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DB977-1030-BE86-B998-EF08A50E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00E71-73BF-EFA3-F78A-D8FBEC1EB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E1C45-0DB6-9225-D480-F29B8855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C2F32-151F-8A96-A745-363C997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22BC0-1DB4-A9F2-DB50-B73F78DA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9E4A-54D5-6D60-2D14-5D3590B6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8E29A-ABD2-A728-7280-0BB59121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5DFE2-973B-1667-5D4C-E1C04AF9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418F-1C05-0FDC-BCB1-5FA5FEC5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038B0-1561-D0B1-83EB-D5D410E1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3280D-E4E9-14C4-43EF-70E3EE44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A2F48-ABD4-841B-641B-40650C975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3C2CB-F013-62A8-B39D-20EC2579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4482B-1322-FD39-397F-9AD2639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D0E06-B8F5-9BF7-4F7D-318BA8FA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44EC-B037-2C75-D18D-0B369B6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64983-18DA-BAF4-1CA9-A56012FC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20AB8-ED2A-9601-A2D1-1649F7C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6312-06BC-FEE0-76B5-687F764C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0CB7C-665A-9042-0973-D25D689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589B-71DF-BB3A-FE59-C3281BEF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76AD-01E4-4AD9-9354-83637C3A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60603-A4C0-8FA1-E311-C5B0FF49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BD3A0-55DF-68FF-E352-85964720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77AE7-8CCC-7F1A-4E09-48B597B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8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37F7-C72A-47F3-3BE6-69EE5CC6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500DE-6E54-6BBA-892B-023FE7754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70338-8D2C-833C-49DD-22EAE817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B3B1D-F357-FFCA-BD0B-A1D83129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4C833-4C97-25D1-DB74-1FB2494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66E59-F548-56AE-1B1E-4C4FD9EF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841E-0CE9-6111-66A5-77EB733F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C4303-AFD6-83AB-2B55-60BF1E6A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0CB57-C602-5214-6131-0F03C21C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BB125-58B5-7869-99E8-FC8C2806A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D6EB7-326C-8D33-54BB-F7E9F2F9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0DF80D-9420-3311-AFCA-D692CA75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4C02A-5790-58AE-28D0-3E85CF99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BF37BD-330C-2843-5D54-949CF7B9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8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577C2-F5A6-E03C-8DD7-75AE2499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15A98-7C60-1B91-3AF4-55EC31B7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DD44D1-0E90-C6BA-41B0-496864CA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93012-71C9-4FA0-3633-6BBA7DC9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5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7935B-9AAA-84A1-F19C-322AD47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4D684-A9E8-33F2-44C0-58A34595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83EB6-A910-BAA7-F257-0298DD54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EEB4-4A19-B752-73C6-DEFD0683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CA2CB-7D5E-0F7E-A1C0-E3D6F90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7125E-6B7B-5A85-BBA2-A1B39602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FB5E8-A370-10FC-AC01-CAB7B75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0816F-811A-885E-20CE-0A67BB55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E50F2-9C69-0318-FC1D-8B5F78F5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9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4F47-A122-88FC-A08F-78201D72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A8B2AB-9122-D5D4-1D46-E56714D3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CD542-DE41-EB61-8477-1FC164CE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57186-B4AE-0DD1-C92F-3EE551B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36410-1F28-9B76-5107-AACAF2DB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61BEB-A54C-54C6-4C48-19320E5E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3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2549A9-3B7A-0DC4-9898-9E48B0BC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AF48C-C508-BD5F-2FED-B08E7413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74A8-B399-A696-D0A4-DB842E30B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6ED0E-B953-4391-A3FE-D00DA7FFF2C8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ADA71-7F0F-D5EA-AF05-C9CFE6BC0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F8898-5038-4B26-A89B-89997B26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BB298-DE04-4D37-8EA0-6352C2567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3B4BC5-6303-9425-BB4B-A451DAC45C32}"/>
              </a:ext>
            </a:extLst>
          </p:cNvPr>
          <p:cNvSpPr txBox="1"/>
          <p:nvPr/>
        </p:nvSpPr>
        <p:spPr>
          <a:xfrm>
            <a:off x="4949604" y="5069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关键设备技术算法流程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59D6E-9263-CA95-90DA-24011BBA929B}"/>
              </a:ext>
            </a:extLst>
          </p:cNvPr>
          <p:cNvSpPr txBox="1"/>
          <p:nvPr/>
        </p:nvSpPr>
        <p:spPr>
          <a:xfrm>
            <a:off x="1175046" y="1240557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第一步：先用</a:t>
            </a:r>
            <a:r>
              <a:rPr lang="en-US" altLang="zh-CN" dirty="0" err="1"/>
              <a:t>LangSAM</a:t>
            </a:r>
            <a:r>
              <a:rPr lang="zh-CN" altLang="en-US" dirty="0"/>
              <a:t>检测箱子</a:t>
            </a:r>
            <a:endParaRPr lang="en-US" altLang="zh-CN" dirty="0"/>
          </a:p>
          <a:p>
            <a:r>
              <a:rPr lang="zh-CN" altLang="en-US" dirty="0"/>
              <a:t>第二部：用</a:t>
            </a:r>
            <a:r>
              <a:rPr lang="en-US" altLang="zh-CN" dirty="0" err="1"/>
              <a:t>resnet</a:t>
            </a:r>
            <a:r>
              <a:rPr lang="zh-CN" altLang="en-US" dirty="0"/>
              <a:t>对检测框分类，若为医药箱，则计入总数。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1A348-3A16-729B-A495-1FF59AA0B679}"/>
              </a:ext>
            </a:extLst>
          </p:cNvPr>
          <p:cNvSpPr txBox="1"/>
          <p:nvPr/>
        </p:nvSpPr>
        <p:spPr>
          <a:xfrm>
            <a:off x="1175046" y="2902781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二分类医药箱</a:t>
            </a:r>
            <a:r>
              <a:rPr lang="en-US" altLang="zh-CN" dirty="0"/>
              <a:t>1500</a:t>
            </a:r>
            <a:r>
              <a:rPr lang="zh-CN" altLang="en-US" dirty="0"/>
              <a:t>张，其他</a:t>
            </a:r>
            <a:r>
              <a:rPr lang="en-US" altLang="zh-CN" dirty="0"/>
              <a:t>8500</a:t>
            </a:r>
            <a:r>
              <a:rPr lang="zh-CN" altLang="en-US" dirty="0"/>
              <a:t>张。</a:t>
            </a:r>
            <a:endParaRPr lang="en-US" altLang="zh-CN" dirty="0"/>
          </a:p>
          <a:p>
            <a:r>
              <a:rPr lang="zh-CN" altLang="en-US" dirty="0"/>
              <a:t>医药箱正确率为</a:t>
            </a:r>
            <a:r>
              <a:rPr lang="en-US" altLang="zh-CN" dirty="0"/>
              <a:t>83%</a:t>
            </a:r>
            <a:r>
              <a:rPr lang="zh-CN" altLang="en-US" dirty="0"/>
              <a:t>，其他的正确率为</a:t>
            </a:r>
            <a:r>
              <a:rPr lang="en-US" altLang="zh-CN" dirty="0"/>
              <a:t>96%</a:t>
            </a:r>
            <a:r>
              <a:rPr lang="zh-CN" altLang="en-US" dirty="0"/>
              <a:t>。总正确率</a:t>
            </a:r>
            <a:r>
              <a:rPr lang="en-US" altLang="zh-CN" dirty="0"/>
              <a:t>96.34%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786C5B-3D0A-D1D0-9B2E-608CD154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15386"/>
            <a:ext cx="4973753" cy="3961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BED1C4-C075-01A1-B230-22FBA97C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44" y="1766363"/>
            <a:ext cx="5190028" cy="39184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00B2F0-D8E9-733F-1EAE-6330EDD928CD}"/>
              </a:ext>
            </a:extLst>
          </p:cNvPr>
          <p:cNvSpPr/>
          <p:nvPr/>
        </p:nvSpPr>
        <p:spPr>
          <a:xfrm>
            <a:off x="1105786" y="4742121"/>
            <a:ext cx="474921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7A64C9-AC57-EE8C-22E4-28126DF2333B}"/>
              </a:ext>
            </a:extLst>
          </p:cNvPr>
          <p:cNvSpPr/>
          <p:nvPr/>
        </p:nvSpPr>
        <p:spPr>
          <a:xfrm>
            <a:off x="2010499" y="4646428"/>
            <a:ext cx="392459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583854-0AD7-3ADF-2012-4475049F6852}"/>
              </a:ext>
            </a:extLst>
          </p:cNvPr>
          <p:cNvSpPr/>
          <p:nvPr/>
        </p:nvSpPr>
        <p:spPr>
          <a:xfrm>
            <a:off x="2676807" y="4756298"/>
            <a:ext cx="352172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77D0FD-895C-20D2-00A7-70BE5699A6F6}"/>
              </a:ext>
            </a:extLst>
          </p:cNvPr>
          <p:cNvSpPr/>
          <p:nvPr/>
        </p:nvSpPr>
        <p:spPr>
          <a:xfrm>
            <a:off x="3407063" y="4646428"/>
            <a:ext cx="352172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29243B-CFAF-6B53-FF13-F5F9881ADB7B}"/>
              </a:ext>
            </a:extLst>
          </p:cNvPr>
          <p:cNvSpPr/>
          <p:nvPr/>
        </p:nvSpPr>
        <p:spPr>
          <a:xfrm>
            <a:off x="3961233" y="4731489"/>
            <a:ext cx="412732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6C830E-4D0F-1A22-7668-FF0C1D52F3A0}"/>
              </a:ext>
            </a:extLst>
          </p:cNvPr>
          <p:cNvSpPr/>
          <p:nvPr/>
        </p:nvSpPr>
        <p:spPr>
          <a:xfrm>
            <a:off x="4651357" y="4547192"/>
            <a:ext cx="352172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C37CA4-733D-2F5C-C751-E4E9D99CB76D}"/>
              </a:ext>
            </a:extLst>
          </p:cNvPr>
          <p:cNvSpPr/>
          <p:nvPr/>
        </p:nvSpPr>
        <p:spPr>
          <a:xfrm>
            <a:off x="5205527" y="4525928"/>
            <a:ext cx="415552" cy="2977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EC24C8-A7BB-4057-D79F-2E136B78DAF0}"/>
              </a:ext>
            </a:extLst>
          </p:cNvPr>
          <p:cNvSpPr/>
          <p:nvPr/>
        </p:nvSpPr>
        <p:spPr>
          <a:xfrm>
            <a:off x="6224690" y="2190307"/>
            <a:ext cx="4939495" cy="2838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8083CE-92EB-FD65-699E-FCAA12CED1AE}"/>
              </a:ext>
            </a:extLst>
          </p:cNvPr>
          <p:cNvSpPr txBox="1"/>
          <p:nvPr/>
        </p:nvSpPr>
        <p:spPr>
          <a:xfrm>
            <a:off x="5091371" y="49273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关键设备技术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F2F664-CD57-4879-9874-B5388A991BCC}"/>
              </a:ext>
            </a:extLst>
          </p:cNvPr>
          <p:cNvSpPr txBox="1"/>
          <p:nvPr/>
        </p:nvSpPr>
        <p:spPr>
          <a:xfrm>
            <a:off x="2944825" y="58587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302E67-2D42-74E6-C9BB-8A48AB970C2A}"/>
              </a:ext>
            </a:extLst>
          </p:cNvPr>
          <p:cNvSpPr txBox="1"/>
          <p:nvPr/>
        </p:nvSpPr>
        <p:spPr>
          <a:xfrm>
            <a:off x="8310357" y="59241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08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9</cp:revision>
  <dcterms:created xsi:type="dcterms:W3CDTF">2024-06-06T11:33:52Z</dcterms:created>
  <dcterms:modified xsi:type="dcterms:W3CDTF">2024-06-06T11:43:26Z</dcterms:modified>
</cp:coreProperties>
</file>