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8F62A-99D9-2D66-A2F9-3F77FB788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494EAD-FB8D-6004-DDA9-1E994DBEA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05A39-161B-2757-7014-975B439C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6154-5842-475D-BE1D-E7067A72C25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44A2C-1169-8AFB-3650-7581F4C9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1BB69-55A0-484C-15F6-D79F24C2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CADC-C88D-4F4D-B00E-2D67130D4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F501C-119D-226D-0B64-CE64560E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8E51B-2826-3F94-FC19-B8A05A843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03B21-F26C-7A5B-9952-20F158A3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6154-5842-475D-BE1D-E7067A72C25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99856-42B8-13C8-67F7-0E92C00D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8A9D03-AB6A-03B4-E8F1-627FC7AC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CADC-C88D-4F4D-B00E-2D67130D4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6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CB2760-E55E-2301-E054-36E28FD98F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7601E2-30DC-27D7-7A4E-21417C56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DD661-B29D-304C-37D9-0A1CE60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6154-5842-475D-BE1D-E7067A72C25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A00C6-3BFF-C120-8922-F60005DE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D7FAA-ED06-DBD5-6A54-26F519C8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CADC-C88D-4F4D-B00E-2D67130D4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3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06EEC-F582-8667-9C22-779EF041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23B18-61DC-3998-24DA-7F6E419E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CB706-FB31-D993-6B08-C4318A78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6154-5842-475D-BE1D-E7067A72C25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E59E9-DE4C-83E2-FDEF-052449E5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A106C-D601-4462-1DB9-97DCD0DE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CADC-C88D-4F4D-B00E-2D67130D4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6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8A014-1B3B-537B-E09D-BFDE740A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E8FF5A-C64D-07F9-A6DF-55ABE65F0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8D08B-9D7A-BA6F-F392-2E1D7AA9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6154-5842-475D-BE1D-E7067A72C25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B436F-6AA5-8643-5665-914DB9E3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B6453-DA69-C933-FE57-11A31113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CADC-C88D-4F4D-B00E-2D67130D4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0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B4169-BE88-5832-42B3-A31C18DF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D412D-37DE-D57C-B7DC-BA235AB0D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6B1949-C5AB-3449-5DAF-1FAFA006A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B63FE-6681-2831-7FA8-78580A90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6154-5842-475D-BE1D-E7067A72C25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F1072-6AC7-2FCA-C7BE-CCD32767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F1FED-D0B4-08AE-0F02-0365703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CADC-C88D-4F4D-B00E-2D67130D4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60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B8231-B9FA-D08A-4FA3-37B7D105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FAAFD5-C33C-48D4-9B04-679A5B362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306FA1-8C45-0944-0FEB-1FE1C7CC1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8D7E66-A5AC-7EEE-FA08-C5998BB7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DD7C43-21CF-EC31-BB18-3C571F5E4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89F1D7-E15D-A9AC-274E-27EC7EA2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6154-5842-475D-BE1D-E7067A72C25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0C0C1C-049F-2BBB-032D-98B398D50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00A409-4967-74CE-11FB-1C72B457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CADC-C88D-4F4D-B00E-2D67130D4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1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352AD-8CEC-5A8D-FC96-98899E21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61E7B4-089F-DFBF-826B-96BA2C38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6154-5842-475D-BE1D-E7067A72C25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018DA4-6DD3-C898-E90C-4F762BC7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2F5F5-DC4E-E6C6-ABCF-414DC5A1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CADC-C88D-4F4D-B00E-2D67130D4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2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94D8B1-646B-D3B4-FBD9-075E6E7F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6154-5842-475D-BE1D-E7067A72C25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FC9AE7-2D72-ED84-BF32-FD140788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7777A-AA8A-23B7-6416-9A826DEF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CADC-C88D-4F4D-B00E-2D67130D4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67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51EEA-BA85-8ADA-471C-CD35D4E8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FD1C19-BA04-2563-7AD3-C69EBDEC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B936D4-4788-6BF6-CBA1-5FB0A6FC6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A82AA0-9577-2E27-B9ED-05830F11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6154-5842-475D-BE1D-E7067A72C25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8D1B4-7BCD-3F62-E073-395F1E7C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B17E5-E704-699B-D78E-F2F68EA8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CADC-C88D-4F4D-B00E-2D67130D4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808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F2B53-6A82-B1C4-BCED-AD734E1E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6C35D8-A860-44E0-8AF1-101FFF19B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858BC3-1FEC-60CA-C07C-2202FA16E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EEA5D-9D63-0D01-59BA-D5FE7C36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6154-5842-475D-BE1D-E7067A72C25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A76118-03CE-735F-0CC8-16B43B73F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1B024D-6909-BA04-962E-663E5119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CADC-C88D-4F4D-B00E-2D67130D4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2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36406E-6D4C-54DA-C2D9-F465AF6A0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7EB508-5C13-7146-BB8C-56266E697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9930F-5E0A-57D4-BE51-B0FF2ADDD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176154-5842-475D-BE1D-E7067A72C25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C1675-C1F3-757D-DC7E-D4CC6521A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A643F-75A5-608A-158E-1D4E90A7D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CCADC-C88D-4F4D-B00E-2D67130D4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4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BAC83-E7CF-B614-37B2-3C29576E4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1515E4-F6D0-B4A8-1B49-A9EE5FD70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5506AC-C823-49A1-8945-94D9AB03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" y="1410219"/>
            <a:ext cx="5408352" cy="31466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2AAC13B-73DE-0D88-A545-C5191BAA1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432" y="1465156"/>
            <a:ext cx="5277023" cy="307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5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9B0AB-5C38-A94B-B899-EE6E7320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8410C-021A-752A-94EC-B5741823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B3F718-6233-6CAD-7F42-3ED09E03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0"/>
            <a:ext cx="11756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4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远卓 牛</dc:creator>
  <cp:lastModifiedBy>远卓 牛</cp:lastModifiedBy>
  <cp:revision>3</cp:revision>
  <dcterms:created xsi:type="dcterms:W3CDTF">2024-06-20T10:46:23Z</dcterms:created>
  <dcterms:modified xsi:type="dcterms:W3CDTF">2024-06-20T10:55:51Z</dcterms:modified>
</cp:coreProperties>
</file>