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19D96-3954-4BC3-9D4E-E3E404E849D7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D0473-5D54-47C2-B915-954CF73895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6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https://github.com/Syliz517/CLIP-ReID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D0473-5D54-47C2-B915-954CF73895C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8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https://github.com/flychen321/MDJL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D0473-5D54-47C2-B915-954CF73895C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55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https://github.com/hjwang-824/NPSS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D0473-5D54-47C2-B915-954CF73895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97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E1239-FE1C-06B8-6BF0-DD9F0B48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465C9B-E452-CB26-3005-A9FF18F13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4A41B-3E92-FF77-0108-3772B662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71179-A5F8-2D08-F111-94BC7A7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49C47-B24D-C3E4-9101-415CB64C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7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D7389-FB1E-0FF6-0EAB-A60808D3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7C9473-775D-EC44-F482-7CFFACD4A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9F505-27CE-63A4-27AB-DF81E82E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98EB6-3EBB-5415-D5EB-00F0BEF4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C1566-3010-9687-669C-0F54A77C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1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B0F8BD-4FA2-2ABE-879D-CB0049D11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3C05E-6D9C-AF10-DFB3-E6773F553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FC35C-3A81-5453-B0E5-98C05671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0688D-19C5-A4BE-E52D-745C6880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62CB5-A2A2-EACB-F0F6-B12D5658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68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4361B-4508-4C1D-9700-003ED44A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9CEE7-782B-3299-EF7C-E26CECF2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859C82-62AE-D186-2743-D2179D64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52132-A889-77D9-8464-04AA019E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6B1A1-7962-03EB-5BED-6DC4DB55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4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B8E2C-F407-EAD8-2537-DE76EF375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94B579-F2D4-4238-DFEE-274CC9DD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91A27-F307-C018-E741-843AA28E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8A8B8-1218-5253-5C34-86596E29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004D0C-30BF-997E-C546-F557724B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4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B6919-85DC-1D84-F997-41BB93F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B8694-089B-AB62-53A0-1DA697806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C6A11D-5D75-9809-210C-931F4225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51A7F-625B-C205-2575-95355F8A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DCB71-9BC8-CEBE-E71A-BF25AFEC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07D5E7-71F9-B46A-2A87-90D1CAB7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9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C1890-15ED-9C4A-2DB8-D0675AAE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B2CA1-0C5F-953A-2949-82B56576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6FE5B0-C972-E96B-63FA-5522D738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BDFD8E-C59D-C845-BC7C-B149BAEA3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DDC170-C131-BE54-A56B-DC440EDD0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41B415-26D7-1B13-EAC7-62A56EEE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A0550-0FDB-DC8F-25F4-858CE2B9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E1A3B3-AE00-01F8-BC87-34D2D567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8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8D38E-0586-58EB-5175-3BABAE8B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FD094E-FB17-97D8-7097-8BB7010E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611771-A866-B6B5-B0A8-E8F96395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CF93C7-B449-0373-6FC2-D064BE75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35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9CC9B-2006-E8C8-0093-3CE5DC33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2D26C9-F747-F21D-3C92-9657BDE1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2DAD2-31CF-2EE2-24EC-A22CAA76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6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11C44-95C5-94F9-840F-D2B4B38F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EB1D8-CFA4-F4FC-C895-E08BFC29B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8392A3-DE22-EC04-3BA9-819A1F110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2A1520-EFBA-E993-6395-A7C95692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4FD77-E49E-C925-58F3-472CA2C3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6BC25A-5DE4-AAC9-2125-35B97713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E7873-5D73-69C3-F3D2-F28AAD23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6F2C5F-F1FC-FD10-EB65-12E4A4B47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66B43-3AE5-9C9F-CA32-E3456A1BB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45F3E-1FD4-FFB2-7362-AC273D1D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06371F-FB76-1194-8B6A-5D711AA7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4F464-A2A6-F3BF-3B84-AADA1422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286A7A-E1CB-3CA8-971F-BC45C404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5B5C01-82B7-6DB8-EC3D-461827BF9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5C738-C884-71E1-0F1B-8099D5335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E54F7-8546-4BC7-875D-D7E74C5547B2}" type="datetimeFigureOut">
              <a:rPr lang="zh-CN" altLang="en-US" smtClean="0"/>
              <a:t>2024/5/20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A9CC3-861F-75B5-9445-1122C3B15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A5EDE-ADCB-BD58-60BA-BCA56844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487EF-F02E-4007-A4E6-054E5C1F4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6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A55A92-D01C-9C7A-0FF2-1D905AC1362C}"/>
              </a:ext>
            </a:extLst>
          </p:cNvPr>
          <p:cNvSpPr txBox="1"/>
          <p:nvPr/>
        </p:nvSpPr>
        <p:spPr>
          <a:xfrm>
            <a:off x="971106" y="15053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大模型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BB4814-F3DF-F0A4-2DDC-617E0C3F8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692" y="883363"/>
            <a:ext cx="5565415" cy="53508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CDE871F-1D03-333C-45CC-B46099E85002}"/>
              </a:ext>
            </a:extLst>
          </p:cNvPr>
          <p:cNvSpPr txBox="1"/>
          <p:nvPr/>
        </p:nvSpPr>
        <p:spPr>
          <a:xfrm>
            <a:off x="740732" y="228600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AAAI 2023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A24B59-5057-266F-DA6B-B5C7E7634B77}"/>
              </a:ext>
            </a:extLst>
          </p:cNvPr>
          <p:cNvSpPr txBox="1"/>
          <p:nvPr/>
        </p:nvSpPr>
        <p:spPr>
          <a:xfrm>
            <a:off x="8445794" y="2286001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先通过计算损失生成每张图的</a:t>
            </a:r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FF5DBE-E0AD-7AB7-9F12-1F94BE436B65}"/>
              </a:ext>
            </a:extLst>
          </p:cNvPr>
          <p:cNvSpPr txBox="1"/>
          <p:nvPr/>
        </p:nvSpPr>
        <p:spPr>
          <a:xfrm>
            <a:off x="8991598" y="4883890"/>
            <a:ext cx="271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再用生成的</a:t>
            </a:r>
            <a:r>
              <a:rPr lang="en-US" altLang="zh-CN" dirty="0"/>
              <a:t>text</a:t>
            </a:r>
            <a:r>
              <a:rPr lang="zh-CN" altLang="en-US" dirty="0"/>
              <a:t>精调</a:t>
            </a:r>
            <a:r>
              <a:rPr lang="en-US" altLang="zh-CN" dirty="0"/>
              <a:t>image encoder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423455-4814-926C-B1D5-B0C3F0A49478}"/>
              </a:ext>
            </a:extLst>
          </p:cNvPr>
          <p:cNvSpPr txBox="1"/>
          <p:nvPr/>
        </p:nvSpPr>
        <p:spPr>
          <a:xfrm>
            <a:off x="463247" y="475290"/>
            <a:ext cx="11927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CLIP-</a:t>
            </a:r>
            <a:r>
              <a:rPr lang="en-US" altLang="zh-CN" dirty="0" err="1"/>
              <a:t>ReID</a:t>
            </a:r>
            <a:r>
              <a:rPr lang="en-US" altLang="zh-CN" dirty="0"/>
              <a:t>: Exploiting Vision-Language Model for Image Re-identification without Concrete Text Labels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80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C8A2B-F32B-A50C-832C-85CEAFCA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348B6-6E1D-441F-EC73-2F6B93053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086230-B271-E493-1B8B-06B4CD9D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451"/>
            <a:ext cx="10190209" cy="61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4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FE7A8F-D2D5-C15B-010B-5FA8CB391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96" y="1942213"/>
            <a:ext cx="4275455" cy="32641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F47322-7C6C-B753-B694-5E861EF83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894" y="1232611"/>
            <a:ext cx="6583110" cy="45137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B6AE3E-0F47-58C6-8791-0724FD87C14A}"/>
              </a:ext>
            </a:extLst>
          </p:cNvPr>
          <p:cNvSpPr txBox="1"/>
          <p:nvPr/>
        </p:nvSpPr>
        <p:spPr>
          <a:xfrm>
            <a:off x="1395954" y="315275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跨域</a:t>
            </a:r>
            <a:r>
              <a:rPr lang="en-US" altLang="zh-CN" dirty="0"/>
              <a:t>re-id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390B7-43EF-2FC7-0F97-1B73E6783A76}"/>
              </a:ext>
            </a:extLst>
          </p:cNvPr>
          <p:cNvSpPr txBox="1"/>
          <p:nvPr/>
        </p:nvSpPr>
        <p:spPr>
          <a:xfrm>
            <a:off x="3009013" y="323598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Pattern</a:t>
            </a:r>
            <a:r>
              <a:rPr lang="zh-CN" altLang="en-US" dirty="0"/>
              <a:t> </a:t>
            </a:r>
            <a:r>
              <a:rPr lang="en-US" altLang="zh-CN" dirty="0"/>
              <a:t>Recognition 2023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0D216-D5E8-8C11-3734-9E8E8F93B86C}"/>
              </a:ext>
            </a:extLst>
          </p:cNvPr>
          <p:cNvSpPr txBox="1"/>
          <p:nvPr/>
        </p:nvSpPr>
        <p:spPr>
          <a:xfrm>
            <a:off x="117670" y="5379226"/>
            <a:ext cx="5262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源域预训练时，通过交换通道，实现数据增强。</a:t>
            </a:r>
            <a:endParaRPr lang="en-US" altLang="zh-CN" dirty="0"/>
          </a:p>
          <a:p>
            <a:r>
              <a:rPr lang="zh-CN" altLang="en-US" dirty="0"/>
              <a:t>两种给标签的方式：</a:t>
            </a:r>
            <a:endParaRPr lang="en-US" altLang="zh-CN" dirty="0"/>
          </a:p>
          <a:p>
            <a:r>
              <a:rPr lang="zh-CN" altLang="en-US" dirty="0"/>
              <a:t>一个人一个标签；一个人的某一通道是一个标签。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0B9130-D923-BBFA-577A-22CFEEEAECF6}"/>
              </a:ext>
            </a:extLst>
          </p:cNvPr>
          <p:cNvSpPr txBox="1"/>
          <p:nvPr/>
        </p:nvSpPr>
        <p:spPr>
          <a:xfrm>
            <a:off x="6043854" y="5746374"/>
            <a:ext cx="5269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目标域精调时，使用</a:t>
            </a:r>
            <a:r>
              <a:rPr lang="en-US" altLang="zh-CN" dirty="0" err="1"/>
              <a:t>kmeans</a:t>
            </a:r>
            <a:r>
              <a:rPr lang="zh-CN" altLang="en-US" dirty="0"/>
              <a:t>和</a:t>
            </a:r>
            <a:r>
              <a:rPr lang="en-US" altLang="zh-CN" dirty="0"/>
              <a:t>DBSCAN</a:t>
            </a:r>
            <a:r>
              <a:rPr lang="zh-CN" altLang="en-US" dirty="0"/>
              <a:t>分别聚类，</a:t>
            </a:r>
            <a:endParaRPr lang="en-US" altLang="zh-CN" dirty="0"/>
          </a:p>
          <a:p>
            <a:r>
              <a:rPr lang="zh-CN" altLang="en-US" dirty="0"/>
              <a:t>通过类似</a:t>
            </a:r>
            <a:r>
              <a:rPr lang="en-US" altLang="zh-CN" dirty="0"/>
              <a:t>NMS</a:t>
            </a:r>
            <a:r>
              <a:rPr lang="zh-CN" altLang="en-US" dirty="0"/>
              <a:t>的方式蒸馏伪标签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2F2320-3670-7E28-F4FD-DE0586BDA6B5}"/>
              </a:ext>
            </a:extLst>
          </p:cNvPr>
          <p:cNvSpPr txBox="1"/>
          <p:nvPr/>
        </p:nvSpPr>
        <p:spPr>
          <a:xfrm>
            <a:off x="1395954" y="810598"/>
            <a:ext cx="840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Unsupervised person re-identification via multi-domain joint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78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BFE533-26BA-83B3-9660-DEF51CD37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2" y="1337295"/>
            <a:ext cx="5327019" cy="43789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BD4B35-04D3-4A6E-3A79-E4DC5DD5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988" y="1359714"/>
            <a:ext cx="5762108" cy="43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5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9468CB-3C6E-F5E0-C491-A6CCEB79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8" y="399627"/>
            <a:ext cx="6220693" cy="30293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A1BB86-0548-D21E-70FE-F08187ACE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8" y="3629699"/>
            <a:ext cx="6211167" cy="30293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BDBD88-1967-75F8-3AFF-4062C1E80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389" y="2533079"/>
            <a:ext cx="4682054" cy="18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E349CE4-D561-895C-D4A6-D4D0ABBA2918}"/>
              </a:ext>
            </a:extLst>
          </p:cNvPr>
          <p:cNvSpPr txBox="1"/>
          <p:nvPr/>
        </p:nvSpPr>
        <p:spPr>
          <a:xfrm>
            <a:off x="2473842" y="336053"/>
            <a:ext cx="8179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IEEE TRANSACTIONS ON INFORMATION FORENSICS AND SECURITY 2023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9AE673-AB8D-C707-BBBB-056BD348B4A3}"/>
              </a:ext>
            </a:extLst>
          </p:cNvPr>
          <p:cNvSpPr txBox="1"/>
          <p:nvPr/>
        </p:nvSpPr>
        <p:spPr>
          <a:xfrm>
            <a:off x="687572" y="336053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跨域</a:t>
            </a:r>
            <a:r>
              <a:rPr lang="en-US" altLang="zh-CN" dirty="0"/>
              <a:t>re-id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E037A2-48C6-0B80-C06D-F46ACF520138}"/>
              </a:ext>
            </a:extLst>
          </p:cNvPr>
          <p:cNvSpPr txBox="1"/>
          <p:nvPr/>
        </p:nvSpPr>
        <p:spPr>
          <a:xfrm>
            <a:off x="581245" y="981096"/>
            <a:ext cx="10646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Pseudo-Label Noise Prevention, Suppression and Softening for Unsupervised Person Re-Identification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B4A5F0-A2A8-9552-06FE-14AF2D3C8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72" y="1572766"/>
            <a:ext cx="10944447" cy="37124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33BE237-A76A-41F4-9F6A-8EE9FE5CB671}"/>
              </a:ext>
            </a:extLst>
          </p:cNvPr>
          <p:cNvSpPr txBox="1"/>
          <p:nvPr/>
        </p:nvSpPr>
        <p:spPr>
          <a:xfrm>
            <a:off x="7725871" y="5507571"/>
            <a:ext cx="37621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DCAC:</a:t>
            </a:r>
            <a:r>
              <a:rPr lang="zh-CN" altLang="en-US" dirty="0"/>
              <a:t>把同一镜头下不同人在特征空间中推远，让模型着重计算不同摄像头中的相同人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B90F68-D681-CF5D-E610-B320D83D2D09}"/>
              </a:ext>
            </a:extLst>
          </p:cNvPr>
          <p:cNvSpPr txBox="1"/>
          <p:nvPr/>
        </p:nvSpPr>
        <p:spPr>
          <a:xfrm>
            <a:off x="1690122" y="5507571"/>
            <a:ext cx="3762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ODU:</a:t>
            </a:r>
            <a:r>
              <a:rPr lang="zh-CN" altLang="en-US" dirty="0"/>
              <a:t>把源域和目标域联合训练，最大限度降低目标域上伪标签的噪声</a:t>
            </a:r>
          </a:p>
        </p:txBody>
      </p:sp>
    </p:spTree>
    <p:extLst>
      <p:ext uri="{BB962C8B-B14F-4D97-AF65-F5344CB8AC3E}">
        <p14:creationId xmlns:p14="http://schemas.microsoft.com/office/powerpoint/2010/main" val="117981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EEE0D-7FAE-3A99-AABD-38827304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80C0ECA-A973-02F9-883D-78221C909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758" y="4445494"/>
            <a:ext cx="10515600" cy="164923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532BEB-5493-CE28-3797-0939CD8A5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1" y="112476"/>
            <a:ext cx="12192000" cy="40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1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202</Words>
  <Application>Microsoft Office PowerPoint</Application>
  <PresentationFormat>宽屏</PresentationFormat>
  <Paragraphs>24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远卓 牛</dc:creator>
  <cp:lastModifiedBy>远卓 牛</cp:lastModifiedBy>
  <cp:revision>39</cp:revision>
  <dcterms:created xsi:type="dcterms:W3CDTF">2024-05-13T05:03:25Z</dcterms:created>
  <dcterms:modified xsi:type="dcterms:W3CDTF">2024-05-21T02:04:08Z</dcterms:modified>
</cp:coreProperties>
</file>