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.xml" ContentType="application/inkml+xml"/>
  <Override PartName="/ppt/ink/ink120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.xml" ContentType="application/inkml+xml"/>
  <Override PartName="/ppt/ink/ink130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4" y="-108"/>
      </p:cViewPr>
      <p:guideLst>
        <p:guide orient="horz" pos="21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2259 1531,'21'-6,"-16"4,0 0,-1 0,0-1,0 1,4-3,-5 2,1 1,-1 0,5-1,-4 2,-1 0,1 0,0 0,-1 0,0 1,-5 5,-7 1,5-4,0-1,1-1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1228 790,'-20'1,"16"4,0 1,3-2,-1 0,2 0,-1 0,0-1,1 3,-1-2,3-1,1 0,0-4,1-1,0-1,-2 0,1-2,0 0,-2 2,2-2,-2 1,0 1,-1 7,1 0,-1-1,1 2,0-2,2 0,0-1,0-2,3-2,-1-3,-3 2,0-1,0 0,0 0,1-1,-2 2,1-2,-2 8,-1 2,1 0,0 5,0-7,0 1,1 2,0-2,0-1,1 0,2-4,-1-2,1-2,1-2,-3 2,-1 0,1-4,-1 6,0-1,0 1,0-1,0 1,0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1442 144,'2'0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2213 1281,'21'-4,"-17"3,-1 1,0 0,1-1,-1 2,0-1,-2 4,-3-1,-1-1,-2 0,2-2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2082 1367,'-2'25,"2"-13,0-9,0 0,0 3,-1-2,1-1,-1-14,1 3,0 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2079 1325,'6'14,"-5"-11,0 1,0-1,1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2127 1377,'-21'-5,"18"6,0 2,3 0,0 5,1-4,0-1,-1 1,0-1,1 0,0 0,-1 0,3-3,1-3,-2 0,0-1,5-8,-5 9,0 0,-1-1,1 1,1-2,-1 0,0 0,-2 2,2-3,-2 3,2-4,-1 4,-1 6,-2 8,2-6,-1-1,1 0,0-1,0 0,0 0,-1 1,1-1,0 8,0-8,0 3,0-3,1 0,-1 0,2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2278 1276,'13'9,"-10"-5,0 0,0-1,0 1,0 0,2 1,-2-2,0-1,1 1,-1-1,1 2,-1-2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2321 1353,'21'-9,"-14"5,-4 3,3-2,-3 3,1-1,-1-1,1 2,-8-1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2350 1323,'1'33,"-1"-30,0 1,0-1,1 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2286 1403,'2'23,"-2"-19,0 1,-1-2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2282 1384,'9'14,"-7"-9,0-2,0 0,1-1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2313 1429,'-12'1,"10"2,2 0,0 0,3-1,2-3,-2-3,-1 1,0-3,-2 0,1 1,0 2,-1 0,1-5,-1 4,0 0,2 1,-2 0,1 6,1 4,0-2,-1 0,0-1,0-1,0 0,0 0,2-1,0-1,2 0,-2 0,0-1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1443 144,'-5'6,"4"-3,5 0,-1-3,0 1,2 0,-2 0,1 1,-1-1,0 0,0 0,0-1,1-1,0 0,-1 0,1-1,-3-1,-6 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2386 1369,'16'6,"-11"-4,0-1,-1 0,0 1,0-1,0 1,2-1,0 0,-3 0,0 0,2 2,0 0,-1 0,-1 1,3 2,-4-3,1-1,-9-6,3-1,-1 2,1 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2456 1437,'13'2,"-10"-1,0 0,0 0,0 2,0-1,0 0,0 0,0 0,0 1,0 0,0 0,-5-7,0-2,0 2,0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2487 1422,'-17'28,"14"-24,2-1,-2 3,1-3,0 0,1 0,-2-2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2447 1447,'15'-8,"-11"7,0-1,4 1,-4 1,1 0,-1 0,-1 0,2 1,-1-1,-1 1,0-1,0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2434 1486,'-14'8,"10"-5,-2 7,2 3,2-8,0-1,-1 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2362 1549,'0'16,"0"-11,0-2,0 0,0 0,0 1,-1 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2361 1505,'4'18,"-3"-14,1-1,0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2407 1558,'-13'-3,"10"3,0 4,2-1,1 0,-1 0,1 3,0-3,1 0,2-1,1-2,-1-2,1 0,-2-2,0 0,-1 1,2-5,-2 4,2-1,-2 1,1 1,0-2,-1 2,-1 0,1 0,0 0,-1-2,0 0,0 2,-1 6,1 0,-1 9,0-7,2-2,-1 0,1 1,0 0,0-1,0 1,0 1,-1-1,1 0,0 0,-1-1,3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2529 1472,'20'6,"-17"-5,0 0,0-1,0 2,2 0,1-1,1 2,-3-3,0 1,-1 0,0 0,0-1,-9 5,3-3,0-2,0-1,-1-1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2588 1511,'-6'15,"3"-11,0 0,0 1,0-1,1 1,1-2,0 0,-1 0,1 1,-1 5,2-6,-1 0,-1 0,1 2,0-2,2 0,0 0,2-1,2-2,-2-2,0-1,1 1,-1-1,-1 0,-1 0,0 0,-1 0,-1-1,1 1,0 0,-1 0,-1 0,-2 3,1 1,1 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1640 174,'13'3,"-10"-3,0 0,0 0,0 0,0 0,1 0,-1 0,1 0,1 0,0 0,-1 0,0 0,3-1,-4 1,0 0,3 0,-2 0,0 0,-1 1,0-1,0 0,-7-3,1-1,1-2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2627 1546,'-9'14,"8"-10,0 1,0 1,3-2,1-2,1-2,-1 0,1 0,-1-1,0 0,0 0,0-2,0 1,-1-4,-1 2,0 1,-2 0,1 0,-1 0,0-1,-2 3,0 0,-6 1,4 2,2 0,-5 3,-3 1,5-4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2232 1579,'4'17,"-3"-14,0 2,-1-2,1 1,0 0,0-1,0 0,0 3,2-7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2260 1536,'0'46,"0"-42,0 0,0 0,-1 0,0 0,1 1,0 0,-1 1,1 0,-1-1,1-2,0 0,0 0,0 1,-2-7,1 0,0-1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2214 1607,'9'4,"-6"1,0 0,0 4,-1-5,0-1,-1 0,2 2,0-3,0-3,3-2,-3 0,1 0,-1 0,0-2,0 0,0 0,1-1,-1 1,0 1,0 1,1-2,-2 2,1-1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2139 1685,'43'-5,"-44"1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2156 1636,'2'25,"-1"-18,-1 1,0 0,0-2,1 0,0 0,0 2,0 1,0 0,-1 0,1-2,-1-1,0-1,1-1,-1 2,0-3,1 0,-3-6,1-1,-1-1,0 0,1-1,0 0,0-2,0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2151 1690,'-8'16,"7"-12,-1 6,2-5,0 0,0 2,0-4,3-3,0-4,2-8,-2 6,-1 1,1 1,0 0,-1-1,1 2,0-1,0 0,-1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2176 1702,'19'-13,"-16"13,0 1,-2 2,0 2,-1-1,0 0,0-1,0 0,-1 12,0-11,1 0,0 1,-1-2,1 0,0 0,-1 0,0 0,0 0,0 2,-2-5,1-5,0 0,1 1,-1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2185 1709,'17'1,"-12"0,-1 0,1 1,0 1,2 3,-2-1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2211 1683,'50'-26,"-46"26,0 1,-1-1,-2 3,-8 1,2-5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1771 128,'2'0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2246 1658,'3'19,"-1"-8,-1-7,0-1,0 1,0 4,-1-3,1 9,-1-7,0-2,0 0,0 0,0-1,1-1,-2 2,1 2,-3-8,0-1,0-1,1-1,0 1,0-1,0 0,0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2222 1703,'2'0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2223 1695,'13'9,"-10"-7,-1 1,0 0,0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2275 1704,'14'-1,"-9"1,-2 0,1-1,0-1,1 2,-2 0,0 0,0-1,1 1,0 1,-1 0,1 0,-1 0,-4-4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2291 1733,'19'-8,"-15"6,1 0,-1 0,-1 1,2-1,-2 1,0 1,1-2,-1 2,0-2,-1-1,-2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2323 1655,'23'16,"-19"-14,-1 2,0-3,1 2,-1-2,0 1,0 1,-3 0,-2 1,0-1,0 1,-1 1,1-2,0 7,1-4,0-1,0 0,1 5,-2-7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2424 1665,'-8'19,"7"-15,-11 33,10-25,0-5,1-4,0 3,-1-1,1-2,4-5,2-7,-2-4,-2 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2411 1687,'17'13,"-16"-10,1 4,-1 1,-1-3,1-1,-2 7,1-7,0-1,-2 5,1-5,-3-3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2410 1708,'25'-3,"-19"0,-2 0,0 1,-1 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2480 1659,'-15'24,"13"-19,2-2,-1 0,0 0,1 0,0 0,3-1,1-1,0 0,-1 0,0 0,-2 2,-4 6,1-5,1-1,0 0,-1 0,-1 1,0-11,3-2,0 4,0 0,1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1795 135,'4'23,"-4"-16,0-3,-1 5,1-6,-1 0,0 1,0-1,0 2,-1-2,-1-1,0-1,0 0,-1-2,0 1,-1-3,0 1,3-1,0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2479 1681,'34'-6,"-30"4,-1 0,0 2,0-1,-4 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2516 1685,'-1'23,"1"-20,0 5,0-4,0 1,-1 0,2-1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2534 1671,'36'3,"-35"0,-1 0,0 0,0 0,-4 4,-1-2,2-4,0 2,0-2,7 1,0-1,-1-1,0 0,2 1,0-1,-2 1,-3 3,-1-1,-2 2,-2 6,3-6,-6 5,5-8,-1-2,-1 1,-9-4,11-1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2286 1806,'15'1,"-11"-1,-1 0,0 0,0 0,0 0,0 0,0 0,0 0,1 0,-1 2,-6-4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2286 1820,'14'2,"-10"-2,0 1,-1-1,0 0,0 1,0-1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2265 1844,'-19'14,"12"-9,2-2,2-1,-2 2,2-3,-2 4,2-3,0 2,0-6,1-2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2144 1909,'-2'16,"2"-13,0 1,0-1,0 5,0-5,-1 0,3-8,-2 1,-1 0,1-3,-1 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2137 1878,'13'9,"-12"-6,1 0,-2 0,1 1,-1-1,0 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2191 1932,'-14'-11,"11"11,2 3,2 4,1 7,-1-9,0 2,-1-4,4-3,-1-3,-1-2,-1-1,0 0,2-4,-3 6,1 0,0 0,0 0,-1 0,2-4,-1 1,0 1,-1 1,0 0,0-2,-1 4,1-3,0 3,0 6,0 0,1 3,-1 1,1 1,-1-1,0-1,1-2,-1 1,1-1,0 2,0-3,-1 1,2 1,-1-2,1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2355 1809,'14'9,"-9"-6,-1-1,-1 0,1 2,3 5,-5-6,2 2,0 0,0-2,-1 0,0 0,0-2,-7-7,1-1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1849 149,'-21'9,"18"-4,0 3,2-1,0-3,1-1,0 0,3-2,0-2,2-2,-1-1,-2 1,4-6,-3 4,-2 2,1 10,-1-1,-1-2,0-1,-1 1,2 0,3-6,0-1,-2-1,0 0,-1 0,-1 1,1 7,0 0,-1-1,1 0,0 0,0 0,1 0,1-4,0-1,0-2,0-1,-2 2,1-2,-2 1,1 1,-2 0,1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2424 1828,'-3'14,"2"-8,1-2,-1-1,0 1,0-1,0 0,3 0,5-2,-3 0,0-2,-1 0,1 0,-1 0,-6-2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2417 1826,'18'-4,"-15"3,4 2,-4-1,0-1,-8 5,2-1,-1-1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2421 1840,'16'8,"-13"-8,2 1,-2-1,0-1,0 1,-1-4,-2-2,-2 2,1 1,-8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2424 1872,'-13'14,"10"-9,1-2,-1-1,0 2,0-2,0 0,-2 2,2-3,-2 2,1-1,1 2,0-1,0-2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2445 1873,'13'16,"-11"-12,0-1,0 2,1-3,-1 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2323 1903,'-10'18,"9"-13,1-2,0 0,-1 5,1-4,0 1,1-2,2 0,3-1,-1-1,-2-1,0-1,0 1,0-2,-2-1,-1 0,-2 0,-5-3,2 2,-3-4,4 4,-5-5,6 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2296 1910,'15'6,"-11"-6,0 0,0 0,-1 0,0 0,1 0,-1 0,0 0,0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2356 1948,'0'14,"0"-11,0 0,0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2429 1936,'14'0,"-10"2,-1-3,0 1,0 1,0-1,0 0,-6-2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2446 1913,'-1'25,"1"-20,0-1,0 0,-1 1,1-2,0 1,0 0,0-1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1920 161,'-17'3,"15"1,-1 1,3-1,-1 0,1 0,0 1,3-3,2-3,-1-3,-1 2,-1-2,-1 1,0 0,0 0,0 0,-1 0,1 6,0 4,0 0,0-4,2-1,0-4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2450 1863,'20'18,"-17"-16,0 1,1 1,0-3,0 2,1-3,-1 3,0-4,0 3,0 0,-1-2,1 2,-1-1,0 0,2 0,-2 0,0-1,2 1,0-1,3 0,-4 2,0-2,-1 1,0-1,0 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2419 1921,'14'-3,"-11"2,0 0,0 1,0 0,-4 3,-1 2,1-2,1 0,-1 0,0 0,0 1,-1 2,1-2,0-1,0 0,0 0,0 0,2 2,-1-2,3-1,1-2,-1 0,1-2,-2-2,0 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2430 1902,'14'3,"-11"-2,0 0,-1 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2452 1914,'16'6,"-14"-3,-1 0,-2 0,0 1,-1-1,1 0,-2 5,1-5,1 1,-2-2,2 1,5-3,0 0,-1 0,0-1,0 1,0 0,0 0,0 0,0 1,0-1,-2-4,-3-1,0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2474 1920,'14'0,"-10"0,1 1,-2-1,1-1,-1 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2496 1898,'-8'14,"11"-7,0-3,0 1,0-1,-3-1,2 1,-1-1,-1 1,1-1,-1 2,0 1,0-2,0 0,0-1,-2 2,0-1,1-1,-2 2,1 0,-2 0,1 0,-2-1,2-3,-2 1,1-1,-2-3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2568 1920,'-10'20,"8"-16,1 0,0 0,-1 3,-1 0,2-4,1 0,1 0,3 0,-1-2,0-1,0-1,0-1,0-1,-1 0,0 0,-1 0,1 0,-5 1,0 1,0 2,0-1,0 2,0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2588 1947,'-4'18,"4"-15,2 0,2-1,0-2,2 1,-3-2,2-2,-2 0,0-1,-2 0,-1 1,-2-2,0 2,-4-6,2 6,0-1,-1-1,2 3,-1 0,1 0,0 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1656 1217,'20'4,"-17"-4,1 1,0-1,3 2,-4 1,-4 4,0-2,0 0,-3 3,1-5,-2 0,-2 1,2-3,-2 4,3-1,-2 0,1 0,3-1,-1 1,0-1,0 1,0 0,0-1,0 0,0-1,-2 3,-3 1,4-3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1718 1205,'13'3,"-10"-3,1-1,-1 1,2-2,-1 1,2-1,0 0,-3 0,0 1,-6 0,-3-1,3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1980 112,'2'0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1723 1221,'20'-5,"-16"5,2 0,-2 0,-1-1,0 1,-7 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1716 1249,'13'-1,"-9"0,2 0,1-1,-3 1,1 0,-2 1,0-1,1 2,-1-2,0-2,-2-2,-1 1,1 1,-1 0,0-1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1769 1217,'20'-4,"-17"3,0 1,5-2,-5 1,1 1,-1-1,0-2,-2 0,-1-9,-1 8,0 0,0 1,-1 0,0 0,-1 1,0-1,0 2,0 1,-1-1,2 4,2 1,1-1,0 3,0-1,-1 2,1-4,-1 0,0 2,-1 0,1-1,-2 1,1-2,-1 2,-2 6,2-6,0 1,0 1,6-10,-2 0,1-1,-1 0,0 1,1-3,-2 3,2-2,-1 2,0 0,4-1,-2 0,1 1,1 0,-3 1,6-1,-6 2,0 1,1-1,-1 0,0 0,1 1,-1-1,0-1,0 2,0 1,-3 2,-1 1,-3 3,0-3,0-1,1-1,0-1,0 0,0-1,-1-6,2 2,2 0,0 1,0-2,0 2,-1-2,0 1,0-1,0 2,-1 0,5 21,-3-13,0-1,0-1,0 0,0 0,-2 0,1 2,-1-2,1 0,-2-2,0-4,2 0,0-1,0-5,1 4,0 0,0-1,0-3,0 4,0 1,1 1,-1-2,1 9,-2 14,0-9,0-5,-2 9,2-8,1-2,0 1,3 0,4 6,-4-9,2 1,-1-3,0 1,0-2,2-1,-2 1,0 0,-1 0,1-2,0 2,-1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1691 1316,'40'-20,"-37"19,0-1,2 0,-8-3,0 4,-2 0,1-1,1 1,0 0,0 0,0 0,0 2,1 9,2-5,-1 5,0-6,1 0,1 1,-1 3,0-5,0 1,0-1,0 0,0 2,0-2,3-8,-1 0,-1 2,1-1,0-1,0 2,0 0,1 0,0 0,0 0,0 2,0-1,1 1,0 0,0 1,-1-2,1 1,0-1,-1 0,0 0,0 1,0 0,-4 7,0-1,-1-2,1 0,0 1,-1-1,-1 0,1-6,0 0,1-4,0 3,0-1,1 1,-1 1,1 0,-1-1,1 0,-1 1,-1 10,2-1,0 0,0-2,0 0,0-1,-1 1,1 0,-1-1,0 0,0 0,-1-6,1 0,1-2,-1 0,1 0,-1 0,1 0,0 2,-1-1,0 0,1 0,-3 4,1 3,1 1,-1 0,-1 7,3-6,-1-1,1 0,1 0,0 1,1-1,3 2,0-3,-1-1,-1-2,2-2,-2-1,1-2,-2 2,0 0,-1 0,2-3,-2 2,3-16,-4 17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1776 1275,'38'-13,"-35"12,-3 4,-4 4,1-1,0 0,-2 7,2-7,1-2,-1 0,1 0,-1-1,1 0,-3 3,3-3,1-6,3-1,4-3,-2 2,-2 2,4-4,-4 4,-1 0,2 2,-3 7,1-1,-1 2,0-2,0-1,0 0,0-1,0 0,-2-8,3 0,0 1,0-1,1 2,0 0,1 2,0 3,0 2,-2-1,-1 0,-3 1,2-1,-1 0,0 0,1-6,1 0,0-1,1 0,-1-2,0 1,1-1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1832 1266,'38'8,"-39"-5,0 1,-1 5,0-4,0 0,-1-4,-2-6,1-1,0 0,-1-1,2 4,0 2,0 3,3 2,3-2,1 4,0-3,0 1,-1-2,1 1,-1 2,0-2,0 1,-1 1,-1-2,1 3,-1-3,-2 0,-3 4,0-3,1-3,-4 4,4-4,0 0,-1 0,0 1,1-5,4-4,-1 4,2-5,0 4,0 1,0 0,0 0,1-1,1 1,-1 1,0 1,-5 4,-10-1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1394 1267,'14'0,"-11"0,0-1,0 1,0 0,0-1,1 1,-1-1,0 0,0-1,0 1,0 0,-6-6,1 0,-1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1514 1261,'13'-5,"-10"5,0 1,0-1,1 1,-1 1,0-1,0-1,0 1,0 0,0 1,1-1,-7-3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1280 1259,'12'5,"-9"-5,1 0,-1 0,0-1,0 2,1-2,-1 0,0 1,0 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1589 1346,'-18'32,"16"-28,1-1,0 0,1 3,0-2,2 3,1-4,0 0,0-1,0 0,0-1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1941 142,'0'29,"3"-30,-1-2,6-7,-6 7,2-1,0 2,2 0,-3 2,0 0,0-1,0 3,-7 6,2-4,-1-1,0 5,-2-1,1-3,1-2,0 0,0-1,6-1,1 0,1 0,0 0,-2-1,0 1,0 1,-1 2,0 1,-2 0,0 1,0-2,-1 2,-1 1,1-2,-1 1,1-2,-2 1,1-1,-1-1,0-2,0-1,1-2,0-1,1-1,2 2,0 0,2 0,0 1,3-1,-3 1,1-1,-1 2,0-2,0 0,0 0,-1 0,-1-1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1597 1364,'0'19,"0"-16,0 0,0 4,0-3,0-1,3-7,-3-1,1 1,-1 1,0 0,1-2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1604 1362,'32'-16,"-29"15,0-1,5 1,-3 3,-1 2,-1 0,-2 0,1-1,0 1,-1-1,-1 0,0 0,-1 0,-1 1,1-1,0 0,-2 1,0 1,0-1,1 0,-1 1,0-10,2 1,-1 0,1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1618 1359,'8'23,"-8"-20,3-5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1649 1350,'-8'28,"5"-26,-1 1,-2 1,2-2,1-1,0 0,-1 1,0-1,7 0,9-4,-8 3,-1-1,0 1,1-1,0 1,-1 0,2-1,-2 2,0-1,0 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1688 1362,'18'1,"-15"0,0 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1668 1381,'30'-6,"-27"6,1 0,-1-1,0 1,0 1,-7 1,1-1,0 0,0 1,0 1,1 0,-1 2,1 2,0-2,1-2,0 0,-1 0,1 0,3-6,1-2,-1-1,4-7,-4 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1707 1378,'-1'33,"4"-34,0 0,0-2,0 1,-2-4,-1 1,1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1725 1372,'24'-3,"-20"2,0-1,0 1,0 1,-1-1,-2 5,-4 0,0-2,-2 0,1 0,-1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1725 1383,'12'-2,"-6"1,-3 0,0 1,-8 5,3-2,-1 1,0 1,1-1,0 1,1-2,2 1,2-3,4-3,-4-1,3-3,-2 2,-2 1,1 1,-2-1,-1-1,0 1,0 0,0-1,0 0,-1 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1752 1331,'0'24,"1"-15,0-6,0 0,0 0,0 0,3 9,-2-8,-1 0,0 1,0 1,0 1,0-3,1 0,-1-1,0-6,-1-7,-2-9,1 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1990 165,'40'-6,"-37"5,1-1,-7 4,-1-2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1758 1338,'2'0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1794 1339,'12'31,"-10"-24,-1-3,-1 1,0 0,0 0,-2 3,2-3,-1 0,-1-2,0 0,-2-1,-1-1,1-1,-1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411 1180,'16'2,"-13"-2,2-2,-2 2,0 0,0 0,0 0,0 0,0 0,0-1,0 0,0 1,0-1,0 0,0 0,0 1,1 0,-1 0,1 0,0 0,0-1,0 1,-1 0,0-1,0 1,0-1,0 1,1-1,2 1,-3-1,2 1,-2-1,1 2,0-1,-1 0,2 0,-1 0,0 0,-1 0,1 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408 1164,'16'3,"-13"-3,0 1,1-1,0-1,-1 1,1 0,-1 0,0 1,0 0,1 0,1 0,-2 0,0-1,1 1,-1-1,0 1,0-1,2 0,-2 1,3-2,1 0,-3 2,-1-2,1 1,0 0,-1 0,2 0,-2 0,0 0,0 0,0 0,2-1,1 1,-3-1,1 1,0 0,-1 1,0-1,0 0,1 0,-1 0,0 0,0 0,0 0,1 0,-1 0,0 0,0 0,0 0,0 0,0 0,0 1,0 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133 1152,'-12'14,"9"-11,2 0,2 0,3-1,0 0,-1-2,0 0,0 0,-2 3,-2 0,1 1,-1 0,0 0,-1-1,1 0,-1 1,-1 0,1 0,0-1,0 0,6-5,2 1,-3 1,0-1,-1 5,-2-1,0 0,0 0,-1 2,1-2,-1 1,1 0,-1-1,-1 1,1-1,-1 0,-2-2,1-2,0 1,2-3,3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139 1192,'17'-15,"-12"12,-1 1,-1 1,0-1,0 1,0 1,-6 5,-5 7,2-3,3-5,-2 4,3-4,-1-1,2 0,4-2,4-3,-3 0,5 0,-3-1,-2 1,0-1,-2 0,-1 0,-1 0,-1 0,-1-8,0 6,1 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151 1120,'12'57,"-7"-44,0 1,-2-9,-1 0,3 5,-3-5,0 1,3 6,-3-9,0 1,1-4,0-6,-2 1,-1-1,0-10,-1 12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200 1195,'-21'42,"19"-33,1-5,-1 2,1-3,-1-6,1-1,1-1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161 1156,'17'1,"-14"0,1 0,-1-1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232 1160,'-13'30,"12"-25,0-1,0 3,0-2,1 1,0-10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1333 818,'-6'-13,"3"11,-1 5,0 3,3-3,0 2,1-2,0 2,0-2,0 0,1 1,0-1,2-2,0-4,0 0,-1 0,2-6,-2 4,-1 0,1 1,-1 0,0 0,-1 0,2 1,-1 0,1 6,-1 1,-1 10,1-9,0 0,0 3,1-3,-1-2,2 0,1-3,-1-3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2012 125,'-6'59,"4"-56,0 1,1-1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231 1098,'9'52,"-8"-45,0 9,0-6,0-1,-1-1,1 0,-1-1,1 0,0 11,-1-14,-1-1,2 0,-3 2,1-11,1 2,0-1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251 1127,'-1'48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267 1146,'7'14,"-5"-11,2 0,-1-3,0 0,1-1,4-5,-5 4,-1-2,-1 0,-1 1,-3 0,0-1,1 1,-1 1,0 0,1 5,1 3,3 7,-2-9,2 2,-1-3,1 5,-1-4,-1 1,0-1,1 0,-1 0,0 3,-1-3,-2-3,0 0,0-2,0 1,2-3,7-4,-2 1,-1 3,0 1,-1 5,-1 1,-1-1,-1 2,1-1,-2 0,0-1,-1 0,0 0,0-1,0 0,6 0,0 0,0-1,5 1,-5-2,1-1,-1 1,1 0,0 0,2 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132 1313,'14'0,"-11"-1,1 1,2 0,-3 0,0 0,1 0,0 1,-7 0,-1 0,1 0,0 2,2 0,1 0,2 0,-2 1,-2 3,0-2,1-2,0 1,-1 1,-3 1,2-4,13-4,-6 2,-1 0,3 1,-2 1,2 0,-3-1,0-1,0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196 1308,'14'-3,"-11"3,1 1,-1 2,-2 0,-2 0,-6 3,3-2,0-1,1-3,2-4,-2-6,2 6,1 8,0-1,0 0,0 6,0 2,1 5,-1-9,0 1,0-4,-1-12,1 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198 1357,'19'-3,"-15"4,-1 0,4 2,-1 1,-1-2,0 0,2 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86 896,'18'-3,"-15"2,0 1,1-1,1-1,-2 1,1 0,1-1,-1 2,-1 0,0 0,0 1,0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129 897,'5'18,"-6"-14,-3 5,3-6,-1 1,-1-1,-1 1,0-2,0 0,1 0,-1-2,0 1,1-1,0 0,6 0,1 0,-1-1,1 0,0 1,-1 0,1-2,0 2,1 0,-1 1,0 1,0-1,-1-4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162 931,'0'14,"3"-14,0-3,1 0,1-3,-3 1,-1 2,1-2,0 1,0 0,1 8,-3-1,1 2,-1-2,0 0,0 0,-1 0,1 0,0 0,0 0,0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219 861,'-4'46,"5"-40,-1-1,1 0,0 2,0-3,1-1,1-1,1-1,-1-1,0 0,1-1,0 0,-1-1,-5-3,1 2,0 0,-3-5,1 5,1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2043 114,'-26'65,"23"-63,-1 3,1-3,0-1,0-1,6 1,2-3,5-2,-7 2,1-1,0-2,1 1,-2 2,0 1,0 2,-1 4,-4 1,-1-2,-1 0,2-1,1 0,-2-1,0 1,1 0,-1-3,0-3,3 0,0 0,0-1,2 9,-2 1,0 0,0 6,-1 5,0-14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214 897,'11'-3,"-7"4,-1-2,0 1,1 1,-1 1,0 1,0 0,-2 1,0 1,0-1,-1-1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253 923,'21'-1,"-19"-4,-1 2,0-1,-1-1,-3 2,0 3,-1 0,0 2,1-1,2 4,1-1,1 5,-1-5,1-1,0 0,2 2,0-2,-1 0,2-3,0 0,1-2,-2-1,-1-2,-1 1,-1 0,1 0,2 4,0 2,-2 1,0 0,0 0,-1 2,1-1,0 1,0-2,0-8,-1 0,1 1,-1 1,3-3,-2 3,1-4,1 3,0-1,1 2,-1 0,0 2,0 1,0 0,-3 3,-4-1,1-1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196 896,'15'-2,"-12"2,1 1,-1-2,0 1,1 0,-1-1,0 0,0 0,0 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343 920,'3'16,"-3"-12,0-1,0 0,0 0,1-6,1-1,-1 0,1-1,0 1,0 0,-1 0,1 1,-2 6,1 2,1 0,-1-2,1 3,-2-3,2 1,-1 0,-1 0,0-7,1 0,0-3,0 2,0 1,2 0,0 0,0 0,2 0,-2 3,0 3,-1 1,0 0,-1 0,0-1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411 925,'15'5,"-12"-5,0-1,0 0,1 0,-1 0,0-1,-1-1,-2 0,-1 0,0-1,-3 0,1 3,0 0,0 1,0 2,0 3,-2 3,4-5,-1 1,0-1,2 0,0 0,2 1,2 1,-1-3,1 1,-1-1,1-1,-1-1,1-1,0-1,0-1,-2 0,0 0,0 0,0-1,1 1,-2 0,2 3,-5 3,-1 1,1-1,1 1,1-1,1 0,3-4,0-1,-1 0,-1-1,1-1,-1-1,-1 2,1-2,-1 1,0-3,0 4,0-1,1-1,-1-1,0 3,-1-1,1-2,-1 2,0 1,0 0,-1 0,1 8,-1-1,0 4,1-4,0 0,1-1,-1 1,1 0,-1 0,1 1,1 0,-1-1,0 0,0 0,1-1,-1 0,1 0,1 0,0 0,0-5,-2-1,2-5,-2 3,0 2,-1 0,1-1,0 11,-1-4,0 0,1 1,0 0,1 0,-1-1,0 0,0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514 896,'14'21,"-11"-14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569 934,'-9'14,"12"-12,0-2,-1-3,-1 0,0-1,2 9,0-1,0-2,0-3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611 903,'-3'23,"3"-19,0-1,-1 1,1 0,0 0,0-1,3 0,0-1,0-2,0-2,-3-1,-3 1,0 1,0-1,-2 0,0 0,2 1,-1 0,1-1,6 1,11 0,-11 1,0 0,0 1,1-1,-1 1,5 1,-5-2,1 0,5 0,-2-2,-4 1,0 0,0 0,-5-2,-2 0,1 2,0 0,0 1,1 3,1 0,4 0,-1 0,1-1,1 0,-1 0,1 0,-1 1,2-1,-2-2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578 925,'-14'8,"12"-5,0 0,1 3,1-3,0 1,0-1,2 1,-2-1,1 0,2-2,-1-4,1 0,-1 0,1 1,0 0,-1-1,-1-1,0 1,-1 0,0 0,3 8,-2-2,3 2,-2 0,0-2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756 901,'18'12,"-17"-8,-2 0,1 1,-2-1,-2 1,1-2,-3 2,3-3,0 0,0-1,0-3,0-4,1 1,2 0,-1-2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2057 143,'27'15,"-29"-8,-1-2,1 0,0-2,-1 0,1 0,-3 1,2 0,0-2,0-1,3-4,2 0,0 0,1-1,0 1,0 2,0 0,-1 4,-1 0,-1 0,0 3,0-3,0 0,-1 4,1-4,0-7,0-1,1 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742 892,'3'18,"-3"-11,0-1,0-1,1-1,-1-1,0 1,0 0,0 0,0-1,0 0,0 0,1 4,-1-3,0 0,0-1,0 3,0-2,1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753 960,'13'-14,"-9"15,0 0,-1 0,0 2,0 0,-2 0,0 3,0-3,2 6,0-6,-2 0,-1-12,0 2,0 2,-2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792 942,'22'9,"-17"-14,-3 2,-5 1,0 0,0 1,-1 0,1 1,0 0,0-1,0 4,3 1,1 0,0 0,0 0,3 11,-3-11,1 0,-1-1,2 2,1-3,0-3,-2-2,0 0,-1 0,0-3,2-3,-2 6,-1-1,1 1,-1-2,1 2,-1 0,0 0,0 0,1 6,0 0,0 0,0 5,0 1,-1-3,1 0,-1 0,1-3,-1 1,0 0,1 2,-1-3,0 0,0 0,0-8,-1-3,1-1,-1 0,-1-6,2 10,-1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833 922,'21'17,"-18"-15,0-1,-6 2,0 1,-1 1,2-2,0 0,2 0,2-9,0 0,3-7,-3 7,0 1,2 1,-2 1,0 6,0 1,0 1,0-1,0-1,0 0,-1 0,-1 1,0-1,-4 1,2-8,3 0,1-3,-1 4,0 0,0-1,1 0,-1 1,2 1,0 1,0 2,0 0,0-1,1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896 933,'18'4,"-16"-7,-1-1,-1 1,-2 0,0 0,0 0,-1 3,0 2,1 1,0 1,-1 1,0 1,2-3,1 1,0-1,1 0,1 0,0 0,1 0,1-2,-1-2,1-1,1-2,-3 1,3-2,2-5,-5 6,-1 1,0-1,1 0,-1 1,0 0,0-1,1 0,-4 8,1-1,-3 7,2-6,-1 1,1-2,0 0,1 0,4 0,2-2,-2 0,0-2,0 1,1 0,-4 4,-2-1,1 0,-2 1,0-1,0-1,0-2,0-5,2 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956 933,'17'-2,"-16"-2,-1 1,-1 0,1 0,-3 0,0 1,0 3,0 2,1 2,0 0,2-2,0 1,-1 4,1-3,1 0,-1-1,1-1,0 1,0 0,2-2,-1-5,-1-1,1-1,1 2,-2 0,2 1,0 0,0 0,0 0,0 1,-5 4,2 3,1-3,3-6,-2-1,0 1,1 1,0 1,0 1,0 1,0 2,-3 3,1-3,-1 6,0-5,0-1,0 0,0 0,0 0,0-13,1 2,0 1,-1 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1024 888,'-1'15,"1"-6,0-5,0 2,0 2,0-5,1 1,-1 0,1 0,-1 0,2 2,-1-3,0 1,1 0,0-1,1-2,0-2,0-2,0-1,-2 1,0 0,-1 0,-7-1,3 2,-4-3,5 4,0-1,0 1,-1-3,1 0,1 1,1 0,-4-3,3 3,6 5,0-1,0 0,-1-1,0-1,0 0,3 1,-3 0,1 0,0 0,-1 2,1 0,-1 0,0-1,-2-4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1070 937,'-14'5,"13"-2,2 1,-1-1,2 1,-1-1,2-4,0-1,-1-3,0 0,-1 2,0-1,0 8,-1 4,0-5,2 0,-1 0,1 0,2-3,4-11,-5 6,-2 2,1-2,0 1,-1-1,0 1,-1-3,0 11,0 0,0 0,0 0,0 0,0 1,-1 0,1-2,1 1,-1-1,1 0,-1 0,1 0,2-1,-1-5,-1 0,0-1,-2 1,-1 0,-4-2,3 2,-1 1,0 1,-4-3,5 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1068 922,'26'10,"-21"-11,-1 1,-1 0,0 0,0 0,0 0,0 1,-3 3,0 0,0 0,0 0,0 0,0 0,1 0,0 0,1 3,1-5,-2-5,1-6,-2 5,-1-3,-2-3,2 6,0 0,-1-7,0 0,0 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1113 902,'10'18,"-7"-16,0-1,0 0,0-1,3 1,-6 2,0 1,-1-1,0 0,0 2,0-2,1 2,1-2,2-2,0-1,0-1,1-1,-1-1,-1 0,-4 0,-3 1,2 1,0 0,0 0,6 1,0 0,3-1,-2-1,0 0,0 1,-1 0,2 1,-2 2,-2 3,-1-2,1 0,-1 0,0 3,0 1,0-4,0 0,1-7,0-2,-1 3,1 0,-1-3,1 2,0 1,0 0,2 2,2 1,-2 1,0 0,0-1,1 2,1-1,-2 2,-1 1,-1-1,-1 2,0-1,1 0,-2 0,-3-9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2079 183,'20'-5,"-21"9,-4 1,3-2,-2 2,3-2,-2 0,3-7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832 929,'15'9,"-12"-7,0-6,-4 0,1-3,-1 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180 992,'-1'15,"1"-12,1 2,1-1,-2-1,0 1,2-1,-1 0,2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199 985,'25'-3,"-20"2,-1 0,-1-1,-5 9,0-3,-1-1,-3 1,3-2,0-1,0 0,-2 1,1-2,1 1,0 0,8 2,-1-2,2 1,-2-2,-1 0,1 0,-1-1,0-1,1-2,-1 1,-2 0,0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213 955,'7'42,"-6"-38,0 1,0 0,0 3,0-1,1 11,-1-9,0-4,-1-1,1 1,-1-1,0 0,1 0,0-9,-1 1,-1 0,0-1,0 1,0-1,-1 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257 967,'20'13,"-19"-10,-2 0,-1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266 992,'6'35,"-5"-30,0-1,-1-1,1 2,0-1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296 983,'27'-4,"-25"7,-1 0,0 3,-1-3,0 2,-2 3,2-5,0 0,0 3,-1-3,1 0,0 0,0 1,-1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291 990,'5'46,"-5"-43,0 1,-1-7,1 0,-1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291 1001,'19'5,"-19"3,0-4,0 0,0 3,0-4,0 0,-3-3,-1-5,2 2,1 0,-1 0,2 0,0 0,3 1,1-1,1 2,1 1,-3 0,7-3,-6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353 985,'20'-15,"-17"13,2-1,-2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2113 128,'17'23,"-20"-20,-1 0,1-2,0 0,-2 0,2 0,0-2,7 2,-1 1,1 0,-1-1,1 3,-1-1,-1 0,1-1,0 2,-1-1,-1 0,0 2,0 0,0-1,-2-1,1 0,-4 0,1-3,-1-1,1 1,-4-1,4 1,0-2,1-1,4-2,0 2,0 0,0 0,1-1,0 2,0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364 944,'7'22,"-5"-8,-1-9,0-1,1 4,-2-4,2 2,-1 0,0-3,-1 4,-3-7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357 999,'23'-8,"-20"9,-7 4,-2 3,2-1,1-3,3-1,-1 2,0-1,5-10,-3 3,2 0,-1 0,1 0,0 2,0-2,0 2,0 0,0 2,-4 4,-2 5,0 2,1-7,-2 3,-1-1,3-4,-1 2,1-2,1 0,7-12,-3 5,1-1,-1 2,3-4,-3 1,1-1,-7 13,0-3,1 1,-1 1,2-2,0 0,2 0,2-1,1 1,0-2,-1-2,0-1,1-2,-2 0,2 1,-3 0,2 0,-2 0,0 0,1-4,-2 4,0 0,0 0,-1 0,-1 0,-1 2,2 4,0 0,1 0,0 0,2 0,0 0,1 1,4 0,-4-3,0-1,0 1,1 0,-1 0,0 0,3 1,-3-3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436 979,'21'5,"-23"-1,1-1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451 1010,'28'-8,"-27"12,1 4,-1-3,-1 0,2 0,-1-1,0 1,0-2,0 0,0 0,-1 3,1-3,1 0,-2 0,-3-7,0 2,1-2,-1 0,1-1,1 1,0-1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473 1010,'-2'17,"2"-13,0-1,0 0,-1 5,1-5,-1 1,1-1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483 1012,'44'5,"-38"2,-4-4,0 0,3 2,-3-1,-7-3,2-1,0-1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1238 1319,'-11'13,"7"-10,1 0,1 0,-1 2,-1-1,1 0,-1-1,1-1,-3 2,3-2,-4 1,4-1,0-1,0 1,-1 0,1 0,0 0,0 0,-1 0,0-1,0 1,-10 4,10-4,-3 5,4-3,0-1,-1 0,1 1,0-2,0 0,-1 1,0-1,0 0,-1 0,1 0,-1-1,-3 2,4-1,0 0,1 0,-1 0,1 0,-1 0,0 1,0 0,-1 0,-5 3,6-3,0-1,-1 1,1-1,-6 4,2-3,3-1,-1 0,0-1,1 1,1-1,0 1,-5 2,5-2,-1 1,0 0,-1-1,-1 2,0-1,2 0,-5 1,-3 2,5-4,-1 0,-5 1,9-2,-5 2,5-2,1 0,-6 1,4-1,1 0,-6 1,6-1,1 0,-1 0,-4 2,5-1,-1-1,-1 1,1-1,1 1,-8 3,9-4,0 1,0 0,0 0,0-1,-4 1,4-1,-1 0,-1-1,0 1,1 0,0 0,0-1,0 1,1-1,0 1,-3 0,3 0,-2-1,0 1,-1-1,3 0,0 0,0 0,0 0,0 0,-1 0,-1 0,2 0,-3 0,3 0,-2 0,2 0,-2 0,1 0,1 0,0 0,-1 0,0 0,-1-1,0 1,0 0,1 0,1 0,0 1,-1-2,0 2,1-1,-2 0,2 0,-3 0,3 0,-3 1,2-1,1 1,-1-1,1 0,-1 1,1-1,0 1,0 0,0-1,0 0,-1 0,1 0,-1-2,4-1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517 1522,'-16'12,"10"-8,2-2,-1 0,1 0,-1 2,-2 4,2 1,3-5,0 0,-1 1,1-2,1 0,0 0,3 0,3-1,0-1,-1 1,0 0,1-1,-2 0,3 2,2 0,-5-1,1 1,-1-1,0 2,4 6,-4-6,0-1,1 1,-1-3,-4-4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146 1583,'16'-1,"-13"1,0 0,1-1,-1 1,0-1,0 1,0 0,0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171 1539,'-3'22,"2"-18,0-1,0 1,-3 5,1-3,2-3,1 0,1 0,1 0,2-1,0 0,0 0,-1-1,0-2,1 0,-1 0,0-1,-5 5,-3 7,2-6,1-1,-1 1,-4 1,4-3,-1 1,1-2,0 0,0 1,6-2,3-1,-3 1,1-1,5-1,-5 1,1 1,-2 0,0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1862 226,'-3'29,"3"-24,0 2,0 0,0 0,-1 5,0 0,0 3,1-8,0-2,-1 0,1-1,-1-1,1 0,0 1,6-2,-2 0,-1-1,1-1,0 0,0 0,-1 0,0-1,-6-2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185 1594,'-5'21,"5"-15,-1-1,1-1,-1 1,0 0,-1-2,-1 1,1-1,-1-1,6-5,0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202 1580,'20'-5,"-17"3,0 1,1-1,-1 1,0 0,0 1,0 3,-4 0,0 0,-4 4,2-4,0-1,0-1,0 1,-5 1,5-2,0 1,7-2,0 1,-1 0,3 0,-2-1,-1 1,-1-4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220 1538,'10'19,"-9"-10,-1-6,-1 8,-2-7,2-1,0 0,-1 0,0 1,0-1,-1 1,1 1,0 0,1 0,-1-1,1-1,0 0,-1 0,1 0,0 0,3-6,2 0,1 0,-1-1,3-3,1 0,-4 5,-1 0,0 3,-1 2,0 1,-2 0,0 0,0-1,-1 1,-2 2,-2-2,1-2,1-1,-1 1,-1-1,1 1,1 0,3 1,3-1,2 1,-2-1,1 2,-1-1,0 5,-1-5,-2 0,0-8,0 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259 1577,'20'21,"-17"-19,0-1,1 0,-1-1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298 1542,'-2'55,"1"-50,0 1,-1 8,1-3,0-8,1 0,-1 0,0 1,0-1,-3-2,0-4,-1-1,1 1,1 0,2-1,-1 1,1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260 1608,'25'-5,"-22"4,1 0,1-2,0 2,-2 1,0 0,1 0,5-1,-6 2,3-1,-1-1,-2 1,-3 4,-1-1,0 1,0 0,0 0,0 0,1-1,-1 2,0-2,0 0,-2-4,-4-7,5 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307 1623,'2'0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304 1606,'13'19,"-12"-16,1 2,-1-2,0 1,-6-5,-4-3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139 1704,'-7'18,"5"-11,0-1,0-1,0 0,-1-2,1 1,0 0,0-1,0 1,1-1,0 0,-1 4,2-4,0 0,2 1,2-1,0-1,1-2,-1-1,0-1,0 0,2-2,-3 3,-2 5,-2 0,-3 6,2-7,-2 1,2-1,2 0,1 2,0-2,0 0,1 2,-1-1,-1 1,1-2,-1 2,-1 0,1-2,-1 0,0 0,-1 1,-2 2,1-3,2-8,1 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 1749,'25'-3,"-22"2,0 0,0 0,-4-2,-1-2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1925 344,'13'7,"-13"-2,0-2,-1 0,-1 4,1 0,0-4,1 0,-2 1,1-1,0 0,-2-1,0-3,3-2,0 0,-1-5,1 3,0 2,0 0,1-2,-1 2,2 7,-1 1,0-1,1 4,-1-5,0 1,2-1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184 1708,'3'38,"-3"-35,-1 6,0-6,1 0,-1 4,-3 13,4-17,-1 0,0 0,4-3,3-3,-3 1,2-2,-3 1,2-1,-3 1,2 1,-2 5,-2 1,-1 0,0 0,-3 4,2-4,0 0,2-1,0 1,-1 0,2-1,0 1,-1-1,1 5,1-3,-1-2,0 0,3-4,0-1,0-2,-1 1,-1-1,2-5,-1 4,-1 1,0 1,0 0,-1 0,-2 0,4 0,3-1,0 1,-2 0,1 0,-1-1,1 1,-2 0,1 0,-1 0,1 0,1 0,-2 0,1 2,1-2,-1 0,0 2,-4-3,-3 1,0-1,1 1,0 1,2 9,1-2,0-1,1 0,0 1,-1 1,1 1,1 6,-2-8,1 0,0 0,0-1,-1 0,1 0,-1 2,0-2,0-1,0 0,-1 1,-2-3,1-4,0-1,-1-3,2 2,0 1,0 0,1 1,0 0,2-1,1-3,-2 2,1 0,0-2,0 1,0 1,0 1,0 0,1 0,-1 0,2-1,0 1,0-2,0 0,-1 1,1 0,-1 1,0 1,-1 0,1-1,0 1,-2 10,-2 0,0 1,0 4,-2-5,2-4,0 0,-1 0,0 1,5-3,2-2,-2 0,0 0,0-1,0 1,2 0,-1 0,-1 1,1 0,0 0,-1 3,-1 0,1 2,-2 0,0 0,-1 1,0 0,0 0,-1 4,0-6,0-1,0 0,-1 0,-1 3,1-3,-1-1,0 2,2-1,-1 0,-1 0,0 0,0-2,0-2,-1-1,3-2,-1 0,0 1,-4-10,5 9,0 1,1-1,-1-1,0 0,1-1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287 1762,'-6'20,"4"-9,1-7,0-1,0 0,0 2,0 1,2-3,7-7,-3-1,0-1,-3 3,1-3,-2 3,0 0,0-1,0 1,2 0,-2 0,0 8,-1-1,1 5,0-5,0 1,1-1,2-2,1-6,-4-1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358 1751,'20'-4,"-16"3,0 0,4 0,-5 1,4-2,-1 0,-3 1,4 0,-3-1,0 1,0 1,0 0,0-1,-1 0,1 0,-1 1,0-1,1 0,-1 0,0 1,0 0,0 0,-4-4,-1-1,-1 1,1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499 1704,'-13'3,"10"-1,0 1,0 7,2-5,0 0,1 4,0 0,2-3,0-1,0-2,1 0,0-2,2 2,0-2,-1-1,9-6,-6 1,-3 3,-1-2,0 1,1-4,-2 2,-1-5,-1 7,0 0,-1 0,1 0,-1-1,-1 1,0 0,0 0,-1 2,0 0,-10 0,10 2,-2 0,2 1,-4 1,1 5,4-5,1 0,-1 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498 1708,'4'19,"-3"-14,-1-1,0-1,0 1,0 2,1 1,1-4,0 0,1-3,-2-4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578 1679,'-3'18,"3"-15,0 1,-1 1,1 1,0 0,0 15,0-17,0 0,-1 4,1-4,-4-13,3 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562 1670,'15'3,"-11"-2,-1-1,0 0,1 4,-2 0,0 1,-1 0,-1-2,0 2,-4 10,-3 11,4-20,-4 9,5-12,-2 2,2-2,-1-5,2-2,2 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628 1647,'-3'32,"3"-27,-2 5,1-5,-1 5,2-1,-1 0,0-2,1 1,-1 4,0-7,1-1,-2 5,2-5,-3-18,3 8,0-1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622 1640,'7'20,"-6"-12,2 8,-1-10,3 19,-4-17,0 3,1-2,0-6,-1 0,-7-5,3-1,0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613 1720,'28'-16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1942 351,'42'-2,"-41"-1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717 1641,'-17'2,"14"-2,0 1,0 0,-1 2,1-2,0 1,-6 13,7-9,0 2,1-1,-3 3,3-5,-1 7,2-5,2 10,-1-11,-1-1,3 3,-2-5,6 4,-3-9,0-1,1-4,-3 3,3-7,-3 3,4-7,-4 8,3-3,-3 6,0 1,1-4,-1 3,-4 11,1-3,-2 12,2-12,1 2,0 0,0 5,0-1,0-7,0 1,1 0,-1 2,-5-11,3 1,-1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675 1697,'14'0,"-8"0,3 0,1 0,-6 0,1 0,-2-1,0 0,2 0,-2 0,0-1,0 2,-7 1,-1 1,-1 0,-1 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470 1841,'-15'12,"11"-8,1 2,2-3,0 8,2 0,1-4,1 0,-1-2,0 0,0-2,0 0,1-1,1-1,1-2,-2 0,0-1,0 0,1 0,1 1,-2-3,4-4,-3 3,-2-1,0 1,0 0,0 0,-1 1,0 1,0 0,0 0,-1 0,0 0,1-1,-2 0,1 0,-2 1,1-1,0 1,-2 0,0 1,-3 1,2 1,1-1,-1 1,0 0,1 1,0-1,-1 1,1 2,-1-1,-2 5,4-4,-2 1,1-1,6-4,5-4,-4 3,-1 0,0 1,0 1,0 0,-3 4,-1 1,-1 0,0-2,1 0,-1 0,8-2,-3 0,1-2,-1 0,0 1,0 0,4 0,-3-1,-1 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583 1813,'-17'3,"13"-2,0 1,0 1,-1 2,3-1,1 0,-1 1,1-1,0 0,0-1,0 1,0-1,1 9,0-8,1 1,-1 0,0-2,-1 1,2-1,3-4,1-1,-2 0,0 1,0-1,1-2,-1 1,0 0,1 2,-1-1,0 2,0-2,0 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605 1803,'-2'18,"2"-11,0-1,0 6,0-8,1-1,-1 0,-1 1,1-1,1 1,-1-1,0 0,1 0,0 2,-1-1,0-1,1 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592 1806,'14'-2,"-8"0,-2 1,-1 0,2 1,-2 3,0-2,-2 2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615 1831,'16'4,"-8"-1,-4-1,1-1,-1-1,0 1,-1-1,0-2,0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700 1793,'-27'13,"23"-9,1-2,1 1,-3 3,3-1,1 0,-2 6,3-6,0-1,1 1,-1-1,1 0,0 0,1-1,0 1,0 0,1-3,0 0,0-1,1 0,0-3,0 0,-1 2,1-3,-1 0,3-2,-4 3,1 1,-3-1,-3 2,2 4,1 0,-1 2,1-2,0 2,0-2,1 0,-1 1,1-1,-1 1,0 1,0-2,0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674 1837,'14'-2,"-11"1,1-1,-1 2,1-1,9-4,-10 4,0 0,-6 0,-7 1,-5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741 1824,'13'-6,"-10"5,0 0,0 0,2-1,-2 1,1-1,-1 1,0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1967 340,'0'14,"0"-9,0-2,1 1,-1 0,0 0,0 5,-1-5,1-1,-1 4,-1-4,1 0,0 0,-2-4,0-1,0 1,0-2,3 0,2-3,0 1,-1 2,0 0,2 2,2-1,-2-1,0 0,-1-1,0 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756 1768,'10'34,"-9"-31,0 0,1 3,-2-3,0 7,0-4,1 6,0-2,0-6,-1 1,1 1,0 1,0 0,-1 1,1-1,0 1,-2-5,1 1,0-1,-4-7,1 2,0-3,0 1,-3-3,4 3,0 0,-5-5,3 5,0 1,1 2,6-2,2-1,0 0,-3 1,3 1,-2-1,5-1,-5 1,0 0,0-1,3-4,-4 5,1 0,-1 0,1 0,1-3,-3 3,1-1,-2 1,0 0,0 0,0 0,0-3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817 1740,'7'38,"-7"-32,-1-1,1-1,-1-1,-1 0,1 0,-1 0,-1 0,0-1,-2-3,0-1,2-2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793 1770,'-3'50,"3"-46,0 0,-1-1,4-13,-2 7,0-2,0 2,1-1,0 1,1-1,-1 1,3-1,-3 1,4-2,-3 3,-1-1,1 2,2-2,0 5,-1 2,-3-1,0 1,0 0,-1 0,0-1,-1 0,0 0,-2 2,-4 2,3-5,0-1,1 0,0-2,-1 0,0-4,3 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808 1794,'-10'30,"9"-27,1 1,-1 0,1 0,0-1,-1 0,0 0,1 0,0 0,1-6,1-5,0 0,-1 5,3-3,5 1,-5 3,-1 1,3-1,-1 1,-4 5,-2-1,0 2,-1-1,-2 4,2-5,-1-1,-1 4,0-2,-1 1,3-2,2 0,3-5,2-2,-2 3,1-2,1 1,0-1,-2 2,0 2,-1 3,-3 0,-1 0,-3 2,1-3,0 0,1 0,0-2,1 2,7-6,-2 1,1 1,-1 0,1-2,-1 2,1-2,0 1,0-2,-2 0,0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860 1760,'-14'34,"11"-27,0 0,1-3,1 0,6-5,-1-2,-1 0,0 1,0 0,4-4,-1 2,-3 3,2-3,-1 2,0-1,-1 3,0 1,-3 3,-1-1,-1 1,-1-1,-2 0,2-1,0 0,-2 3,8-3,1-4,-1 2,0-1,0-1,0 1,-7 5,-6 4,8-5,-1 0,0 6,1-5,1-1,0 0,-2 3,2-3,4-6,0 0,0-1,1 0,-1 2,0-1,4-5,-4 5,1-1,0 0,0 1,-1 2,0-1,0 6,-4 1,1 1,-1-1,0 6,0-7,0-1,-1 5,0-5,-1-2,1-4,-2-3,1 1,0-2,2 2,-1 0,0 2,0-1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867 1775,'2'25,"-1"-21,1 1,0 0,0 1,0 0,0 2,0 0,0-2,0 4,1-1,-2-5,0 1,0 2,0-1,0-2,-1-1,1 0,0-8,-1-1,1 0,-1 0,0 1,1-1,-1 0,0-1,0-10,0 10,0 0,0 2,1-5,0 0,-1 7,1-1,0 8,1-1,-1 0,2 4,-2-4,0 0,1 1,-1 0,0 1,1 1,-1 1,0 0,0-2,0-1,-2 0,1-11,0-3,0 2,0-7,0 10,1 0,-1 0,0-15,1 14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929 1759,'6'26,"-6"-18,1-2,-1 0,0 0,1 1,0 2,2 14,-2-17,2 11,-1-6,-2-8,1 2,0-8,-1 0,0 0,0-3,0 0,0 0,-1 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955 1737,'7'64,"-6"-51,0-6,0 2,0 0,-1-1,1-2,0-1,-1 0,2 4,-1-5,-1-1,1 0,-1 0,0-9,0 0,0 1,-1-1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988 1757,'-14'27,"13"-23,0-1,0 1,1 3,-1-4,6-5,0 0,-1 0,4-3,-5 2,0 0,0 0,-2 6,-3 2,1-1,-1-1,0 0,-4 3,3-3,0 1,1-1,-1 0,1 1,-1 5,1-4,2-2,-1 0,0 0,4-3,2-5,1 0,-1-1,2-4,-4 7,0 0,0 0,0 0,2-1,-1 1,-1 1,3-1,-2 2,-1 1,0 0,0 2,-2 1,-2 2,0-1,0-1,-2 0,1 0,-2 1,1-1,0 2,1-2,-2 2,2-2,-1 0,0 0,0-2,0 1,0-5,0 0,0 5,2 2,0 0,1-1,-1 0,2 1,-1 0,1 0,1-8,-1 0,0 0,0 0,0 1,-1 0,1-5,0 3,0 1,-1 0,0 1,1 0,-1 0,8 22,-8-16,1 0,0 1,-1 0,0 0,1-1,0-7,-1 0,1-1,1-12,-1 12,0 1,0 0,1 1,1 9,-1 0,-1 0,0 0,0 3,-1-5,1-1,-1 0,2 1,-1-1,1 0,0 0,1-2,1-1,-1 0,1-1,-1 0,0 0,1-2,1-5,-4 4,-2-2,-2 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523 1923,'-14'0,"11"2,0 0,0-1,2 2,0 2,1-1,1-1,0 1,2-1,0-1,1-2,-1 1,1-2,-1-1,0 0,0-2,-2 1,1-1,-2 7,-1 0,0 0,1 0,2 0,1-1,1 0,-1-1,0-2,0 0,-2-2,0-1,-1-4,0 5,-1 0,1 0,-3 1,0 2,0 0,0 0,6-2,0 1,0 0,0 0,0 0,0-1,0 1,0 6,-2-2,-1 1,1 0,1 9,-1-10,-1 0,0 0,0 0,2-16,-1 5,-1 3,0 2,1 0,0 0,0 0,2 4,0 2,-1 1,0 0,-1-1,0 5,0-4,-1-1,1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2016 292,'-12'14,"9"-12,-1 3,3-2,0 0,1 0,0 0,4-1,0-3,0-1,0-1,0 1,1-1,1 0,-3 1,0 3,-3 2,-1 3,0-2,-1-1,1 0,-1 0,-1 0,-2 1,0-2,2-2,-1 1,1-1,-1 0,1-1,4 4,0 0,0 0,0 0,1 0,-4-6,4 0,1 1,0 1,0-1,0 0,2 1,-1-1,0 0,0 0,0 2,-1-1,-4 4,-2 0,0 1,0-1,1 0,0 0,-1 1,1 0,-1 0,1 0,0-1,-2 1,2-1,-1-2,2-5,2-1,5-5,-3 7,1-1,0 1,-1 1,0-1,-7 7,0 3,1-2,1 0,-1 0,-1 5,1-5,1-2,0 1,0-1,1 0,-1 0,6-9,-1 2,1 0,0 2,-2-1,1 1,3-4,-4 3,4-3,-2 3,-1 1,1 2,-1 1,0 1,-1 1,-1 0,1 2,-2 0,0-1,-1 1,0-1,0-1,-1 1,1-1,0 0,-1 1,1 0,0 1,-1 0,1-1,-1 0,0-1,0-6,-2-8,1 1,2 6,1 1,-1 0,1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601 1903,'-2'20,"3"-17,-1 0,0 0,1 2,0-2,-2 1,2 0,1 1,1-2,0-3,0-1,0-1,-2-2,0 1,0 0,-2 0,-1 0,-2-2,1 1,1 1,-1 2,0 1,0-1,-1 1,0-1,1 0,0 1,6-1,2-1,-2 2,0 0,0-2,0 2,0 0,0 0,1 0,-1 0,0 0,1-1,-1 2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626 1916,'9'14,"-9"-11,1 0,-1 0,-1 0,0 0,0 0,0-9,1 1,-1-3,0 2,0-1,1 4,1 0,2 2,1 1,-1 1,1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651 1926,'7'19,"-4"-18,1-4,-1-2,-1 1,-2 1,-1-1,0 1,-2 1,0-1,0 2,0-1,0 1,0 0,8 3,-2 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667 1904,'7'27,"-5"-23,0 1,0-1,-1-1,2 6,-1-6,1-1,0-2,0-4,-3 0,0-1,-1 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705 1923,'16'0,"-13"0,0-1,0 0,1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744 1932,'17'-12,"-14"12,0-2,0 2,1 0,-1 0,-6-1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744 1883,'-2'18,"2"-14,0-1,1 1,-1-1,2 2,-2-2,1 3,0-2,0-1,4 13,-2-13,-1 0,1 0,-1 0,3 1,-2-2,1-1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790 1892,'-7'19,"7"-15,1 2,-1-3,1 8,-1-7,1 0,0 3,1-4,-1 1,2-7,-4-5,1 2,1 0,-1 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794 1922,'4'14,"-3"-9,0-2,0 0,2-2,1-4,-2-2,0 0,-3 2,0 0,-2 1,0 1,0-1,0 1,6 0,3-3,-2 2,-1 1,0 1,0 6,-1-1,-1-1,0 0,-1-1,0 0,1 0,2-1,-1-5,0-1,-1 0,-1-1,1 0,-1 2,0 0,0 0,1 7,0-1,0 1,0-1,-1 0,1 0,1 0,1-2,0-2,-2-3,-1 1,0 0,0 0,-1 0,0 0,1 0,-1-1,1 1,-1 0,0 0,0-1,1 1,-1 0,1 0,-1 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873 1926,'14'-1,"-9"4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1407 718,'-23'55,"22"-49,1-2,-1-1,4-3,0 1,1-1,0 0,-1 1,-4 3,0-1,-2 5,1-3,0 0,1-1,0 0,-1-1,-3 6,3-6,8-4,-1 1,-2-1,0 1,1 0,-1 0,0 1,-1 2,-4 3,1-1,-2 1,0 6,1-7,-1 1,2-3,-2-1,0-3,2-2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2022 385,'-8'16,"4"-12,2-1,0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927 1912,'-14'1,"10"-1,1 1,1 2,1 0,1 0,2 3,1-3,0-1,0-3,1 0,-1-3,-1 0,-2 1,-1 0,4 3,-2 4,0 0,0 2,-1-1,1-1,-1 1,0 5,-1-4,0-2,0 0,-1-1,-2 0,1-6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941 1883,'7'41,"-6"-36,-1-1,1 0,-1-1,0 1,0 1,0-1,1 0,0 6,-4-18,2 4,-2-8,3 6,-1 3,1-3,0 0,2 1,1 2,0 2,0 1,2-1,-2 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984 1912,'-15'5,"12"-4,1 2,1 0,2 1,1 0,-1 0,3 0,-3-1,2-1,1-6,-2 0,1-3,-2 1,0 3,0 0,2 6,-2 0,2-1,0-2,-1-3,-1 0,0-1,-1 1,0 0,-1 7,2 1,2 7,-3-3,1-6,-1 2,1 3,-1-5,1 0,1 4,0-4,-1 1,-2-7,0 0,0-1,-1 0,1-2,0 0,-3-7,4 9,-1 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998 1911,'14'-2,"-11"5,0 6,-3-5,-1 0,1 0,-2-1,0 0,1-6,0 0,1-1,0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1026 1862,'2'29,"-1"-26,-1 0,0 1,1-1,-1 1,0-1,1 1,0 1,-1-2,1 1,1 0,-1 0,-1 0,2-10,-2 3,0 0,1 0,-1-1,1 1,1 0,0 0,1-1,-1 1,1 6,-2 2,1 0,2 5,-2-6,-1-1,-1 1,0-1,-3-13,0 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1892 1323,'15'13,"-13"-8,0-1,-1 2,-1-1,2-2,-2 0,1 1,-1-1,1 0,0 2,-1-2,0 3,-1-1,1 2,0-3,0-1,-1 1,1 0,-1-1,0 0,-1 4,1-4,-1 1,1-1,0 0,-1 0,1 0,0 0,-1 1,0-1,1 1,0-1,-1 0,-3 3,-1-1,3-2,-5 3,4-3,1-1,-2 1,-1 2,3-2,-7 6,7-6,-1 1,1-1,0 0,0 0,0-1,0 0,0 1,-1-1,1 0,-1-1,-5 3,5-2,-1 0,1-1,0 1,1 0,0 1,0-1,-1 3,1-3,-2 2,4-1,-6 3,4-4,0 0,8-9,-5 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1761 1540,'-23'25,"19"-23,0 0,0 0,1 0,0 1,1 0,1 0,1 0,3-1,0-1,1 1,1-2,-1 0,-1 0,0 0,2 0,-1 0,0-1,-1 1,2 1,-7 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1849 152,'-22'29,"20"-24,0 0,0 2,1 0,1-2,0-1,-1-1,1 0,1 1,-1-1,1 0,0 0,2-2,0 1,2-1,-2-1,1-1,0 1,4 0,-4-1,-1 1,2-2,-1 1,0-1,3 0,-4-1,0 1,1-4,-1 3,0-4,-1 2,0 2,-1 0,0 0,0 0,-1-2,0 0,-3-2,-3-4,3 9,-2-1,2 2,0 0,-5 2,5-1,0 2,0 0,0 0,0 0,1 1,-2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1863 171,'-3'29,"3"-25,0 1,-1 7,1-9,-1 1,1-1,-3-6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1845 373,'-18'20,"16"-16,1-1,0 1,0 0,1 0,0 0,1 1,0-1,0 3,0-4,1 1,3 1,-2-3,6 0,-6-2,0 0,0 1,0-2,0 1,1-2,5-1,-6 1,1 0,-1-1,-1 0,1-1,-1 1,0 0,2-1,-1-1,1 1,-2 0,-2-4,-1 5,-2-3,-3 0,3 3,-2 0,-2-4,-3 2,7 4,0 0,0 1,-6-3,2 3,2 0,0 0,1 3,1 3,1-1,1 4,2-3,1-3,1-2,2 0,1-1,-3-1,0 1,4 0,-2-1,1 0,-3 1,0 0,0 1,-1 3,-4 0,-1-1,0 0,1 0,-1-1,0 0,0 0,0 2,7-3,0-1,-1 1,1-1,2 2,0-2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2018 402,'9'11,"-11"-8,0 2,-2 2,3-4,1-6,5-11,-3 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1062 676,'-10'17,"9"-12,0 1,1-2,0 0,0-1,-1 1,1 2,1-1,-1-1,2 1,0 0,0 1,0-3,0 0,2 2,-1-1,1-2,1 0,5-1,-3-1,-4 0,0-1,4-2,-3-1,-1 3,0-2,0-1,0 2,-1-2,-1 0,1 1,-1-3,-1 2,0 1,-1-1,1 1,-2-1,-1-3,-2 1,1 2,0 0,0 1,1 2,-6-1,6 1,0 1,-2-1,-3 0,5 1,0 1,0-1,0 2,2 1,0 0,0 0,2 0,1 0,1-1,0-1,1 0,0-1,-1 2,0-2,0 1,2-1,-1 1,0 0,-1 0,-2 2,-3 0,-1 0,0-2,-1 1,-1 0,1-1,0-1,1 1,6 0,3 0,-3 0,0-1,0 0,0 0,1 0,-1 1,0 1,-2 1,-2 2,0-2,-3 4,2-4,-2-1,-3-2,4-1,-5-8,6 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1861 1050,'-19'20,"17"-17,0 0,0 0,0 1,1-1,-1 0,0 0,0 1,-1-2,2 1,5-1,-1-3,2 1,-1-1,1 1,2-2,-4 2,0-1,0 1,2-1,-1 1,0 0,-1 1,0 0,0 1,-10-4,4 1,0-1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1862 1062,'1'16,"-2"-10,1-1,0-1,0 0,0-1,0 2,0-2,-1 2,1-2,-1 1,0-1,0 0,-2-5,0-2,-1 1,1 0,-1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1827 1051,'-14'17,"13"-13,-1 1,1 1,-1-1,1-1,0 0,0-1,0 0,-1 4,2-4,0 1,0 1,1-1,-1 1,2 6,-1-8,1 0,1 2,9-2,-9-4,0 1,0 0,2-1,-1-1,2 2,3-4,2-4,-8 4,0 0,5-6,-3 4,-2 4,1-3,-1 3,0-1,1-1,-1 1,1-2,-1-1,-1 2,-1-2,-1 3,-5-4,2 4,0 1,-5-2,5 3,0 0,-2-2,-1 1,0 1,-3 2,5 0,-2 2,0 1,3-1,0 1,0-1,0 0,-4 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1125 1436,'-9'14,"9"-10,0 1,-1-2,1 4,-1-4,1 1,0 0,2-1,1-1,0-2,0 1,1 0,-1-1,0 1,1-1,-1 0,0 1,-5 3,-1 0,1 0,-1 0,2-1,-1 0,-1 1,-1 0,1-4,0-1,1-4,0 1,0-1,0 2,1-1,-1-1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1122 1455,'13'-5,"-10"5,0-1,1-1,2 1,-3 1,-2 4,-2 1,-1 0,-3 1,1-4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1095 1443,'-4'52,"4"-48,0 1,0 1,0-1,-1-1,1-1,1 1,0-1,1 0,2 0,0-1,2-1,-1-1,-1 0,1-2,-2 2,2-2,-1 0,0 2,0-2,0 1,7-8,-9 6,1-2,0-3,-2 5,-1-1,0 1,-1 0,0-2,-1-1,1 2,0 1,-1-1,1 0,-5-10,3 11,-9-5,9 7,-1 0,0 1,0 1,1 0,0 2,0 5,2-2,0-3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1835 1602,'-9'17,"8"-13,0-1,1 1,-2-1,1 0,-2 4,2-4,1 2,-1 1,1-3,0 2,0 1,0-1,1 0,-1-1,1 4,1-3,-2-2,3-1,1-2,-1-1,4-2,-3 0,0-2,-2 2,-1 0,-2 0,-2 2,0-1,0 1,0-1,-2 3,0 2,2 1,0-1,-3 0,3-4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1791 1639,'1'27,"0"-19,1 6,-1-8,-1-1,1 1,0 8,-1-6,0-4,0-1,1 4,0-4,2 1,0 0,0-2,1-1,0 0,1-3,-2 0,0 0,0 1,0-1,1-1,-1 0,1-1,1 0,-2-1,-1 0,1 1,-1 1,1-1,3-4,-2 4,-3 1,2-2,0 0,-2 2,0-1,0-1,-1 1,0 0,0 1,0 0,-1-2,0 1,0 1,-1-2,-3-4,3 6,1-1,-1-1,0 1,0 1,0 0,-1 0,-2-1,-4 2,4 2,1 0,-1 1,1-1,-4 3,5-1,0 0,0 0,-3 2,3-3,0-1,-11-9,11 5,1 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1670 1930,'-5'16,"5"-10,-1 6,1-9,1 2,0-1,0-1,1 0,2 1,0-1,-1-1,1 0,-1-1,0 0,0 0,0-1,4 1,-3-2,-1 1,2-1,3-3,-4 2,1 0,-1 0,-1 0,0 0,0-1,-1 0,-3 0,-1 0,-2-1,1 0,0 3,-1-2,0 2,1-2,0 2,0-4,-1 3,2-2,-5-2,4 5,0-1,-2 1,2 1,-1 0,-1 1,1-1,0 3,1-2,1 2,2 0,4-5,0 0,-1 1,0 0,0 1,0-2,0 2,0 0,0 0,0 0,0 2,-3 2,-1-1,0 1,0 0,0-1,-1 1,1-1,-2-2,0 0,6 1,0-1,0 0,-4 2,-4 0,2-1,-4 1,4-2,-1-1,3-3,0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2070 346,'-24'39,"23"-35,-2-1,2 0,5 0,1-3,2 0,-2-1,0 1,-1-1,0 0,-1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1758 1958,'14'1,"-11"-1,0 0,0 0,0 0,0 0,3-1,-3 1,0 0,1-1,-1 2,0-2,-1 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1776 1918,'15'7,"-12"-6,1 0,-1 0,0 0,1 1,-1-2,0 1,0 0,3-1,-2 2,-2 1,-2 0,0 1,-1 0,0 1,-1 2,1-4,-1 0,1 0,-1 0,0 2,0-2,0 0,0 2,1-2,-2 1,-1-2,0-6,-2-2,3 2,0 0,0 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1689 1966,'13'-1,"-10"0,1 1,-1 1,0 1,0-1,-2 2,-2 0,-1 0,1 0,-1 0,0 0,-1 0,-4-5,2-1,2 1,0 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1943 1903,'-15'24,"13"-21,1 2,0 1,0 0,-1-1,0 4,0-4,0-1,2 0,0-1,3-1,0-2,1 1,0-3,0 1,-1-2,0 1,0 0,-7-1,1 0,0 1,0-1,-1 0,-1 2,-3 4,5-1,-2 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1886 1924,'-10'42,"10"-33,1-4,0 1,0-1,0 6,0-6,1 2,0-4,4 2,-2-2,5-1,-4-2,-2-1,0 1,1-2,0 1,-1-1,0 1,6-6,-6 4,1-1,0 0,0-1,0 1,-1 0,0 0,5-4,-5 3,-1 2,2-1,-1-1,-1 1,-1 0,-1 0,1-1,-2 2,-1-5,0 4,-2 1,2 0,-1 1,-1-1,1 0,0 1,0 1,-3-3,1 1,2 3,-1-3,-4 0,5 2,0 2,-1 0,1-1,0 0,-1 1,-5 3,4-3,1 1,-1 1,-1 0,3 0,0-1,-1 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1647 560,'-17'3,"9"-3,4-1,1 2,0-1,0 1,0 1,-1-1,0 1,0 1,-1 1,2-1,0 1,2-1,-2 2,2-2,-1 1,0 1,1-2,1 1,-1 0,1 1,0-2,0 0,1 0,-1 0,1 0,0 3,0-2,0-1,1 0,-1 0,1 0,1-2,0 0,0 0,0 0,0 0,0 1,0-1,3 2,-3-2,1 0,-1-1,2 0,0 0,-2 0,1 1,0-2,-1 1,0 1,0-1,0 0,1 0,0 0,-1 0,0 0,2 0,-2 0,2-1,-2 1,0 0,0 0,0 0,0 0,0 0,0 0,1-1,-1 1,1 0,1 0,-2 0,1 0,1 0,1 1,-3-1,0 0,0 0,3 1,3-1,-6 0,1 0,1 0,3 0,-5 0,0 0,1 0,-1 1,0-1,3 1,-3-1,2 0,-1 1,-1 0,4 0,-3 0,-1-2,0 2,0-1,3 1,-3-1,0 0,0 1,0-2,0 2,1-1,-1 0,1 0,0 0,0 0,0 0,0-1,0 0,-1 1,5-1,-3 1,4-2,-5 1,0 1,3-2,-4 1,2 0,0-1,-2 1,0 0,0 0,0 0,6-3,-5 2,-1 0,-1-1,0 0,-1 0,0-1,1 1,-2 0,2-1,-2 1,1 0,0 0,-1-1,-1 1,-1 0,0 0,0-1,-1 0,1 0,-2 0,-1-1,2 3,0 1,-1-3,0 2,1 0,0 1,0-2,-2 0,1 1,1 0,-1 0,0 0,1 1,0 0,0 0,-4-1,4 1,-2 0,1 0,-2 0,2 0,0 0,1 0,0 1,-2-1,-2-1,4 2,0-1,-2 1,1-1,1 1,-1 0,1-1,-2 1,0 0,1 1,1-1,-2 0,1 0,1 1,-1-1,-1 0,1 0,0 0,-2 0,3 0,-1 0,0-1,0 1,1 0,-1 0,1 0,-1 0,0 0,0 0,0 0,-4 0,3 1,1 0,0-1,1 0,0 1,-3 1,-1 1,2-2,-8 2,7-2,2 0,1 0,-1 0,0 0,1 1,-1-1,-1 1,1-1,1 0,0 2,1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1979 607,'18'0,"-15"0,1 1,3-2,-3 1,1 0,-1 0,-1 0,1 0,0 0,0 0,0-1,0 1,7 1,-6-2,1 1,-1 1,-1-1,1-1,-1 1,1 0,-1 0,6 0,0 0,-5 0,-1 0,-1 1,2-1,-2 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2202 522,'-9'22,"8"-18,-3 1,-2 1,4-3,-1 0,-1-1,1 1,0 0,2 0,-2 0,8-2,-2-2,0 1,0-1,0 1,0-1,0 1,0 0,-5 9,-1-4,0 0,-3 4,3-6,-3 4,4-4,-1 0,-1 2,2-1,0-1,0 0,0 1,-1-1,0-1,0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2148 609,'31'4,"-28"-4,0 1,-3 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2172 621,'4'26,"-4"-23,3-10,-2 3,1-1,0 1,2-1,0 2,-1 1,0 1,0 1,1 0,0 1,-1 0,-4 2,-2 0,0 0,0 0,0 0,0-1,-2 6,2-5,0-4,2-7,0 3,1 1,0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2122 346,'-20'38,"19"-34,2 1,1-2,1-4,0 1,8-5,-8 3,-1-1,1-3,-2 3,1 0,-1-1,1 1,-1 0,1-4,-1 4,0-1,-2-4,0 3,0 1,1 1,-2-3,-1 3,-6 8,5-2,0 0,-1 1,2-2,-4 6,5-5,-2 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2257 528,'2'16,"-2"-13,0 1,0 2,0-3,-1 0,-2-1,-1-3,0-1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2226 569,'7'24,"-8"-21,2-7,0 1,2-4,0 3,0 2,0 0,0 0,3 1,-2 0,-1 0,1 2,-1-2,4 1,-12 4,2-1,-1 0,1-1,-1 4,0-1,2-2,-1 0,1 0,6-3,0-2,-1 2,0-1,0 1,-3 4,1 2,-2-3,1 0,0 0,-1 0,1 0,0 0,0 0,-1 1,1-1,-1 1,-1 5,1-6,-1 0,-3-1,2-2,0-2,1-2,1 0,1 1,0-2,0 2,1 0,2 1,4 0,-2 1,0 0,-2-1,0 1,1 0,0-3,-1-1,-1 2,-1 0,0 0,-3-3,2 3,0-1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2337 547,'-22'23,"17"-20,2 0,-1-2,1 1,0-3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2294 579,'7'37,"-8"-27,0-6,1-1,-1-6,1-3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2306 602,'12'10,"-13"-5,-1 0,0-2,1 1,-3-5,0-2,2 0,5 1,2-3,-3 2,5-6,-6 6,1-2,1 0,-1 1,0 1,2-2,-2 2,1-2,-1 2,0 0,-1 0,-5 7,1-1,0 0,1 0,-1 2,2-1,1-1,3-3,5-2,-3 1,-1 0,-1 0,0 0,0 0,1 0,0 0,0 0,-1 1,1-1,-2 4,-3 2,0 1,0-1,0-1,1 0,-1 0,-2 1,2 1,0-3,-1 5,1-3,-1 0,2-2,-1 2,0-2,-1 0,1 0,-1-6,-1-4,1 1,0 1,1 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2353 592,'0'32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2195 710,'-43'62,"38"-57,2-1,0-2,1 1,5-6,2 0,-1-1,-1 2,0 1,0-1,0 3,-1 2,1 0,-2 0,-1 0,0 2,0-2,-1 0,0 0,0 2,1-1,0 0,-1-1,0 0,1 0,-2-20,2 11,1 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2208 718,'-14'15,"11"-13,0 2,0 0,0 1,0-1,1 0,0-1,5-4,1 0,-1 0,5-3,-1 2,-4 1,2 1,1 0,-1-1,-2 1,0 0,0 0,-7 3,0 0,-2 1,3-3,0 2,0-1,0 1,1 0,2 1,-1 0,1 4,0-5,0 0,0 6,0-4,-1 0,0 0,1-1,0-1,-1 6,0-5,1-1,-1 0,1 0,-1 3,1-2,-1-7,1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2204 777,'21'-1,"-17"1,-1 0,0-1,-6 4,-2 1,0-1,1 0,1 0,0 0,0-1,1 1,-2 2,3-2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2195 816,'17'-5,"-14"4,1 0,-1-1,1 0,-1 1,2-1,-2-1,0 1,-2-1,-1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2165 360,'1'15,"-3"0,1-10,1-1,-1-1,1 0,1-6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2263 756,'3'25,"-3"-22,1 1,-1-1,-1 0,2 1,-1 1,0 0,-1 1,1-2,1 0,-1-1,0 0,-1 1,1 0,-2-7,1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2267 747,'15'-8,"-12"7,2 0,-2 1,1-2,-1 2,0-1,1 2,-1 1,0 0,1 4,-3-2,-1-1,0 0,0 8,-1-7,1 1,-1 2,1-4,0 0,-1 0,0 4,1-3,0 1,-1 0,1 0,-1-2,0 7,0-4,-2-8,1-1,0-1,0 0,0-1,0 1,0-1,-1 0,1 1,-4-1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2266 775,'35'-4,"-32"5,-6 2,-2 0,2-1,0 1,-4-2,-3 4,6-3,1 0,7-1,1-1,1 1,-3-2,0 1,0-1,1 0,-1 0,0 0,-4-3,-1 1,1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2292 744,'-3'54,"3"-48,-2 6,2-7,0-2,-1 1,0-1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2323 770,'24'1,"-19"-2,-1-1,-1 0,-2-2,-7-1,3 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2345 746,'-1'17,"1"-14,0 7,-1 4,1-8,-1-3,1 1,-1-1,1 2,-1-2,4-8,-1 0,-1 1,1 0,-1 0,1 0,-1 0,1 0,-2 1,1-1,0-4,-1 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2362 761,'20'-5,"-17"5,3-1,-3 0,0 1,0-1,0 0,-3-2,-4 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2358 776,'2'18,"-4"-15,3-7,0 0,0 1,-1-1,2 0,-1 1,2 0,0 1,2 2,-2 0,0 0,1 0,-8 4,1-2,-1 0,-3 4,4-4,0 0,0 0,0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2353 797,'12'-3,"-15"5,-4 10,5-3,0-4,1-2,0 0,1 0,5-3,-2-1,3-2,-3 1,0 0,1-1,-2 0,1 1,0-2,0 1,0 0,-1 0,0 0,2-2,-3 2,0 0,1-1,-1 1,-1 0,0 0,-1 0,1-1,0-1,-1-6,-1 0,2 6,-1 2,1-1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2384 693,'2'21,"-2"-17,1 0,0 0,0 2,0 0,1 1,1 11,0-4,0 0,-2-6,0-1,1 9,-1-11,0 1,0-1,1 2,-1 3,1-6,-1 2,2 0,-2-3,1 0,-4-6,2 0,-1 0,-1-3,0 0,1 1,0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2191 341,'2'0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2409 714,'11'19,"-9"-13,-2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2420 768,'-7'16,"-2"-2,6-8,1 1,-2-1,-3 6,-3 6,8-11,-1 0,1-1,-1-3,0-9,-1-1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1294 458,'-17'0,"14"0,-5 3,5-2,-8 5,9-3,-5 4,5-2,0-1,0 0,1 1,0-2,0 0,0 4,2-4,0 2,2-2,1-1,0 0,-1-1,0 0,0-1,0 0,0 1,2-1,0 1,-1-1,-1-1,1 0,0 0,0 0,-2-2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1369 440,'-14'12,"11"-10,0-1,0 2,0-2,0 1,0-3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1334 459,'1'50,"-1"-47,0 0,-1-6,0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1338 488,'23'-4,"-22"9,0-1,-1-1,-1 1,0 0,-2-1,-2-1,1-1,1 0,0-1,1-3,2-2,1-1,1 0,-1 0,1 1,-1 1,1 0,1 1,2-3,-2 3,5-3,-5 4,2-2,-1 1,-1 1,0 0,0 0,-3 7,-1-1,0 0,0 0,-1 2,1-3,0 0,4-3,5-4,-5 3,0 0,0 0,0 2,1 4,-2-1,-1-1,0 2,-1-2,0 0,-2 7,2-7,-1 2,0-2,-2 1,1 0,0-1,-1-2,-1-1,-1-1,2-2,0 0,1 0,1 0,1 0,3 1,0-1,-1 0,1 1,0 2,0 0,0 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1457 399,'17'27,"-17"-24,-2 1,-3 0,-1-3,3-1,0 0,-1-2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1431 439,'4'23,"-4"-19,-1 1,0-1,1-1,-1 1,1 1,0-2,-1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1443 448,'39'-4,"-36"3,0 0,0 0,0 0,-5 4,-4 3,0-2,0 0,1-1,0 0,0-1,1 0,-1 2,1 1,1-2,1 0,2 0,4-4,-1 0,1-1,3-1,-4 2,0 0,1-1,-1 1,0 0,0 0,0-1,0 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1468 453,'-10'17,"9"-12,-3 11,3-11,-5 9,4-10,-1 4,1-3,1 0,-3 11,2-12,1-1,1 0,-2 0,1 0,0-7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2242 318,'-2'38,"5"-42,-2 1,-1 0,2-2,-1 1,1 0,1 0,-2 1,1-2,1 2,0 2,0 0,0 1,-1 3,-2 0,0 4,-1-4,0 0,1 0,0 1,-2 2,1-3,1 0,5-5,-2-2,-1 0,1-2,-2 3,1 0,-1 0,-1 0,2-2,-1 2,0 0,1 0,1 0,0 0,0 7,-2-1,-1 0,1 4,-1-1,0 0,0-1,-1-1,1 0,0-1,0 1,3-6,-2-2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1478 477,'-23'34,"22"-31,1 0,-1 1,6-3,0-2,0 1,-1-1,1-2,0 1,-1-2,-3 1,3-1,0-1,-3 1,1 1,-1 0,0-1,0 0,0 1,-2 7,2 1,-1-1,1 1,-1 0,1-2,-1 0,0 0,0 1,1 2,-2-2,-1-7,1-3,1 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1558 465,'30'11,"-31"-5,-1-1,-4 9,2-9,2-2,-1 0,1 1,-1-2,0 0,0-3,1-3,1 0,1-1,0 1,0 1,-1 0,1 0,1 0,-1-2,1 2,2 0,2 3,-1 1,0 1,-1-1,1 4,0-1,-3-1,1 0,-1 0,0 0,0 0,1 8,-1-8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1592 478,'37'-10,"-34"9,1 1,1-1,-2-1,0 1,-4-2,-4 0,2 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1624 447,'4'12,"-2"-6,-2-3,1 1,-1 12,1-12,-2 2,1 0,0-3,-1 6,1-6,0 3,0-3,-2 4,-2-7,-1-3,1 0,1 0,0 1,2-1,-1 0,2 0,0-1,3 2,0 0,0 1,0-1,2-4,6-13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1706 393,'-20'28,"15"-20,2-4,1-1,1 0,-2 0,2 0,7-6,-1 2,-1 0,-1 0,1 1,-1-2,2-1,-5 7,-3 0,0 0,0 0,-2 4,1-4,1 1,2-2,-1 1,0 0,1-1,-2 5,1-5,-3 4,2-8,3-2,-1 0,1 0,0-9,0 8,0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1661 461,'22'0,"-16"0,-3 0,0 0,0 0,-13 8,6-5,2 0,1 5,1-3,0-2,0 1,0 0,1-1,-1 0,1 1,2-4,0-7,-1 3,1 0,0 0,-2 1,3-2,-2 2,1 0,0 3,0 1,-3 2,-1 2,0-2,-1 0,1 0,-3 3,1-2,-1-1,-1 1,2-1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1755 401,'5'23,"-7"-18,0-1,1-1,-1 0,-2-1,-2-2,3 0,0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1714 442,'23'6,"-20"-7,1-1,1 0,-2 1,0 0,0 1,0 0,-4 5,-2-1,1-1,0 0,0 1,-2 5,3-5,2 0,-1-1,3-1,2 1,-2-1,0 1,0-2,-1 2,-1 0,-2 0,-2 2,0-1,0-1,0 0,0-1,0-2,0-1,0-2,2-1,0 1,1-1,0 1,3 3,0-1,0 1,0-1,0 1,1-1,-1 1,0-2,-1-3,-5-6,1 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1822 411,'-10'23,"5"-14,3-5,0 0,-3 2,2-2,1-1,-6 12,6-12,1 1,0-1,0 1,9-12,-5 6,0 0,1 0,-1 0,0 1,0 1,0 6,-1 1,-2-3,0-1,0 0,-1 1,1 0,-2 0,1-1,0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1844 415,'-16'25,"13"-21,0 0,1-1,-1-1,6-1,2-2,-1 0,1-1,-1 2,0-1,0 0,-1 0,1 1,3-3,-4 2,1 0,1-1,-8 4,-2 2,2-1,0 0,1 2,1-2,0 2,0-2,1 1,0 1,0 2,0-1,0-1,0 0,0-1,0 1,1-1,-1 0,1 0,-1 1,0-1,1 0,-1 0,1-1,-1 0,1 0,0 0,0 0,-3-11,0 0,1 1,1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2313 325,'2'0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1855 472,'12'14,"-14"-11,2 0,3-1,0-1,0-1,0-1,0-1,1-3,0-4,-2 6,-1-1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1916 444,'-1'13,"1"-9,0 0,0 0,0 0,0 2,0 5,0-7,0 0,0 0,0 0,0-1,1 2,-1-2,0 0,-1-14,1 6,0 1,0-1,0 1,0-2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1918 451,'28'-20,"-21"15,-3 4,1-1,-2 1,0 7,-2-3,0 2,0 0,0-1,-1 1,1 3,-1-3,0-1,0 5,0-1,0-3,-1-1,1-1,-1 5,0-5,-5 0,2-4,-2 0,2-1,1 0,0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1919 461,'36'-7,"-32"7,-1 0,2 1,-8 2,-3 1,0-1,0 0,2-1,1 0,0 0,-2 3,3-2,5-7,-2 0,1 0,1-3,0 1,0-4,-1 1,-4 16,1-4,-1 2,1-1,0 0,1 0,-2 5,2-4,-1 1,1 1,0-2,-1-1,1 4,0-4,0 0,0 2,2-11,0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1989 447,'2'0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2001 412,'-1'49,"1"-46,-1 0,1 1,0 0,-1 0,1-1,-1 2,1 0,0-1,0-1,0 0,0 0,1 0,2-2,0-9,-2-1,0 0,0 2,-1 1,0 2,0 1,0 0,-1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2004 454,'18'-2,"-15"2,0-1,3 0,-1 0,-2 0,2-1,-2 1,0 0,0 0,1 1,1-2,-2 2,-8 2,2 0,-4 1,4-2,-3 1,3-1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2037 455,'-6'21,"5"-18,1 0,2-10,-1 4,0-1,2 2,-6 7,1-2,-3 3,3-3,6-3,0 0,-1 0,0 1,-5 3,-1 1,-2 1,2-3,0 1,-4 3,4-4,0 0,2 0,5-3,-1 0,3-1,-3 1,0 0,0-1,0 0,1 0,1 0,-2 0,1-1,0 0,1-1,-3-2,-1 1,-1 1,-1-8,0 5,-1 1,0 1,1 0,-1 1,0 0,1-1,0 0,0 1,-1-1,1 0,0-1,-1-6,2 7,-1 1,1 0,-1 0,0 0,0 0,3 7,0 1,5 21,-5-18,2-1,-1 2,0 1,0-1,0-1,0 0,0-1,-1 0,1 0,0 4,0-2,0-2,-2-2,0-2,1 0,1-1,0-5,-3-7,0 0,0 0,-3-5,2 7,0 1,-1-2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2083 449,'-13'22,"11"-17,0 1,0 1,1-1,-1-1,1-1,-1 0,1 2,-1-2,-1-7,1-2,1-2,0-1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2053 390,'2'0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2314 325,'1'-4,"-1"7,0 0,0 0,1 0,0 3,-1 2,0-5,-1 4,1-4,0 2,1-13,-2 3,-1-3,2 4,-1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2137 426,'-3'16,"1"-12,0-1,0 1,-3 3,2-4,1 1,-1 1,1 1,0-1,0 0,-1 0,1-1,1-1,-1 2,1-2,3-6,2-2,-3 2,1 0,-1 0,1 0,1 0,0 1,0-1,1 1,-1 2,0 0,-2 3,-1 3,-1-2,0-1,-2 5,2-3,0-1,0-1,-1 0,1 0,1 2,-3-11,2 2,0 1,0 0,1 0,0-1,1 1,2-2,-1 2,1-1,-1-1,1 1,-1 1,2-2,0 1,1 1,-1 1,-1-1,0 2,0-1,0 1,-4 5,1-1,-3 6,2-4,1-1,-1 0,1-1,-1 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2157 492,'32'-1,"-30"5,-1 0,-3 10,1-7,0-3,-1 0,0 2,0-3,-1-3,-2-1,1-1,0 0,1 0,0 0,0 0,0 0,6-2,2 2,0 0,8-6,-11 5,1-1,-2 0,0-3,-2 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1354 600,'3'16,"-1"-7,-1-4,0 1,0 0,-1 0,1-1,0-1,0 0,0 0,1-1,1-1,-1-7,-1 2,-1-2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1378 599,'15'2,"-11"-3,-1 0,1 0,-1 4,-4 1,1-1,-1 0,0 1,-1 2,1-2,0-1,0 0,-1 10,2-9,-1 0,1-1,-6-12,4 4,0 2,1 0,-2-1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1376 622,'10'8,"-11"-4,-1 0,0-1,-1 0,1 0,8-4,4-3,-7 3,2-2,-2 1,0 1,-6 3,0 1,0 0,0 2,0-2,0 1,-1-2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1388 668,'-1'15,"1"-10,0-1,1 4,0-5,0 1,-1-7,0-3,0 1,0 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1334 720,'46'-22,"-43"20,0 1,0-1,0 0,0 0,0 2,0-1,0-1,3 0,-1 1,-1 0,0 0,-1 1,-6 4,-1 0,0-1,1-1,-1 1,0-1,0 1,1 0,1 0,0 0,1 1,-1-1,1 0,0 0,0 0,1 0,-2 1,2-1,0-6,1 0,1-3,-1 2,0-1,1-3,1 1,-1 1,1 4,0 7,-3 2,-1-3,0 0,0-1,-1 2,0 0,0-1,1-1,-2 0,3 0,2-6,-1 0,2 1,0 3,-2 2,1 1,-1-1,0 5,-1-4,1 0,-1 0,0-1,-1 1,1-1,0 0,-1 0,-1 0,-1-1,0-2,0 0,0-3,-1-1,2 1,1-1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1386 733,'-4'17,"3"-12,0 0,1 2,0-3,0-1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1407 731,'2'0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1448 671,'-6'18,"6"-13,-1-2,1 0,4-6,0 1,0-1,0 2,0 0,-1 2,-2 2,-2 1,0 0,-2 0,1 0,-3 5,3-6,-1 1,1-1,5-2,2-1,-2-1,1 0,-1 1,3-1,-2 1,-1 1,-4 4,-4 3,1-2,1-1,0 0,1 0,0-1,-3 3,2-4,0 0,-1-1,1-3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2258 299,'13'-15,"-7"9,-4 1,1 2,-1 0,0 0,0-1,-1 1,2 0,-1 0,0 0,-1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1501 697,'1'18,"0"-14,1 0,-1-1,0 0,-2-6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1503 699,'20'-3,"-17"3,0-1,0 1,-1 3,-3 2,1-1,-2 2,1-3,0 0,-3 5,2-4,-1-1,0-1,4-8,1 1,0-1,1 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1578 644,'-14'29,"11"-26,1 0,-2 0,2 0,-2 0,1 0,0-1,3 2,0-1,0 2,0 1,0-1,0-1,0 0,0 0,0-1,0 1,0 10,0-8,0-2,0 1,0-1,0-1,0 2,0-2,0-6,0-4,0-1,0-6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1550 720,'43'-34,"-39"32,0 0,0 1,-1 5,-1 7,-2-5,1-1,-1 0,0 0,0-1,0-1,0 1,0 0,-1 0,1-1,0 2,-1 0,0 1,1-2,-2 3,1-3,-1-1,-1-2,-1-1,-3-13,6 7,-1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1568 715,'4'35,"-4"-30,1-2,-1 0,0 3,-1-12,0 0,0 0,1 1,0 1,-1-1,1 1,1 1,1 0,1 1,1 1,-1 0,0 0,0 1,1-1,-2 4,-1 0,-1 1,-1 0,0-1,0 0,0 0,0 1,-1-1,1 1,0-1,-3 2,0-2,-1 0,0-1,1-1,0 0,8-3,1 0,1 0,0-1,-2 1,11-6,-12 6,0 1,3-1,-1-2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784 525,'-16'21,"14"-16,-2-2,3 0,-2-1,0 2,1 1,1 1,0-3,1 1,0 6,-1-4,1 0,0-2,0-1,0 0,0 0,1 0,0 0,-1 0,1 0,0 0,1 0,1-1,7 5,-7-6,0 0,0 1,1-1,-1-1,0 0,0-1,2-1,-1-1,3-2,0 1,-2 2,-1-1,0 1,5-5,-4 2,-1 1,-1-1,-1-2,-1 2,-1 1,1-1,-1 0,0 1,0 1,-1-5,1 4,-2-4,-1-8,1 11,0 1,1 0,-2-1,0 0,0 2,0 2,-1-1,0 2,0 0,0 0,-5 3,5-1,-1 1,1 1,-1 1,0 2,0 0,0 0,-2-1,2 0,0-3,0 1,2-2,0 0,-1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2165 863,'-13'14,"10"-11,1 0,1 0,0 0,1 1,-1-1,1 0,-3 3,3-3,-2 0,2 0,-1 7,2-7,-1 2,1-1,0-1,1 0,0 0,1 0,1 3,0-4,0-1,0 0,0-1,1 1,-2-2,4 0,-3 1,-1-1,0-1,1 0,-2-1,1-2,-1 0,-2 1,1-2,-1-13,0 15,0 0,0 1,-1-2,1 2,-2-2,1 1,0 0,0-1,0 1,-1 1,2 0,-1 0,0-1,0 1,-2 0,0 1,0 1,0 1,-1 0,0 0,-1 1,0 0,1 0,-8 3,7-2,2 1,-1 1,-1 0,1 1,-1-1,-1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2182 827,'-19'-5,"16"4,-1 1,1 0,0 1,0 1,-1 0,1 1,2 0,-2 2,2-2,-1 0,0 2,1 0,0 1,-2 2,1-2,1-2,-3 4,2-4,1 0,1 0,-2 0,2 1,0 1,0 14,1-15,0 0,0-2,1 5,-1-4,-1 0,2 3,-1-3,-1-1,2 1,1-1,-1 0,2 0,0-2,0 0,0 0,0-1,0 0,0-2,1 1,-2 0,0-1,4-1,-4 1,-1-1,4-4,-4 4,1 0,-1 0,0 0,0 0,0 0,3-6,-4 6,0-1,1-7,-1 4,-1 0,1 0,-1 3,0 0,-2-7,2 7,-2-10,2 10,-1 0,0 0,0 1,0-1,0 1,-2-1,0 3,0-2,-2 1,-3 2,4-1,-2 1,-3 0,5 0,1 0,-4 0,4 0,-3-1,1 1,2-1,-2 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788 518,'-14'-2,"9"2,0 2,1 0,-2 3,5-2,0 1,-1 0,1 1,1-2,-1 1,1 0,-1 0,1-1,0 0,-1 2,1-2,0 2,0-1,0-1,0 0,0 1,0-1,0 1,1-1,-1 1,1-1,-1 0,2 2,-1-2,-1 0,2 0,1-1,0 1,0-2,-1 2,1-1,3 4,-2-1,0 0,1-1,-2-4,0-1,0-1,1 0,-1 1,1 0,-1 0,1 1,0-1,-1 1,1-3,0 0,0-3,-1 1,-2 2,1-2,2-1,-2 3,-1 0,0 0,0 0,2-4,-2 4,0-1,1 1,-1 0,1-2,-1 1,0 1,-1 0,-1 0,0 0,-4-6,3 6,1 0,-1-1,1 1,-1 0,0 0,0 0,-2-1,1 1,-1 1,-1-1,2 2,0 0,0 1,-1-1,1 0,-1 1,-3 1,4-1,-1 1,0 0,0 0,0 0,-9 2,9-1,1-1,-1 1,1 0,-1-1,1-2,1-2,1 0,1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152 190,'-6'14,"6"-7,0-2,1 4,-1-6,0 1,0 0,2-1,1-2,5-4,-3 1,-1 0,0-1,-1 1,0 0,4-11,-6 9,1 0,0 1,-2 0,3-4,-1 0,-2 4,-2-2,0 2,-2 0,0 0,0 3,1 0,0 0,-2 1,1 0,-1 2,0 2,3-1,0-1,1 0,0 1,-1-1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1444 723,'-4'15,"1"-9,1-1,-2 2,2-4,-1 1,0-1,-1 0,9-1,-2-2,2 1,-2-1,1-1,1-1,-1 2,0-1,-1 0,-6 7,-4 1,4-4,-1 1,1-2,2 1,-3 0,2 0,0-6,1 10,0 2,0-2,0-1,0 7,1-5,0-3,-1 3,1-4,0-1,0-10,1 4,0-2,-1 1,1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2301 183,'-5'16,"2"-10,2-2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230 183,'-16'11,"16"-8,-2 2,2 0,0 1,-1-1,1 0,1-1,-1-1,2 4,0-4,2-3,1 0,-2-1,0 0,0 0,1-3,-1 0,-1 1,-1-2,0 1,0 0,0 0,0 0,-1 0,1-1,-1 2,-1-3,1 3,0-3,-1 3,1 0,-2-5,2 4,-1-4,0 5,-3 4,-4 8,5-3,0-1,1-1,0-1,-1-1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277 151,'30'20,"-32"-15,-2 0,2-2,-1 1,1 0,0-1,-3 1,3 1,0-1,-5 5,3-6,2 0,5-1,2-2,-1 1,1-1,-1-1,-1 1,3-2,-3 2,1 0,-1 0,0 0,1 0,-1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323 189,'15'-2,"-11"2,0-1,0 1,-1-1,1 0,1 1,-2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383 166,'15'5,"-12"-5,0 2,0-1,0 1,-4 1,-1 0,0 0,0 2,-1-1,-2 2,2-2,0 0,1-1,-1 1,0 1,2-2,-5 5,4-5,-1-1,1 1,6-3,1 0,0-1,6 0,-7 0,0 0,-1 2,2-2,0 1,-1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473 183,'36'-3,"-33"3,4 0,-3-1,-1 1,1 0,0 0,1 0,1-1,9 1,-11-1,0 1,0-1,-1 1,5-1,-5 1,1 0,-1 0,0 0,-6-1,1-5,1 0,0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622 140,'37'0,"-39"5,-2 0,1-1,1-1,0 1,-2 1,-2 1,3-4,0 1,1 0,5-2,4 2,0-1,-4 0,1-1,-1 0,-3 3,-5 0,3 2,-3 4,2-6,1 0,0-1,-1 2,1-2,-1-1,1-6,3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694 109,'-23'61,"21"-56,-1 3,2-4,-1 0,-1 5,2-6,0 5,0-5,2 3,2-5,0 0,0-2,2 0,-1-6,-2 3,1 1,6-12,-8 12,1 0,2-8,-3 8,0 0,-1-1,0-1,-1 2,-2 2,-4 3,3 0,1 1,-3 3,3-3,0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735 110,'-18'30,"15"-25,1-2,6-4,0 0,4-1,-3 0,-1 1,1 0,-1-1,0 1,-1 0,0 1,-6 2,0 0,-2 2,1 0,0 0,1 1,0 0,0-1,1 1,-1-2,1 0,-1 0,-1 2,2-1,6-4,-1 0,4-2,-4 1,0-1,1 1,-1 0,0-1,0 1,0 0,4-1,-4 1,1 0,2 1,-2-1,1 3,-4 1,-1 1,-1 0,-1-1,1 1,-1-1,-2 3,2-3,-2 3,-1-2,2-3,1-4,-1 0,-1-3,3 3,-1 0,1 0,-1 0,-1 6,2 4,-1 1,0-1,0-1,1-1,-1-2,-3 4,2-2,-1-1,-1-2,0 0,0-2,2-1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1633 1020,'-12'12,"11"-9,-1 0,-1 1,-1 1,3-2,-3 2,3-2,-2 5,2-4,0 1,-1 6,2-7,0 0,-1 7,1-8,2 1,-1 0,2-1,0-1,0 0,0-1,1 2,-1-2,2 2,-1 0,4 1,-5-4,2 2,-2-3,1-4,-2 2,-1 0,1 0,1-1,-1 0,1 1,0-2,1 1,-3 1,2-1,0-1,-2 1,0 0,0 0,0-2,-1 1,0 1,0 0,-1-1,1 1,-1 0,0-1,0 0,-1-2,1 0,-2-3,1 5,0 2,-2-3,1 5,0 0,0 2,0-1,-2 3,1-1,0 0,-1 2,0 0,0 1,1 1,-1-1,1 1,1-2,1 0,-1 0,0-1,1 1,0-1,0 0,-2 2,2-2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2202 979,'10'14,"-7"-12,4 4,-2-3,3 4,-7-4,3 2,-3-2,1 0,-1 0,0 0,1 1,1 0,0-1,-2 0,-2 0,-5-4,2-1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2289 212,'16'-4,"-13"3,7-3,-7 3,2-1,-2 2,2-1,-1 0,1 0,-10 3,1 0,1-1,-1 0,1 0,0-1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2285 1069,'11'-10,"-8"7,0 1,0 2,0 2,1 2,-2-1,1 1,-1-1,0 2,0-2,-1 0,1 1,0 0,1-1,-1 0,0-8,-3 1,1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2343 1037,'-25'19,"22"-17,0 0,0 1,-2 2,3-2,-1 5,2-4,-1 0,0 0,-2 3,2-3,0-1,0 0,-5 4,4-4,-4 6,5-6,-3-5,3-1,0-1,0-1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1682 1111,'7'16,"-3"-5,-2-6,0-1,-1-1,1 1,0 0,0 0,3 4,-2-4,-1 0,0 1,0 0,0 0,1-1,1 2,0-2,-1-2,2 4,-3-3,-5-3,0-2,0 0,-2-3,3 2,1-2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1760 1204,'8'-14,"-7"10,1 1,2-4,-1 5,1 0,0 4,-2 1,1 2,0 4,-2-5,1 0,-1 0,0 0,0-1,0 1,0-1,-1 1,1 0,0 1,3 9,-4-11,1 1,1 1,-1-2,2-12,-3 1,0 1,0 1,0 1,-1-2,1 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1824 1158,'-39'73,"35"-65,1-1,0-1,0-1,1-1,-1 0,1-1,1 0,-2 0,0-4,3-2,0-4,0 1,1-1,0-1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1832 1207,'19'-5,"-15"5,1-1,1-1,-2 1,3-2,0 2,-4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1888 1156,'-11'10,"8"-8,5 7,-2-1,0 0,1 8,-1-12,0 0,0-1,1 1,-1-1,0 0,0 0,0 0,0 2,0-2,-1-10,1 1,0 0,0 1,-1 1,1 0,0 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1946 1152,'8'78,"-7"-74,0 0,2 4,-2-5,-1-9,0 0,0 0,0 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2363 1060,'16'0,"-12"0,0 0,-1-1,0 1,2-1,-2 0,1-1,-7 4,0-2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2378 1040,'3'19,"-3"-15,0-1,0 1,0 5,1-4,-1-1,1 3,-1-4,1 0,2-5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2315 209,'-6'35,"5"-32,0 4,0-2,5-13,-2 5,0 0,-1 0,1-1,1 0,0 1,2-1,-2 1,0 3,0-2,0 2,-1 3,-1 1,-1-1,0 0,-2 4,0-3,-1-4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2431 1006,'7'23,"-7"-17,-1-1,1 0,-1 4,0-4,1 0,-1 9,1-10,-1 0,-1 0,1-1,-3-1,0-5,2-1,1-3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1126 839,'-16'1,"12"3,0 0,2-1,-1 0,1 0,-1 1,1-1,0 0,-2 4,2-4,-2 6,4-2,-1-4,1 0,1 4,-1-2,1 0,0 4,0-5,0-1,0 0,-1 0,1 0,2 4,-1-3,0-1,0 0,1 0,0-2,0 0,0-1,1 0,-1-1,0 0,1-1,2-1,-2 0,-1 1,2-1,-2 0,2-2,-1 2,-1 0,2-6,-3 4,1-2,-1 2,0 2,1-4,0 3,-1 1,1 0,-1 0,-1 0,-1 0,0-2,0 0,-1 1,0-1,0 1,0-2,0 3,-2-1,-1-1,-1 1,2 2,-1 0,-1 1,2 0,0 1,-1 1,0 0,1 0,-3 2,3-1,1 1,-1 0,0 3,1-3,-2 1,1-1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1179 921,'17'16,"-14"-14,0 0,1 0,0-1,-1 0,1-1,0 1,-1-1,0 1,0 0,0 0,0 0,3 1,-2-2,-1 0,2 1,0-1,-1 0,0-1,1 1,-1 1,0-1,0 1,1 0,0 0,-2-1,0 0,4 1,-4-1,2 0,0-1,-2 1,7-2,-3 1,-4 1,0-1,0 1,1 0,6 0,-4 0,-1 0,3 1,-5-1,5 0,-4 1,4-1,-5 0,1 1,0-1,8 1,-9 0,0 0,0-1,2 0,-2 0,6 0,-6 0,5-1,-4 0,-1 1,5-1,-5 1,1-1,-1 1,1 0,3 0,-4 0,0 0,2 0,1 0,-3 1,0-1,0 0,0 0,4 0,-4 0,0 1,2-2,0 2,-2-1,0 0,0 0,0 0,5 1,-4 0,0-1,0 1,0-1,-1 1,1-1,11 2,-12-1,3-1,-1 0,0 0,0 0,0 0,0 0,-1 0,0 0,0 0,0 0,0 0,-1 0,1 0,1 1,0-1,3 1,-4 0,0 0,0-1,-1 1,2 0,-2-1,1 1,0 0,0 0,1 0,0-1,0 2,0 0,-1-1,2 0,-2 0,8-1,-9 0,0 0,1 1,1-1,-1-1,1 1,3 1,-4-1,1 1,-1-1,-1 0,2 2,-2-1,1 0,0 0,0 1,0-1,0 0,1 0,-1 0,0 0,-1 0,1 0,-1 0,0 0,8 2,-8-2,0 0,1-1,0 1,-1 0,1-1,0 1,-1 0,2 0,-1 0,1 1,-2-1,1 0,1 1,-2-1,0 1,0-1,0 0,3 1,-1 2,-1-1,0-1,-1 0,1 0,-1 0,0-1,0 0,0 0,0 0,0 1,0-1,0-1,1 2,-1-2,1 1,-1-1,1 1,0 0,-1 0,0 0,3 0,2 1,-4-1,-1-1,2 1,2-1,-1 0,-2 0,3 0,-4 0,0 0,0 0,1 0,4 0,-4 1,0-1,0 0,4 1,-5-1,2 0,-2 1,0-1,0 0,0 1,0-1,1 0,-1 1,1-1,-1 1,0-1,0 0,0 0,0 0,0 1,1-2,-1 1,0 0,1 1,2 0,3 0,-5 0,0 0,0-1,1 0,-1 1,0 0,1-1,-1 0,-32-9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2324 1113,'-1'18,"1"-11,0 0,0 5,0-7,0 0,-1 8,1-7,-1 0,1-1,0-2,0 0,-1 0,-1 0,-1-3,0-3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2224 1233,'-3'17,"3"-9,0-4,0 0,0 0,0 0,0 3,0 0,1 1,-1-1,0-1,0-1,1-1,-2-1,1 0,0 0,-1-7,1 0,0-1,0 1,1 1,-1 0,1 0,2-6,0 5,-1 1,1 0,1 0,-1 0,0 2,0 0,0 1,0 4,-3-1,0 1,0 2,-1 0,0-1,-1 5,0-7,1 0,-1 0,-1 2,-1-1,1-2,-3-8,6 2,0 1,1-1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2278 1268,'6'43,"-6"-39,0-1,2 3,-1-3,-4-12,1 0,2 1,-1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2294 1265,'37'-2,"-34"3,-6 1,-1 2,0 0,0 1,1 0,0-1,1 1,-1 0,1-2,-3 3,2-4,-2 1,2-1,0-1,-2 1,1-1,1-1,6 0,8-1,-7 0,0 0,0 1,0-1,-1-1,0 1,1 0,0 0,-1-1,1 1,1-1,-1 0,-1 0,0 1,4-2,-6 0,-8 0,1 0,2 1,-3-2,2-1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2307 1239,'-4'13,"4"-7,1 0,-1 0,0 1,1 0,-1 2,1 0,0-2,-1 6,1-7,-1 9,1-7,-1 5,0-8,0 0,0-2,0 2,0-8,0-1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2366 1243,'-12'28,"11"-25,0 1,0 0,0 0,0 2,1 0,-3 6,3-6,2-9,-1 0,1-2,-1 1,2-7,-1 8,3-1,-2 2,0 1,0 1,-1 6,-2-2,0 0,-1-1,0 4,0-4,-2 2,2-1,-1-1,2-6,3-12,-2 8,3-8,-1 8,-1 4,7-6,-5 5,5-2,-6 4,0 0,-6 7,1-1,0-1,1 0,-2 1,1 0,3-1,2-3,0 0,1-1,-1 1,0 0,0 0,0 1,0 0,-1 3,-1 1,-1-1,0 2,0-1,0 0,0-1,0-1,-1 0,0 0,0 2,0-2,0 0,0 0,-1 1,0 0,0-1,-1-2,1-4,-2-2,3 2,-1 0,1 0,1 0,6-1,-2 0,-1-1,-1-2,-1 4,0 0,0-1,-2 1,2-1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2453 1263,'25'-6,"-22"8,0-1,4 4,-4-3,2 1,1 6,-5-5,1 1,-1 0,1 0,-1 0,0-1,1 0,0 0,1 0,0-5,-2-4,-1-2,1 0,-1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2362 170,'-8'60,"8"-56,0-1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2528 1218,'-40'59,"32"-46,5-6,0 0,0-1,0 0,1-2,-1 1,0-2,-3 0,3-3,-2-1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1772 1127,'-30'24,"27"-21,0 0,-1 1,2 1,-3 9,2-5,1-1,1-2,-1 0,-1 1,2-1,0 0,-1 1,0 0,0-1,1-2,1 0,-1 3,1-2,1-1,1-1,2 2,0-1,1-2,-2-1,1 0,-1-1,1-1,4 0,-4-1,0 1,0 0,-1-1,0 1,1 0,4-1,-5 1,2-1,0 1,0 1,0-1,-1-1,0 1,-1-1,5-3,-5 2,-1 0,1-4,-1 2,-1-1,0 0,0 1,-1 0,1 0,-1-1,-1 0,0-10,1 8,-1 1,0 2,-1-10,1 11,1-1,-1-2,1 3,0 0,-1-1,-1-2,1 4,-2 3,0 0,-1 2,-5 0,1 0,4-1,0 1,0 2,1-1,0 1,-1 0,0 2,1-2,0 0,0 1,-1-1,0 0,0 0,-1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1727 1263,'-1'44,"1"-39,0 6,0-7,-1-1,1 8,-2-3,2-3,0-2,0 1,-1-1,1 0,-1 2,-2-9,3-1,-1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1650 1317,'-8'34,"6"-30,-1 5,1-5,0 0,1 0,-1-1,0 1,-1 0,1 0,1-1,0 1,-2 2,2-2,4-8,-1-1,0 0,0 2,-1 0,1 0,1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1650 1354,'25'0,"-22"1,0-1,0 0,0 0,3 1,-3-1,-4 3,-4-1,0-1,-5 2,7-2,-1 1,-1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1646 1388,'24'-9,"-21"8,0 1,0 0,-1 3,-5 0,-1 1,2 0,0-1,0 0,-5 5,0-2,4-3,0 0,0-3,8-3,-2 1,0-1,0 1,1-1,-1 1,1-1,-1 1,-6-2,0 0,0 1,1 0,-1 9,1 2,0-3,1 0,0-1,1 0,-1 3,0-1,1-2,0 0,0-1,-1 4,1-4,1 1,3-9,-1 0,0 1,-1 1,0-1,0 1,0-1,0 1,0 0,1-3,1-3,-2 5,0 1,-1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1702 1363,'32'-19,"-29"19,2 0,-1 4,-2 0,-2 0,-2-1,-2-1,-4 2,5-3,-3 2,3-2,-3 1,3 0,-1 0,1-1,0-2,0 7,2 1,0 13,0-15,1 4,1 0,-1-3,1-1,-1-1,0-10,0 2,0 0,0 1,0-7,0 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1703 1402,'19'-27,"-15"24,2 1,-3 1,0 0,0 2,1-2,3 2,-1 1,-3 2,-1 1,-1-2,-1 2,0-2,-1 1,0 0,0 5,0-6,-2 4,2-4,-2 2,-4 3,4-5,0-3,0 1,-7-4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1715 1404,'-1'20,"1"-17,0 0,0 0,1-6,-1-1,0 0,1 0,0 1,1-1,-1 1,1-1,0 1,1 1,-1 9,-1-4,0 0,-1 0,1 0,1 2,-1-2,-1 0,-3-2,0-2,0 0,-2-4,3 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1792 1342,'-13'22,"11"-18,-4 8,4-7,2-2,0 0,-1 1,1 1,0-2,0 6,0-6,0 2,2 0,-1-2,3-11,-4 4,1-1,-1 0,1 1,0 1,0-4,2 3,0 0,3 0,-2 1,-1 1,0 1,0 1,-2 4,-1 0,-1-1,0 1,0 1,0-1,-1 8,-1-6,1-3,0 0,-1-16,2 5,1 2,-1-7,2 10,-1-2,2 1,0 0,2-1,0-1,-2 2,-1 1,1 0,1-1,0 1,0 2,0 1,1 4,-3 1,-1 6,0-8,0 0,0 0,-1 0,1 0,-1 0,4-3,0-1,0 0,1 1,-2 3,2 0,-2 0,0 0,-1 1,1 1,-2 1,0-2,0-1,-1 0,1 1,-1 0,-1 0,0-1,-1-1,-2 1,2-2,-4-1,4-1,0 1,3-3,2-1,2-1,-2 2,0-1,0 0,-1 1,0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2369 183,'32'1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1855 1384,'21'-26,"-17"31,0-1,0 1,0 0,1 2,-2-4,2 8,-3-6,1 5,0-3,-1-4,0 1,-1-8,-1-4,-1 0,1 0,0 2,0 1,0 0,-1 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1922 1320,'-22'48,"19"-44,-1 1,2 0,-1 1,1 1,-1 1,1-1,0-1,0-1,-4 1,2-7,1-1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859 1600,'-2'16,"1"-11,1-1,0-1,0 0,-1 4,1-2,0-2,0 0,1 0,-1 1,0 1,0-1,1-1,-1 3,-1-3,-2-4,0-4,0 1,0-1,1 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808 1632,'15'5,"-9"-4,-1-1,1 0,-3 0,2-1,0-1,3-4,-5 4,0 0,8-4,-8 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896 1616,'11'16,"-12"-13,-6 4,2-4,2-2,0 1,-1 0,0-1,-7 1,6-1,1-1,0 1,-1 0,1-1,1 0,0 0,-4 0,4 0,-4 0,4 0,0 1,-1 0,7-2,-8 4,2 1,3 2,0-2,0 0,-1 0,1-1,0 1,0 5,0-6,0 0,1 1,1 5,-2-6,1 1,-1-1,2 1,-2-1,0-11,0 17,1-15,0 1,0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836 1666,'0'-4,"45"0,-41 4,1 0,-2 0,4-1,-4 0,0 1,-8 4,2-2,-2 3,2-3,-2 2,-1 1,3-3,-1 0,0 1,1-1,-1-1,0 1,1 0,0 1,3 0,0 1,1-1,0 0,0 0,0 0,0-6,0 0,2 0,-1 0,0 0,2 0,0 0,-1 1,1 1,-1 1,-1 3,0 0,-2 0,-1 1,-2 0,0 1,-2-1,2-1,-2 2,3-1,-3 3,3-4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846 1756,'0'21,"1"-18,0 1,0-1,-1 0,2 1,1-12,-2 3,0 0,2-4,-1 6,6-8,-5 7,7-6,-8 6,1 0,4-4,-2 5,-1 1,-1 2,0 2,0 1,-1 1,0 0,-1 0,-1-1,1 0,-1 1,-1-1,0 0,0 0,-1 2,-1 0,-2 2,0-1,0-4,0-4,1-3,1 1,-1-1,0 0,0-1,3 3,-1-2,1 2,1-4,-1-3,2 7,1 9,4 7,-4-6,1-2,-1 1,-1-1,5 18,-5-18,1-1,-1 0,0 0,0-10,-2-2,1 0,-1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940 1632,'6'16,"-4"-13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951 1613,'27'-3,"-23"6,-2 1,0 2,-1-2,-2 0,0 1,-1-2,-3 0,2-2,-1 0,1 0,0-1,-1 0,1 1,0-2,3-2,3-7,-2 6,1 1,-1-1,0 1,2-1,-1 1,1 1,0 1,1 2,-1 1,0 4,-2-2,-1 1,0-1,0 0,-1 2,-2-2,-3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914 1682,'52'-32,"-47"30,0 1,0 0,-1 0,1 1,-1-2,1 1,1-2,-3 2,0 0,0-5,-5 12,0 0,-1-3,1 0,-1 1,0-2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2384 170,'-1'14,"-2"-6,-2 0,3-4,1-1,0 0,-1 0,1 0,1 0,3-3,8-4,-8 2,0 1,1-2,-1 2,0 0,0 0,-4 4,-1 0,-9 12,9-12,-1 0,-1 0,2 0,0 0,-3 4,4-3,4-6,5-2,-4 2,0-1,0 0,-1 1,0 1,3-4,1 0,-4 4,-1 4,-2 1,0 1,-1-2,0 1,-1 2,-1-3,0-4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968 1663,'4'0,"-3"-6,2 5,2 1,3 1,-5 0,-3 2,-1 7,-1-3,1-4,-4 3,2-4,0-1,-1 1,1-2,3-3,0 0,2 6,3 5,-4-5,0 0,0 0,2 3,-2-3,-1 1,0 2,0 2,-2-5,-1-1,0-1,0-1,-1 0,1-1,0-2,3-4,0 2,0 0,0 2,2-1,3 0,-2 2,0 1,0 1,5-2,-4 2,0 0,-1 0,-2 3,-3 2,0-2,1 1,-1 1,0 0,0-1,-1 0,0 1,-1-2,1-1,-3 3,2-1,0-1,1 0,6-6,1 2,1-1,0 1,1 0,-2 1,4-1,-4 0,-1 2,0-1,1 0,-1 0,4 0,-4 0,0-1,0 1,1-1,-1 0,0-1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1114 1661,'-11'15,"9"-11,0-1,1 0,-3 3,1-3,2 2,1 4,2-5,1-1,1 1,0-4,-1-1,0 0,-1-2,1 1,1-1,-2 0,0 0,-2 6,-1 1,1 0,1-1,1 0,0 0,1-3,0-3,-1 0,0-1,-1 0,0 1,-1 0,0-2,0 2,-3 2,0 0,0 2,9-5,-1 2,-2 0,0 1,0 0,0 0,0-1,0 1,-1 4,-1 1,-1 2,0-3,0 3,0-3,1 1,-1-1,0 0,3-7,-2 1,0 0,-1 0,3-4,-2 4,1 0,1 3,-1 3,-1 0,2 6,-2-6,0 0,0 1,0-1,-1 0,2 5,-1-5,-1 1,0-7,0-1,0 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1216 1657,'-18'25,"17"-22,8 1,0-1,-3-3,0 1,-1-1,0 2,0 2,-3 2,-2 5,-1-6,1-2,-1 2,0-3,0 0,0-2,0-6,2 2,0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1265 1619,'-1'32,"0"-29,1 0,-1 0,1 0,-1 8,1-7,1 5,0-4,-1-2,2 1,1 0,0-1,1-1,0-4,0 0,-1-1,0 0,-1 0,-6 0,0 0,-4-2,5 3,0 0,-1-1,-1 0,0 0,-5-2,6 3,0 1,1 0,7-1,1 1,-1 0,6-1,-6 0,3 0,-4 1,2-1,-2 1,0 1,0 0,0 0,0 0,1 1,-1 1,-1 1,-6 4,1-4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1373 1703,'3'14,"-2"-6,-1 0,1 0,-2-2,0 6,-1-2,1-5,0-1,-1-1,1 0,-4-1,2-6,0-1,1-1,0 1,0-1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1496 1635,'10'-1,"-5"1,0 0,0 0,-1-1,4-1,-2 0,-3 1,4-2,-4 2,1-1,2 1,-3 1,0 1,0 1,-2 1,-4 0,-2 0,1-1,1 0,1 1,-1 1,2-1,1 0,1 1,0 1,0 0,0 2,0 0,0-1,-1-1,2 3,-2-3,1-1,0-1,-1 3,0-1,1-1,-1 1,0 1,-1-2,0 0,0 0,0-1,-2-1,0-1,-2-1,2 0,-2-2,2 0,0-1,1-1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1629 1693,'-32'3,"30"0,1 0,1 1,2 0,1 1,1-4,-1-3,0 0,0-1,0-1,0 3,1-3,0 1,0-1,-1 1,0 0,-2 7,-1-1,0 3,1-3,2 1,-1-1,0 1,0-1,1-7,-2 1,0-7,0 7,-1-1,-1 1,2-1,-1 0,1 7,2 3,-2-3,3 3,-2-3,1 0,0-2,0-2,-1-2,1 0,-2 0,0 0,0 0,0 0,0-2,-1 2,1 0,-2 0,1 0,-1 7,-1-1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1725 1693,'-17'-2,"14"5,1 0,1 0,2 0,1 1,1-1,0-1,0-1,0-2,0-2,0-1,-2 0,0 0,0-1,0-1,4 10,-3-1,1 1,3 4,-3-4,2 7,-2-5,-2 0,1 0,0-2,0-1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1797 1643,'-20'31,"19"-27,0-1,1 4,-1-2,1-2,0 0,1 1,-1-1,0 0,2-6,0-3,0 0,1 2,3-3,-4 4,2 0,-1-1,1 1,0 1,-1 3,-2 2,0 1,-1 0,1 2,-2-2,1 0,-1-1,0 1,-1 0,1-1,-2-4,-3-11,5 6,0 1,1-1,0 1,2-7,2 5,0 3,2-3,-3 5,1-1,0 0,-1 2,0 1,-2 3,0 0,-2 0,1 1,-1 0,1-1,-1 0,0 0,5 1,-1-3,0 0,0 1,0-1,1 4,0-1,-1 1,-2-2,1 4,-2-4,1 0,-1 0,0 3,0-3,-1 3,1-2,-1 4,1-5,-1 1,0-1,-2-1,0-2,-4-3,4 1,0 0,1-1,1 0,0 0,-2-2,3 2,0 0,3-1,0 2,0-2,0 1,0 1,0 0,2 0,-1 1,-1 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1875 1673,'48'-18,"-45"17,0 1,0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1787 239,'-18'6,"15"-2,-2 6,2-5,-1 2,0-1,0 1,-2-2,1 1,0 1,1 1,-1 1,1-1,1-1,-1 1,0 0,1 0,0 1,-1 0,0 0,0-1,1-2,0 0,0-1,1 0,1 0,0-2,-1 2,1-2,-3-4,1-2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1914 1620,'-6'16,"6"-12,1 0,-1 0,0-1,2 5,-2-4,0 2,1 1,0-2,-1-1,1 4,0-5,-1 0,1 0,-1 0,1 0,-1 0,0 4,0-4,-1 0,0 1,1 0,0 0,-2 0,0 1,-1-3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1950 1686,'3'0,"-5"-10,2 5,-1 1,1-1,-1 2,5 4,3-2,-2 0,-1 0,-1-1,0 1,0 3,0 3,-2-1,0 4,-1 1,0-6,0 0,0 1,0 11,0-10,0-2,0 1,0 0,0 0,0 1,1-8,1-2,-1-1,1 1,-1 1,0 1,-1 0,1 0,2-1,-1-1,1 3,1-1,-1 2,0 3,-1 3,-1-2,0 0,1 2,1 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2068 1665,'-16'2,"13"-1,0 1,-1 1,1 0,2 0,0 0,0 2,2-1,0 1,-1-2,2 1,-1 0,1-1,-1 0,2-2,-1-5,1-4,-2 5,0 0,0-2,-1 2,0 0,2-2,-2 2,3 3,0 8,-1-4,2 2,-1-3,3 3,-3-6,0-7,-2 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2109 1595,'-12'52,"11"-49,0 1,0 0,1 0,0 1,-1 2,1-1,1 7,0-10,2 3,-1-2,2 0,-1 0,2 0,-2 1,1-1,-1-1,1 0,-2 0,3-2,-1 0,-2-4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1917 1706,'13'-3,"-10"1,-1 5,-2 1,1-1,0 2,-1-2,0 0,6-4,2-2,-4 2,2 0,-3 0,0 0,-6 1,0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2399 873,'18'-2,"-15"1,0-1,10-2,-8 2,1 0,-1 0,-1 0,0 1,0 0,0-1,1 1,0 0,0 0,6 0,-5 1,-2-1,3 1,-4 0,1 0,-1 1,0-1,-6-3,1 0,0-1,0 1,0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2534 791,'4'33,"-1"-33,1-2,0-3,0 0,4-5,-6 6,1 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2600 776,'-30'39,"27"-36,-4 2,2-3,-4 3,5-4,1 1,-3 0,3-1,0 0,6-2,2-1,1 0,-1 0,0 1,-1 0,-1 0,0 0,4 0,-3 0,1 1,-1 0,-1 1,-5-5,-1 1,1-1,-1 1,2 0,-1 0,0 0,0-2,-1 3,2-1,-1 7,1 6,-1-4,1-1,-1 0,1-1,0-1,-2 2,2 0,-1-1,1-1,-2-1,0-1,-2 0,2-1,1-3,4 0,1 0,0 0,2 0,-2 1,2 2,-1-1,0 1,-1-1,0 2,0 0,-7-3,1 1,0-1,-1 1,1-2,0 2,-1 0,0 0,1 2,0 0,1 2,1 2,-1 0,0-2,1 2,1-1,-3 6,1-4,2 0,-1-1,0 0,0-1,0-1,0 1,1-1,0 3,0-3,3-4,7-7,-5 3,11-18,-11 15,-1 1,1 1,-1 1,-1 0,4-2,-3 4,-2 0,1 0,0 1,1-1,-1 1,-7 6,-1 1,2-3,0 1,0-1,-2 2,6-1,3 2,-2-2,1 1,0-1,-2 0,0 0,-1 0,-1 1,-1 1,0-1,-3 2,4-3,-2-1,2 1,2-8,2-3,-1 1,0 1,-1 2,1 0,0 1,3-1,-2 2,0 1,9-4,-9 4,0 0,2 0,-2-1,0 2,0 0,-6 1,-2 0,2 0,-2-1,2 1,2 3,1 5,0-5,0 1,0 1,0-2,0 0,0-1,0 1,0-1,-1 0,1 0,0 3,-1-3,3-7,0-1,0 0,1-7,0-2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2673 786,'7'19,"-4"-21,0 0,1-1,0 2,-1 0,-6 5,-1 1,0 0,0 0,1-2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2640 833,'23'8,"-20"-9,0-1,0 2,2-2,-2 1,1 2,-1 0,0-1,-4 3,-10 2,7-3,0 0,1-1,0 0,-1 1,0-1,10-1,1-2,-4 2,0 0,2 0,-1-1,0 1,0 0,-1 0,0 1,-9 6,3-5,0 2,-1 0,0-2,-1 1,-9 4,9-5,0 0,2-1,0 1,-2 1,9-3,10 0,-7 1,-2-2,0 1,-1 1,1-1,-1 0,1-1,0-1,0 1,1-1,0-3,-6 1,-1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1586 467,'-15'5,"14"-1,-1-1,1 0,1 1,-1-1,0 1,0 0,1-1,0 0,0 0,-1 0,2 0,0 0,2-2,0 0,5-1,-5 0,0-1,0 0,0 0,0-2,1-1,-2 1,1-2,-2 2,0-2,-1 1,0 0,0-2,0-1,-2 4,1 0,-2 0,-2 0,2 3,-1 0,1 2,0 0,-2 5,4-4,0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1615 508,'-5'15,"5"-11,-1-1,1 0,0 0,1 0,1 0,1-2,0-3,-2-4,-1 3,0 0,0-2,1 1,-2 0,1 1,-1-1,0 1,-2 3,2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1659 489,'15'1,"-11"0,-1-1,2 0,-2-1,0 2,0-2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1424 830,'5'14,"-4"-11,-1 0,1 0,-1 0,1 7,-1-7,0 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1716 464,'-7'41,"6"-38,1 0,-1 1,1-1,-1 0,3-6,1-1,-2 1,0 0,0-1,0 1,1-2,-1 1,0 1,2-2,0-1,-1 2,1 2,2-1,-2 3,0-1,0 2,-1 2,-2 3,-1-2,1 0,-2 0,1 0,-1 1,1-1,-1-1,1 0,1 0,3-5,0-1,0 0,1-3,-3 3,2-1,-2 1,0 0,0 0,1-1,1 3,-1 5,-2-1,0 6,-1-5,1-1,0 0,-1 1,1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1795 501,'-8'-13,"5"15,1 2,2-1,-1 1,1 0,-1-1,1 1,0-1,3-2,1-3,-1 0,0 0,2-1,-1-2,-2 2,1 2,-3 4,-1 1,1 0,0-1,-1 1,1-1,7-7,-6 0,1 1,-1 0,3-2,-3 2,0 0,-1 8,0-1,0 0,0-1,1 0,3-7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1825 460,'18'16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1850 480,'-9'40,"13"-40,-2-3,0-1,0 0,1-2,-1 3,1 1,0 0,0 0,0 0,0 2,0-1,-1 5,-2-1,0 0,-1 7,1-6,-1 0,1 0,-1-1,0 1,1-1,-1-8,2 0,1-1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1302 78,'6'22,"-5"-15,-1 0,0-1,0 0,0 0,1 0,-1 2,0 10,0-10,0 0,0 0,0 0,-1 11,1-11,0-2,0 0,-1-2,1 2,1-1,-1 0,0 0,0 8,0-8,0-1,0 0,1-1,0 3,-1-3,1 0,0 1,0-1,-1 0,2 3,-1-2,-1-1,1 7,1-2,-2-5,1 1,0-1,0 0,1 1,-1-1,0 2,-1-2,2 0,-2 2,3 0,-2-1,1-1,0 1,0-1,1 1,-1-1,1 0,0 1,0-2,0 0,0 0,0 1,2 0,-2 1,-1-1,0 1,2-1,2 2,-2-2,-1 0,0-1,1 0,0 0,-1-1,2 1,-2-1,0 0,0 0,0 0,1 0,0 1,-1-1,1 1,-1 0,1 0,0 0,0 1,1 0,3 2,-5-3,2 1,-2-1,2 0,-1 1,2 1,-2-2,-1-1,0 1,0 0,0-1,0 1,1-1,0 1,-1-2,1 1,0 0,-1 0,0 0,0-1,1 2,0 0,-1-1,0 0,0 1,0 0,1 0,0 0,-1-1,2 0,-2 0,2 2,0-2,-1 1,-1 0,0-1,2 2,-1-1,-1 0,5 1,-4-2,1 0,-2 0,2 1,-2-2,1 1,-1-1,1 1,-1 0,0 0,0-1,1 1,0 0,1-1,-2 0,2 1,-1-1,-1 1,0-1,0 0,2 1,1-1,-2 1,0-1,6 1,-7 0,1 0,1-2,0 2,-1 0,0-1,-1 0,0 1,0 0,0-1,2 0,0 1,-2-1,0 0,1 1,5-1,-4 0,-1 0,5 0,-6 0,2 0,-2-1,2 1,0-1,-1 2,-1-1,7-1,0 2,-5-2,-1 1,-1 0,0 0,0-1,1 1,-1 0,0 0,0-1,1 1,-1 0,9-1,-7 1,-2 0,4-1,-4 1,5-1,-5 1,0 0,7-1,-4 1,-1 0,0 0,1-1,-2 1,-1-1,0 1,2-1,0 0,0 1,1-2,1 1,-4 1,1-1,1 1,-1 0,-1-1,2 1,-1-1,0 0,-1 1,4-1,-3 1,0-1,0 1,2-1,-1 0,-2 1,0-2,0 2,1-2,-1 2,1-2,0 1,1-1,-2 0,8-1,-8 2,1-1,0 0,0 1,-1-1,0 1,2-2,-1 1,0-1,1 1,-1 0,-1 1,4-2,-3 1,-1 1,0 0,0 0,0 0,3-3,-3 3,1-1,-1 0,1 0,-1 0,1-1,-1 2,2-2,1-1,-3 2,0 1,0-1,1-1,1 0,-2 1,1 0,0 0,1-1,0 0,0 0,-1 1,-1 1,0-1,1 0,0 0,-1 0,1-2,-1 2,-1-1,0 0,1-2,0 2,-1 0,4-4,-2 4,0 0,1 0,-1 1,-1 0,0 0,0 1,2-3,-1 1,-1 1,-1-1,0 0,1-1,5-9,-5 9,0 2,0 0,2-1,0 1,-2 1,2-2,-2 2,3-2,-3 1,1 0,0-2,-2 1,2-2,0-1,-1 1,11-13,-12 14,1 0,0 0,1-2,-3 3,1 0,0-3,1-7,0 8,-2 1,1 0,0 1,0-1,0 1,0 0,-1 0,-1-1,0 0,0-2,-1 2,1 1,-2-4,2 4,-1-2,-1 2,1 0,0 0,-1 0,2 0,-2-1,1 0,-1 0,1 1,-2-4,1 4,1 0,-3-1,-3-2,3 3,-4-1,4 1,1 1,-1 0,1 1,-1-1,1 1,0 0,0 0,0 0,-1 0,1 1,-1-1,0 0,1 0,0 0,-2 0,1-1,1 1,0 0,-2-1,2 1,0 0,-1-1,1 1,-7-2,3 2,2 0,1-1,1 1,0 1,0-1,-3-1,1 1,-4-1,4 2,0-1,0 0,-8-1,9 1,1 1,0-1,0 1,0 0,0 0,-3-1,0 1,0-1,0 0,-3 1,3-1,2 0,0 1,0 0,1 0,-1 0,0 0,0 0,-1 0,1 0,-4 0,-1-1,5 1,0 1,-4-1,4 0,0-1,0 1,-6 1,4-1,1-1,1 1,1 1,-1-1,-2 0,2 1,1 0,-10 0,6 0,2-1,1 1,1-2,-2 1,0 0,1 0,1 0,0 0,0-1,-1 0,0 0,-1 0,1 0,-1 0,1 1,-2-2,3 1,0 1,0 0,-2-1,2 1,-1 0,0-1,-1 1,0-1,-3 2,1-2,3 0,0 1,1 0,-2 0,2-1,0 1,0 0,-1-1,-1 1,-6 0,4-1,3 0,-1 0,2 2,0-2,-2 1,2 0,0-1,0 1,-1-1,-2 1,1 0,1-1,-5 1,5-1,1 0,0 0,0 2,-2-2,2 0,-1 1,0 0,-1-1,-16 1,17-1,0 0,1 2,-2-1,-4 1,5-1,-2 0,1 0,-16 0,16 0,1 1,-1-1,-2 0,2 0,1 0,-6 2,4-3,0 1,1 0,2 1,0-1,-1 0,-4 1,3-1,0 0,0 0,-3 1,2-2,2 1,0 0,0 1,1-1,-3 1,2-1,0 0,-14 1,15-2,-1 1,0 1,0-2,1 1,-1 0,1 0,0-1,-1 1,-5 0,4-1,1 0,0 1,-6-1,6 1,-1 0,2 0,-1 0,-6 1,5-1,0 0,-5 2,4-1,2-1,0 0,-1 2,0-1,-3 1,3-1,1-1,0 0,0 0,0 1,1-1,0 0,0 0,0 1,-1-1,-2 0,3 1,0-1,-1 1,-6 0,4 0,1-1,-7 3,8-1,1 0,-2 0,1 1,-1-1,-17 16,18-13,0-1,1 1,1-2,-6-3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2019 501,'4'20,"-4"-13,2-1,-2 1,1-1,0-1,0 0,-1 0,1-2,-1 1,1-1,-1 0,1 0,-1 0,1 2,-1-2,1 0,-1 0,1 2,-1 0,1-2,0 1,-1-1,-2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2074 570,'-24'36,"22"-33,0 0,8-6,-2 1,5-4,-5 3,-1 0,0 1,-1-1,1 1,0-1,3 1,-3 2,-1 3,-3 3,1-3,-1 0,-2 4,-3 3,3-6,1-1,-1 1,0-2,0 0,0-2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2061 623,'-4'25,"4"-19,0-2,0 0,-1-1,1 0,0 0,-1 0,1 0,0 1,0-1,-1 1,1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2068 619,'16'-5,"-13"2,0 2,0-1,0 2,0 3,-2 2,0-2,-1 1,-2 4,2-3,0 1,0 0,-1-1,1-1,0 0,-2 5,2-6,-2 0,2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2058 627,'19'14,"-21"-11,-1-1,-1 2,1-1,1 0,0 0,3 0,5-4,-3 1,2-4,-2 2,-1-1,0 0,-1-1,2 1,-1 0,1-2,-1 2,-1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1430 841,'18'-14,"-14"11,5-2,-4 2,8-8,-10 9,0-1,6-3,-4 3,-2 3,0 0,-1 3,-1 4,0-1,-1 0,0-2,-1 1,-1 3,-2-2,1-1,0-1,-4 0,1 0,3-4,-2 0,-1-1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2076 627,'4'23,"-5"-18,1-1,0-1,-1 2,0-2,1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2120 578,'14'16,"-15"-12,0 0,0-1,-1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2122 607,'-5'14,"2"-12,-3 3,4-2,0 0,6-3,1 0,0-1,-1-1,0 1,-1-1,1 0,0 1,-1-1,0 1,-5 5,-1-1,0 0,1 0,-1 0,1 1,0-1,-1 1,1-1,0 0,-3 1,1 0,1-2,1 1,5-1,1-2,0-1,0 1,-1 0,2-1,-2 0,1-1,-1 1,0-2,0 3,-5-4,0 0,1 0,-1 0,1 0,-1-1,1 2,0 0,1 0,-2-1,1 1,0 0,0 0,3 7,-1 1,0 1,0 1,-1 0,0 1,0-2,1 1,-1-2,0 1,0-1,0 0,0 2,0-1,0 5,-1-6,1-2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2161 576,'2'0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2151 598,'2'0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2152 598,'19'-14,"-19"18,-1-1,-1 0,1 1,0-1,0 1,1-1,6-5,-3 2,0-1,0-1,0-1,1 0,-2-1,1 1,0 0,-6 10,0-3,0 1,1-2,-1 0,0-1,0-1,-1 2,1-1,0 0,-3 3,3-3,-1 2,3-1,4-5,5-2,-5 3,2 0,-1-1,-1 1,1 1,0-2,-6-2,1 1,-2 0,0 0,4 8,0-2,0 2,0-1,-1 0,0-1,0 1,0 1,-1 10,1-12,-1 0,1 1,0 0,-1 2,-2-6,-2-2,2 0,0 0,-1 0,1 0,2-1,3-2,0 1,1-1,-1 1,1 1,-1 0,0 0,4-3,-4 3,0 0,2-1,-2 0,1 0,-1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2203 575,'17'1,"-16"2,-1 0,-3 2,-1 3,3-5,-1 0,1 0,-2 1,-2 1,1-1,1-3,7-5,-2 0,3-1,-2 1,1 1,0 1,-1 0,1 1,-1 1,2 0,-2 0,-3 4,-4-1,-10 10,11-11,0 0,-5 8,5-6,2-1,4-4,1 0,-1 0,0 0,0 0,2 0,-2 0,1 0,-1 1,-6 3,-3 1,2-1,1 0,0 0,0 0,-1 1,1 1,-1-1,-2 6,5-7,1 0,3-1,1-2,3-3,-4 2,3-2,0 1,-2 0,-1 1,0 0,0 0,1-2,0 0,-2 0,1 0,-3 0,-2 0,-3-4,3 4,-1-1,0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2220 612,'1'22,"-1"-16,0 1,1-2,-1 0,0 0,-1 0,0 1,0 1,1-3,-2 4,2-4,-1 0,0 0,-1-1,-1-5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2172 558,'-17'12,"14"-9,0-2,-1 2,-2 2,3-3,0-3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2257 628,'15'-1,"-11"1,-1 0,0 0,-9 3,-3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1452 849,'9'-8,"-3"6,-2-1,3 1,-8-1,-4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2248 657,'39'-18,"-36"17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2257 610,'24'4,"-20"-3,-1-1,0 0,0 2,0 0,-3 1,0 1,-2 0,1 0,0 1,-1 0,0 0,1 0,-1-1,0 2,-1-2,1-1,0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2317 623,'-3'34,"3"-26,-1-4,1-1,-1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2326 572,'1'69,"-1"-61,1 0,1-1,-1-1,-1 0,3 10,-3-11,0 1,1-1,0 1,0-2,-1-1,-1 0,-2-5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2331 614,'12'27,"-12"-23,0 3,0-3,1-7,-1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2350 601,'4'13,"-4"-9,1-1,1-14,0 7,0 1,1 2,0 0,0 1,1 1,-1 0,-1 2,-2 0,-4 5,1-3,1-1,0 0,1 0,-2-4,1-3,1 0,0 0,1 0,1-1,0 1,1 0,1 2,1 2,0 0,-1 1,-4 1,-2-2,0 1,0 0,0-1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2351 643,'0'13,"3"-12,-1-4,1 0,1-3,-2 3,0 0,1 0,2 0,-2 2,4-2,-3 3,0-1,-1 1,-3 3,-2 0,0 0,0 0,-6 8,6-8,-2 1,-1 2,2-4,0-5,3-1,-1-1,0 1,1-2,3 4,0 3,-3 3,-1-1,1 0,-2 1,1 0,0-1,-1 0,-2 1,7-2,3-4,-2 0,0 2,1-1,-2 0,0 1,0 0,-4 3,-3 2,2-2,-2 1,2-1,0 0,1 1,0 0,0-1,-2 1,0-2,0-3,-1 0,1 0,2-4,2-2,-1 3,2 1,1 2,1 0,1 1,0 1,4 1,-5-1,-1 1,1-1,0 0,0 2,-1 0,0 0,-6-17,2 10,-1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2378 632,'1'31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2262 731,'2'0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1271 158,'-32'15,"27"-14,-1 0,3 0,-1 0,0 0,0 0,0 0,-1 0,-6-1,6 2,0-1,1-1,-4 2,4-1,0-1,0 1,0-1,-1 0,0 1,0-1,-1 0,2 0,0 0,0-1,1 1,-1 0,1 0,0 0,-3-1,2 0,1 1,-2 0,-2-1,4 1,-1 0,0 0,0 0,1-1,0 1,0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1459 817,'-3'24,"3"-10,-1-9,2-1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340 98,'-10'19,"9"-16,-1 0,1 0,0 0,-1 2,1-2,1 0,-1 3,0-2,1 0,0 0,-1 0,1 0,0-1,0 2,1-2,2-1,1-3,-1-1,0-1,-1 0,1-1,-1 0,0 0,-1 0,1 1,-1 0,0 0,1-2,-1 1,0 1,-1 0,0 0,-1-1,0-3,1 3,-1 0,0 1,0-1,0 1,0 0,0 0,-3 8,2-2,1 1,-1 3,0-2,0 0,1-2,0 0,-1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374 142,'-2'24,"2"-19,0-1,1-1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406 131,'9'14,"-8"-17,1-2,-1 2,1 0,1 1,0 2,-1 3,0 5,-2-5,1 0,-1 0,0 0,0 0,2-6,0 0,4-5,-3 5,0 0,0 0,0 0,0 3,-2 3,0 4,-1-1,1-3,0 0,0 0,2-6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501 134,'-15'-3,"12"3,0 1,3 2,0 0,1 3,0 0,0-3,-1 0,0 0,4-7,-3 1,3-5,-1 2,-2 3,2 1,0 3,0 2,-2 0,0 2,0-2,0 1,0-1,2-6,2-5,-4 4,2-1,-2 2,0 0,2 2,-2 5,1 2,-2 1,0-3,0 0,0-1,2 0,-2 0,1 0,1-6,-2 0,0-3,0 0,0 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526 109,'2'0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527 109,'28'16,"-24"-12,-4-1,1 1,-2 0,1 1,-1-2,0 6,0-4,1-2,-2 2,2-2,6-13,-5 5,2-6,-1 8,0 0,1 2,0 2,-1 2,0 0,-1 0,1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612 134,'11'0,"-7"0,-1 0,1 0,0 1,-1-1,2 1,-1 0,-8-2,-1-3,3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626 106,'41'-4,"-37"9,-3 0,0 0,-2-1,1 0,-1 0,-4 1,1-1,0 0,0-2,0 1,1-1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702 115,'-4'29,"5"-25,0 0,1 1,0 2,0-4,1-1,2-3,0-4,-3 2,0 0,-1 0,2-4,-1 3,0-2,-1 3,-2-2,-1 2,-1-1,-1 2,-1 0,0 2,2 0,-4 3,4 0,2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737 147,'-1'33,"1"-29,1-1,-2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1478 803,'3'32,"-3"-27,0-2,0 2,0 4,1-5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761 140,'2'0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762 140,'33'-1,"-32"5,-1 0,-1-1,1 1,0-1,3-10,-2 3,0 1,0 0,0 0,2 1,0 0,-1 5,-2 1,1 2,-1-3,0 0,0 0,0 2,1 1,2-7,1-5,0-6,-1 5,-1 3,0 1,2 1,-1 1,0 4,-2 0,0 1,1 5,0-6,0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865 146,'4'34,"-3"-31,-1 2,-5-5,1-2,1-1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671 186,'13'8,"-10"-7,1 1,0-1,0 1,-1-1,1 0,-1 1,2-3,-1 3,0-3,0 2,-1-1,1 2,-1-2,0 1,1 0,0-1,-1 1,0 0,0 0,2-1,-1 0,0 0,0 0,-1-1,3 1,-3 0,0-1,2 1,-2 1,0-2,0 1,1-1,-1 1,1-1,0 1,1 0,-2 1,2-1,-2 1,1-1,1 1,-1 0,0-3,0 2,2-3,-3 3,2-2,-1 2,1-1,-1 1,0-1,-1 1,0-1,0 1,1-1,-1 2,0-1,1-1,0 1,-1 0,1 0,0 0,-1 0,0 0,-10 3,3-1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896 220,'26'10,"-23"-9,0-1,2 1,0 0,-2-2,0 1,0 1,5-1,-5 1,0 0,0-1,0 0,0 1,0 0,1-1,3 2,-4-2,0 0,2 2,-1 0,0-1,4 2,-4-1,-1-2,0 1,0 0,8 1,-8 0,7 1,-5-3,-1 5,1-3,-2-1,-1 3,1-1,0 2,0-2,0 0,0 0,0-1,1 1,1 0,0-1,0 3,0-1,-1 0,-1-1,-2 0,1 0,-1 0,-1 0,-3-2,1-4,0-2,-1 2,2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1057 334,'26'5,"-23"-5,0 0,1-1,1 1,-2-1,-8 3,-1-1,3-1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1077 342,'14'23,"-13"-19,0 6,-2-2,0-3,1-2,-3 0,0-1,0-1,-1-1,0 1,1-1,0 0,1-6,1-1,1 0,1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1107 335,'8'26,"-8"-23,1 0,-1 0,0 0,0 2,0-2,0 0,3-7,-2 0,-1 0,2-3,-1 3,0 1,0 0,0 0,1 0,-1 0,0 0,0-2,1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1171 303,'-4'26,"4"-23,-1 1,0 0,0 2,0-3,0 1,0 2,1-3,-1 0,1-6,0-1,1-1,0 1,0 1,1-1,-1 1,-1-2,1 0,2 6,-2 2,1 1,0 1,-1 0,0-2,0 0,0 1,-1-1,1 0,1-6,0-1,3-7,-4 5,2 2,-2 0,1-1,-1 2,1-2,0 2,0 0,1 1,-2 6,0-1,0 1,-1 0,0 8,0-8,0-1,-1 1,0 1,1 2,-1-3,-3-7,1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1150 392,'3'18,"-2"-14,-1 3,1-4,-1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1548 716,'-12'50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1122 418,'11'16,"-10"-12,1-1,-1 0,0 0,2 0,-1 0,0 0,1-2,0 1,0-2,0-2,0 0,1-2,1-4,-4 5,0 0,0-2,0 2,-1 0,1-1,-1 1,-1 7,-3 10,2-9,0-1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1071 497,'0'20,"3"-14,-2-2,2-2,0 0,0-3,0 1,0-2,2-4,-4 3,-1 0,0-1,0 0,-3 0,0-1,0 2,2 0,-2 1,5 8,1-2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1118 510,'-2'13,"2"-10,0 1,0-1,0 1,1-1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1139 518,'2'0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1164 490,'5'30,"-5"-27,0 0,0 0,1-7,-1 1,1 0,0 0,0-2,1 1,0 1,1 2,-1 4,-1 2,-1-2,1 0,0 0,2-6,-2-1,1 0,-1 0,2 0,-2-1,2 3,-1-1,1 3,-2 3,0 0,0 0,0 0,-1 1,0 1,1-2,-1 1,0-1,0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1224 515,'3'28,"-3"-25,0 0,0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1269 503,'14'2,"-11"-2,0 0,0 0,0 1,-6 0,0 0,0-1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1264 517,'15'2,"-11"-2,0 0,-1-1,0 0,0 1,-3-3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1283 469,'29'20,"-25"-19,0 1,-1-1,0 0,-1 2,-1 1,-1-1,-2 5,-1-2,1-3,0 1,0 1,-1 0,-1 1,-5 2,5-6,-1 0,1-1,1-1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1352 472,'4'14,"-1"-9,-2 0,2 3,-2-4,0 0,1 0,-1 0,0-1,0 0,0 0,1 1,-1-1,-1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2315 1505,'6'36,"-6"-33,0 6,-1-4,1 1,0 5,0-6,-1-1,1 1,-1-1,0 7,0-4,-1 5,2-8,-1-1,0 0,0 0,0 0,-2-1,-1-2,1 1,0-1,0-1,-2 0,1 1,0-2,-2-1,3-1,2-1,0-1,1-1,0 3,0-1,0 1,0 0,1 0,0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1522 777,'25'34,"-25"-30,4-33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1382 462,'-16'46,"14"-40,0-3,0 1,1-1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1404 473,'1'37,"2"-35,0 0,0 2,-2-1,-3 0,-1 0,-2 0,1-1,-2 0,3 0,0-1,0-7,4 3,-1-1,1 0,0 1,0 0,1-1,2-1,0 1,0 0,1 0,1-1,-3 2,-4 0,-4-2,0 2,2 3,0 0,0 1,-1 4,3-1,1-1,-1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1433 490,'-7'18,"6"-13,0 1,1-3,0 0,0 3,0-2,1 0,-1 3,0-4,0 1,2-1,1-3,0-1,1-2,-1 0,-1 0,0 0,-2 0,-1 0,1 0,0 0,-2-2,0 2,0 0,0 0,-1 3,-1 2,-4 5,6-4,-1 0,0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1461 539,'20'6,"-15"-10,-2 3,1-2,-1 2,-4 4,-6 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1483 523,'3'32,"-3"-28,0 0,0 0,0 8,0-7,1 1,-1 9,0 0,-1-12,-2-8,1 2,-1-1,1 0,-1 0,-1-4,1 5,-2-4,2 4,1 0,6 1,-1 1,0-1,1 1,-1 1,3-4,-2 3,-1-2,1 0,-1 1,-1-1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1512 520,'-7'23,"6"-19,0-1,0 3,0-1,0 0,1-2,0 0,2 0,3-2,-1-2,0 1,-1-1,2-1,-1 1,0-3,-3 1,0 0,-5 2,-1 2,2 0,0 0,-2 2,2 0,1 5,2-5,0 2,0 5,0-6,0 5,0-6,1 2,-1-1,0-1,3-8,-2 2,1 0,4 0,-2 0,0 0,-1-1,0 0,-1-1,1 3,-2 10,0-5,-1 1,-1-1,1 2,-2-1,0 0,1 0,-2-1,0-3,-1 0,0-1,1-1,3-2,1 1,-1 0,3-7,-2 6,1-3,0 4,0 0,1 2,1 1,-1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1562 526,'0'36,"-1"-33,-1 2,1 1,0-3,0 1,-1 1,1 2,1-4,-1 0,-1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1566 558,'8'15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1558 592,'30'-9,"-31"14,0-1,-1 1,0-2,-1 1,-2 1,1-2,1-1,8-3,-2 0,2 0,-1 0,-1 1,0 0,-2 5,-3-2,-6 2,3-3,0 1,1-2,1 1,8-1,-1 0,0-2,2 1,-1 0,-2 0,0 0,0 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1643 612,'2'0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1569 731,'28'15,"-30"-3,1-8,-1 0,1 0,-1-1,0 0,-2 1,-2 1,-2-2,4-3,1 0,-2-1,5-2,4 0,0 0,0 1,4-1,-5 2,6-4,-6 4,3-3,-3 3,3-3,-2 3,-1 1,1 1,-11 10,4-8,-1 1,1-2,-5 5,1-1,1 1,3-4,8-2,0-2,1-1,-2 0,7-2,-8 4,0-1,0 1,-6 5,0-2,-2 5,2-4,0 0,0-1,0 0,1 0,-1-1,-6 5,6-6,-4 4,11-5,1 0,3-2,-5 0,0 1,0 0,4-4,0 1,-1 1,-3 2,0-1,-4-2,0 1,-2-4,1 4,1 0,-1-2,-1 1,1 1,-1 3,-1 4,3-1,-2 9,3-7,0 0,0 0,0-1,0 0,0 1,1 3,1 5,-1 6,-1-9,1-4,-1-3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1663 591,'-15'4,"11"0,3-1,-2 0,1 1,2 2,0-1,1-2,0 1,0 1,0 0,0 2,0-1,0 0,0-2,-1 0,2 0,-1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1665 610,'15'1,"-12"-2,0 1,0 0,0 0,2-2,-2 2,0-2,1 2,-1-1,-6 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1693 595,'4'15,"-3"-11,-1 1,0-2,0 0,0 0,1 1,-1 1,-1 10,1-12,0 0,-1 1,1-1,-1-9,0 0,1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1685 617,'-8'20,"6"-17,1 0,0 0,-1 0,4-7,1 1,0-1,-1 0,3 0,2-1,-3 2,0 0,-1 2,-1 4,0 0,-2 2,-1 0,1-1,0 1,0 0,0-1,0 0,0 1,2-13,0 2,0 1,1-8,-3 10,2 0,1 6,-3 1,0 0,0 0,1 0,-1-1,0 0,4-4,2-4,-3 2,1-2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1738 601,'-2'19,"2"-16,1-7,1 0,1-2,-1 3,1 1,-2 5,-1 0,-1 2,0-2,1 1,2-7,0 0,0-1,1 0,-2 1,2 1,-4 6,1 1,-1-1,5-9,-1 1,0 0,-2-1,1 2,0-1,0 0,1 1,-3 6,0 8,0-8,-1 1,1-1,-1 0,0 0,-1 0,0 0,-3 0,1-1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1731 638,'32'-3,"-24"-2,-5 3,-8 3,2 0,-1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1757 623,'-1'13,"-1"-8,1 0,-1-1,0 1,1-2,-3 4,-1-1,6-9,4-2,-3 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1755 648,'13'17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1774 612,'-2'21,"1"-9,-1-9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1750 663,'-12'20,"13"-17,3-1,-1-1,0 0,0-2,0-1,0 0,0-2,0 1,-1 0,4 0,-2 0,1 2,-2 0,0 3,0-1,0-3,-3-1,-1-4,0 4,-1 0,-1 1,-1 2,1 1,0 2,1 0,-1-1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1650 729,'0'26,"0"-22,0 0,-1 0,1 1,-1-1,2-10,0 1,1-3,-2 3,1 2,2-2,-1 2,1 1,0 2,-1 3,-1 5,0-3,-1-2,0 0,3-9,-1 1,0 0,-1 2,1-1,1 1,0 1,1 3,-1 5,-1-3,1-5,-1-2,1 1,-2 0,2 1,0 2,0-1,0 1,0 1,-4 2,-1 0,0 0,-3 7,2-4,1-1,-1 0,-7 5,7-8,0 1,-3 1,2-1,1-1,9-2,-1-2,-1 1,0 1,-1-1,0 0,2-1,-2 1,0 0,0 0,-4-2,-2 1,1-1,-1 3,-3 6,2 0,2-2,1-1,-1 1,1 0,-2 7,2-5,-2 1,2-4,1 0,-2 1,0-1,1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1800 611,'12'15,"-14"-11,0 0,0 2,0 0,-1 4,-4 1,5-8,-1 4,0-6,6-4,0 0,0-1,3-4,-4 4,1 1,-3 0,1 0,1 10,-2-4,0 5,0-4,0-1,0 0,-1-6,1 0,0-1,0 0,1 1,0-1,0 1,0-1,-1 1,2-2,0 2,1 0,0 2,0 0,0 1,-1 3,-3 2,1 0,-1 0,0-1,0 1,0-2,-1 1,0-1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1838 597,'18'8,"-15"-8,0 0,-1 3,-2 1,-1-1,1 2,-3 4,1-3,-1-4,-5-2,5 0,0-1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1837 617,'14'11,"-10"-8,-1 0,0-1,0 0,-1 2,-1 0,0-1,0 2,-1-2,-1 0,0 1,0-1,-1 0,0 1,-1-2,1 1,-1-2,0 0,0-1,0 1,0-2,0-1,4-1,1 0,1 1,0 0,2-1,-3 0,0 0,0-4,-2 4,1-2,0 2,0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1878 597,'13'43,"-12"-34,-2-4,1-1,-1-1,-1 3,1-3,-2 2,-5 7,4-6,0 1,-6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 77,'46'-6,"-43"5,0 3,-4 1,-2-3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 90,'4'18,"-4"-15,1 0,1 3,-1-2,-1-1,0 1,-1-1,1 0,-2 0,-4 4,3-4,-1 0,-1 0,2-2,0 1,1-5,0-3,0 1,2 0,0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 87,'11'0,"-6"0,-2-1,2 0,-2 0,0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 91,'5'25,"-5"-22,0 0,1 1,-1-1,0 2,-3-3,0-2,-1 1,1-1,0 0,0 1,7-1,3-1,-3 0,-1 0,0 1,0 0,0 0,0-1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 82,'21'-4,"-17"4,-1-1,0 1,0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 88,'4'42,"-3"-38,-2-1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1685 813,'30'9,"-29"-17,-1 3,-1-1,1 1,0 1,-1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102 183,'3'14,"-1"-4,-1-4,1 0,0-1,-1-1,-1-1,2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67 254,'20'-2,"-17"2,0-2,0 1,-7 2,0 2,1-1,2 1,3 4,-1-2,0-1,1 4,-1-5,0 0,0 0,-1 1,0-1,0 0,-1 1,0 3,0 1,0-4,0-1,0 2,0-2,-1 0,-1 0,0-1,0-1,0-1,-4 2,4-2,-2 0,2 0,-4 0,4-1,0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114 292,'3'15,"-3"-12,1 1,2-4,0-3,-2 0,0-1,0 0,-1 0,1 0,-1-2,0 3,2 6,-1 1,1-1,0 1,1 2,0-4,-1-5,1-2,-2 2,2-5,-3 5,1 0,-2 0,0 6,-1 0,2 0,3-2,1-1,0 0,2 0,-1 0,-2 0,0 3,-5 1,-1 0,0 1,-2-1,0-2,2-4,2-1,0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187 236,'1'28,"-1"-22,0-2,0 0,-1 2,1-2,-1 0,1 0,1 0,1 0,-2 0,3-3,0-3,0 0,0 0,0 0,-1-1,-3 0,-1 0,-1 1,-3-5,2 5,0-1,0 3,0-3,1 3,-1-1,5-2,6 0,-3 3,-1-4,0 3,0-2,0 3,0-3,0 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209 285,'15'-4,"-11"3,-1 1,1-2,-1-6,-1 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256 253,'0'17,"1"-13,0 2,0-3,0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258 217,'17'32,"-14"-31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287 238,'2'15,"-1"-12,-1 0,3-4,-1-2,1-3,-2 1,2 3,0 1,0 1,-1 3,0 1,0-1,-1 0,1 2,-1-1,3-8,-2-2,0 3,-1-1,0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345 243,'18'-3,"-17"0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405 191,'-1'27,"1"-22,0-1,0 0,0 0,0-1,0 4,1-4,-1 0,1 0,0 0,-1 0,3-3,0-3,-2-1,-1 1,-2 0,-1-2,0 2,2 0,-3 0,1 1,1-1,-2 0,1 1,-3-5,3 5,0-1,0 5,3 1,4 0,1 1,4-3,-6-1,1-1,1 0,-1 0,0 1,-1-2,1 1,-2-3,1 1,-1 0,-2 10,1-2,-1-1,0 0,0-1,0 0,1 2,0-2,0 0,1 0,-1 0,2 0,0-2,-1-4,-1 0,0-3,-1 0,-1 1,-2-9,2 8,-1 1,1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1710 764,'6'15,"-6"-10,-3-1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426 196,'22'6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459 198,'0'37,"0"-33,0 0,0-1,3-3,0-6,-1 2,-1 0,0 0,0 1,0-1,1 8,-1 2,0-3,0 0,0 3,0-2,0-1,2-6,-2 0,1-3,0-1,-1 2,0 0,2 3,0 3,0 0,-2 2,1 0,-1 0,1 2,-1-1,0 1,0-2,2-3,-1-4,0-1,-1 2,2 0,0 1,0 0,0 2,0 3,0-1,2 0,-1-1,-1 0,2-2,-2 0,0 0,0-1,-1-2,-1 1,-1-1,1 1,-1 0,0 0,0 0,-3 0,0 1,0 1,0 0,0 1,0 0,0 2,2 1,2 0,1 4,2 2,-1-7,1 2,2-1,-3-2,1-1,-1 0,2-1,2-1,-4 0,0-1,1-1,0 1,-2 0,0-3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328 181,'-16'12,"15"-9,-2 4,2-2,0-1,1 0,-1 0,0 0,1-1,-2 3,1-3,1 0,0 0,0 3,0-3,2 4,-2-2,1 0,-1-1,1-1,0 0,1 1,0-1,5 1,-4-3,2-1,-1 0,0 1,-1-2,0 1,1 0,4-2,-5 1,0 0,0-1,-1-1,1 0,1-4,-1 1,-1 2,0 0,0 1,0-2,-1 2,1 0,0 0,0-1,-1 1,0-1,-1 0,1-1,-1 1,0-3,-1 3,0 0,-1 0,0 1,-1 1,0 0,0 1,-1 1,0 0,-1 2,0 1,1 0,0 1,1-3,1 2,-3 2,3-2,0 0,-3 3,0-1,4-2,-2 1,1-1,1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338 246,'46'34,"-42"-32,0-2,-1 2,0-4,-2-3,-2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455 179,'-2'21,"2"-15,-1 0,0 6,0-6,1-1,-1 0,0 2,0-1,1 0,-1 0,0 1,1-2,0-1,0 2,1-3,2-2,2-1,-2-1,2 1,-1-1,0 0,0 1,0-1,-1 1,6-1,-5 0,-1 1,1-1,-1 0,-4-8,-1 2,-1 2,0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452 197,'20'-4,"-16"4,0-1,0 1,1 1,-2-2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455 245,'31'-9,"-26"9,-1 2,0 0,-1-2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535 194,'-4'38,"2"-30,2-5,-1 0,1 0,-1 2,0-1,0 5,1-6,0 0,-1 0,1-10,0 2,1 1,-1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540 208,'2'9,"-1"-1,-1-4,1 1,0 0,-1-2,2 3,-1 0,0 0,0-1,-1-2,0 1,1-1,1-6,1-1,-2 1,0-2,0 1,1 1,-1-1,2-4,-2 5,0-1,0 1,1-4,-1 3,1-1,-1 2,0 0,0 0,-1 0,4 0,-1-1,0 2,0 0,1-1,-1 1,-3 5,1 2,1 0,-2 1,1 0,0 0,-1 0,1-2,0 1,0-1,0 0,0-1,1 2,-1-2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644 172,'2'0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1658 834,'17'21,"-14"-24,0 1,2-2,-1 1,0 1,1-1,-2 1,1-1,-1 0,-2 6,2 5,0-6,0 0,0-2,1 0,0 0,1-1,-2 0,1-1,0 0,0-1,-1 0,-1 0,-1 0,0 0,-1 0,-2 0,-4 1,2 1,1 1,-6 2,6 0,0-1,0 1,1 1,-1 0,0 1,0 0,0-2,0-5,2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634 185,'-2'14,"3"-10,-1 2,1 2,-1-5,0 0,0 1,0-1,0 0,1 0,0 3,0-2,1 0,0 0,2-1,-1-3,0 1,0-1,1-1,-1 2,0-1,1-2,-1 1,3-2,-2-1,-1 0,-1 0,1-1,-1 0,-1 2,3-13,-3 13,0 0,-1-1,1 0,0-2,-2 3,0-3,0 3,1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794 219,'15'-9,"-11"8,1-1,-1 2,0 0,0-1,0-1,0 2,0 0,0-1,0 0,0 1,0 0,2-1,4 1,-5 0,-1 0,0-1,0 1,-1 1,0-1,2 0,2-1,-3 1,0-2,-1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913 177,'38'4,"-35"-3,-2 2,-3 0,0 1,-1 0,1-1,-1 3,0 1,0-2,-6 9,7-11,-2 2,2-1,-1 0,1-1,-1-2,2-4,0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1057 113,'-2'40,"1"-35,1 2,-1-4,0 0,0 2,2-12,0 2,0 1,0 1,3-3,-1 4,0 0,0 1,0 1,0 1,-6 3,-1 3,-2 1,3-4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1010 210,'20'-8,"-14"6,-2 0,0 1,-1 0,0 0,0-1,2 1,-2 0,1-1,1 1,-2-1,-4 5,-1 1,-1-1,1 0,-1 2,2-1,-1-1,-2 3,3-3,-2 0,1 0,-2-2,1 0,-2 0,2-1,0 0,1 3,-2 9,3-8,1 0,-1 1,0 1,1 0,-1-1,0 0,0-1,1 0,-1 0,1-1,-1 0,1 1,0-1,-1 0,1 0,-1 0,1-7,1 0,0-5,-1 4,1 1,-1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1030 248,'14'-4,"-10"1,2-1,-3 2,3-3,0-1,-2 5,1-4,-2 5,1-3,-1 4,-8 4,-4-1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1067 208,'-6'19,"4"-16,2 0,-1 2,1-2,-1 3,1-3,1 0,2-3,0 0,1 0,0-2,2 0,-3 2,0-1,2-2,-1 2,-1 0,-5-2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1056 271,'9'10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246,'7'34,"-8"-29,-2-2,0 1,0-2,-1 1,0-1,1-1,-1-1,-1 0,6-5,2 2,1-1,-1 1,1 1,3 0,-2 0,-2 2,1-1,0-1,-1 1,-3 5,-3-1,-1 0,1 0,-4 2,4-3,1 1,-4 3,2 0,2-3,0 0,3 1,2-3,2-3,0 0,0-1,0 1,0 0,-1 0,4-2,-5 3,2-2,0-1,2-2,-3 2,-3 1,0-1,1-1,-1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1125 247,'32'-11,"-28"9,-1 1,0-1,0 0,-1-1,-5 1,0 0,0-1,1 0,0-3,1 3,-1 0,1 6,0 18,2-17,0 5,-1-5,0-1,0 0,0 2,0 1,1 3,-1-5,0 0,1 4,0-2,-4-5,0-2,-1 1,1-1,0 0,-1 0,1 1,11-7,-5 4,0-1,-1 1,5-8,-4 7,-1 1,2 1,0-3,-2 2,-1 6,-1 1,0-1,3 3,-3-3,3-1,1-3,1-2,-1 0,0-2,-2 2,-1 0,0 0,0 0,0 0,-1 0,1-1,0 0,-1 1,1 0,2 4,-2 2,1 2,0-1,0-1,0 1,2-3,0-4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777 1108,'0'5,"3"-6,0-1,0 0,-6 1,0 2,2 2,4-1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1265 192,'-19'47,"17"-44,-1 0,1 1,0 0,-1 3,2-1,0-1,1-2,-2 3,1-3,1-7,1-2,-1 1,1-1,0 1,0 2,0 0,2-2,1 2,-1 3,7 3,-6-2,0 3,-1-1,-1 0,-1 1,1-1,-1 0,-1 0,2 0,-1-8,0 2,-1-1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1324 180,'-3'15,"0"-8,1 0,-1 0,0-2,0 0,1-2,0 0,0 0,-1 1,0-2,1 1,5-3,0 0,0-1,0 1,0 1,-1 4,-2 0,0 1,0-2,-1 10,0-11,0 1,-1-1,7-7,-2 0,0 0,-1-1,1-3,0 4,-1-1,1 2,1-1,-1 2,-1-1,1 1,0 1,1-1,-1 1,1 0,0-1,-1 0,0 0,-7-4,2 3,-1-2,2 2,-2-2,3 2,-3 3,1 3,-1 3,2-1,1 0,0-1,0-1,0 0,1 0,1 1,-1-1,1 0,4 2,-3-3,1-1,-1-1,1 1,0 0,-1-1,0-2,0 2,0 0,4-4,-4 3,3-4,-2 3,0-2,-1 1,-1-1,-1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498 368,'-4'18,"3"-13,0-1,-1 0,1-1,-1 2,1-2,0 0,0 1,-1 2,1 0,0 1,0-2,-2 10,2-11,0 1,-1 8,1-7,0 1,0 0,1-2,-1-1,1 1,-1 0,1 0,0-1,0 7,-1-6,1-1,0 3,0-3,0-1,0 0,6 0,-2-2,-1-1,0-1,0 1,1-1,-1 1,1 0,-1 0,1-1,0 1,-1 0,0-1,4 0,-3 0,-1 1,1-1,-1 1,1 0,-1-1,1 1,-1 0,1 0,1-1,-1 1,-1 0,0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541 504,'16'5,"-13"-5,0 1,3 1,-3-1,2 0,-2 0,0-1,5 1,-4 0,0-1,5 0,-6 1,3-1,-1 0,-4 5,-7 17,2-13,-5 5,5-7,1-1,0 2,-6 8,7-13,0 0,0 0,-4-2,3-4,0-3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891 781,'7'45,"-6"-42,0 1,0-1,0 0,2-4,0-3,2-7,-4 8,0 0,0 0,-1-1,2 0,-2 1,3 8,-2 5,0-6,-1 0,2 2,0-1,0-1,2-2,3-5,-3 1,2-3,-3 1,0-1,-1-1,-1 2,0-1,0 0,1-2,-1 1,0 3,-1-1,1 1,-1 7,0 0,0-1,0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990 792,'2'0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991 771,'2'0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1025 786,'-1'51,"0"-48,3-6,-1 0,2-2,-1 0,0 1,-1 0,1 1,-1 0,3-3,-1 4,0 1,1 3,-3 2,0 0,1 2,0 2,-1-4,0-1,0 0,-5 0,1-1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994 822,'-1'17,"3"-14,-2 0,1-6,-2-1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 768,'2'53,"-2"-49,0-1,-1 2,0 0,1-8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848 1101,'-14'-3,"11"3,0 0,-1 2,0 0,1 1,1 0,0 0,2 0,1 1,2 0,7 4,-6-7,0-1,-1-2,1 0,1-4,-3 3,0 0,-1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1131 785,'-5'31,"5"-27,0 5,1-5,-1-1,3 0,7 1,-7-3,1-1,-1 0,0 0,2-1,-2 1,0-2,1-1,0-1,-2-1,-1 2,1-9,-2 8,-1-2,0 1,-4 1,2 4,0-1,-1 2,1 0,-1 1,0-1,-4 5,3-3,1-1,1 1,0-2,-2 0,-2-2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995 780,'4'14,"-4"-11,1-6,-2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844 883,'13'2,"-7"-3,-3 2,0-1,0-1,1 1,4 0,-1 1,-2-2,4 3,-6-2,0 0,2 0,1 0,-1 0,0 0,0 0,-1 1,0-1,0-1,0 2,0-2,-1 1,1 0,1 0,0 0,5-1,-5 1,6 0,-7 0,-1-1,0 1,1 0,0 0,5 0,-3 0,-1 0,0 0,-1-1,0 1,1 0,-1 0,0 0,10 0,-8 0,5 0,-6-1,0 1,-1 0,1 0,-2 0,7-1,-3 1,1 1,0-1,6 1,-9 0,0-1,1 0,1 1,5 0,-7 0,0 0,0 0,-1 1,0-1,0-1,9 1,-7-1,-1 0,-8 1,-3-2,-1 0,-1-1,0 0,-2 0,-18-2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845 739,'0'36,"0"-33,0 1,4 43,-1-30,-2 0,1 20,-2-2,0-28,0 9,0-7,1 14,0-15,0-1,0 1,0 1,0-1,0 2,0-4,1 3,0 0,-2-5,-3-6,0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844 721,'24'2,"-20"-2,-1-1,3 1,-1-2,3 1,-5 1,1 0,12-1,-4 1,0 0,-6 1,6 0,3 0,-7 0,-1-1,1 0,-1 0,-1 0,10 0,-8 0,-2-1,7 1,-7 0,0-1,1 1,0 0,7 1,-7-2,-1 2,7 0,-7-1,9 2,-8-2,7 1,-8 0,-1-1,17 1,-17 0,0-1,-1 1,9 1,-9-1,-1-1,0 1,3 0,-2 0,4 1,-5-2,0 1,0 0,-2 2,-1 2,-1 0,1-2,-1 0,1 2,0 0,1-1,0 2,-1-3,0 1,0 5,0-5,0 3,0-1,1 0,-1 0,2 10,-1-9,-1 1,2 7,-1-8,-1-1,0 5,0-6,0 0,0 9,0-2,-1-7,0-1,1 1,-1 1,1-1,0-1,0 1,-1 6,0-7,1-1,0 0,0 0,-1 4,0-4,0 4,0-3,1-1,0 7,0-4,1 6,0-7,-1-2,1 0,-4-2,0-3,-1-1,0-1,1 0,-1-3,-3-1,3 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888 1054,'13'4,"-10"-3,1 0,0-1,0 1,1 0,7 0,-8 0,1 0,6 1,-5-1,10 1,-7-1,-2 0,1-1,0 0,1-1,1 1,0-1,0-1,-1 1,16-4,-8 3,5-1,-15 3,11-1,-10 2,-2-1,1 0,7 1,-7 0,1 0,0-1,2 0,-6 0,0 0,0 0,0 1,-1-2,0 0,-2-2,-4 2,-4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936 929,'8'15,"-6"-11,0 0,1 1,-1 1,0 0,0 1,2 2,-1-1,-2-4,2 0,-2-1,1 0,-4-7,1 1,0 0,0-1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966 919,'-19'59,"18"-55,0 0,-1-1,1 0,-1 2,-1-2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905,'-24'46,"23"-43,2 0,3 1,1-1,-3 0,9 4,-8-5,0 0,0 1,-1 1,-3 1,-3-1,0-2,0 0,-2-2,2 0,4-3,3-5,-2 2,2-5,-1 6,-1 1,0 1,1-3,0 3,0-1,0-2,0 2,0 1,-2 0,1 0,-1 0,-1 0,-2 0,0 1,-3 1,3 5,0 1,0 2,3-2,-1 1,1-3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1072 904,'-12'19,"10"-14,0 0,-1 3,1 4,1-7,0 0,1 2,0 10,1-9,-1-5,2 2,1-4,0-2,1-2,2-4,-4 0,-3 1,0 3,0-3,0 3,-2-1,-1 1,1 2,0 4,1 8,1-8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878 1032,'-10'37,"9"-19,1-13,1 0,-1-1,0 0,1 0,-1 0,2 2,-1-3,3-1,0-3,-1 0,0-1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1076 953,'29'0,"-26"0,0 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1128 906,'-1'22,"-1"-18,1 0,0-1,0 1,0 1,0 0,1-1,0 0,0 0,0 5,0-6,0 0,0 0,0 0,1 0,2-3,0 0,0-2,0 1,0-1,1-2,-2 1,-1 0,0 0,1 0,0-6,-1 6,-2 0,-7 1,5 2,0 0,0 0,-1 2,-1 3,3-2,2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1175 914,'-4'21,"2"-18,-1 1,1 0,0-1,-3 5,3-4,1 0,0 0,3-1,1-3,0-2,0 1,6-4,-5 2,0 1,7-1,-5 3,-3 0,0 0,-2-3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1179 929,'2'66,"-2"-61,-1 14,-2-12,2-10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621 926,'9'58,"-9"-53,0 0,1 0,0 4,0-2,-1-4,-1 0,2-6,-1-2,0 0,0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665 958,'4'62,"-5"-58,1-1,1-8,-1 0,1 0,0 1,0 0,1-3,0 4,-1-1,3 2,-2-1,1 3,0 4,-2-1,0 0,0 0,0 7,0-6,0 4,1-5,-2 0,3-1,-2-13,0 7,-1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724 931,'-6'71,"6"-68,0 4,0-4,0 1,2-1,-1 2,3-3,0-2,-1-2,0-2,-1-1,0-3,-2 5,0 0,-2 0,-1-1,0 0,-3 0,-5 0,7 3,-2 0,3 0,-1 0,1 1,0 0,9 2,0-1,5 1,-6-1,-1 0,-1-1,1 0,3 1,-4-2,7 1,-7-1,0 0,1 0,5-4,-4 2,-4 0,1 0,1-4,-1 2,-4 2,-5 0,0 2,0 1,3 1,1 2,1 0,-1 11,3-9,0-1,0 0,0-1,2 3,-1-2,1-1,2 4,-2-3,1 1,5 5,-4-10,-1-1,-1-3,0 0,0-3,-1 4,1-1,-1 0,0 0,1-4,-1 2,0-1,0 0,-1 0,1 1,-1 2,0 0,2-6,-1 6,-1 1,-2 6,1 0,0 0,0 1,0 1,0-1,1 8,0-6,1 0,0 6,1-7,2 11,-2-9,0 0,0-1,1-1,-1-1,2-2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851 706,'4'-14,"-3"10,-1 1,0-1,0 1,0-1,0 1,0 0,-1-1,1 0,-1-1,1-2,-1 0,0 1,1 1,-1 1,0 0,1 0,0 0,0 0,-1-1,2-8,-1 7,0 0,0 1,1 2,0-6,-1 5,1-1,-1 1,1-1,-1 1,0-1,1 0,-1 1,0 0,1 1,-1-1,0 1,0-1,1 0,-1 1,0 0,1 0,1-1,-2 1,1 0,2 3,0 1,0-1,0-1,0 1,1-1,0 0,1 0,-2 0,1 1,2-1,-3 0,2 0,-2 1,1 0,-1 0,2 0,0-1,-1 1,-1-1,6 0,-5 0,0 0,0 0,0 0,1 1,13-1,-12 0,-1 1,0-1,0 1,-1 0,2 0,0 0,1 0,-1 1,0-1,0 0,6 0,-6 0,0 0,2 0,-1 1,0-1,-1 0,1 1,-2-1,0 1,0-1,1 1,1 0,-1 0,5 0,-6 0,0 0,0-1,-1 1,0-1,1 0,-1 0,12 0,-12-1,1 2,-1-1,-1 0,6 1,-5 1,1 1,-2 0,0 1,0-2,0-1,0 1,0-1,0-1,0 1,-1 2,-1 2,0-2,0 4,0-3,-1 0,1 6,1 0,0 3,-1-10,-1 2,1 4,0-3,0 1,-1 0,1-1,-1-1,0 0,0 1,1 0,0 0,2 24,-2-24,0 10,-1-11,0 2,0-1,1-1,-1 10,0-12,0 5,0-5,0 1,0-1,0 2,0-2,-2-9,1 0,-2 0,0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526,'1'17,"-1"-9,0-1,1 6,-1-5,1 2,-1 0,1-3,-1 4,0-8,0 0,1 0,-1-7,-1 1,0-7,1 2,-1 1,1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1011 523,'33'-7,"-32"10,0 2,0 0,-1 0,-1 8,-3-6,2-3,-5 2,4-5,0 1,1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923 1096,'-14'-2,"11"4,0 1,0 0,2 0,1 0,-1 0,2 0,-1 0,1 0,0 0,1 5,0-5,1-7,-1 0,-1 1,0 0,2-8,-2 7,1 1,-2 0,3 7,3 7,-1-4,-3-3,0-1,1-3,-1-4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1054 560,'1'41,"-1"-45,2-3,1 3,0 0,0 1,3 2,-3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1085 601,'54'-24,"-49"21,0 1,-1 0,0 1,-7 2,-2 3,-3 3,3 0,4-3,-1-1,1 0,0 3,0-2,2 2,3-2,1-5,-1-1,1 0,-2-2,0 1,-2-2,0-1,0 2,-1 1,-1 0,3 6,-1 2,2 11,-2-6,-1-5,0 0,0 0,-2 5,0-1,-1-5,0 0,-1-2,1-1,0-1,-9-2,8-1,1-1,3 0,-1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602,'2'0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1079 602,'3'-11,"-3"16,0 1,0-3,0 6,0-5,0 0,2 3,-1-4,1 0,2-2,4-3,-4-1,-1 1,0 0,-2-2,-3-4,1 5,0 0,-10-8,7 14,1 2,2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1209 500,'6'19,"-6"-13,1 1,-1 8,1-9,-1 5,1 1,0-5,-1 0,1 1,-1-2,0-1,0 0,1 0,-1-1,-1-1,2 1,-3-9,2 2,-1-3,1 0,-1 0,1-1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1213 512,'14'2,"-11"-2,0-1,6 2,-6 0,0 3,-3-1,0 2,-3 18,1-20,1 0,-1 2,-2-1,1-2,-2 0,0-1,2-1,0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1186 578,'9'13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1191 616,'2'0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1298 580,'35'-4,"-27"3,6 0,-10 1,1-1,0 1,-1 0,9-2,-9 1,1 1,1-1,1 0,0 1,11-3,-13 2,8-1,-6 2,-1-1,1 1,0 0,-2-1,3 1,-4 0,3 0,-4 0,0 0,2 0,0-1,-8 2,0 0,0-1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1579 473,'1'26,"0"-20,-1-1,1 1,-1 0,1 11,0-10,0 10,-1-12,1 4,0-3,0-1,0 1,-1 0,1-1,0-1,0 3,0-4,-1 0,1 1,-1-1,1 0,-4-7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2402 1552,'-24'2,"20"-1,0-2,0 2,0 1,-1 3,2 0,1 0,1-2,-2 2,3-2,-1 1,1-1,2 2,-2-2,3 2,0 0,1-3,0-2,-1-2,1-1,2-4,-3 4,-1 0,1 0,0-1,-1 1,1-1,-2 0,1 0,-1 1,0 0,0 0,-4 6,-2 11,4-10,-1 3,2-4,-1 1,2 0,-1 0,1 0,1-1,0 0,1-4,2-3,-2 1,2-5,-2 4,2-4,-2 4,-1 1,0-1,-2 8,1 4,0-5,0 1,1 6,-1-7,0 0,0 1,0 0,2-1,0-5,1-3,-2 2,1-4,-2 3,1-2,-2 3,1 0,-1-1,1 1,-1-1,1 0,-1 0,1 0,-1-2,0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961 1060,'-12'21,"10"-11,1-5,0-2,1 1,1-1,3-1,-1-1,0-1,1 0,-1 0,0 0,1 1,0 0,-2 3,-5 7,1-5,-1-2,0 1,0-2,-3 2,2-2,1-4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1569 476,'41'13,"-37"-12,-1 1,-3 2,-5 3,2-2,0-1,-1 0,1 0,0 0,0 0,-1 1,0 0,1-1,-1 0,-1-2,-4-2,6-3,1-3,0-1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1661 536,'8'25,"-11"-24,-2-3,2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1653 598,'10'-16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1752 556,'27'2,"-23"-2,-1 0,1-1,1 1,-2 0,1 0,-1 1,0-1,-7-3,-1-2,2 2,1-1,-5-6,4 5,0 1,-1 0,3 7,1 0,0 6,1 9,-1-10,0-1,0 0,0 1,0 1,0 0,-1-3,0 9,1-11,-1 3,1-4,0 0,-3-14,3 5,-1 0,1 1,0-6,0 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1770 573,'-7'19,"5"-14,1 2,0-4,-2 5,3-5,3-5,3-2,2-1,-5 4,7-3,-7 3,0-1,0 1,0 0,1-2,0-6,-3 6,1-1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1812 566,'-11'34,"11"-41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1804 573,'19'36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1823 575,'30'-39,"-32"36,1 0,5 23,-3-15,1 4,-1-4,1 6,0 10,-2-16,1 4,-1-1,0-1,1 1,-2-3,-2-3,-3-4,3 0,-1 0,1 0,0 0,-2-2,1 0,2 1,0 0,1 0,5 0,-1 2,1-1,0 1,3-1,-3 0,-1 1,3-2,-2-2,-2 1,-1 1,1 0,0 0,1-4,-2 4,0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1872 531,'41'-8,"-37"6,0 0,1 0,-2 2,0-1,0-1,1 1,-1 1,-13 1,6 0,1-1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1892 499,'18'26,"-17"-22,-1 0,0 0,0 1,0 0,-1-2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1002 1067,'-9'15,"8"-12,0 1,-1-1,1 1,0-1,5 5,1-5,-2-1,1 0,0 0,0 1,-2 0,-1 1,-1-1,0 1,-1 1,0-2,-2 1,1-1,-8-1,6-3,1-1,0-2,1-1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1916 477,'-9'57,"7"-52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1898 553,'9'14,"-6"-14,1-1,-1 0,4-2,-4 2,0 0,-10 7,3-4,0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1892 585,'1'25,"0"-22,0 1,0 1,1-1,0 1,0-2,1 0,0 0,0 0,1-2,-1 0,1-1,0-2,0 0,-1 0,0-1,0 0,-1 0,-1 0,-4 1,-1 1,0 0,1 1,0-2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1889 602,'19'-11,"-16"9,0 0,1 0,-1 0,2 0,0 4,-4 1,0 0,-1 2,1 4,-1-5,0 0,0-1,1 8,-1-3,-1 9,-2 3,2-17,0 1,-2-4,0 0,0-1,-2 0,-5-6,7 4,-4-2,5 2,-2-1,3 1,-1 0,1-1,0 0,2 1,2 1,2-1,-2 1,5-1,-5 2,7-4,-5 2,0 1,0-1,-2 0,0 0,-3-1,-1 1,0 0,-2-1,-1 1,0 1,2-1,-1 12,3-5,0 2,0-2,0 0,0-1,0 1,0 0,0 3,0-4,0 0,0 0,2-13,-1 6,-1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1977 508,'-8'36,"7"-21,0-10,1 0,-1 1,1 2,0 0,-1-1,1 0,0-1,-1 1,1-2,0 2,0 10,0-6,0-6,0-2,-1 1,0-11,1 2,0-1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2038 502,'-16'17,"10"-12,3-3,0 0,0 1,0 0,0 1,0 0,1-1,-1 0,1 0,0 0,0 0,-1 1,1 0,-1 1,6-4,1-1,-1-1,0 2,-2 6,0-2,-1 0,-1 0,1 0,-1 1,0 0,0-1,-1 5,2-5,-1 0,1-2,1-6,0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2001 575,'38'-15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2016 575,'-7'41,"7"-38,0 4,0-3,0-1,3-2,1-1,-1-2,0 0,1-2,-3 1,1 0,0 0,0 0,0-1,0 0,-1-2,1 1,3-9,0 5,-2 6,-8 7,-1 3,3-5,0 0,0 1,0-2,1 2,-1-6,3 0,0 0,1 6,0 1,1 1,0-1,-1 0,0-1,3 2,0-2,0 1,0-1,1 0,-2-1,0-1,1 2,-1-2,1 0,-1-1,0-3,-3-1,-2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1778 717,'5'23,"-5"-18,1 0,-1 0,1 4,0-2,0-3,-1-1,1 4,-1-3,1-1,-1 2,0-2,-5-10,3 4,0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1763 762,'6'22,"-6"-19,1 0,-1 0,1 0,-1 0,1 1,0 3,-1-3,2-1,1-2,3-4,-2 1,4-5,-5 4,0-1,4-4,-4 5,2-4,-1 2,-1 1,-1 1,-1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1066 1001,'7'31,"-7"-26,-1-2,-2-1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1661 827,'-2'15,"1"-9,1 2,0-1,-1-1,1 0,-1 0,0 5,1-5,0 7,-1-5,1-1,0 0,0-1,0-1,0 1,1-3,2-3,-1-4,-2 1,1-1,0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1679 924,'2'26,"-2"-23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1688 893,'18'23,"-17"-18,-1-1,0 2,0-2,0 1,0-2,-1 1,1-1,-1 3,1-3,1-8,0 2,2-10,-2 10,0 0,0 0,0 0,1-1,-2-1,2 1,1-1,0-1,1 2,0 0,0 2,-1 1,-2 4,-2 2,0 1,1-1,-1-1,1 0,-1 4,1-5,0 0,-1 2,1 0,2-2,1-4,1-3,-1 0,-1-1,0 2,-2 0,2-1,-1 1,0-1,0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1769 892,'-1'18,"0"-13,2 0,-1-1,0-1,0 2,0 0,1-2,2-4,0-1,-2-1,1-1,0 0,0-6,-1 6,1-3,-1 3,0 1,1 6,-2 0,1 2,-1-1,2 4,-1-5,1 5,1-2,1-3,1-7,-3 0,-1 0,0 0,0-1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1821 879,'4'20,"-2"-16,-2-1,1 1,0-1,-1 0,0 0,1 0,-1 3,1-2,-1 0,2 0,0-1,0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1852 883,'-17'18,"15"-13,-2 6,1 3,2-11,0 0,0 1,-2 0,0-1,0-3,0-4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1886 894,'26'-2,"-23"1,0 0,2 0,6 0,-7 0,0 0,1 1,1 0,-1-1,1 1,-1 0,-2 0,1-1,2 1,-3 0,4 0,-4-1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2111 812,'-19'23,"18"-20,-1 0,0 1,1 2,-1 1,1 2,-1-2,1-2,0 0,0 0,0 0,0 0,0 7,1-6,-1-1,1 4,0-5,1-9,0-1,-1-1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2098 824,'22'17,"-20"-6,-1-4,0 1,-1-1,0-1,1-1,0 4,-1-4,1-1,-1 10,1-10,-1-1,0 0,0 1,-3-5,0-4,-1-1,0-1,1 2,-2-3,2 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2086 865,'41'2,"-38"-1,1-1,-1-4,-1-4,-1 4,-1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1043 1022,'10'34,"-10"-31,0 0,0 0,0 0,0 0,0 0,-2-7,2 1,0-1,2-3,0 4,1 0,0-1,0 2,0 0,1 1,-1 0,2 1,-2 0,-4 3,-2-1,-1 3,0-1,3-1,0 0,0 0,0 0,4 0,0 0,1 0,0 0,0 0,-1-1,0 0,0 1,1 2,-4-2,1 2,-1 1,0-3,0 0,0 0,-1 5,1-3,-1-2,-1 1,-1 1,-1-2,1-2,0 0,0-1,-1 0,1 0,-1-2,0 1,1-2,1 0,1 0,1-1,1 0,-1 1,1-1,1-1,2-1,-1 2,2 0,1 1,-3 1,1 0,6-1,-7 2,1-1,1 1,-2 0,0-1,0-1,-1-1,-1-1,-1 1,-1 0,0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2154 828,'30'2,"-31"7,0-6,1 1,-1 0,1 0,-1 0,1 1,-1-2,-1 3,-1-4,0-3,-3-2,3-2,1 0,1 2,-1-3,0 3,1 0,0 0,0 0,1 8,0 2,0 0,0-1,0 4,0-6,0 3,-1 0,1-3,0-1,0-6,0 0,0 0,0 0,1 0,2 3,0 0,2 0,-2 0,1 1,-1 0,1 3,-3-1,2 1,-2 1,2-8,-1-2,-1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2207 809,'-13'63,"10"-51,3-7,-2 4,0-2,1-4,0 0,1-8,0 0,0 1,1 0,0 0,-1-6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2199 815,'7'23,"-6"-11,-1-6,0 0,0 5,0-7,0 0,0-1,1 2,2-11,-1 1,1-6,-1 0,0 7,0-1,0 1,0 1,-1-1,2-1,-1 2,0 0,-1 6,-1 0,0 0,0 5,0-3,0 2,0 0,1 0,-2-1,1 14,1-15,-1-2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2254 840,'14'-5,"-10"4,-1 1,1-1,-1 0,3 0,-2 0,-1 1,0-1,0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2290 787,'1'15,"-1"-7,0-1,1-1,-1 4,0-5,0 1,0 0,0 0,0 1,0 0,0-2,0 0,-1-1,1 3,0-4,-1 4,1-4,-3-3,-3-3,3 2,-7-4,7 3,-1 0,1-1,19-7,-13 7,1 0,-1-1,0-1,-1-1,0 2,2-4,-2 5,-1-1,0 0,0 0,1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2318 787,'-6'40,"6"-37,-1 0,1 2,0 0,0-2,1 7,-1-7,1 0,-1 0,1 0,2-1,0-6,0 1,-1 0,1-2,-1 2,1-1,3-6,-5 6,0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2314 842,'6'33,"-3"-35,0 0,1 1,2 1,-4 3,0 0,-3 1,0 0,-2 0,1 0,-1-1,1 0,-1 4,1-2,1-1,-2-7,2-1,0 1,0-1,1 1,0-1,0 1,1 0,2 1,1 1,-1 0,0 0,0 0,0 0,0-1,1-1,-1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2382 768,'-17'62,"14"-53,1-4,0 0,1 0,-1 2,1-2,0-1,-1-1,2 0,-3-1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2385 812,'8'23,"-11"-21,-3 0,3-1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2364 847,'15'-2,"-12"2,4-1,-3 2,-1 0,-4 2,-2-1,0 1,-2 1,2 0,0-1,0 1,1-1,0 0,0 0,-1 1,6-4,1 0,-1-1,1 1,2 0,-3 0,3 0,-3 0,-1 3,-5 0,0 0,0-1,0 0,-3 0,-4 4,5-3,2-1,7-3,0 1,2 1,-1-1,0 0,-1 1,3 0,-4-1,1 1,0-1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1108 1041,'24'-1,"-19"0,-1-1,-1 0,0 1,0 0,0 1,-8 3,1-2,0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1707 1124,'-4'19,"4"-13,0 0,0 1,0 3,0 1,0 21,0-19,1-2,-1 1,0-2,1 0,-1 0,-1 2,1 6,0-10,0-1,-1 0,1 1,0 0,0 7,0-8,0-2,0-1,0 1,0-1,1 0,-1-1,0-6,0 0,0-1,0-1,0 0,0 0,0-2,0-10,0 10,0 1,0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1716 1131,'12'-15,"-8"14,-1 1,0 0,1 0,-1-1,2 0,-2 1,1-3,-1 2,0 0,3-2,-3 1,1 0,-1 0,2 1,0-1,0 1,0-1,0 1,0 0,-1 0,0 0,0 0,1 1,-1 0,7-1,-5 1,7 1,-8 0,-2-1,1 0,0 1,0 0,0-1,7 1,-6-1,1 1,-1-1,0 0,0 0,-1 0,6 0,-4 0,-1 0,2 0,0-1,-1 1,0-1,5-1,-6 2,0-1,1 0,1 0,-1 1,10-2,-10 2,-2 0,1 1,2-1,0 0,0 0,0 0,5 0,-6 0,0 0,0 0,0-1,0 1,0 0,4 0,-6 0,0 0,0 0,-1 1,1-1,-1 1,0-1,2 2,2 0,-3-2,2 1,-1 1,2 0,-4 0,0-1,1 1,-2 1,0 0,-1 0,-1 3,0-2,0-1,0 0,0 2,0-1,0 0,0-1,0 2,0-2,0 0,0 1,0 0,-1 1,1 1,0 2,0 1,0-1,0-2,0 0,-1 0,1 0,0 1,-1 0,1 2,0-2,0-2,0 5,0-5,1 0,-1 0,1 3,-1 5,1-7,0 1,0-2,-1 0,1 4,-1-5,0 0,0 1,0 0,0-1,0-1,-1 7,0-5,1-2,-1 1,1 0,-2-1,-1-2,-1-1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1724 1394,'47'0,"-43"-1,2 0,7-1,-6 2,0 0,0 0,0-1,1 1,11-1,-10 0,-1 1,1-1,1 0,1 0,0 1,-1-1,12 0,-11 1,0 0,10-1,-12 1,3-1,-1 1,-1-1,-1 1,-1 0,3-1,-1 1,-1-1,-1 1,-1 0,7-1,-6 1,-1 0,-1 1,-1-1,7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1711 1258,'23'-2,"-17"3,-3-2,0 1,0 0,0 0,0 0,0-1,0 1,0 0,0 0,1-1,0 1,1 0,1-1,0 0,-1-1,1 1,-2-1,1 0,7-4,-7 4,5-1,-4 2,-1 0,0 1,0-1,0 1,3-1,-4 0,1 1,0 0,6-2,-5 2,-1 0,0-1,-1 0,1 1,-2 0,1-1,0 0,0 1,0 0,1 0,1-1,-1 1,0 0,-1 0,0 0,-1 1,1-1,3 0,-3 0,1 1,5-1,-5 0,0 1,5-1,-5 1,0-1,-1 0,1 0,0 1,0-1,1 1,1-1,-1 1,-2 0,1 0,-1-1,1 1,-1 0,0 0,1 0,1 0,4 1,-5-1,-1 0,-1 1,1-1,0 0,0 1,0-2,-10-10,2 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1810 1281,'-5'15,"3"-10,1-1,0 0,0-1,-1 0,1 0,0 1,0-1,0 1,-1-1,1 1,1 1,-1 0,1 0,0-2,-1 0,0 0,2-7,-1 1,2-4,-1 1,0 0,0 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1809 1269,'14'23,"-13"-19,0 0,-1 0,1-1,1 1,-1 0,1 0,-1 4,-1-3,-1 3,1-4,-3 10,1-10,-1-1,-1-2,0-1,1-2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1790 1311,'34'-2,"-30"1,-1-2,-1 0,2-1,-1-4,0 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1845 1278,'13'-1,"-9"0,1 0,-1 0,-1-1,0 1,0 0,-4 4,0 2,0 3,-1-1,-2 4,2-7,1-1,-2 2,-1-1,1-5,0 1,1-3,1-6,2-7,0 12,-1 1,1 0,0-2,2 1,-1 0,-1 9,-1 0,-1 1,0 1,0 0,0-1,0-2,-2 4,3-4,-1 0,0 3,0-3,0 1,1 0,-1 1,1 2,-1-5,1 0,2-9,-1-1,0 1,1-8,-2 10,1-3,-1 4,1 0,-1 0,1 0,0 0,2 6,-2 1,0 0,1 0,-1 0,2 6,-2-7,0 1,2 3,-2-2,0-2,0-7,-1-13,0 13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1894 1265,'-7'57,"6"-54,0 0,1 0,-2 5,2-5,0 0,-1-6,1-5,0 4,0 0,0-1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1892 1267,'8'17,"-7"-11,-1 0,1-1,-1 4,1-5,-1 3,1-4,0 0,-1 0,2 2,-2-2,2 3,-1-3,1-6,-1-1,-1 0,0 0,1 1,-1 0,0-7,0 7,2-16,-2 16,1-1,0 1,1 9,-1-2,0 2,-1 0,2 6,-2-9,0 1,0-1,1 0,-1 1,0-1,0 0,0 0,1 0,1-15,-2 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1113 996,'5'19,"-4"-6,-1-9,0 0,0 0,0 0,1-1,-1 0,0 2,0-2,1 1,-1 0,1-1,-2-7,0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1999 1286,'-14'-5,"11"7,2 1,-1 1,0 3,1-4,0 1,0-1,1 2,0-2,1 2,-1-2,3 5,0-4,-1-1,1 1,3-2,-3-3,4-7,-4 5,2-3,-2 3,-1-1,1-5,-2 2,1 0,0 1,-1 1,-1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2031 1270,'-2'62,"2"-57,0 1,1 0,-1-1,0-1,1 1,-2 1,2-1,-2-2,0-8,1 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2022 1271,'24'2,"-19"-1,-2 0,-5 11,1-6,-1 0,1 0,-1-3,2 0,-2 1,0 2,1-9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2076 1263,'2'30,"-1"-19,0-8,-1 1,1-1,0 1,0-1,0 1,0-1,3 0,-1-2,3-3,-2-2,0 0,0-1,-2 1,1-2,-4 1,0-1,1 3,-2 0,1-1,-2 0,0 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1851 1114,'-5'24,"5"-19,0-2,0 4,0-3,0-1,-1 0,1 0,0 0,0 0,0 7,0-5,1 0,-2 0,1-1,0 0,0 6,0-6,0-7,0-2,0-2,-1-3,1 2,-2-6,1 8,0 1,0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1833 1129,'29'-18,"-25"18,-1 0,0 0,0 2,0 0,-1 1,-1 2,-1-2,0 2,-1-1,1 0,-1 0,-1-1,1 0,-2 1,0 0,-1 0,1-3,-4 3,-1-5,4 0,0-2,1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248 1329,'-14'12,"12"-6,1-3,-1 0,-1 3,2-3,-3 4,1-3,0 0,2-1,-1 0,1 2,0-2,-1 2,2-2,0 0,0 0,0 1,0-1,1 3,0-3,4 4,0-3,-1-2,-1-1,4 1,-4-1,2 1,-2-1,0-1,1 1,-1-1,0 0,1-1,1 1,0 0,1-2,-2 1,0 0,0-1,0 0,0-1,-1 0,0 0,0 0,1-1,2-7,-2 5,-1 1,0 0,4-2,-4 3,-1 1,3-2,-2 0,-2 2,1-2,-2 2,0 0,0 0,0 0,-1 0,1 0,-1 0,0 0,-3-1,2 1,-4-1,-2 0,4 3,0-1,1 0,-1 0,1 0,0 0,0 1,0 0,-1 1,1-1,0 2,0-1,0 0,0 1,-1 0,0 1,1 0,0 0,-1 2,1-1,2 0,-1 2,1-2,1 1,0 4,-1-4,1 0,-1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261 1337,'-7'42,"7"-39,1 0,0 11,-1-10,-1-1,-1 0,0-6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461 1501,'-6'14,"6"-11,0 1,0 5,0-5,0-1,1 7,-1-3,1 17,0-16,0 0,-1 1,0 3,1-2,0-1,-1-1,1 25,-1-9,-1-18,1 0,-3 11,3-13,0 0,-1 2,-1-13,1 1,1-1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464 1493,'15'4,"-9"-5,-3 1,4 0,-4 0,2 0,-1 1,0-1,4 1,-4-1,-1 1,0-1,11 2,-10-2,3 0,-4 0,1 0,-1 0,2 0,-1 0,-1 0,1-2,0 2,1-1,1 1,-2-1,-1 1,0 0,0 0,3 0,-3 0,2 1,0-1,-1 0,-1 0,1 0,1 0,2 0,-4 0,1 0,-1 0,0 0,0 0,0 0,0-1,2 1,-2 0,2 0,-2 0,4 0,-3 1,1 0,9 1,-9-1,7 3,-8-2,4 0,-4-1,1 0,7 0,-8-1,0 0,1 0,-1-1,0 1,-1-1,1 0,0 0,-1 0,2 0,4-1,-4 2,-1-1,-1 0,0 1,0 0,5 0,-4 1,1 1,1 1,-3-1,0-1,4 3,-1-2,-4 1,-2 1,1 0,-2 0,2 8,-1-8,0 6,1-4,0 8,0-8,0 0,0 1,1 2,-1 1,1 0,1 16,-2-18,0 2,0-1,-1-3,-2 8,1-10,1-1,-1 1,0 3,0-3,1 0,0 0,0 1,1-2,-1 0,0 0,1 0,-1 0,0 3,-1-3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1147 984,'-2'37,"1"-33,0 0,1 0,-1 0,-1 3,0-4,-1 1,0 0,0 0,1-1,1 0,0 0,0 0,0 0,0 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471 1739,'16'1,"-13"-1,0 0,0 1,0-1,1 0,-1 1,0-1,6 0,-5 0,0 0,0 0,0 0,2 0,-1 0,1-1,-1 1,0-1,-1 1,4-1,2-1,3 3,-7 0,0-1,0 1,-1 1,1-2,-1 1,10 2,-7-1,0-1,-1 0,0 1,7-1,-6 0,1 0,-1 0,-2-1,1 1,-1-2,1 2,-1-1,0 0,2 0,-1 0,6 1,-1-1,-7 1,1-1,1 0,0 0,-1 1,12 1,-13-1,-1 0,1-2,0 2,0 0,-1-1,5 1,-6-1,0 1,1-1,-1-1,-7-4,0 2,-10-2,6 2,2 0,-2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478 1607,'13'-5,"-6"4,-3 1,2-1,-2 1,-1-1,0 1,2 0,-2-1,0 1,0 0,1 0,1 0,0 0,-1 0,9 1,-9 0,0-1,0 0,0 0,1 0,0 1,6-2,-1 1,0-1,-6 1,0 0,5 0,-4 0,1 0,1-1,-1 1,-1 0,10 0,-10 1,5-1,-4 0,1 1,10 0,-12 0,4-1,-3 0,-1 0,0 0,6-1,-7 1,3-1,-4 0,0 1,1 0,2 0,-2 0,-1 0,1 1,0 0,2 2,-3-2,0 0,-2 2,-14 3,9-4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510 1651,'-2'17,"3"-11,-1 1,2-2,-1-1,0-1,0 0,0 1,0 0,0-1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538 1663,'4'27,"-3"-24,0 0,-1 0,0 0,5-4,-2-2,0-1,-2 1,2 2,-2 5,1 0,1 0,-1 0,1-4,-2-4,-1-1,2-5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580 1646,'-2'15,"2"-8,0-4,0 4,1-4,-1 2,2-2,-1 1,0-1,2-1,0-1,0 0,0 0,0 0,0-2,0 0,-5-2,-2 0,1-1,-3 0,3-1,-1 1,2 1,-2-2,1 2,0 0,6 6,3 0,-3-2,1-1,-1 0,0 0,0-1,0 1,0 0,0-1,7-2,-7 2,1-1,-1 1,0-1,0 0,0 1,-1-2,-5 2,-2 0,1 1,1-1,-1 2,1 0,1 2,1 2,3-2,0 3,0-1,-1-1,1 0,0 1,0-2,1 1,-1-1,1 0,0-1,0-2,0-2,-2-1,0 0,0-1,0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651 1612,'5'39,"0"-15,-1-8,-3-10,0-1,0 0,-1 0,1 0,0 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746 1656,'-19'18,"18"-14,0 0,0 0,0-1,-1 5,2-5,2 1,1 0,0 0,0-1,0-2,4-3,-4-2,-1 1,1 0,-1 0,-1 0,3-2,-2 1,0 1,0-1,0 0,-1 0,1 1,0-1,1 0,-2 8,-1 4,1-1,0-2,-1 0,0 0,1-1,0 1,-1-1,1 3,0-1,0 0,0 6,0-7,-1-2,0 1,1-1,0 1,0 1,-1-8,0-3,-1 0,0 0,0-1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768 1657,'18'-3,"-15"4,-1 4,-2-2,0 6,-1-4,0-1,1 0,-1 0,0 0,-1 1,2-1,0-1,-1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803 1640,'2'33,"-1"-24,0-6,0 0,-1 0,3 1,0 0,0-1,1-2,1-1,-1-1,0-2,0-4,-3 4,0 0,0-1,2-6,-2 5,-1 0,1 1,-1 0,0 1,0-1,1 0,-1-4,-1 2,1 0,-1 1,0 0,0 0,0 1,0 1,0-1,-2 6,2 1,-1 8,-1-3,-3 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511 1529,'4'23,"-2"-18,0-1,-1 0,1 1,-1-2,2-2,0-5,-2 0,1-7,-2 7,0 0,0 1,0 0,3 5,2 2,1 2,-2 0,0 0,-1-3,0-2,-2-4,1-2,-1-1,0 1,0 1,-1 0,0 0,0 0,0-1,0-2,0 4,0 0,1 8,0-2,0 1,0-1,1 0,0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1120 1087,'8'-12,"-2"5,-1 3,-1 3,-1 1,0 0,4 0,-3 0,0 1,-1 1,-1 1,-1 2,-2-1,1-1,-1 0,0 0,-1 4,1-4,-2-2,0-1,0-2,-3-6,4 4,2 1,-1 12,1-6,0 4,1-4,0 2,0 2,0-4,0 1,-1-1,0 2,-2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590 1548,'4'28,"-4"-25,-1-15,0 6,0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585 1530,'2'0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616 1540,'0'30,"0"-26,-1-1,1 0,1 0,-2 2,1-2,3-7,-2 0,-1 0,1-1,0 0,-1 1,1 1,-1 0,2-1,-1 1,2 0,0 10,-2-2,-1-1,1 0,-1-1,1 0,0 0,-1-7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684 1525,'5'37,"-5"-31,2 5,-2-8,1 1,-1 1,1-1,-2-7,1 0,1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716 1540,'-6'21,"6"-17,0-1,1 3,1-2,1 3,0-4,2 1,-2-3,0-2,1-3,-2 1,-1-2,-1 1,0 0,0-1,-3-8,2 10,-1-3,1 3,-2 0,-3-1,3 3,-1 2,1-1,-2 3,1 1,-1-1,3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458 1487,'1'-18,"-1"12,1 0,-1 1,0 0,0 1,0-1,-1 1,1 0,1 0,-1 0,0-4,0 3,0 0,1-4,-1 3,0 2,0 1,0 0,0 0,0 0,0 0,0 0,0-1,0 0,0 1,0 0,0-1,1 1,1 0,-1 0,3 2,-1-1,0 1,0 0,0 0,1 1,0-1,-1 0,0 1,1 0,-1-1,0 1,1-1,0 1,-1-1,1 1,3-1,-1 0,-3 1,1 0,-1 0,0-1,1 1,-1 1,0-1,0-1,0 1,2 0,-2-1,0 0,0 1,2-1,0 1,-2 0,3-1,-3 0,1 1,-1 0,0 0,0 0,0 0,0 0,0 0,0 0,2 0,-1 0,-1 0,0 0,7-1,-6 0,0 1,0 0,-1-1,0 1,0 0,1-1,-1 1,2-1,-1 1,-1 0,2-1,6 1,-7 0,1 0,1 1,-2 0,0-1,-1 0,1 1,-1-1,0-1,2 2,2-1,-3 0,1 0,-1 0,-1-1,5 1,-4 0,-1 0,1-1,3 1,-2 0,-2 0,3 0,-3 1,0-1,1 0,-1 1,1-1,-1 1,0-1,2 2,-2-2,1 1,0-1,-1 0,0 1,0-1,0 0,0 1,0-1,0 1,0 0,0 0,-1 2,-1 1,0 5,-1-4,1 4,0-3,-1-3,0 0,0 0,1 2,0 2,0 8,0-9,0 1,1 2,-1-4,0 4,0-5,0 2,0 0,0 1,2 8,-2-11,-1-1,1 2,-1 0,0-1,0 1,-1-1,1-1,-1 0,0 0,0 2,0 1,0-3,1 0,-2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544 1374,'7'25,"-5"-20,-1 0,0-1,2 4,-1-3,-1-2,0 0,1 1,-1-1,0 0,0 0,0 1,0-1,-1 1,1-1,-1 0,2-11,-1 1,0 1,0-1,0 2,0-1,0 1,2-8,-2 7,0 1,1 1,-1-1,2-1,-1 3,0 0,2-2,0 1,-2 1,0 0,0 6,-2 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633 1348,'-4'22,"4"-19,0 0,0 0,0 5,-1-3,1 8,0-6,-1-2,-1 4,2-6,0 0,-1 0,0-6,4-15,-2 6,0 6,0-3,0 4,-1 2,0 0,1 0,1-2,-1 1,0 0,1 9,0-1,2 8,-3-6,1 2,1 6,-1-8,0 0,-1-1,0-2,1 2,0-1,1-10,-2 0,0 0,-1-1,2-5,-1 6,0-6,0 9,-1 0,1 0,0-2,0 2,2-3,0 8,-2 2,0 0,0 1,0 1,0 0,0 2,1 2,-2 0,1-2,0-2,0 0,-1 0,1 2,-1-4,-1-1,-2-5,0-3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411 1417,'18'3,"-15"-3,0 0,1-1,-1 1,0 0,0 0,0 0,0-1,0 1,0 0,0-1,2 1,-1-1,1 1,0-1,-2 2,0-1,0 0,0-1,0 1,0 0,0 0,3-1,-3 0,0 0,0 0,-1 4,-6-8,3 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503 1383,'19'4,"-16"-3,0 0,1 0,0 0,-1 0,-1 2,-6 2,-1 3,2-4,-4 5,1-3,3-4,-3 2,1-4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1177 1032,'14'-6,"-10"5,-1 0,0 1,0 0,-1 4,-3 0,1-1,-1 1,-1-1,0 1,1 0,-1 0,0 0,1-1,-1 1,-2 11,2-2,-1-5,2-5,4-10,-1-2,0 2,-1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344 1368,'6'26,"-6"-22,1 0,-1 5,1-6,-1 0,0 0,0 0,1 1,-1-1,0 0,1 0,0 1,0 0,-1 0,1 1,-1-1,1-1,-1 1,1-1,-1-7,0-2,0 1,0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342 1368,'17'-2,"-14"2,0 0,-1 3,-2 0,0 1,-2 1,0-2,-1 1,0 0,0 1,-2 3,3-5,-2 4,4-2,0-2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993 1367,'21'1,"-18"-2,0 0,0 0,0 1,0 0,0 0,-4 3,-2 0,-1 0,1-1,-1 2,0 0,3-1,-6 7,5-6,1-1,-1 1,-1 2,1-2,0-1,0 0,6-6,-1 1,0-2,0-1,0 1,-1 0,-1 1,1 0,6-3,-3 4,0 1,-1 2,0 0,1 3,-3 1,0-2,-1 2,-1-1,1 0,-1-1,1 1,-1-1,0 0,0 0,-1 1,-1 3,0-3,-2 0,0 0,-2 0,3-2,-2 1,1-1,1-2,0-5,3 1,-1-1,0 1,1 0,-1 1,1 0,0-1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1014 1389,'0'25,"-1"-21,0-1,0 0,0 0,4-8,-1 2,3-3,-3 3,5-4,-4 5,1-1,-1 1,0 3,-1 4,-2-1,-1 0,0-1,-3 6,1-4,0-2,0 1,0-1,0-2,1-4,3 0,1-1,-1 0,6-9,-5 9,1-1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1052 1380,'10'6,"-11"-2,-1-1,1 0,0 1,0 0,0-1,0 0,-1 2,1-2,1 1,1-1,0 0,1 0,1-1,0-1,0 0,0-1,-5-3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972 1431,'13'24,"-10"-14,-2-6,4 5,-3-5,3-3,0 0,2-1,-2-1,-1 1,0-1,4 1,-4-1,0 0,-1 1,1-2,-1 1,0-2,2-4,-1-5,-3 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1112 1326,'-16'42,"13"-38,1 0,0-1,9-5,-3 0,-1 0,5-4,-5 2,0 2,1-1,-1 3,-3 4,-1 0,0 0,0 0,-1 1,-1 5,1-3,1 0,-1 0,0-1,-2 3,-1-4,0-2,-1-2,3-1,0-1,0 1,-1-3,1-2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1089 1382,'42'15,"-39"-15,-7 5,1-2,-1 1,-2 2,4-3,-2 1,2-1,-2 1,1-1,1 0,0 0,8-4,-3 0,2-2,-2 2,4-4,1 3,-5 1,1 1,-11 0,3-1,0 0,1 0,1 6,2-2,0 0,0 0,0 0,0 0,0 1,1 0,-1 1,0 4,0-5,0 3,0-4,0 0,0 1,0-1,0 0,-4-9,3 2,0 1,0-5,0 5,1-5,-1 4,0 0,1 0,-3 8,2-1,0 2,-3 4,3-6,0 0,0 0,-3 3,4-2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1105 1459,'28'2,"-25"0,0-2,0 1,0-1,-1-4,-1 1,0-1,0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1153 1409,'25'-14,"-20"10,0 0,-4 1,-3-2,-2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1203 1049,'6'20,"-6"-15,0 0,0-1,0-1,0 0,0 0,-1 0,2 0,-1 0,1-8,-2-3,1 4,0 0,0 1,0 0,0-2,0 2,2 0,0 0,1 1,1-1,1-1,-2 6,-3 3,0-1,-1 2,0 0,-2 9,1-10,2-2,-3 1,0-5,3-4,-1-1,0-1,1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1171 1362,'-1'20,"1"-17,1 0,-1 2,0 0,0 8,0-8,0 0,0 8,0-9,0 6,1-4,-1 0,-1 2,1-5,0 0,0 0,-3-4,0-4,0-2,1 3,0-1,1 1,0 1,-1 0,-4-5,10 5,3 2,-3-1,-1 0,1 0,0 1,0 1,0 0,1 1,-2-1,2 3,-2-1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1209 1343,'-11'48,"11"-45,0 2,0-1,1 3,4 3,2-5,-3-4,1-3,-1-5,-3 3,1-15,-2 16,0-1,0-2,-4 11,1 2,1-1,-1 0,1 1,0-2,-2 4,3-6,-1 1,1 1,-1 0,2 0,0 1,-1 0,0-1,1 0,0-1,1 2,0-2,1-7,-1 0,0 0,0-1,0 0,0 0,0 0,0 0,2-1,0 0,-1 2,2 1,-1 0,-1-1,1 2,-1 4,-3 2,1 0,0 0,-2 5,1-5,-1-1,-1 0,0-2,0-1,0-1,2-3,1-2,1-1,0 2,-1 0,0 1,1 0,1-1,0 1,2 0,-1-1,0 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1262 1329,'-6'68,"3"-55,2-8,0-2,0 0,-1 1,-1-6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1265 1368,'19'23,"-20"-20,-3 4,0-6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1257 1412,'17'9,"-24"-4,3-2,2 0,-2 1,8-3,0-2,0 0,0 1,-1-1,-2 4,-3 2,1-2,0 0,-1 0,0 1,1 0,-2-1,1 0,-1 0,0-1,0-1,0 1,-2 0,2 0,0-3,6 1,2-2,-1 1,3 0,-4 1,5-1,-4 2,-1 0,0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1318 1361,'4'25,"-4"-22,-2 3,0-2,1-1,0 0,0 0,-2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1307 1417,'12'-13,"-10"16,-1 3,-1-3,0 0,-1 0,1 0,-1 2,1-2,-1 2,1 2,0-3,1 1,-1-1,0 4,1-3,2-7,0-7,-2 2,2-5,-2 6,0 1,0 0,0-13,0 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1329 1373,'38'-12,"-33"10,-2 1,-5 4,-8-3,6-1,1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1350 1331,'-2'50,"0"-47,0 1,-1-2,0 0,5-6,3 0,-2 1,0 1,1 0,8-4,-9 5,0 1,1-2,0 2,-1-1,0 2,-1 3,-2 0,-4 8,3-8,-1 5,0-6,1 0,0 0,-3-1,1-3,0 0,-2-3,1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1342 1391,'7'14,"-9"-10,1 0,-4 5,3-6,8-3,1-3,1-1,-5 3,2-2,-2 1,0 1,-5 6,0-2,-1 1,-4 2,4-4,0 1,0-1,-2 2,2 0,0 0,2-1,3-6,2 0,0 1,5-3,-6 3,1 0,0 0,-1 0,4-1,-3 0,-1 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2509 1586,'-15'-5,"11"5,0 0,0 1,1 0,0 3,1-1,1 2,0-2,1 1,0 25,1-26,-1 1,3-3,4-5,-5 1,1-3,0-1,0 2,-1 0,1 0,-1 1,1-2,0 2,-1 0,0 1,-1 6,1 3,-1-2,1 4,0-3,-2-2,2 2,0 3,0-5,-1 0,1 1,1-1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1228 1000,'22'-1,"-19"0,2 0,-1 1,-1 0,-3 3,1 1,-2 5,1-4,-1-1,-1 4,1-5,-2 2,-1-1,1-4,-1 1,-1-3,3-1,1 0,-1-1,2-3,-1 4,1 9,0-2,0 0,0-1,0 0,-1 1,1 0,1-1,0 1,2-2,0 0,1-2,3 2,-3-1,1-1,-1 1,-1 1,-1 1,-1 0,-1 0,0 0,0 1,0-1,0 1,-2 0,0-1,0 1,0-1,-1-1,0 1,0-2,-1-1,-2 0,3-1,-1-1,0-2,2 1,1 0,1 0,1 0,5-2,-3 3,0-1,0 1,0 0,4-4,-3 3,-1 0,1-1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1375 1397,'-5'38,"4"-34,0 0,0 2,0 0,0 1,0-2,-1 8,1-9,-1 1,1-2,0-13,1 4,0 0,0 0,0 0,0 1,1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1365 1434,'25'24,"-21"-17,-2-3,-1 0,-4-1,0-3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971 1586,'-7'27,"7"-22,-1 0,1 0,0-1,0 0,-1 0,1-1,0 1,-1 3,1-4,0 0,0 0,-1 0,1 1,0-1,0 0,0 0,0 0,0 2,3-4,1-2,1 0,-1-1,0 1,-1 0,0 0,1-1,0 1,-1-1,0 3,0 0,0 0,-3-6,-1-1,0-4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1017 1596,'0'21,"0"-12,0-6,0 0,0 1,0 1,1 4,0-5,-1-1,0 0,0 0,0 0,0 0,-1 3,1-12,0 3,-1-1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1006 1596,'29'-5,"-24"5,0 0,-2 2,0 0,-3 1,0 3,0 0,-1-1,0 1,0-1,0-1,-1 0,0 0,-3 2,0-1,2-2,0-1,-7 4,5-5,1-1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1577,'14'10,"-10"-9,-1 1,1-1,-2 2,-3 1,-4 4,2-6,1 1,-2 2,2-2,-1 4,1-4,-1 2,0-1,0-2,0 0,6-5,1 1,-1 1,2-1,2 2,-2 0,-1 0,-1 1,0 0,-2 2,-2 0,-1 0,-3 2,-3 1,5-4,-4 4,4-3,0-1,0 1,4-12,0 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1166 1603,'22'-7,"-19"6,0 1,4 0,-4 0,1 0,-1-1,0 0,-6-3,-2 2,1 1,1-1,0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1182 1565,'22'14,"-18"-13,0-1,-1 0,3 0,-2 0,-1 0,-1 3,-3 0,-1 0,-2 3,0 0,0 1,3-3,-1 1,1 0,-3 4,2-6,-1 0,0-1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1269 1555,'15'-9,"-12"9,0-1,0 1,0 0,1 3,-2 1,0 0,-2-1,0 1,0 1,-1-1,-1 0,1-1,0 0,-1 0,0 0,0 1,-2-1,1 0,0-3,0-1,0-2,1-1,1 1,0 0,1-1,-1 0,1 0,-1 0,0 1,1-1,0 0,-1 1,1 8,0-2,0 3,1 0,-1 0,0-2,0 5,0-5,0 0,1 0,-1 1,0 1,0-1,1 6,-1-7,1-1,-1 3,0-3,0-20,0 11,0-1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1279 1591,'20'20,"-17"-16,-1 0,1 0,1 1,-1-2,-1-6,-2-1,1 1,-2-2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1000,'-10'33,"9"-30,0 14,1-14,0 0,1 0,-1 0,1 4,1 0,1-1,1-2,1-4,-1-1,0-3,1-3,-4 4,0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1332 1552,'7'61,"-7"-55,1-1,0-1,-1 0,0 1,-3-5,0-2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963 1712,'15'-4,"-12"3,2 0,-2 1,0-1,0 0,0 1,0 0,0 0,1 0,0 0,0 0,-1 0,0 0,2 0,-2 0,0 1,0-1,2-1,2 1,-3 1,-1-1,1 0,0 0,-1 1,0-1,0 1,0-1,0 0,1 1,0-1,4 0,-5 1,0-1,0 0,2-1,-2 1,0 0,1 0,0 0,-1-1,0 1,0 0,3 0,-3 0,0 1,3-2,-3 1,1 0,0 0,2 0,-3 0,1 0,-1 0,0 0,0 0,1 0,0 0,4 0,-4 0,-1 0,2-1,1 1,-1 1,2-1,-4 0,0 0,0 0,0 0,1-1,3 1,-3 0,-1 0,5-2,-1 1,-3 0,0 0,1 0,-1 0,2-1,2 0,-5 2,0-1,0 0,1-1,-1 1,1 0,-1 0,0 0,0 0,0 0,0 0,0 0,5-1,-4 1,-1 0,1 0,-1 2,1-3,-1 1,1 1,-1-1,0-1,-4-4,-2 1,-1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1607 1476,'-9'19,"9"-14,0 0,-1 1,1-1,0 0,0-2,0 1,0 1,1 0,0-1,1-1,1 1,0 0,0-1,1-2,-1-1,0-1,0 1,0-2,1 1,-1 0,4-3,-4 3,1-3,0-1,1 2,-1 0,-2-1,2 0,-2 0,0 0,-1 0,1 0,-1 0,0 1,1-5,-3 3,0 1,-1 1,-2-3,3 3,-2-2,0 1,-1 0,2 0,-2 1,-3-1,4 4,0-1,-1 1,0 0,0 1,-4 0,4 0,-1 2,1-1,-3 6,4-4,2-1,-1 4,2-4,3-1,0-2,1 0,-1 0,0 0,0 1,3-1,0 0,-3 0,0 0,-3 3,-3-1,0 0,1 1,-2 1,3-1,0 0,0 0,1 0,3-2,2-1,1 1,-2-2,0 1,-1-1,0 1,0-2,0 0,0 2,0-1,0 1,0-1,1 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1738 1480,'-21'20,"21"-15,-1 9,1-10,0 0,1-1,-1 0,1 1,0-1,2-1,0-2,6-1,-5 0,1-3,-2 2,-1-1,3-2,-3 1,0 0,0-1,0 0,1 1,-1-2,0 2,0 0,1 0,-2 1,-4 0,0 1,0 0,-1 0,0 1,0 0,-4 2,4 0,1 0,0 0,-1 1,1 2,0 0,3-1,0 1,0-1,0 2,1-2,0 2,0-2,0 0,5 1,-2-5,0 0,1-1,0 1,-2 0,1 4,0 0,1 4,-2-3,-1-1,1-1,1 0,0 1,3-5,-4 1,-1-2,2-2,-3 2,0-2,0-6,-1 6,-1 2,1-1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1809 1458,'-3'14,"3"-9,-1 0,0 0,1 4,0-4,0 6,0-1,0-6,1 0,-1-1,0 0,0 0,1 3,2-5,0-1,1-1,0 0,0 0,1 0,-2 0,0 1,0 0,0 0,0-2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1801 1467,'21'1,"-16"-3,-2 1,0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1796 1506,'40'-14,"-37"13,0 1,0 0,0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1868 1469,'-9'31,"9"-26,0 0,-1-1,0 1,1-1,-1 0,1 2,-1-2,2-7,3-16,-3 11,0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1875 1442,'-1'61,"2"-56,-1 0,0 4,1-6,-1 2,0-2,3-6,-1-3,-1-2,1 1,-1 0,0 1,1 2,-1-1,1 1,2-5,-2 6,2-5,-2 4,2-5,-1 6,-1 10,-2-2,0 5,0-7,-1 1,1-1,-1 0,1 1,0 7,-1-5,1-1,1 8,0-9,-1 0,1 1,2-5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1946 1452,'-5'20,"4"-15,1 1,1 1,0-4,2 14,-2-12,1 0,1 2,-2-4,2 0,1 1,-1-2,3-1,-3-1,2-6,-3 3,2-3,-1-11,-2 7,0 5,0 0,-1 0,0 0,1-10,0 6,-1 5,-1 0,1 1,-2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1321 969,'1'44,"-1"-34,0-5,1 0,-1-1,0-1,0 0,0 0,0 2,0-2,0 1,0-7,0 0,0 0,0 0,0-3,0 3,1-3,-1 3,1-1,0 1,1-1,0 1,1 2,-1 4,-1 0,-1 1,0 1,0 0,1-1,-2 5,1-6,0 0,0 0,-1 1,0-1,-2-6,4 0,-1 0,1-1,1 0,-1 1,1-2,0 1,-1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2029 1488,'22'-1,"-19"1,4 0,-4 0,4-1,-2 1,-1-1,0 1,0 1,0-1,-1 1,0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2146 1467,'15'-1,"-9"0,-3 2,0-1,-1 3,-5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2134 1501,'41'-2,"-36"1,-3-3,-1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2207 1446,'41'-8,"-38"8,0-1,0 1,0-1,-13 9,6-4,1-1,0 0,1 1,-1 0,-5 3,5-5,0 0,-1 2,1-1,0-1,7-3,5-2,-4 2,-2 0,0 0,0 0,5-2,-4 2,0 0,-1 0,0 1,0-1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2229 1413,'7'21,"-6"-16,-1 1,0 2,0 1,0-3,0-1,0 0,0 0,1-1,-1-1,0 2,1-1,1-7,-1-6,0 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2250 1392,'5'63,"-5"-50,0-7,0-2,0 0,-1-1,1 0,0 0,-1 2,1-2,-3 1,0-4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2215 1441,'-8'46,"8"-42,1 0,-1 0,1 0,2 4,0-3,0-4,3 0,-2 0,3-2,-4 0,0-1,1 1,2-3,-1-1,-2 4,0-1,0-1,0 1,0 0,2-1,-2 2,0 0,1-2,0-1,-3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2299 1396,'-20'33,"19"-30,0 1,4-3,1-1,1 0,-2-1,1 0,-1-1,1 1,-1-1,0 2,-5 4,-2-1,-2 4,3-4,-6 9,5-7,0-1,1-1,8-6,-2 1,3-3,-3 3,0-1,2-3,0 2,-1 2,-1 1,-6 4,0 1,0 0,0-1,1 1,0-1,-3 3,2-4,-1 2,-2 1,1 0,8-4,0-2,2-1,-1 0,-1 0,0 0,0 0,0 0,2-1,2-3,-3 3,0 0,2 0,-2 4,-3 2,-7 9,3-7,0-1,-1 1,1-2,0-1,0-5,-1-8,3 5,1-1,-1-1,0 1,1 1,0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2301 1404,'-3'49,"3"-36,0-3,0-6,0-1,1 3,3-7,2-11,-5 7,1-1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2323 1429,'3'35,"-2"-32,-1 0,0 0,1 2,-1-1,1 0,0-1,2-3,0-4,-1 0,-1-1,2-8,-2 7,-1 0,2-4,-1 6,-1-1,2 2,1 7,-1 2,1 8,-3-7,1 0,-1-1,0 0,0 8,0-5,0 1,-1-2,-1 8,1-12,0 0,0 1,-2-5,1-5,2 2,-1-1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1352 1007,'0'44,"0"-40,1-1,2 0,4-4,-2-4,-3 2,0-1,0-2,-1 0,0 2,-1 0,0-1,0 0,0 2,0 0,0-2,0 1,-1 1,2 7,-1 3,0 1,0 6,0-4,0-6,0 0,-1-1,1 1,0 0,0 0,0 1,-1 5,0-5,0-2,-1 0,0 0,-1-2,0-1,-1 0,1-1,0-1,1-1,2-1,0-1,1 2,1-2,0 1,2-1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2374 1417,'23'-6,"-19"2,-2 1,2-3,-1 1,1 2,-7 8,2-2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2377 1427,'2'0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2378 1427,'43'-12,"-40"12,-8 5,0 0,2-3,-2 1,0 0,-7 5,9-6,-2 2,2-2,6-4,3 0,-2 1,3-2,-4 2,2-1,-2 0,2 1,-2-1,1 2,-1-1,0 0,-4-2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2418 1417,'-8'31,"8"-25,0 0,0 5,0-7,-1-1,1 0,-1 1,1 0,-2-1,-1-7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2404 1443,'-7'27,"10"-28,0 0,1-2,-1 2,0 0,1-1,2-1,-3 1,-6 7,0-2,1 1,-1-1,-2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2393 1486,'1'27,"-1"-24,1 0,-1 0,0-7,1-2,0 1,0 1,1-2,1 2,-1 0,0 1,1-1,0 2,0 3,0 1,-3 1,-1 0,0 1,-1 0,0 1,-1-2,2 1,1-8,0-7,0 6,0 1,1-3,1 3,1 2,0 0,1 2,1 0,-2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2449 1438,'13'-2,"-12"7,-1 0,1 2,-1-1,0 0,0 2,0 1,0-6,0 2,-1-1,1 0,0-1,-1 0,-2-4,1-2,-3-4,3 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2422 1465,'19'6,"-20"-3,0 0,-3 5,2-3,1-2,4-9,-1 1,0 0,0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2470 1421,'27'-2,"-23"3,-3 2,-1 2,0-1,0 1,1 2,-1-2,1 0,-1 1,1-2,-1 0,1 3,-1-2,-1-1,1-1,-7-4,3 0,0 0,0 0,1 1,-1-2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2461 1460,'28'-22,"-32"27,3-1,-1-1,0 1,1 0,0-1,0 0,1 0,0 0,3-2,0-4,2-1,-1 0,0-1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1399 965,'0'17,"-1"-12,0-1,1 0,0-1,-1 0,0 8,1-7,-1 1,1 0,0 0,0-1,0-1,0 0,1 2,0-1,1-1,1-3,0-3,1 0,-1 0,-2 0,-1 0,-1 0,0 0,-4-9,2 8,-1-1,2 2,-1 0,-1-1,1 1,-1 1,2-1,3 6,2 0,2-1,0 0,4 1,-6-3,1 1,0-1,-1 0,1 1,2-1,-3 0,1 0,-1 0,0-1,0 0,-1-2,-3 0,-4 0,0 1,2 1,-2 1,1 4,2 0,0-1,1 3,1-1,1 2,-1-3,2 2,0-3,2 2,0 0,1-2,0-2,-2-2,0 1,-1-3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2534 1388,'3'16,"-3"-12,-1 0,0-1,0 0,0 0,-1 0,1 0,-1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2516 1448,'15'17,"-15"-12,0-2,1 0,-1 0,0 2,0-2,-1-6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2557 1396,'27'0,"-25"3,0 0,-2 6,0-6,-1 1,-2 5,2-6,-1 0,-1 2,0-1,1-1,0 0,-1-1,0-2,1-3,4 0,1 0,1-1,0 1,6-3,-3 4,-4 1,3 0,-3 1,-4 3,-8 5,6-4,-1 0,2-1,0 2,0-2,1 0,-1 0,0 1,0-1,0 0,7-3,-2-1,0 1,1-1,-1 1,0 0,2-2,-1 2,0-1,0 0,-11 3,2 0,-9 3,8-3,1 1,1-1,1 1,-1 0,7-2,0-1,1 1,-1-1,0-1,0 1,0 0,5-2,-5 2,3-1,-3 0,1 1,0-1,-1 1,-8-6,2 3,1-1,0 0,0 1,0 0,-2-5,2 5,-1 5,0 5,3-3,0 4,0-3,0-1,0 2,1 0,0 3,0 1,0 1,0-1,0 1,0 1,-2 4,0-4,0 0,-2 10,2-13,-1-4,1-1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1692 1615,'-14'29,"12"-26,0 1,0-1,0 2,1 1,-2 7,2-6,0-1,0 0,0-1,0 2,0 1,0 0,1 0,-1 0,1-2,0-2,-1 4,2-11,-1-3,1-2,0-1,-1 1,1 1,-1 0,0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1686 1621,'21'22,"-19"-17,0 0,-2-1,1 0,-1 2,2 12,-2-13,1 0,-1 5,1-6,-2 5,1-5,-1 1,1-1,-3-4,1-6,0 0,0 0,1 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1669 1660,'24'-6,"-20"5,0 0,-1 1,0 1,1 1,-1 1,0 0,0-1,-6-4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1561 1596,'-2'44,"2"-19,0-16,1 8,-1-11,2 11,-1-12,-1 0,0 0,1-1,1-10,-2 0,1 1,-2 0,2-6,0 6,-1 0,0-2,0-1,0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1550 1598,'16'0,"-12"0,-1 0,0-1,2 1,-1 0,-1 0,0 0,0 2,-2 2,-2-1,0 5,-1-2,1 0,-1-2,-1 0,1-1,-3 3,2-4,1 1,0 0,-2 2,2 1,2-3,-1 1,1-1,1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1605 1660,'4'14,"-3"-11,0 4,1-4,-2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1597 1698,'24'6,"-20"-5,3 0,-3 0,-1-1,3-1,-3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1452 1005,'16'5,"-12"-7,-1 1,0 0,0 1,0 0,0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1749 1641,'20'-2,"-18"5,-1 7,-1-6,0-1,-1 0,1 0,-1 0,-1 3,-1-3,1 1,-1-4,0 0,1-3,0 0,0-1,1 0,-1-2,2 3,-2-3,2 3,1 0,1-1,1 2,-2 5,-1 8,0-5,-1 7,0-7,1 0,-1-1,1 4,-1-5,1 0,-1 0,1 0,-1 3,1-4,-1 0,1-7,0-3,0 2,0 0,0 1,1-4,0 3,-1 0,1 1,-1-1,1 0,0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1756 1658,'9'38,"-8"-35,0 0,0 0,-1 0,1 2,0-2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1805 1625,'-8'36,"7"-32,1 0,-1 1,0 1,0 2,-1-4,2-1,1-6,3-7,-3 4,0 2,0 0,3-3,-2 3,0 0,-1 1,1 0,-2 0,1 0,-1 7,1 6,0 0,-1-5,0 0,0 0,1-1,-1 0,1 3,0 2,-1-6,0-6,1-2,-1 1,1-3,0-1,0 0,0 1,0 1,-1 1,1 1,0 0,0 1,1 0,-1 0,2-3,-1 3,1 1,-2 5,0 4,-1 1,0-4,0 0,0 0,0 0,0 3,0 4,0-6,-1 1,2 2,-1-5,0 2,1 1,-1-2,-1-7,0 0,0 0,-1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1873 1648,'25'-1,"-22"1,1 1,-1-2,1 1,1-1,-2 1,0 0,1-2,-1 2,0-1,1 0,-1 0,1 0,1 1,-2-1,0 1,-7 3,-7 2,6-4,0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1898 1651,'33'2,"-29"-3,0 0,0 1,0-1,-1 1,1-1,-1 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1928 1610,'36'-1,"-30"1,-3 0,1 1,0 1,-3 1,0 1,-1-1,1 0,-2 1,1-1,-1 0,0 1,0-1,0 1,-1-1,-2 4,3-4,-1 1,-5 10,3-12,-5 1,4-3,2-2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2062 1605,'4'72,"-4"-64,0-1,0 1,0-1,-1 1,1 1,-1-1,1-3,-1-2,1 0,-1 0,-2-10,1-1,0-1,0 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2044 1616,'15'-9,"-12"8,1 0,-1 1,2-1,-1 1,0 0,0 0,-1 0,0 1,-1 2,-2 1,0 1,-2 5,1-6,-1 1,-1 0,1-1,-1 1,2-2,-1 1,1-1,-1 2,0-1,1-1,-2 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2117 1654,'13'12,"-13"-9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2107 1688,'2'0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1521 989,'-16'8,"15"-5,-1 0,1 0,1 0,0 1,0 3,1-2,1 0,1-6,4-7,-3 3,-2 2,2 1,2-3,-4 8,-2 1,3 2,-1-3,1 0,0-4,-2-2,1 0,-1-2,-1 2,1-1,-2 1,-2 2,8 1,-2-1,0 1,4-1,-4-1,1 1,0 0,-1 0,0 1,-5 3,-4 3,4-3,0 0,2 0,0 0,2 0,1-2,0-1,2-1,-2-1,0-2,0 0,-1-1,-1 2,1-2,-1 2,0-1,0 0,-1 0,1-7,0 7,0-5,-1 6,1 0,-1 0,-1 8,0-1,0 1,1-1,0 0,0 0,0-1,1 7,0-5,1-2,1-1,2 1,0-2,-2-1,2 1,0-2,-1-1,0 0,0-1,-2 0,0 0,0-1,0-8,-2 9,0 0,-1 0,1 0,-4 5,0 1,-1 3,2-3,-1 2,1 0,2-2,0 0,2 1,1-1,2 0,5-1,-5-2,-1-1,0-1,0-4,-2 3,2-4,-2-3,0 5,-1 1,-1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2188 1634,'-2'16,"2"-12,0 0,0 10,0-7,0-2,0-1,0-1,1 4,-1-1,1-3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2214 1654,'-2'24,"1"-14,0-5,1-2,-1 0,1 0,-1 1,4-9,-2 1,1 1,0-1,0 1,-1 0,2 0,-1 0,0 0,0 0,-1-1,1 1,-2 6,1 3,0-2,0-1,-1 0,0 1,1-1,-1 1,2 0,0-7,-1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2263 1607,'-3'32,"2"-28,0-1,1 0,-1 5,1-4,0 1,0 1,-1 1,1-2,0 11,0-13,0 0,-1 1,2-1,-1 0,1 8,0-5,2-7,-2-3,0 1,0-1,1 0,-1-2,0 3,1-2,-2 2,1-2,-1 2,-1-1,1 1,-3-3,1 2,-1 0,0 2,0 1,0 0,0 1,-1-1,1 1,0 0,7 0,0 0,0 0,-1 1,0 1,0-2,1 1,-1 0,9 1,-8-2,-1 1,0-2,0 0,1-2,0 0,-1 0,0 0,-2-1,0 1,-5 0,0 2,1 1,0 1,0 3,2-1,0 0,0 1,0 2,1 1,0-2,0 8,0-10,1 0,-1 0,1 1,0-1,2-4,0-2,-1 0,0-1,0-1,2-6,-2 3,0 1,-1 1,3-6,-2 8,2-7,-2 5,-1 0,1-1,1 1,-2 2,0 1,1 0,-2 7,-1 2,-1 6,1-6,0-1,0-1,1 0,-1-1,1 1,-1 10,1-8,1 1,-1 0,1-2,2 2,-2-4,2 1,1 0,-1-2,0-2,-1-3,0 0,-2-1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2405 1687,'2'0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256 210,'26'-15,"-23"14,3 1,-3-1,0 1,0-2,1 1,-1 0,-9 7,1 0,-1 1,0 0,-1-1,1 1,1-1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225 290,'36'-32,"-26"26,-5 3,1 1,-1-1,0 1,-2-1,2 0,-1 1,-1-1,1 1,-1 0,1 0,0 0,6-4,-7 5,-2-2,-4 2,-5 0,4 1,1 0,0-1,-1 0,1-1,0 1,0 0,1 6,2 2,0-3,0 1,0-2,0 1,0 1,0-1,0 3,-1 0,1 0,-1 0,1-2,0 1,-1-2,1 1,0-1,-1-1,1 0,0 0,0 0,-1 1,1-1,-7-17,5 9,1 0,-1 2,0-1,0-2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268 242,'-16'49,"15"-46,6-7,0-1,-3 2,2 1,0-2,-1 3,5-5,-4 5,1-4,-2 4,1-4,-1 5,0-3,0 2,-1-2,1 0,-2 0,1 0,0 0,-1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342 179,'-7'52,"7"-49,-1 0,-1-6,-1-1,1 1,1 0,2-1,0 1,1-1,-1 1,3-1,-2 0,3-1,-2 4,0 0,0 1,1 2,-11 7,3-5,-1 1,0 0,2-2,-1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312 245,'20'0,"-14"-4,-2 1,1 0,-2 1,-1 5,-2 0,0 0,-1 0,-1 0,-1 0,-1 0,0-1,2 1,0 0,-1-2,1 2,0 0,6-5,-1 1,1-4,-1 2,3-2,-3 3,0-1,1 0,-2 7,-2 2,0 1,-1-2,0 1,0-2,1 1,-1-2,0 0,0 4,-1-3,0-1,-1-1,-2-2,2 1,0-1,0-1,0 0,0 1,0-1,-1-2,1 1,3-2,4 2,-1 0,1 0,0 0,0 0,-1 0,0 2,0-1,4-4,-4 5,0-1,1 0,2 0,-4 4,0 0,-3 1,-1 0,-3 1,3-2,-1 1,0-1,-1 0,1 0,0 1,-1 1,-1-1,1-1,0 0,-4 3,5-4,-1 1,1 0,12-4,-3-1,7 0,-9 0,0 0,5-2,-5 2,0 0,-1 0,1-1,0 0,0-1,-3 1,-2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421 144,'-5'35,"1"-33,1-1,-1 2,1-2,-2 1,-2 2,4-3,0 1,9 0,-1-2,3-2,-2 0,-2 1,-1-1,3-1,-2 2,0-1,0 1,0-1,0 1,-1 0,0 0,0 0,0 0,0 0,-5 4,-1-1,-1 0,-8 4,9-5,-2 1,1-1,1 0,0 1,0 1,-1 3,3-3,1 0,-1 2,1 0,-1-2,1 1,-1 8,1-8,0 8,0-6,0 0,-3 14,2-16,1-1,-2 1,1 0,-1-1,-1 0,-1-5,2-1,1 0,1-1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1654 933,'14'47,"-14"-42,-1 0,1 0,-2-1,-3 12,3-9,-5 8,3-10,-1-1,-4-2,0-1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453 185,'-7'22,"4"-18,-9 6,7-7,2 1,0-2,7-1,0-2,-1 0,5-2,-4 2,-1 1,1-1,-1 0,0 1,-6 4,-2 1,0-2,0 0,1 1,0-2,0 0,2 1,-2 0,1-1,3-5,5 0,-2 1,2-1,0 0,4-2,-5 4,2-2,-3 1,0 1,1 0,0-1,-1 3,0 1,-3 1,0 0,-2 3,1-3,-3 2,3-1,-1 0,-4 11,4-12,0 0,-1-2,0-2,1-5,-1 1,1 1,0-1,1 0,-1 2,1 0,-2-1,1 1,1 6,4 7,-1-2,0-2,0 0,-1-1,0-1,1 5,-2-5,0 0,0 0,0 0,-1 1,1-1,-1 1,0 1,0-3,-1 0,1 0,0 1,-1-1,-1 0,0 0,0 1,0-1,0-1,0-2,-1 0,1-1,-1-2,-2-1,0-1,-13-18,15 16,-1 1,1-1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489 259,'41'-16,"-38"16,3-3,-2 2,-1 0,0 0,2 0,-2 0,1 0,-1 0,-6-6,1 2,-2-7,1 8,1 1,0 0,0 0,0-2,-1 1,1 1,-1 10,3-2,0 1,0 0,1 2,-1-2,1 0,-1-1,1 1,0 0,0 0,-1 0,1 2,1 9,-2-13,1-1,-1 0,1 1,-1-1,-4-1,-1-2,0 0,2 0,-5-1,5 0,0 0,0 1,0-2,1-1,4-1,1-1,7-13,-6 12,1-1,0 1,0 0,-1 1,0-2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609 178,'-19'21,"14"-20,2 2,0-2,0 1,0-1,1 2,2 0,1 0,-1 0,1 0,1 4,-1-3,-1-1,1 1,0-1,0 0,4-6,-2 0,0 1,1-1,-1 2,0 0,0-1,0 1,0 0,1 0,-1-1,0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598 193,'1'16,"-1"-12,-1 1,1-2,0 0,0 0,0 0,0 0,0 0,0 1,-1-1,1 2,0 1,0 6,0-6,1-1,-1 6,0-8,-3-4,-1-2,1 1,-3-8,4 6,1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576 243,'-23'40,"19"-38,1 0,10-10,-5 4,1 7,-1 1,-1-1,0 3,0-3,0 3,0-3,0 1,-1-1,0 0,-2-7,1 0,-2-4,3 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564 288,'14'-9,"-11"10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626 236,'15'24,"-16"-18,0 0,0-2,-1 0,1 0,0-1,0 0,-2 1,1-1,-1-1,0-2,0-2,0 0,-1-1,2 0,0 0,2-1,2 1,1 1,0 2,0 2,-3 1,-1 1,-2-1,-7 3,7-4,-1-1,1 0,-4 3,2-1,2-1,0 1,2 0,11-4,-3 0,-1-1,1-1,-2 1,0 0,0 0,-1-1,4-2,-5 3,0-2,2 0,-3 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646 245,'49'-14,"-45"13,-1 1,4-2,-3 2,-1 0,3-2,-3 1,-7-4,1 1,-1-2,1 1,-2-3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696 147,'0'67,"0"-60,0 6,0-6,0-1,0 0,0 0,0 1,0-1,0 3,0-6,-1 0,1 0,-3-5,-1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688 232,'-9'18,"7"-15,2 1,-1 0,0-1,0 1,1 0,3-5,0-3,0 1,0 0,-1 0,0-1,2 1,-1 2,-1-2,5 0,-4 2,0 1,1-3,-1 1,-1-1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539 1364,'-1'17,"4"-12,0 1,-1-1,1 0,0-2,0 0,1-3,-1-2,2-5,-4 4,1 0,0-1,1 0,-2 0,2 0,-1 1,-2-1,2 0,-2 1,2-3,-1 1,-2 2,2 0,-2 0,-2 1,-3 1,-2 1,5 0,0 1,-4 2,4-1,-1 1,0 0,0 1,1 0,1-1,-3 5,3-3,1 0,-1 0,1 2,1 1,-1-2,0 5,0-7,1-1,0 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748 163,'-11'34,"8"-33,-4 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710 224,'49'-18,"-45"16,-8 2,0 1,0 0,-1-1,2 3,0 0,2 1,-1 0,1-1,0 1,-1 1,2 3,-1-4,1 6,0-3,-1 0,0 0,1 4,0-6,-1-1,0 0,1 0,-1 0,0 0,1 0,-1 9,0-17,1 0,0 0,0-2,1 2,-1 1,1-4,0 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736 254,'23'-3,"-19"3,-1 0,4-2,-4 1,0 0,-6 1,0-1,-10-3,10 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750 228,'11'23,"-13"-19,0 0,-1-1,0 2,1 1,0-3,-3 3,0 1,2-4,6-3,2-1,1 1,0 0,1-1,-2 0,0 1,0 0,-1-1,-1 0,1 0,8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322 452,'10'52,"-10"-41,0-6,0 0,0 0,0 0,-1-2,1 0,0 0,-4-9,1-1,1 1,1 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356 512,'0'33,"-1"-29,1-1,1-6,0-1,0 0,0 0,0 0,0 1,2-1,1 0,1 0,-1 0,1 0,-2 3,1 0,0 7,-3-3,0 2,-1 0,1 1,0 7,-1-9,0 0,0-1,0 0,3-7,-1-3,0-1,-1 1,0 1,-1 2,1 1,-1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453 479,'-19'12,"16"-10,0 1,-1-1,2 1,2 0,5-2,-1 1,0-1,-1 1,0 0,-1 1,-2 0,-1 0,0 0,-2-1,0 0,1 1,-2 0,1 0,1 0,1-12,2 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489 465,'-4'17,"3"-12,0-1,-1 3,1-4,-2 4,3-4,-3 5,2-5,1 0,-2 5,2-4,-1-1,0 1,1-1,4-8,-1 2,0 0,-1 0,-7-8,1 6,2 2,-1 1,-2-2,2 2,0 0,-1 1,0 0,1 0,-1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433 500,'22'4,"-19"-4,0-1,1 0,-1 1,1-1,0 0,0-1,-1 2,0-1,1 0,5-1,-5 0,-1 1,0 1,-1 4,-1 3,0-2,-1-2,-1 1,1 1,0-2,-1 2,1-2,0 0,-1 1,0-1,1 0,0 0,-1-10,-1-2,2 5,0 1,-1-1,2 0,0 0,4-2,-1 3,-2 0,1 3,-1 3,-2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545 503,'-9'16,"10"-12,-1-1,0 0,0 0,3-1,0-3,1-1,-1 0,0 1,1-4,2-2,-5 4,1 0,-1 0,2 5,-1 3,-1 0,0-1,1-1,-1 0,2-5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530 1471,'13'-1,"-9"0,-1-1,1 1,-1-1,1-2,0 0,0 1,2-1,-3 2,1 0,0 2,0-2,-1 0,0 2,-6-2,-1 0,1 0,0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589 493,'7'17,"-7"-13,-1-1,1 0,0 0,0 0,1-6,4-6,-4 6,1-1,-1 1,2 2,0 0,0 0,-1 4,0 2,-2-1,1 0,-1 0,0-1,0 6,1-6,-1-6,2-5,-1 5,-1-1,1 0,0 1,1 0,1-2,0 2,0-1,0 1,0 3,-2 4,-1-1,1 0,-1 5,0-4,-1 0,1 3,0-3,0 8,1-9,2-9,-2 1,-1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574 499,'3'16,"-2"-12,-1 1,1-2,-1 1,-1-7,0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664 512,'17'4,"-14"-5,0 1,0-2,0 0,-1-1,-5-1,-1 1,1 1,0 2,0 1,0 1,0 3,3 0,1 1,-1-2,1 2,0-1,0 1,0-1,0-2,2 4,0-6,0-4,0-2,-1 0,0 1,1-4,-2 5,1 0,-1 0,1 0,1-1,-1 1,1 1,-1 5,-1 2,0-1,0-1,-1 0,0 0,1 2,0-1,-1-1,4-11,-2 4,2-5,-2 6,-1 0,2 5,-2 1,1 2,-2-1,0 0,0-1,3-8,-2 0,1 0,2-8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768 453,'-1'18,"0"-12,1 1,-1-2,0-1,-1 5,2-6,-1 0,1 0,0 0,-1 0,0 4,2-2,0-2,-1 0,3-5,-1-1,0 0,1-1,-3-1,-1 1,-1 1,-1-1,-2 1,1 0,0 1,0-2,1 3,7 1,0 0,8 2,-7-1,-1-1,2 0,-3-1,1 0,3 0,-4 1,0-1,-3 6,-1-2,-3 2,0-1,2-1,1 0,-1 0,1 0,1 0,0 0,0 0,3-5,-1-1,1-1,1-1,-3 2,2 2,0 3,0 2,0 3,-1-3,2-7,0-3,-1 2,-1-1,-1 1,0 0,1-1,-1-1,0-1,0 0,0 1,0 1,5-10,-5 10,1-1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853 420,'-10'62,"10"-56,0 0,0-1,-1-2,1 1,1-1,0 0,-1 0,1 1,2-2,0-3,2-4,-3 1,-4-1,0 2,-3-1,1 1,1 2,0-1,-1 1,0-1,1 2,0-1,-1-1,-1 2,1 0,8 0,-1-1,1 0,0 0,-1-1,0 2,0-1,5-1,-4 1,0 1,-1-1,0 2,0 1,-2 2,1 2,0-1,-2-2,2 1,-1 1,1-1,-1 0,0-1,0 1,1-1,-2-9,-1-2,0 0,-1-2,-1-5,1 10,0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862 459,'2'0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904 475,'-4'33,"4"-30,-1 0,3 0,2-4,-1 0,0 0,-3-2,-1 0,0-3,0 1,-1-4,1 5,0 0,0 1,4 2,0 1,0-1,0 1,0 0,0 0,0 1,0-1,-2 4,0 0,0 0,1 3,-2-4,2 1,-1 0,0-1,0 0,-1 0,5-12,-4 6,2-2,0 0,0 2,0-1,0 2,0 1,0 2,-1 2,4 4,-3-2,0-2,0-1,0 2,-3-1,-6-2,1-2,0-1,2-1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1080 447,'14'-4,"-11"2,0 1,3-1,-3 1,1 0,-1-2,1 2,0 0,1-1,0 0,1 0,0 0,-1 0,1 1,4-2,-5 1,2 0,-1 0,0 1,7-2,-7 2,-1 0,-1 0,1 0,0 0,-1 0,0 0,1 1,0 0,-1 0,-1 0,4 0,-3-1,1 0,-2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1370 347,'13'-3,"-9"1,0 0,3-1,-3 2,0-1,0 0,0 0,4-2,-5 1,0 1,1-1,1 0,-5 8,-1-2,-1 0,-1 3,-2-1,0 0,0-1,-1 0,1-1,1 1,-1-1,1 1,1 0,0-1,-3 4,3-4,-3 4,2-4,2 0,5-4,0 0,5-3,-4 1,0 1,-1-1,0 0,0-1,1 1,-1 1,1-1,0 1,1 0,-2 0,0 0,0 1,0-1,0 1,-7-2,1 1,-1 0,1 2,-1-1,1 0,0 1,0 4,3-1,-1 2,1 7,0-5,1 0,-1-1,0 0,0-1,0 0,-1 0,1 0,-1 8,1-7,0-2,-2 3,1-4,0 0,-1 0,-1-3,0 0,0-2,0 0,-4-8,7 6,1 1,-1 0,0-1,1 1,-1-2,2 1,1 1,0 1,0 0,1-1,-1 0,5-3,-3 3,-1-2,1 0,-1-1,-1 0,0 1,0 1,0 0,0 0,0 0,-1 0,1 0,-1 0,0-1,0-1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1461 305,'-3'28,"3"-25,0 0,-1 1,0 0,-1-1,0 1,0-1,2-8,2 1,-1 1,2-2,-2 2,3-1,2-3,4-4,-7 8,6-5,-5 6,0 0,-1 2,2 0,-2 1,-2 2,-3 0,-2 4,-1 2,2-5,-5 6,3-6,0-2,2 0,-1-1,1-1,13-1,-7 0,3 0,-3-1,0 1,0 0,0 0,-6 6,1-1,0-1,0 0,-1 6,1-6,1 1,-1 3,0-4,1 0,-2-1,0 1,0-2,0 0,0-1,-1 1,1 0,6-4,1-1,1 1,-2-1,0 1,0 0,-1 0,2-2,-1 3,-1 7,-1-2,-1 9,0-6,-1-3,1 4,-1-3,1-1,0 2,-1-2,1 0,-5-4,-2-1,3 1,0-1,3-1,5 1,-1 0,0 0,0 1,0 1,0-1,1 0,-1 0,1 1,0 0,-1 0,-6 4,0-1,-1 1,1 0,-5 3,-4 4,6-7,1 0,1-1,-2 2,3-3,0 1,6-2,0-1,1 0,23-6,-21 3,-1 0,4-5,-5 5,6-7,-5 9,-1-1,2-2,-2 1,0-1,-2 1,-1 0,1-2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1777 977,'34'-10,"-28"8,-3 2,0-1,8-1,-7 2,3-2,-3 2,-1 0,4 0,-4 0,0 0,-8 4,2-2,0-1,-1-1,1 1,0 0,0-1,-1 1,1-1,0 2,1 1,0 0,0 0,1 1,2 0,-1-1,1 1,0-1,1 2,-1-2,0 1,1 7,-2-5,0-2,1-1,-1 0,-1 0,0 3,0-2,-2 4,2-5,-2 3,2-3,0 1,-2 0,1-1,0 0,-3 2,1-2,-5 0,6-3,-2-1,1 0,1-1,2-1,1 0,1-3,0-1,1 1,1 1,0-1,1 1,-1-1,0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573 1406,'5'33,"-4"-29,0 1,0 0,0 5,-1-6,1-1,-1 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1558 283,'-15'22,"10"-18,-1 2,3-3,0 1,0-2,-2 1,2 1,10-2,-1-3,-1-1,0 0,-1 1,0-1,0-1,0 1,0-1,1 1,0 0,0 0,0-1,-1 2,0 0,2-2,-3 2,0 0,1 0,-8 5,1-3,0 1,0-1,0 0,-4 1,1 0,1-1,2-1,0 2,-1 0,1 0,1 2,2 0,-1-1,0 2,1 5,0-6,0 0,0 1,-1 0,1 9,-1-8,-1 17,1-18,0 1,0-1,1 6,-1-6,1-2,-1 0,1 0,0-6,0-6,1-1,0 2,0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1565 342,'20'-1,"-16"0,0 0,-1 0,0 0,-8 5,0-1,0-1,-4 3,5-4,-1 3,2-3,0 1,0 0,6-2,3-2,0 1,-1 0,-1 0,3-2,1 1,-12 8,0-3,1 0,-1 0,-9 9,10-9,1 0,4 0,4-4,0-1,-1 0,-1 0,3-2,-4 2,0 0,2-2,1 1,-3 3,-1 3,-3 2,-1 0,1-1,-1 0,0 0,0-1,-1 2,0-1,1 0,-1-2,0-3,0-5,2 2,1 0,2 1,1 6,0 0,-2 1,1-1,-2 0,1 0,-1 0,1 0,-1 12,-1-11,0 4,-1-3,-2-2,1-2,-1-1,0-1,1 0,-10-6,10 4,0-1,1 1,0-1,-5-9,6 8,3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1642 345,'17'-9,"-13"6,2 0,-3 1,0 0,0 1,3-1,-1 0,-1 2,-1-1,-14 13,6-8,-4 3,6-5,0 0,0 1,-2 0,2-1,0 0,0 1,0-1,6-3,2 0,0-1,-2 1,1 0,-6 9,-5 5,4-7,-1 3,2-6,1 0,-1 0,0 0,0 0,-1 2,1-1,5-6,1-2,-1-1,-1 2,3-4,-1 2,0 1,-1 1,1 1,-1 3,-3 3,0 1,-2 0,0-1,1 0,0-1,0 0,4-6,-1 0,2-1,-1 1,0 1,0 0,7-5,-7 6,1-3,0 1,0 1,1-1,0 1,0-1,-2 3,1-1,-1 0,0 1,1 0,-1 1,-1 2,-3 0,0 1,0 0,-5 7,-1-4,5-4,-2 1,1-8,3-1,0-1,0 0,0 0,0 0,0 1,0 1,0 0,0 0,0 1,1-4,-1 3,1 1,-1 0,1 0,-1 0,0 7,0 1,-3 7,2-5,0 0,-1 1,1 2,0-3,-1-3,1 1,-1 0,2 0,-1 0,0 0,0-1,0 1,0-1,1-1,3-20,-1 9,-1 2,-1 0,3 0,-1-1,-1 0,0-1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1756 334,'52'-16,"-48"13,-3 0,-5 0,0-1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1799 261,'-7'40,"6"-35,-1-1,-2 7,2-5,0 2,1-5,-2 3,0 0,2-3,2-6,4-3,-2 5,3-3,-2 3,0 0,-1 0,1 1,-1 0,0 0,-4 3,-2-1,-1 0,-1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1773 361,'25'-2,"-22"1,-5 4,-2-1,0-1,0 3,1 0,-2 4,3-5,0 0,-2 4,0-3,3-1,-3 1,3-1,-4 3,3-2,-1-1,2 0,0-7,2 1,6-12,-4 8,0 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1773 387,'19'18,"-16"-18,0 0,2-2,-2-1,0 1,0-1,-1 0,-6 1,1 1,0 0,6-1,0 0,0 1,2-1,-2 1,-2 5,-1-1,-2 2,0-1,2-1,3-5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1874 291,'-26'40,"22"-36,2-1,-1 0,1 0,-1-1,8 0,0-3,-1 0,1 1,-1-1,-1 0,0-1,2 0,-1 1,0 1,-1-1,-7 7,1-3,0 0,0-1,-1 2,0-1,0 1,1-1,0 0,8-1,6-3,-8 0,4-1,1 1,-2 2,-3 0,1 1,-1 0,-1 4,-2-3,-3 1,-1 3,0-2,1-2,-1 2,1-2,0 1,-1-2,1-5,2-6,1 5,1-1,-1 1,1-4,0 0,-1 4,0 8,-1 1,0 1,0-1,-1 0,1-2,0 1,0-1,-1 2,-1 0,0 1,2-2,0-1,-2 2,7-19,-2 10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1913 345,'29'-2,"-24"0,-6-1,-3-1,2 1,-1-1,2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1927 310,'-3'12,"6"3,-2-11,-1 0,1 4,0-4,-1 0,0 2,1 5,-1-1,0-6,0-1,-1 0,1 3,-1-1,0-2,-2 0,0-2,0-1,3-5,1 2,0 0,2 0,-1-1,1 1,-1 0,4-4,-3 3,7-5,-5 5,0 1,-1 0,3-2,-4 3,1-1,-1 1,2-2,-1 0,-1 1,0 0,-6 1,-3 6,2-1,0 0,0 1,7-2,0-1,0 1,-1 1,-1 0,-2 0,0 7,0-5,0 1,0-2,0 0,-3 6,3-7,0 0,1 0,-1 0,-1 1,1-1,2-7,0-1,0 2,0 0,0 0,2-2,0-1,-2 2,1 1,0-2,1 0,2-3,-3 5,1 1,0 0,1 0,2-1,-3 1,1 1,-1 0,1-2,-1 2,0 0,2-1,-1 0,-8 3,0 0,1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1469,'-6'16,"3"-8,2-4,-1 1,1 1,0 1,0 0,-1-2,1 0,-1 0,1 0,0-1,0-1,-1 0,1 0,0 1,0-1,3-8,-1 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2014 353,'13'56,"-11"-39,0 1,-2-11,0 0,-1 0,0-1,0-2,-3-3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316 721,'-3'24,"3"-18,-1 0,1 0,0 0,0-1,-1 1,1 0,0 1,0 1,0 0,0-2,-1 1,1-2,0 0,1-2,-1 1,0 1,1-1,-1-8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353 784,'2'21,"-2"-13,-1-4,1-1,0 1,-1-1,1 0,0 1,-1 0,1-1,2-6,0-2,0 0,1-4,-2 5,1 1,-1-1,0 1,0-2,1 2,1 1,0 1,0 3,-1 2,-1 0,2 6,-3-5,0-1,0 0,0 0,0-1,0 1,1 1,0 1,2-3,0-2,1-4,-3 0,1-1,0-1,-1-1,-1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439 730,'-12'74,"12"-67,-1-1,0-1,1-1,-1-1,1 1,0-1,3-3,3-2,-3 1,1-1,0 0,0 0,-1 1,-3-2,-3-1,0 1,0-2,-1 2,1 0,0 0,0 1,0 1,0 0,0-1,-1 1,-5-2,6 2,0 0,0 0,6 1,0 0,2 1,-1 0,0-1,0 0,-1-1,1 1,-1-1,0 0,1-1,1 2,-2-2,0 2,3-1,-1 0,-2 4,0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476 794,'24'14,"-22"-17,1 0,0-1,-2 1,1-1,-2 1,-3 0,-2 0,2 1,0 0,-1 1,1 0,-1 2,0 0,-1 5,1 0,3-1,0 1,1 0,-1 0,1-2,0 0,0 0,1 4,1-5,1 3,-2-3,2-1,3-2,-1-2,0-1,-2 1,3-3,-4 1,3-5,-1 3,-2 0,0 0,0-1,0 1,0 2,0-1,-1-1,1-1,0 0,-1-2,2-5,-1 8,1-4,-1 6,-1 1,0 0,-4 19,2-9,-1 1,1 1,0-1,1-1,-1 0,0-1,0 1,1 0,0 12,1-11,0-2,0 0,0-1,0-1,0-1,5 0,-3-3,2-4,-3 1,1 0,0-3,-2 2,-1 1,0-1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602 794,'25'0,"-19"0,-3-1,0 1,0 0,1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719 725,'-2'48,"1"-38,1-7,0 0,1 4,-1-3,1 1,-1-1,0 0,0 1,1-2,0 0,0 0,1 1,0-1,0 0,-5-4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716 732,'25'0,"-22"4,-2 0,-2 0,-2 0,0 2,1-3,-1 2,0-1,3-1,4-3,0-3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776 729,'-4'18,"3"-15,1 0,0 1,0 1,0-1,1-1,0 0,2-2,1-4,-3-10,-1 6,-2-3,1 7,0 0,-1-1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764 712,'29'12,"-26"-11,0-1,-1 3,-2 2,0 1,0 0,-1 0,1 0,-1-1,1 0,0-1,0-1,-1 4,1-4,2-7,0 0,0-2,0 1,-1-1,0 2,3-4,0 3,0 1,-1 1,0 3,1 7,-2 0,-2 5,0-7,1-2,0 3,0 0,0-2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576 1471,'11'19,"-8"-15,0 0,0 1,1 1,-1-1,0 0,0-1,0 0,0-2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911 764,'16'-6,"-12"5,0 1,-1-1,1 0,-1 0,2-1,-2 1,0 1,2-2,7 0,-8 1,5 0,-5 0,0 0,-1 0,1 1,-1 0,0-1,1 1,-1-1,1 1,-1-1,2 1,-1-1,4 1,-3-1,-1 1,-1-1,0 1,0 1,0-2,0 1,5 1,-4 0,-1 0,2-1,-2 1,1-1,0 1,-1-1,2-1,-2 1,0 0,0-1,0 1,0 0,-4 5,-7-4,4-5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1092 700,'33'10,"-28"-9,5 1,-7-1,3 0,-3 0,1-1,-1 1,-6 3,-1-1,0 0,-2 3,0-1,1 1,-7 13,8-15,1 1,-1 0,0-1,-1 0,-2-3,0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1229 694,'17'-6,"-12"4,-1 0,-1 1,0-1,2 0,-2 1,0 0,0 0,1-1,-1 1,0 0,0 1,-6 0,1 3,-1-1,-2 2,3-1,0 0,0 0,-1 2,1-1,0 0,-1 0,0 1,1-2,-1 0,-1 3,2-3,-1 1,1 0,5-7,1 0,0 0,0-1,0 0,-1 1,1-1,-1 0,-1 1,0 0,3-2,-2 3,0 0,3-1,-2 3,0 1,1 4,-3-1,-1 0,0 0,0 1,0 0,-1-1,1 9,-1-8,0 9,0-8,-1-1,1-2,-2 1,-4 0,2-4,-1 0,1-1,0-1,0-1,0-1,2 1,0-2,0 1,-1-6,2 5,0 1,1-1,-1 2,1-1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1270 688,'7'36,"-4"-37,0 1,0-1,0 1,-5 4,-1 0,0 0,0 1,-2 3,3-3,1-1,-3 4,3-5,-1 0,6-11,-1 0,0 2,0 0,0 1,0 0,0 1,4-3,-4 4,1-1,1 1,2-5,-3 5,-1 0,-1 0,4-2,-11 20,3-10,1-2,0 1,0 0,1 0,3-1,1-1,0-1,-1-1,0 0,0-1,-6 5,-2 0,-3-2,5-2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1234 745,'8'64,"-3"-60,1-2,-3-3,0 1,4-4,3-6,-7 7,1 0,3-3,-2 2,-1 1,6-2,-6 2,0-1,2-2,-4 3,0 0,1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1384 664,'25'5,"-24"-2,-4-1,-3 2,2-2,2 1,1 1,1 1,0 1,1-3,-1 0,2 1,0-1,-1 0,2 0,0 0,-1 1,-4 0,-2-1,1-1,1 1,-1-1,-1 1,1 0,0-1,0-1,0-1,-1-2,1-1,1 0,0 0,-1-1,3 0,0 0,1 0,2 2,-1-1,1 2,0-1,0 0,0 1,0 1,-2 3,-2 3,0-3,-1 2,1-1,1-1,4-3,1-6,-2 3,0 0,0 0,2-1,-3 1,8-4,-8 4,1 1,1 0,-1-1,0 1,0 1,-3 4,-2 3,-1 0,0-1,-2 4,3-6,-2 2,3-2,0 0,-1 1,2-1,4-4,-1 0,0 0,1-1,-1 0,0 1,-8 1,1 0,-1 0,0 0,-1 0,2 0,0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1364 766,'30'18,"-26"-21,1-1,-2 2,4-4,-4 3,2-4,-3 4,0-1,0 1,-1 0,2-1,-1 1,-1 0,0 7,-1 3,0-1,1 0,0 3,-1-4,3-4,-1-6,0 0,0-7,-1 7,-1 1,0-2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1459 666,'2'0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1523 656,'-37'48,"33"-44,1 0,-2 0,1-2,-4 4,4-4,-1 2,2-1,0-1,6-4,3 0,0-2,0 0,4-1,-6 2,-1 1,0-1,0 1,0 0,-1-1,3-1,-2 3,3-3,-2 3,-7-2,-1-1,0-1,2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1487 638,'5'68,"-5"-63,0 0,0 0,-1-2,1 5,-1-4,1-1,-1 0,0 3,-1 0,1-3,-2 0,1-7,6-7,-2 7,1 0,-1 1,-1 6,-2 3,-2 7,2-8,1 0,-1-1,0 8,1-9,0 4,1-3,0-1,0 0,1 0,1-5,0-3,-1 2,-1 0,2-6,-2 6,1-4,-2 4,0-4,0 3,0 0,-1 1,1-1,-1 1,0 8,1 0,0-2,0 1,-1 0,-1 3,0-4,-2 1,0 0,0 0,-1 0,2-3,0 1,0 0,-2 1,2-1,-2 1,5-8,2 1,0 0,0 1,1-1,0 1,0-1,-1 1,2-2,-1 0,1-2,-1 1,1 0,4-3,-3 4,1 1,0 0,0 0,-1-1,4-5,-5 5,-2 1,1 1,0 0,1 0,-2 0,-4 6,-2 6,1-2,0-1,-3 5,3-7,1-1,0 0,-2 1,1-1,7-3,2 0,-3 0,0 0,0 0,0 0,0 0,0 1,-2 3,-1-1,0 2,0 0,-1-1,-1 4,-1-1,2-3,0-1,-1 0,1 1,1-1,-3 2,0 1,-3-11,2 1,1 0,-1-3,2 3,1 1,0-1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628 1464,'15'1,"-12"-2,1 1,0-1,-1 0,0 0,0-1,0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1512 755,'43'26,"-46"-29,0 0,-1-2,1 1,0-2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1447 663,'24'17,"-21"-17,2-6,-4 3,1 0,0-3,0 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1507 631,'-10'45,"9"-41,1-1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1614 746,'2'0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1669 672,'33'-17,"-31"14,2-1,-1 1,2-2,-2 3,1 0,-5 8,-2 0,1 0,0-2,-1 0,1 0,1-1,-1 0,0 0,-1 4,2-4,-1 0,0 1,1-1,-1 1,1 0,-2 0,0-2,6-4,2-2,-2 1,0 0,1-2,0 3,0 0,-1 2,0-1,1 2,-1 1,2 2,1 2,-4-3,4 6,-4-6,-1 0,1 2,-2-2,0 4,-2-2,0-1,-7 4,6-6,-2-1,2 0,0-3,-2-2,1 0,2 1,-1-1,0-2,2 1,1 1,0 1,1 0,0 0,-1 0,1 0,-4 11,1-5,0 0,-2 2,0-2,1 1,0-2,5-5,8-3,-5 2,-1 1,-1 2,1-3,-1 3,1-1,-4 7,-3-2,1 0,-1 1,1-1,0 0,0 1,0 0,5-8,0 0,9-12,-8 11,1-1,0 0,0 1,-1 1,3-4,-4 5,0 1,2-2,-1 1,-1 2,-5 5,-1-1,0 1,1 0,-1-1,2 0,-1 0,1 0,0 0,0 1,-1 5,1-6,3 0,1-2,1-1,1-2,0-1,-2 0,-1 0,-8 4,3 0,-1 1,1 0,-1-1,0-1,-1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1670 733,'20'41,"-12"-39,-3-1,-2-1,0 0,2 0,3-2,-3 1,-2 1,0-1,4 1,-4 0,0 0,1 0,-1-1,0 1,1 0,-1-3,0 0,-2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1786 687,'42'-7,"-39"7,-8-1,2 1,0-1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1806 661,'4'20,"-2"-6,-2-9,0 2,0 8,0-11,0 1,-1-1,1-1,0 11,0-10,-1 0,1 0,0-1,0 0,-6-7,3 0,0 1,0-1,0 2,0 0,-5-3,3 4,5-2,11-3,-7 3,4-3,-5 3,-1-1,1 1,2-4,-2 3,-1-1,1 1,-1 1,2-1,-2 1,1 0,0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1834 665,'0'15,"0"-10,1 3,-1-5,1 0,-1 0,1 2,0-2,-1 0,3 0,0-2,1-1,-1-1,2 0,-1-4,-2 2,2-4,-2 4,-1 0,3-3,-1 3,-1 0,0-1,-6 2,-1 3,-2 2,1-1,3 0,0-1,0 1,0 0,1 2,0-1,1 1,0 1,-1-1,1 0,0 1,1-1,-1 1,1-2,0 0,0 0,0 0,0 1,-1 0,1 0,-1 1,1 0,0-2,0 0,-1 1,1 0,0-1,1-7,1-4,1-1,-1 1,-1 3,1 0,3-3,-2 6,0 0,2 1,-2 1,1 0,-1 1,0 1,-2 2,0 0,-2-1,0 4,0-3,0 0,-1 3,1-4,0 1,-2-1,0-2,0-3,0-1,1-3,0 1,-1-5,3 6,0-1,0 2,2 0,4-1,-2 1,0 1,-1-1,0 1,0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1918 617,'-4'52,"2"-48,-2 4,2-4,-3 8,2-5,1-1,0-1,0-2,-2 4,1-2,1-2,-1-4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663 1403,'10'41,"-7"-28,-2-6,1-1,2 6,-2-7,-1 0,1 0,-2 1,1-2,0 5,-2-5,0-7,0-2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1908 681,'2'0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1894 719,'26'-8,"-23"7,0 2,0-1,0 1,-3 2,-3 0,0-1,-3 4,3-4,-1 0,0 0,7-2,3-2,-3 1,0 2,0 1,-2 1,-3 0,1 0,0 0,-1 0,1 0,-1 0,-1 3,-1-2,0 0,-2-1,3-2,0-1,6 0,2-1,-1 0,0 1,0 0,1-1,-2 1,0 0,0-1,1 1,-1 0,1 0,0-1,-7-4,-1 1,0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1920 677,'15'0,"-7"1,-5 1,2-1,0 0,0 0,-2 1,1 0,-1 0,0 0,2 1,-2 0,-4-6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1995 736,'16'-2,"-13"2,5 0,-5 0,2-1,-2 0,1 1,-1-1,0 1,0 0,0-1,0 1,0 0,0 0,0 0,0 0,1 0,-1-1,-6-4,0 1,1 1,0-2,1 2,-1 0,0 0,5 1,1 2,1 0,-2 0,1-1,0 2,1-1,1 6,-5-1,0-1,-2 0,-2 0,0 0,1-1,-1 1,-1 1,0-1,0 1,2-2,0 1,0 0,0 0,-1 1,-1-1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2108 725,'45'0,"-42"0,0 1,0 0,0 2,-4 1,0 0,-1 1,0 1,0 1,1-2,-1-1,1 1,-1-1,1-1,-1 0,1 1,-2-6,1-1,0-6,1 1,0 1,1-1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2133 687,'-3'57,"3"-50,-2 1,1 4,-1-7,1-2,0 1,-2-2,4-6,2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2182 710,'-4'51,"4"-48,-1 0,0 1,0-1,2-6,-1-2,0-1,1-5,-1 8,0-1,2 1,1-1,1 1,-1 1,0 0,0 3,-2 2,-1 1,0-1,-1 2,1-1,-1 1,1 0,-1-1,0-1,-1 3,1-3,-1-11,2 0,0 2,0-1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2215 685,'29'48,"-26"-39,-2-4,1 1,-1-1,1-1,0 3,-1-4,-4-6,0-4,1 2,0-1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2227 730,'-16'54,"13"-50,2-1,-2-1,0-1,-5-1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2311 655,'-3'11,"1"-1,1-5,1 2,-2 8,1-8,0-1,1 0,-2 6,2-7,0 0,-1 1,1 0,0-3,1 2,1-2,1-4,0-4,-1-1,0 1,2-3,-2 4,1 0,-2 0,-4 8,1 0,0 1,1 1,0 0,1-1,0-1,0 3,0-4,3-1,1-3,1-1,-2 2,0-2,1 0,-1 0,0-1,0-1,0 1,-2-1,3-6,-3 5,1 2,-4-1,0 1,-2 1,1 2,0-1,6 2,3-1,-3 1,0-1,4 0,-2 0,3 0,-5 0,3-1,-2 1,-1 0,-10 3,4-2,0 0,0 2,1 0,0 1,1 1,0-1,1 0,1 3,0-3,2-2,0-4,0 0,0 0,0-1,-1 0,-1 0,2-1,-1 1,-1 0,1 7,0 5,-1-3,-1-1,0-1,0 0,0 0,-1-1,-1 0,0 0,0 1,-1 0,0 1,-1 0,0 0,1 0,0-1,-1 0,1-2,0 1,-4 2,3-3,-1 0,0 0,-2-1,-6 0,8-1,-1-1,1-1,1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666 1396,'20'-10,"-15"8,-2 2,1-2,0 1,1-1,-1 1,-1 0,0 1,0 2,0 1,0 0,-2 0,-1 2,0-2,0 1,0-1,0 0,0 1,0-1,1 0,1 2,0 1,-1-3,1 1,-1 0,4 10,-3-7,0-1,0 0,-1-2,1 1,0 0,6 15,-7-11,-1-6,0 0,-3-3,-1-6,2 1,0-1,-4-2,4 4,0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2453 715,'-16'7,"12"-3,3-1,-1 1,-1 6,2-3,-1 8,2-9,-1 0,0 0,1 0,0 1,0 1,0 0,1-2,-1-1,1 0,0-1,0 0,0-1,2 0,0-3,0-4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2480 738,'-6'57,"6"-52,0-2,0 0,-1-11,1 5,-1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2475 729,'30'-1,"-27"0,0 1,-1 3,-2 0,0 5,0-3,0 1,0 1,-1-2,1 0,0 8,-1-9,1 0,0 0,0 1,0-1,1 1,-1 3,0-5,-4-6,-2-6,2 4,1 0,-1 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2466 770,'33'14,"-35"-11,-1-1,-1 4,2-3,-1-1,2 1,-2 0,1 0,0 0,5-4,3-1,0-1,-1 1,0-1,-2 0,0 1,2-3,-2 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2522 731,'42'0,"-39"0,0 0,0-1,1 1,-7-1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2546 691,'11'28,"-11"-24,-1 2,0-3,-2 3,2-3,0 0,-1 1,0 0,0 1,1-1,0-1,-1 1,-1-2,6-1,2-2,3-1,-4 1,-1-1,0 2,0-1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2536 785,'-20'46,"23"-54,-1 1,1 0,-2 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2542 785,'0'15,"3"-12,0 0,1-1,-1-1,2 0,-2-2,0 0,-4-5,0 2,-1-1,-4 0,3 4,-1 0,11 0,-2-1,1-1,-1 1,-2 1,0 1,0 1,-1 4,-2 3,-2 4,1-6,1-3,-1 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2614 725,'20'25,"-19"-18,-1 1,1 3,-1-5,-1 10,0-7,0 1,-2-2,0 1,0-1,-2 2,-8 7,6-12,1-1,0-1,-1-1,-1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235 947,'27'-1,"-24"1,1 0,3 0,-4 0,1 0,-1-1,0 2,1-2,1 1,-1 0,0 0,-1-1,1 1,-1 0,0 0,0 0,0 0,1 0,0 0,5 1,-5-1,1 1,-2-1,0 0,4 0,-2 0,0-1,-2 0,0 0,0 1,3 0,-3-1,0 1,0 0,0-1,2 0,1 1,2-1,-5 1,1 0,-1 0,2 1,-1-1,-1 0,0 0,1 0,-1 0,0-1,3 2,-1-2,0 1,0 0,-2-1,0 1,0 0,0-1,6 1,-2-1,0 1,-3-1,-1 1,1 0,0 0,5 0,-3 1,0-1,-1 0,0 0,-1 0,0 1,4-1,-1 1,-3-1,1 0,0 0,0 0,4 1,-4-1,-1 0,0 0,0 0,4 1,-4-1,0 0,2 1,0-1,0 1,-2-1,1 1,0-1,0 0,-1 0,5 2,-3-2,-1 1,8 1,-7-1,-1 0,5 0,-6 0,1 0,0 0,1-1,0 1,-1 0,5-1,-6 0,0 0,0 0,0 0,0 0,1 0,0 0,1-1,0 1,4 1,-6-1,1-1,-1 1,0 0,5 0,-4 0,1 0,0-1,0 1,-1 1,-1-1,1 0,-1 0,0 0,1 0,0 0,0 1,1-1,0 0,0 0,-1 0,0 1,9-1,-9 1,1-1,1-1,0 2,-1-1,0 0,-1 0,1 0,-1 1,0-1,0 0,1 0,0 1,0-1,-1 0,0 0,0 0,9 0,-9 1,0-1,2 0,-1 0,-1 0,0 1,0-1,0 1,0-1,-1 0,1 1,0 0,0-1,2 1,0-1,-1 1,-1 0,6 1,-6-2,0 1,1 0,2 0,-2 0,0 0,0 0,-1 0,1 0,0 1,0-1,2 0,-1 0,0 0,0-1,-1 1,0 0,1-1,0 0,1 1,0 0,-1-1,0 0,-1 1,1-1,-1-1,1 1,2 1,-1-1,-2 0,1 1,-1-1,0 1,1-1,10 1,-9 0,-1-1,0 1,9 0,-8-1,0 0,1 1,-2-1,0 0,-1 0,2 0,-1 0,1-1,-1 1,0 0,-1 0,-1 0,0 0,1 0,0 0,0 0,1 0,1 1,-2-1,0 0,0 0,7 0,-5 1,1-1,-1 0,0 1,-2 0,8-1,-6 1,0-1,14 0,-16 0,16 1,-15 0,0-1,-1 0,0 0,-1 1,0-1,1 0,6 2,-5-2,0 0,-2 0,0 1,0-1,0-1,1 2,-1-1,14-1,-13 1,-1 0,0-1,0 1,-1-1,7 1,1 0,-6-1,0 0,0 1,-2 0,1 0,10 0,-9 0,1-1,0 1,-2 0,0 0,4 0,-5 0,0-1,0 1,1 0,-1 0,1 0,1 0,-2 1,1-1,-1 0,-1 0,1 0,0 0,0 0,0 0,0 0,1 0,7 0,-6 0,-1 0,-1 0,1-1,-1 1,0 0,0 0,0 0,1-1,0 0,6 1,-7 0,0 0,0-1,0 1,0 0,-1 0,0 0,1 0,4 0,-3 0,0 0,6 0,-7 0,1 1,0-1,-1-1,4 1,-2 0,-1 0,7 0,-7 0,0-1,3 2,-3-1,-1 0,6 0,-4 0,0 0,0 0,0 0,-1 0,-1 0,3 0,-4 0,0 0,4 1,-9 2,-4-3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1511,'25'-15,"-19"16,-3-2,-1-2,0-1,-1 1,-1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394 1047,'-16'-6,"13"6,0-1,-3 2,2 1,-1 0,2-1,-1 2,-1 1,1 1,-1 2,2-2,1 1,-1 0,0-1,1-1,-1 5,1-1,0 4,2-5,0-1,0 5,1-6,-1-2,1 0,0 0,0 0,2 0,0-2,1-1,-1 0,2-2,-1-1,0 0,-1-1,0 2,-1-1,2-5,-3 4,1 0,-1 1,1-1,-1 1,0 0,1 0,-1 0,2-2,1 1,-2 1,1 2,-2 4,0 3,0-1,0 2,0-1,0 7,0-8,-1-1,1 0,0 0,-1-1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364 1079,'36'2,"-33"-3,0 0,0-1,0 2,-3-3,-2 0,-2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1024,'4'47,"-3"-39,-1 0,1 5,1 9,-2-14,0-2,0 0,0 5,-1-8,1 0,-2-7,1-5,-1-8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444 1037,'26'-13,"-23"18,-2-2,1 0,0 4,-1-3,0-1,-2 0,0 1,0-1,-2 2,0 2,1-3,1-1,0 0,0 0,-2 1,1-1,0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500 1063,'5'38,"-5"-35,1 1,-2 0,2-1,-1 0,-1 0,1 0,1 2,-2 2,1-1,0-2,-2-14,1 4,1 2,0-2,0 2,0 1,2-3,-1 3,1 0,-1 0,-1 0,1-1,0 1,0 0,0 0,0-1,0 1,0-1,2 1,0 1,0 1,-3 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1092,'-2'13,"2"-9,1 3,0-4,0 2,1-2,3-3,0-3,-2 1,1 0,-1-1,-2 0,1-1,-1 1,0-1,-1 0,-1 1,0 0,-1 0,0 0,-1-2,1 2,0 0,-2-1,0 2,1 1,2 4,3 0,1 0,0 0,0-2,1 1,-1-2,1-1,-1-1,0 0,1 0,-1 0,0 0,0 0,1 2,3 0,-4 0,0 0,0-1,0 0,0 1,5-2,-5 1,0 1,-6 0,0 0,-2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616 1027,'-18'0,"14"7,2-2,1 3,2-5,-1 0,1 5,0-3,0 1,0 0,0-1,1 0,0 2,1-2,0-1,-1 0,1 0,-1 0,-1 3,0-4,-2 7,1-6,0 0,-1-1,-1 6,1-6,-1 0,0 1,0-1,-1 0,-5 6,3-4,1-2,-2-1,0-2,0-2,-1-1,-3-2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386 1301,'-37'7,"34"-4,0 0,0 1,0 0,-1 1,1 0,0 2,0 0,1-1,0-1,-2 5,3-6,1 0,-1 0,1 1,0-1,0 7,1-5,0-1,1 6,1-5,0-2,2-2,-2-2,1 0,0-3,2-1,-2 0,0 0,-2 1,1-1,-1-1,0 1,1 0,-1 1,1 0,0 0,-2 8,-1-1,1 5,0-6,1 0,1 4,-1-4,-1 0,2 0,-3 0,1 0,0 0,-2 0,-2-2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342 1375,'17'0,"-14"-1,0 1,0 0,1 0,-1 0,1 0,1 0,-1 0,1-1,-1 1,-3-3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479 1321,'-16'7,"13"-5,0-1,-2 3,2-2,-1 2,-9 12,11-13,0 0,0 1,1-1,0 0,1 0,-1 0,2 1,1-1,4 12,-3-10,0 1,1-2,-1 0,0-2,2 1,-1-3,-1-1,-1-2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682 1413,'2'0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470 1401,'5'0,"-5"3,0 1,2 0,-1-1,4-8,-3 1,-1 0,1 1,-1-1,0-1,1 2,-1-1,0 1,-1 0,-3 3,0-1,0 1,6-1,5-2,-4 0,-1 3,0-2,1 1,-1 0,0 1,0 3,0 0,1 4,-2-3,0 1,-2-2,2 3,-1-1,0 1,1-2,-1-1,0 0,2-4,0-3,-1 1,-1-1,1-1,-1 1,0 1,1-4,0 3,0 0,0-1,0 0,-1 2,0 0,-1-2,1 1,0 0,0-4,-1 5,-1 15,0-6,0-1,-1-1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487 1364,'-14'12,"14"-8,0 0,0 0,0 1,0-1,1-1,0 0,-1 0,3 1,0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708 1095,'17'12,"-13"-10,0 1,0 0,0 1,1 1,6 4,-5-5,-1 0,0-2,-2 0,6 2,-3-1,-3-1,1 1,-1-2,-2 2,-3 0,-1 1,0 2,0 0,0 0,-8 15,6-16,0 1,0 1,0 1,0 1,0-1,-4 5,6-8,-1 0,1-2,0 1,-6 7,6-7,0 0,0 1,0-1,0-1,0 0,0-2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970 1059,'-30'19,"26"-14,-1 1,0-1,-6 5,7-5,0 2,-4 9,5-9,-2 4,3-6,0 0,1 1,0 0,0 3,1-1,-1-1,1 0,1-1,0 0,0 0,0 0,1 0,2 4,-2-6,1-1,-2 0,3-2,1-4,-2-4,0 3,-1-1,0 1,0 1,2-1,-2 0,3-1,-3 2,0 0,0 0,4-5,-5 5,0 0,1 0,-2 0,2-1,1 1,-3 7,-1 1,1 0,-1-1,0 0,1-1,-1 2,1-1,0-1,1 0,0 0,2-2,-5-5,-3 0,0 0,-11-6,11 6,1-1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897 1172,'45'-8,"-40"6,3-1,-3 2,0 0,0 0,-2 1,0 0,0-1,0 1,1-1,-1-1,-1-3,-2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1111,'-2'25,"2"-18,-1-2,0 1,0 2,0-4,0 0,0 0,0 0,1 1,-1 0,1-2,-1 0,1 2,-1-2,1-6,0-5,0 0,0-7,-1 9,1 1,0-1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998 1102,'20'33,"-18"-28,0 1,1-1,2 3,-3-5,0 1,2 1,-1 3,-2-5,2-6,-2-1,1-1,0 1,-1-1,0-1,-1-1,1-2,1-8,-2 11,1-4,0 7,0 0,-1 0,0 0,0 0,1 0,-1 0,0 0,0 0,0-1,0 7,1 3,0 0,0-2,0 0,-1-1,1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1086 1096,'10'52,"-9"-48,0 1,0 1,1-2,0-1,2-5,0-3,-2 2,2-1,-3 1,1 0,-1 0,1 0,1-7,-2 5,1 0,-1 1,2-3,-2 4,-1-1,1 1,0-1,0-4,0 4,-1-5,0 6,0-3,1 11,1 0,0 0,1 0,0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 1146,'-6'64,"5"-61,-1 0,-2-4,0-2,-1-1,0-3,1-3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1480 1072,'-55'25,"48"-23,-1 1,1 1,2-1,-1 1,0 2,1-1,0 0,1 2,0-1,0-2,1 0,1 0,0 1,2-1,0 1,2 9,1-7,2 4,-1-6,-1 0,0-1,0-1,1 0,-1-1,0 0,1-1,0-2,0 0,0 0,1-2,0 1,0-1,-2-1,1 0,-1-1,-1-1,0 0,3-6,-3 8,-1 1,3-3,-2 11,-2 1,0 1,0 8,0-9,0-1,0 0,0-1,1 2,0 0,0 2,0-1,0-2,-1 0,0-1,1-1,-4-6,0-2,1-4,0 0,-1 2,-2-5,3 7,-1 1,0-1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683 1413,'20'-7,"-20"10,0 0,3-1,0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1389 1159,'34'-2,"-29"1,-1 0,0 0,0-1,0 2,0-1,-1 0,2 0,0 2,1-1,-2-1,0 1,0 1,-1-1,1 0,-1 1,-6-1,-2-2,1 0,-1-1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1564 1112,'-45'29,"41"-24,-1-1,1 0,1-1,1 1,0 0,1 0,0 1,0 11,2-10,1 2,-1-4,1-1,1 1,0-2,1 0,0-1,6-1,-5-1,-1-1,0 0,0 0,-1 0,1 0,-1-1,2-2,0-1,-2 3,0-2,-1 1,0 1,1 0,-1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1629 1135,'-10'-5,"6"5,1 1,-2 2,3 0,-2 0,-9 11,10-12,1 1,-1 5,2 1,1-3,1 0,1-1,0 0,0-1,0-1,4 2,-1-2,-2-1,1-2,-1 0,0 0,0-1,4-2,-4 1,0-1,5-5,-6-1,0 1,-1 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1715 1060,'-18'71,"13"-59,-3 13,-1 4,6-16,0 0,-3 15,4-16,0 0,-1 1,1 0,0-3,-1 5,2-9,0-2,0 0,-2 1,3-10,0 1,0-1,1-1,1 1,0-2,-1-1,2-3,-1 2,1 1,-1 2,1-1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1810 1133,'-22'-26,"18"27,0 0,-4 2,4 0,0 0,0 1,0 2,0 0,-10 12,11-13,0 0,-2 10,4-8,-2 16,3-18,0 0,0 0,0 1,1-1,0 0,0-1,0 0,0-1,1 0,2-3,-1-1,3-4,-4 1,1-1,-1-1,0 2,0 0,0 0,0 1,1 0,-2 0,3-2,-1 2,1 0,-1 5,-1 1,-1 4,0-3,0-1,0 6,0-5,0 8,0-8,0 1,-1-1,1 1,1 0,-2-2,-3-12,2 3,-3-5,2 5,0 2,1 1,-1 0,-1-1,0-1,-3-1,2 2,0 1,1 1,-1 0,-1 1,8-1,2 0,1-1,0 1,-3 2,5-2,-4 1,-1 0,2 0,-1 0,1-1,-1 1,-1 0,0 0,0 0,0 1,0-2,0 2,-3 4,-1-1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1852 1180,'19'-1,"-16"0,0 0,1-3,2 0,-1 2,-1 1,-1 0,1 0,0 0,0 1,-10-2,2 1,0 0,1 0,0 0,-1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1875 1132,'3'36,"-3"-31,0 1,0 1,0 1,0-3,0-1,0-1,0 1,0-1,0 1,0-1,-1 0,3-6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1921 1164,'31'1,"-26"-2,-2 1,0 0,5-2,0 0,-4 1,-1 1,0-1,1 0,-9 0,2-1,0 0,1-1,0 0,-1-5,2 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1962 1113,'1'27,"-1"-22,0 6,0-7,2 8,-1-4,-1-1,1 0,0-1,1 4,-2-7,2 1,0 9,-2-4,-2-12,0-1,-1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634 1042,'15'-3,"-8"2,-2-2,0-1,-2 2,0 0,-1-1,1 0,3-3,-3 3,0 2,0 0,0 1,0 1,-2 3,-1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685 1439,'2'0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728 974,'2'30,"-2"-27,0 1,1 6,-1 2,0-7,0-1,0 0,0 0,0 0,0-1,0 4,0-4,0 0,0 2,-1-1,0-7,1-2,0 0,0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730 979,'12'-13,"-9"13,0 1,0 2,-2 0,0 0,0 1,-1-1,-1 0,0 1,-1 1,-1 2,1-4,-1 1,1-1,0 1,2-1,-1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776 986,'2'19,"-2"-16,0 0,0 3,0-2,-1 0,1 0,0-1,0 1,0-1,-1 1,1-1,-1 0,0 0,1-8,0-1,0-1,0 1,1-4,0 7,-1-4,2 3,0 0,-1 1,4-4,-2 4,0 1,0 0,-1 5,-1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817 990,'-12'24,"11"-20,1 2,2 0,2-3,5-8,-5 0,0 1,-3 1,2-2,0 2,-1-2,0 0,-1 1,-1 1,-1 0,0 0,-2 1,0 1,0 2,7 1,2-1,-3-1,0-1,1 1,0-1,-1 0,0 0,0-1,0 1,0 3,-2-7,0 0,-1 0,0 1,0 0,-1-1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861 941,'-10'20,"9"-16,0 1,1 5,-1-5,1-1,0 4,0-4,0 0,1 7,-1-5,1 0,0-1,-1 0,1-2,0 2,-1-1,1-1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888 986,'-1'26,"3"-23,-2 0,3-7,-3 1,0-1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889 959,'11'22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922 917,'-8'58,"8"-53,0 0,0-1,0-1,-1 7,1-5,3-4,1-3,-1-1,3-1,-2 0,-1 1,-1 0,1 0,-1 0,-3 7,1-1,0 0,0 1,1-1,2-2,-2-5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945 943,'11'13,"-9"-9,1-2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964 973,'6'12,"-4"-17,-1 1,1 1,0-1,1-3,0 3,0 1,0 1,0 0,-1 5,-1 0,-1 0,1 1,-1 1,1-1,-1-1,1 0,-1 0,1 0,1 0,1-2,0-2,2-5,-3 2,2-3,-3 3,2-1,0 1,1-1,-1 3,0-1,0-1,-6 4,-1 2,-2 2,3-2,0 2,1 2,2-2,0-1,-1 3,2-2,0 0,1-1,2-1,-1-4,0-1,2-1,0-2,-3 2,0 1,-1-1,1 1,-1-2,-1 2,1-5,-1 4,0 1,2 10,-1-1,0-2,0 1,-1 1,1-1,-1 0,0 0,1 0,-1-1,0 0,0 0,-1 0,1 0,-1-1,0 0,0 0,0 0,-5 7,3-8,1 1,-10 2,-3 1,10-5,-1-1,-2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1880 959,'2'35,"-2"-31,0-1,1 2,-2 0,1 25,1-26,-1 0,-1 1,2-2,-1 0,3-5,-1-1,0-1,1 0,-1 0,0 0,-1-2,1 0,1-1,0 1,-1 2,4-9,-4 9,-1 0,1 0,-1-1,0-1,0 0,1 0,-1 2,1 0,-1 1,0 0,-1 0,1 0,-3 10,1-2,-1 2,1 0,1 0,-1-2,1 0,-1-1,0-1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697 1473,'2'0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628 1400,'14'9,"-11"-8,0 0,1 0,0 0,0-1,1 0,-2 0,1 1,0-1,0 1,-1 0,4 0,-4-1,0 0,0 0,1 1,0-1,-1 0,0 0,0 0,1 0,1-1,-2 2,0-1,0-1,2 1,-2 0,0 0,0 0,0 0,1 0,1 0,-1 0,0 0,3 1,-4-1,0 0,1 0,-1 1,2 0,-2-1,2 1,-2 0,3-1,-3 0,2 0,-2 0,1 1,-1-1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867 1379,'22'1,"-18"-3,-1 2,1-1,-1 0,2 0,0 0,-2 1,0-1,1 1,0-1,0 2,-1-1,-10-2,1 0,1-1,2 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903 1328,'-4'49,"3"-44,-1 7,1-5,0 0,0-1,-1 2,1-5,0 2,-1-1,5-3,0-2,2-3,-2 1,0 0,-1 0,2-3,-1 3,-2-1,1 1,-1-1,2 0,-1 1,-5 1,0 2,0 4,2 0,0 1,0 0,0 0,1-1,0 1,0 4,0-5,0 1,1 2,-1-1,0 0,1 1,0-2,-1 0,0-1,1 0,-1 0,0-1,0 2,-1-1,-2-2,-1-5,1-2,0 1,-1-3,3 4,-1 0,-2-1,2 1,-1 2,7-1,-2-1,2 0,-2 0,0 0,0 0,2-2,0 1,-2 1,8-2,-5 3,-1 0,1-1,0-2,-2 2,-1-2,0-1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968 1322,'-7'15,"6"-12,-1 3,1 0,-1-1,1 0,-1-1,0 0,1-1,-1 0,1 1,0 0,0 0,-1 4,0 1,1-6,1 0,-2 0,5-8,0-4,-1 3,0 2,0 1,0 0,0-1,2 2,-1 1,2-1,-2 2,1 0,0-1,-1 2,1-1,-1 0,-1 3,0 1,-2 1,0 0,-1-1,0 2,-2 3,-3-2,2-6,0 1,1-2,0 0,0 0,0-3,1 0,2-1,0 1,0 0,0 8,1-2,-1 0,-1 1,1 0,-1-1,0 0,0 1,1 0,0 1,-1-1,0 1,0 0,0 0,1-1,0 1,-1-2,1 3,1-12,0 0,1 1,-1 0,-1 1,1 1,0-1,1 0,0 1,1 5,1 3,-2-1,0-1,0 0,-1 1,1 0,2 2,-1-4,0-1,-1-4,-1-3,0-8,-1 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1018 1359,'-8'38,"6"-32,1 1,-1-2,1-1,-1-1,-1 3,-1 0,5-9,1 0,1 2,2 0,-2 2,0 3,-2-1,1 7,-2-5,0 1,0 5,0-7,0-1,0 0,-1 1,1-7,-1-9,1 0,0 3,1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1035 1370,'-1'21,"-1"-16,2 1,-1-1,-3 3,3-5,-1 1,0 0,6-8,-1 2,2-3,0 0,-1-1,0 2,0 0,-1 1,0 0,2-1,-2 2,1 0,0-1,-1 3,-7 5,1 1,-1 0,0 0,1 1,0-2,0-1,-1 0,-1 0,1 0,0 0,0 1,-6 9,9-9,-1 0,1-2,-1 3,4-3,5-5,-1 0,-1 0,0-2,-1 0,0-1,3-3,-4 4,0 0,0 1,0 1,0 0,0-1,3-1,-3 3,1-2,0 2,-8 0,1-1,0 0,-3-6,4 3,0 0,1 1,0 0,-1 1,0-3,0-1,1 4,0 0,-1-2,0-7,1 8,0 1,0 8,1 0,0 1,-1-1,1 1,0-1,0 2,0 3,0 0,0-1,0-2,1 10,1-7,-1 0,0-1,3 14,-3-15,1 1,-1-1,0-2,-1-2,0 0,1-1,-4-4,1-4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1100 1356,'3'38,"-3"-31,0 1,1-2,-1-1,1 10,-1-10,1 1,-1 0,1 0,-1-1,0-2,0 0,0 0,-1-8,1 0,0-1,0-1,0 0,0 2,1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1116 1366,'-1'30,"1"-26,0 4,0-4,0 0,0-1,0 0,0 0,2-13,2-10,-3 16,1-2,-1 3,2 0,0-1,1 1,1 3,-4 3,-1 0,0 1,-1-1,1 2,-1 0,-1 6,1-6,0-2,0 0,0 0,-1 1,-1-1,1 0,-1-2,2-5,1 0,-1-1,1 1,0 1,-1-1,2 1,-1 6,0 0,0 3,-1-3,1 0,0 0,-2 2,2-2,0 0,-1 2,1 6,0-7,1-1,0 5,-1-5,2-6,-1-7,0 2,2-11,-2 9,0 6,1-4,-1 4,1-1,2 1,-3 7,0 6,-1-5,0-1,0 1,0 0,-1 0,1 0,1-1,0-6,0 0,1-14,-1 10,1 1,0-1,1 2,0 3,0 5,-1 4,-2-2,1 0,-1 0,1 5,0-7,-1 0,0 0,1 2,-1-2,3-11,-2-5,0-1,-1 8,1 1,-1 0,0-2,0 4,1 0,-1 0,0-1,0 1,0 6,0 0,0 2,1-1,0 0,-1 1,1 0,-1 1,1 2,0-1,-1-2,1 0,1 6,-1-5,0 1,1 9,-1-4,0-8,-1 4,0-5,-1 0,-3-12,3 4,1-1,0-1,0 0,0 1,1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 1354,'-1'37,"0"-34,1 1,-2 5,0-4,0 0,0-2,0 0,-1-2,-1 1,7-3,0 0,0 0,0 0,0 3,-2 7,-1-6,1 1,-1 0,0 0,0 0,0 1,1 3,-1-2,1-3,1 1,-2-1,1-8,-1 1,0 0,0-5,0-6,0 10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1229 1406,'43'-16,"-39"14,0-1,-5 10,-2-2,0 1,1-1,-1-1,0-1,0-1,-1 1,-1-1,1 0,-6 4,7-4,-2 1,3 0,7-6,-2 2,7-2,-3 0,-4 2,-6 2,0 3,0-1,0 0,0 1,-1 5,3-6,0 1,0 2,1-3,7-4,-2-2,8-6,-10 6,-1 0,1 0,-1 0,3-1,-1 0,0 0,-2 1,0-1,-2 1,-1-5,0 3,0 0,-2-6,1 7,0 0,0 1,0-1,0 0,0 1,0-1,0 1,0-1,-1 0,1-1,-2 0,2 2,0 0,-2-1,1 1,0 2,4 8,1 1,1-1,-1 0,0 0,4 6,-3-6,0 3,0 0,-1-2,3 7,-2-7,-1 0,2 16,-2-19,-1 1,0-2,0 0,0-1,0 0,-1 1,1-9,-2-1,1 1,0 1,0-1,-1-3,1 3,-1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724 1432,'2'0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1261 1330,'2'0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1317 1391,'17'20,"-17"-16,-1 0,0 1,1-2,0 0,-1 0,-1 3,0-3,2 0,-2 0,2 0,9-4,-5 1,-1-1,0 1,0 0,0 0,0-1,1 0,0 0,-3-2,-9-1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1317 1391,'13'7,"-7"-9,-3 1,0 0,0 0,0 2,0-1,0-1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1386 1362,'-2'28,"4"-14,-2-9,1 0,-1-2,0 0,1 4,-1-4,0 0,0-6,0 0,0-4,-1 4,1 0,0 0,0-1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1388 1361,'21'-5,"-18"7,1 2,0 6,-3-7,0 0,-1 4,0-4,1 16,-1-14,1 1,0 1,-1 2,-1-6,-2-3,-2-2,-3-3,5 2,-1-2,0-4,2 4,-1-9,1 10,1 1,0 0,-1-1,2 1,4 2,-1 1,0 0,3-1,-3 0,0 1,0-1,-8 4,1 1,2-1,0 0,-1 1,1 0,-1 3,2-3,0-1,1 0,1 0,2 0,1-2,-1-2,2 0,3-2,-5 1,-5 5,-1 0,-2 0,2 0,-7 4,6-2,-2 0,3 0,0 0,0 0,1-1,1 0,1-1,6-4,-3-1,2-3,-3 1,5-6,-3 6,-1 2,2-2,-2 2,2-1,-2 1,1 0,-1 2,-4 5,-1-2,-5 6,4-4,0 1,-2 5,3-7,0 0,0-1,0 0,1 0,-1 1,1-1,0 0,2-12,1 2,-1 2,0 1,1-1,-1 1,1-3,-1 4,2 1,0 0,1 0,-1 2,1 0,0 2,1 1,-2 2,0 0,-2-2,1 1,0-1,0 0,0 0,-1 0,3-23,-3 12,0 4,-1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1478 1433,'14'-4,"-8"3,-2 0,0 0,2 0,1 1,-4-1,1 2,0-2,-1 1,0 1,0-1,0 0,0 0,0 0,2 2,-2-2,0 0,0 0,0 0,0 0,0 0,-6-2,-1 0,0-1,-2-1,3 0,1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1551 1388,'27'8,"-22"-5,-2 0,-1 0,0 1,-1 0,0-1,-1 0,0 1,-1 0,0-1,0 0,-1 0,0 0,0 0,0 0,-8 4,7-5,0-1,-4-1,0-6,-2-6,6 7,0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1652 1365,'-3'24,"3"-19,0 1,-1 6,1-8,-1 2,1-2,-1 0,0 0,1-1,-1 1,0 1,1-1,-1 1,1-1,-1 0,1-1,-1 0,0 0,1-9,1 0,0 0,0 0,0 2,-1 1,1-1,0 1,0 0,-1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1621 1366,'17'1,"-14"-1,2 1,-1-1,-1 0,0-1,16-6,-14 4,0-1,0 1,0-1,-2 2,1 0,-1-1,10-3,-8 5,-1 1,0 0,-1 1,-8 3,-4 1,6-2,-2 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1663 1392,'35'-7,"-31"5,1 1,-1 0,1-1,-2 2,0 1,-3 2,-2 4,1 1,0-2,-2 6,2-8,0-1,0 1,-1-1,0 0,-1 1,0-2,0-2,0-2,-2-2,3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700 1530,'1'28,"1"-7,-1-16,0 1,0 0,0 0,0 0,0 1,0-1,0-1,-1-1,2 9,-1-10,5-4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1665 1380,'6'41,"-3"-39,-2-6,1-2,0-1,0 0,-1 1,0 1,0 1,0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1696 1362,'-5'24,"1"-13,3-5,-2 0,-2 5,2-4,-2 0,2-3,0 1,9-9,-2 3,-1-1,4 0,3 0,-6 1,0-1,-6 5,-1 0,-1 1,0-1,1 1,-1 0,1 0,0 1,1-1,-1 0,1 0,-2 0,0 3,1-5,7-3,1-2,-2 1,0 1,1 0,0 0,-1 0,0 1,-5 3,-7 2,6-3,-2 2,-2 4,5-5,-1 0,2 0,-1 2,1-2,0 0,0 0,0 0,-1 1,5-5,0-2,0-1,-1 0,0 1,2-3,-1 3,0 1,0 1,0 1,-2 3,0 7,-1-6,0 0,0-1,0 0,0 0,-1 1,1-1,2-8,-1-2,1-2,-1 1,1 2,-1 0,1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1708 1437,'-11'35,"10"-32,-1 1,-3 0,8-4,8-5,-2 1,-4 0,-2 3,2-2,-2 1,-6 4,0 1,0-3,0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1705 1480,'10'1,"-6"-3,2 0,-3 1,0 2,1 0,-2 3,-2-1,-1 1,-1 1,-2 2,3-2,-1 0,1-1,-3 4,2-4,-1-1,0-2,1-4,2 0,1 0,0-3,-1 2,2 1,-1 0,1-1,3-2,-2 4,0 1,0 1,-1 3,-3 0,0 1,0-1,-1 1,-1 3,-4 2,3-6,1 0,0 0,-1 0,0 0,1-3,0 0,3-3,0 0,2-1,-1-2,-1 3,2-7,-1 7,2 2,0 4,-1 0,1 3,-1-3,2 1,0 1,1-3,-1 1,-1-3,1 1,0 1,1-3,-2-1,-2-1,-1 0,-1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1789 1339,'-3'23,"3"-20,1 1,1 1,0-2,1-5,0-2,-1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1819 1335,'-24'36,"21"-36,0 2,-2 0,1 0,1 2,0-1,2 0,5-5,1 1,0-1,2-1,-3 3,3-3,-4 1,1 1,-1 0,0 1,-2 3,-4-1,0 1,0 1,-5 4,5-5,-3 3,4-3,-2 1,1-1,1 0,1 0,4-3,2 0,3-2,-5 2,1-1,-1 0,1-2,-7 6,-2 1,1-1,1-2,-1 1,-2 2,2-1,2 0,5-4,3 1,-2-2,0 1,0 0,0 0,-1 0,1 1,-1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1804 1392,'-1'13,"1"-8,0-1,0 0,0-1,-1 5,1-3,-1 3,-1-2,-1 3,-1-8,1-3,0 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1772 1461,'2'0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1791 1448,'41'1,"-37"-2,-2 4,-2 0,-2 1,-1 4,2-4,-2 0,0 1,0-2,0 0,-1-3,0-2,1 0,0-2,0 0,1 1,0 0,2 7,2 2,-1-3,2-2,2-6,-1-3,1 2,-3 3,1 1,-2 8,-2-1,1-2,-2 0,-1 1,1-1,-1-1,-1 2,0 0,-13 6,14-8,0-1,-1 2,-4 3,4-4,1 1,11-4,-3-2,2 1,-1 0,-1-1,0 1,7-5,-8 6,-1-1,1 0,0 0,-1 1,1 0,0-1,0 0,0 0,-1 0,3-1,-4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1879 1325,'6'28,"-8"-25,0 1,-2 1,0-2,0 0,1-1,6-2,2-1,-2 0,0 0,2 0,-2 0,1 1,0-1,1 0,-2 1,-7 2,1 0,0 0,0 1,-1 2,0-1,3-1,0 0,-1 4,1-2,0-2,-2 6,2-5,4-6,-1-1,1 0,-1-1,1 1,0-1,0 1,2 1,-5 9,-1-2,1-1,-1 0,-2 1,1-2,-1 0,1 0,-1 0,0 0,7-5,1 0,-2 1,4-1,-3 0,-1 2,0-1,-4 4,-2 0,1 0,-1-1,0 0,0 2,-2 0,2-2,0-2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702 1584,'16'-16,"-14"13,3-3,-2 2,0 1,0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1835 1405,'18'18,"-20"-12,2-2,-1 0,2-1,2-3,2-4,-2 2,0 0,0-1,0 0,0 0,2-5,-2 4,5-6,-3 6,-1 1,0 0,4-2,-5 3,0 1,2-2,-2 1,0 1,-5 6,0-2,0 0,-1 1,-1 3,2-4,1 0,0 0,0 0,-1 2,0 0,1-2,0 0,5-1,1-2,-2 0,0 0,-8 5,2-2,-1 0,-1 0,1 0,-4 4,4-2,1-2,1 0,0 0,-2 3,1-3,1 1,5-3,4-4,-3 1,3-2,-3 2,-1 1,1-1,-1 0,0 0,0 0,1-2,-1 0,0 2,-3-1,-2-1,-1 0,-4-2,3 3,1 1,0 1,0-1,0 2,0-1,0 4,0 2,2-1,0 3,1 2,0 0,1 8,-1-9,1 1,0 2,1 1,0-2,1-1,3 15,-4-14,-2-3,-1 0,-2-3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2055 1382,'-15'4,"11"0,0 0,2-1,0 1,1 0,-1-1,1 0,0 0,-1 2,1-2,1 0,0 0,-1 0,2 2,-1-2,1 0,0 1,0 3,0-4,0 0,2 3,0-3,0-3,1-2,0-1,-1 0,-2 0,2 0,0 0,-1 0,0 0,-5 3,-2 3,5 0,1 1,-1-1,2 1,1-1,0-1,0-3,1 1,-1-1,1-3,0-1,-1 2,-2 0,2-1,-2 1,-1 0,-2 0,-1 0,1 0,5 3,0 0,-4-3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2085 1426,'-14'-1,"11"1,0 1,-1 0,1 1,0 1,2 0,-2 3,3-3,0 1,0 0,-1 0,1 0,-1-1,1-8,1 0,-1 1,1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2122 1435,'-25'-1,"24"4,0 1,1-1,0 2,0 0,0 0,0 0,0-1,2 0,-1-1,3-5,2-5,-3 2,1-6,-1 7,-2 0,1 0,0 0,0 0,-1-1,1 1,-1-6,0 4,0 0,-1 1,0 1,1 1,-1-1,-1 1,0 6,1 1,-1 5,-1 16,2-19,0-1,0 0,0 0,0 1,0 3,1-2,0-4,1 0,0 0,6-4,-4-1,0-1,0-1,1-4,-2 4,1-1,-2 2,0 0,0 0,-1 0,-2-1,-1 1,-1 0,-2 0,2 2,0 0,0 1,1 3,1 2,0-1,1 0,0 1,0-1,0 1,0 0,0-1,1-1,0 0,2-1,3 0,-2-3,1-1,1 0,-1-1,-1 0,1-2,0-1,-1 2,-1 0,0 0,0 0,-1 1,1-1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2299 1373,'-17'6,"12"-4,1 1,1-1,0 2,-2 4,3-4,1 1,-1 0,0 3,0 0,2-4,1 8,-1-9,2 2,1-2,1-5,0-1,2-2,-3 2,1 1,5-6,-3 2,-2 2,-1 2,-1-1,-4 6,0 1,0-1,0 2,0 0,1-1,1-1,0 0,0 0,0 0,2 5,1-10,1-2,-2 1,0 0,1-2,-1 1,0 0,1-5,-3 6,-1 0,-2 0,0 3,-1 0,7 0,1-1,0 0,0 0,-1 1,0 2,-2 2,0-1,-1 2,1-2,0 0,-1 0,0 1,1-1,0 1,0 0,0 4,1-4,-1-1,2-3,3-12,-5 7,2-6,-3 6,1 0,0 0,-1 0,1-1,0 0,-1 1,0 0,1 2,-1 0,1 0,-1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2374 1426,'20'-1,"-17"-2,-3-3,0 2,0 0,-1 1,0 0,1 0,-3-1,-1 3,-2 3,-1 5,5-4,1 0,-3 5,4-5,0 0,-1 5,1-4,0 0,2 7,-1-1,-1-6,1-1,2-1,0-2,1-4,1-1,-2 0,1-3,-2 4,3-11,-2 8,-1 2,1 6,-1 3,-1 1,1-1,-1-1,-1 0,0 1,0 0,0 0,-1-1,1-6,1 0,-1 0,1-1,0-2,1 1,0 0,0 2,0-2,2-1,-1 2,-1 1,2 0,0-1,-1 1,0 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2487 1418,'-19'-14,"16"14,0 2,1 1,1 0,0 3,1-2,0 0,1 0,0-1,2-2,-1-4,2-3,-2 1,0 1,-1 1,-1 6,-1 2,1-1,0-1,1 1,1-1,1-1,1-1,-1 0,0-2,0 1,0-1,0 0,1 0,3-5,-3 2,-2 1,3-6,-3 4,0 2,-5 5,0 2,2-1,-2 1,1 0,1 0,1 0,0 0,0-1,1 0,0 2,0-2,2-3,-2-3,2 0,-1-1,-1 1,1 0,-1 0,1 0,0 7,-1 0,1 1,-1 6,0-5,-1 6,0-7,-1-2,1 1,-1 0,-1-1,0 2,-1-1,2-1,-5 3,2-3,1-2,-2-1,1-1,-1-1,0 0,1 0,-1-1,0 0,2 1,0 0,-2-3,2 2,-1-1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2561 1422,'19'10,"-15"-13,-1 0,-2 0,-4 0,-1 0,-2 0,2 3,1 1,-1 4,2-2,-1-1,2 2,0-1,-1 1,2 4,0-3,0 1,1 1,2 4,-2-8,7 4,-5-8,0 0,-1-2,0-1,0-2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1661 245,'30'-7,"-27"7,-2 3,-4 1,0 0,-1 1,-1-2,1 1,-2 6,3-7,0 1,0 0,-2 0,1 0,1-2,7-2,-1-1,0 0,0-1,2 1,-1 0,1 0,-2 1,1 1,-1 0,-4 2,-3 0,1-1,-5 3,4-3,0 0,0 0,0 1,1-1,2 1,-1 0,5-3,2-1,0-1,-1 1,-1-1,0 1,5-2,-4 3,0-1,-1 0,0 0,0 0,0 1,2-2,-2 2,-2 4,-2 2,-1-3,1 3,-1-1,0-1,1 0,0-1,-1 0,-1 0,0-1,0 0,0-2,-1 0,1-3,3 0,0-1,1 0,-1 1,-1 0,0 6,0 1,0-1,-1 4,3-4,-1 0,0 0,0 0,1 4,0-4,-1 1,1-1,-1 2,0-2,0 0,-3-2,-6-4,6 1,0-1,1 0,-1 1,2-1,-1 0,0 0,0 0,-2-1,1-2,2 3,1 0,0 0,1-5,-1 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1718 257,'19'-7,"-16"6,-1-2,1 2,-8 9,1 0,0-1,1 0,-2 5,3-6,0-1,1 2,-2 7,2-6,0-2,0-2,1 3,0-4,3-8,0 0,0-7,-1 7,0 1,-1 1,1-4,4 1,-2 4,1-1,-1 1,-1 0,1 1,-1 0,-1 6,-4 2,1-1,-1 1,0 0,0-1,1-1,-1-1,-3 1,3-2,-3 1,2-2,0-1,2-6,1 2,0-1,1-1,0-1,0 1,0 1,-1 0,2 0,-2 1,-2 9,1 1,-1-1,1 0,-1-1,1-2,0 0,0 1,0-1,0 2,0-2,3-6,0 0,2-1,0 2,0 2,2 1,-3 1,0 0,0-2,0 1,0 0,0 0,0-1,1-3,-2-1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713 1586,'23'24,"-22"-21,2 4,-2-4,-1 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1803 269,'-5'10,"4"-7,-3 1,-2 1,0 2,1-2,2-1,2-1,0 0,-1 1,0 0,7-8,-2 1,0 1,0-1,2 1,-2 1,2-1,0 2,-1-1,-1 1,0 1,0 0,-2 2,-1 0,0 3,-1-2,-2 8,2-9,-1 0,0 1,-1-2,-2 0,2-2,0 1,0-2,0 0,0-3,2 1,0-1,1 0,-1-2,1 3,4 6,-1 0,1-1,-1 1,3 2,-1-1,-3-1,1 0,7 4,-6-5,0 0,-1-2,1 0,0-2,-2-1,-3 0,-2-2,1 2,1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1822 271,'-5'61,"5"-58,0 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1832 290,'19'28,"-18"-24,0-1,1 0,-1-6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1867 274,'23'-5,"-23"8,-2 1,-1-1,1 2,-1-1,-4 4,3-4,1-1,1 0,6-2,1-2,-1 1,-1 0,2-2,-1 1,-1-1,0 1,0-1,-1-2,-5 2,-1-2,1 2,0 2,-1 1,1 2,1 1,0 1,1 0,1-2,-1 8,1-6,0-1,-1 0,1 3,-1-4,0 2,1-1,3-8,-1 0,0-1,0 1,1-4,-1 4,1-1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1940 245,'6'27,"-7"-23,-1 0,0 0,1-1,-5 9,5-9,-2 3,2-3,-1 0,-3 7,4-6,-2-6,1-1,0-2,-1 0,2 2,-2 0,3 0,-1 0,1-1,3 0,-1 1,1 1,-1 6,0 4,-2-3,1 5,-1-4,1 12,-1-15,0 1,1-1,-7-3,1-1,0-1,2 1,-3 1,1-2,2 1,6 0,1 0,1-1,0 1,2 0,-3 0,-1 0,5 1,-3 1,-1 0,0 0,-2 2,-3 0,-2 0,-2 2,2-2,-1-1,1-1,0 1,0 0,0 0,-2 0,0 1,0 0,-5 4,6-4,1-1,-2 2,2-2,11 0,0-2,-1 0,1-1,-1 0,0-1,-1 0,0 0,1-1,2 0,-1-1,-1 0,7-3,-10 3,0 0,-2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2004 290,'15'0,"-11"1,0-2,-1 1,1 0,-1-1,0 0,0 1,1 0,0-1,0 1,-1 0,6-1,-5 1,-1-1,0 1,0-1,1 1,0-1,-1 1,0 0,0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2135 280,'1'27,"-1"-22,0-1,1-9,0 1,0 0,-1 0,0 1,0 0,0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2142 242,'3'35,"0"-34,0-4,1 0,2-1,-1 5,-3 3,-1-1,-2 3,1-2,-2 0,0 2,0 0,0-2,1 0,1 0,-1-1,0 0,4-10,-1 4,0-1,0 1,1-1,1 0,-3 1,2 3,1 0,-1 6,-2-3,-1 1,0-1,0 1,0-1,2-6,-2 0,1 0,-1-1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2231 294,'-23'0,"20"3,1 0,1 0,0 1,1-1,-1 3,1-2,1 1,-2-1,2-1,0 0,1 0,1-1,2-2,-2-2,-1-2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2255 239,'-6'19,"5"-10,0-2,0 6,0-8,1 0,-2 9,1 1,1-12,0 0,3-7,-2 1,1-1,0-1,1 0,-1 1,0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744 1575,'18'-11,"-19"8,0 0,-3-4,1 4,1 0,-1 1,0 1,0 1,-1 12,4-8,-1 1,1 0,0-1,1 7,1-3,2-1,0 0,-1-3,3 0,-2-3,0-3,0-4,-3 2,0 0,0 1,0-3,-1-1,0 3,1-6,-1-9,0 14,1 9,-1 1,3 25,-2-24,1-3,-2 0,1 0,1 0,1 3,0-4,2 0,-1-8,-4 3,0 0,0-1,1 0,-1 1,0-1,0 0,-1 0,1-2,0 1,0 1,-1 0,-1-4,2 5,0 9,1 1,0 0,0 11,-1-14,1 2,0-3,-1 1,1-1,-1 6,0-5,-1 3,1-4,-1 0,1 0,-2 1,0-1,1 0,-2-2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2267 291,'1'12,"-2"-4,1-5,-1 1,1 0,3-5,1-2,0 1,0 1,-1 0,0 1,0 0,-2-3,-1-1,0 1,0 8,0-1,0 0,1 4,-1-4,1 2,3-9,-4 0,1-2,0 1,0 0,0 1,1-3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2315 309,'-12'14,"12"-11,0 0,-1 0,2 0,2-3,0-1,0-5,-1 2,0 0,1-4,0-1,-2 6,1-2,-1 2,1-1,0-2,-1 3,0 0,-3 8,0 0,0-1,-1 2,3-2,-1-1,1 2,1-2,0 1,2-2,1-1,-1 0,2-1,0-2,-1 1,0-2,-1 2,0-3,1 1,-1 1,0-1,-2 0,-2 0,-2 0,0 3,0 1,0 2,0 3,1-2,0 0,1 1,-1 1,0 0,-1 5,1-8,2 1,1-1,4-3,0-3,-2 0,1 0,-1-2,0 0,-1-1,1 0,-1 2,1 1,0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2107 417,'-16'-3,"13"3,-4 3,4-2,1 2,-1-1,0 1,0 0,0 1,0 1,1-1,0 0,-2 5,2-4,1-1,0 2,0 1,0-1,0-2,1 2,2-3,0 0,1-3,4-2,-2 0,-1 1,-1 0,1-3,0 0,-1 1,0 0,0 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2134 419,'-10'19,"7"-16,1 0,-3 4,3-4,0 0,0 0,-3 7,3-3,1-3,1-1,-1 2,6-12,-1 2,-2 1,3-2,1 2,-2 2,-1 1,0 0,0 2,-2 2,0 3,-2-1,-1 1,1-2,-1-1,1 0,-2 1,1-1,1-8,2-2,0 1,0 2,0 0,0 1,1-1,1-3,-1 4,1 0,1 0,-1 0,1-1,-1 0,0 1,0 1,-5 7,1-2,-1 0,0 1,1-1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2153 452,'23'17,"-24"-13,0-1,0 1,-1-1,-1 5,0-2,2-3,-4 3,2-4,0-1,1-4,-1-3,2 1,0 1,1-1,-1 2,1-1,0-2,2 3,1 2,1 0,-1 1,0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2210 381,'-5'26,"3"-22,0-1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2176 410,'6'18,"-6"-12,-1-3,2 0,-1 0,4-2,0-3,0-2,-1 1,0 1,1-3,2 0,-3 3,1 0,2 0,-3 1,0 0,1 0,2 1,-3 0,-2 3,-4-1,-5 7,3-4,-4 1,6-4,-1 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2193 454,'11'-1,"-8"0,1 1,13-3,-13 2,0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2214 440,'-5'8,"4"-2,0-1,0-2,-1 3,1-3,0 0,0 2,0 1,0 0,-1-2,1-1,0 2,0-2,0 0,0 0,1 0,-2 1,2-8,1 0,-1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2221 455,'-7'20,"5"-17,1 0,1 1,-1 1,1-1,-2 1,2-2,-1 0,4-3,2-4,0-2,-1-1,-2 3,0 0,0-2,1 0,-2 3,2 1,-1 7,-1-1,0 0,0 2,-1 0,1-2,-1-1,0 3,1-22,-1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802 1496,'9'38,"-7"-32,0-1,1 3,-1-1,1 9,-1-10,-1-2,0 1,0 0,1-1,-1 7,0-6,-1 3,1-5,-1 0,0 0,-6-23,3 10,2 6,1-2,0-1,2 3,0 0,0-3,0 2,-1 2,2 1,-1 7,1 1,-2-3,2 1,-2 0,0-1,-1 2,-1-1,-1 0,1-1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2276 387,'-8'29,"5"-22,0-2,0-3,0-4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2244 412,'16'8,"-13"-10,5-2,-4 4,-1-1,0-1,0 2,2-1,-1 0,0 0,-1 0,-13 12,6-6,-4 4,5-5,1-1,-1 0,0 0,-3 4,9-8,10-4,-8 3,-2 1,-3 6,-2-1,0 1,0-1,-1 0,1 0,1 1,-1-1,1-1,4-5,0 0,0 0,0 1,0-1,0 0,0 0,-2-2,-1 0,-1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2273 456,'-14'26,"13"-21,1-1,-3 8,2-8,0 0,2-10,0 3,0-3,0 3,-1 0,1 0,0 6,3 5,0-6,-1 1,1-2,-1-1,3 0,-3 0,0-1,1 0,0-1,3-9,-6 7,1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2318 413,'20'40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2352 406,'-2'16,"1"-9,1-2,0 0,0-1,-2 4,-1 0,1-3,0-2,-1 2,-1 0,2-1,-2 1,-1 0,2-3,0 1,0-2,0-3,4-13,0 9,1 3,0 0,1 2,3 1,-2 1,-1-1,4 2,-4 0,2 2,-3-1,0 2,0-1,-1 0,0 0,-4-3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1649 1115,'7'23,"-7"-20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1638 1168,'8'24,"-8"-20,1-1,-1 0,0 0,0 0,0 4,0-4,0 0,1 1,-1 1,0 4,0-5,1 2,2-11,-2 2,1-3,-1 2,1 0,0-3,-1 3,1-1,0 0,2-2,-2 4,-1-1,0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1674 1163,'32'-2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1694 1169,'-7'25,"7"-22,-1 4,0-2,1 0,0-2,0 2,1-2,0 0,3-1,0-3,-1-2,1-1,1-2,-3 3,1-1,1 0,0-1,0 0,-1 1,-1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1751 1119,'-12'15,"8"-7,2-4,-1 0,1 0,0 0,1 0,1-1,0 0,0 0,1 0,2-2,1-1,1-1,-2 1,-4 5,0-2,-3 4,2-4,0 1,-2-1,2 0,0 0,0 0,2 0,3-3,2 0,-1-1,1 0,-1 0,0-1,-1 2,0-1,0 2,-3 3,-1-1,-2 1,2-1,-2 0,1 0,-2-2,1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855 1550,'1'44,"2"-41,1 0,-1-2,0 0,0-1,0 0,-1-3,-1-2,0 1,-2 1,1 0,-1 0,-4-8,3 8,1 0,0 0,0 0,-3-1,9 7,-2-1,0-1,0 0,0 0,0-1,1 0,0-1,0-2,-1 1,-3 5,-1 0,0 0,0 0,0 0,0 0,0 2,1-2,-1 0,2 0,-1 1,2-1,0 1,1-2,0 0,0-7,-3-1,0 3,0-5,-1 5,2 6,1 0,0 0,1 0,1 0,1 0,-2-3,0-2,-2-1,1-1,-2-1,0 0,0 0,-1-6,0 7,0-1,1 2,3 0,-1 7,0 3,-1-2,-1 1,0-2,1 0,-1-1,1 2,-1-2,2 0,-2 0,1 0,1 0,-2-7,-1-1,0-1,1 3,0 0,0 0,1 0,3-10,-4 10,2-2,0 1,0 0,1 1,-2 0,1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1791 1073,'-21'51,"18"-46,0 2,0 0,2-4,4-3,0-3,1-1,-1 2,0-1,1 1,1 0,-2 2,-3 4,-3 1,1-2,-2 2,2-2,0 0,-1 1,-1 0,1-3,0-3,1-1,0-1,2 10,0-1,-1 0,1 5,0-3,0-2,-1 1,0 3,1-6,-1 7,1-6,-1-1,1 2,0-2,0-6,0-2,0 0,1 2,-1-1,1-5,-1 6,1-2,0-6,0 8,-1 6,0 1,0-1,0 1,0-1,0 0,0 2,0-2,1 0,0 2,0-2,-1 0,0 1,1-1,0 1,0 0,-1 0,1-1,-1 1,1-1,-1-9,1 1,-1-1,0 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1765 1206,'16'-22,"-13"19,0 1,0-1,1 1,-1 1,0 0,2-2,0 1,-1 1,2 0,-3 2,0 0,-2 2,-1 2,0-1,0 2,-2 5,0-6,1-1,-2 4,1-5,-1 2,2-2,-3 3,2-3,-1 0,-1 1,-1-3,2 0,-2-2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1768 1212,'22'-5,"-19"4,0 1,1-1,-1 0,0 1,-1-4,-3 1,0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1786 1178,'-1'31,"2"-27,-1 0,1 0,-1-1,1 1,0-7,0-1,0 1,-1-1,1 1,-1 0,3-1,-3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1802 1188,'2'0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1844 1115,'1'40,"0"-46,1 2,-1-1,0 1,0 1,-1 0,2 0,0-1,0 1,1 2,-2 9,-1-3,0-1,0 0,-1-1,1 1,-1 0,-1 1,7-20,-4 10,0 1,0 1,0-1,0 1,2 1,0 4,-2 2,1 5,-2-5,1 0,-1-1,0 0,0 0,3-7,-2 0,-1 1,1-3,0 0,0 2,0 0,-1 1,1-1,1 1,0 6,-2 0,0 0,-1 1,1-1,-2 7,0-5,1-2,-1 1,-2 3,2-4,0 1,-1-1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1855 1175,'15'-2,"-12"0,0 1,1-1,-1 1,0-1,-3-1,-4-1,2 1,-1 1,1 6,0 3,2-4,-1 0,0 5,0-4,1-1,-2 5,1-5,1 0,-1 0,0 1,1 2,1-9,0 0,0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1876 1183,'21'10,"-20"-7,0 0,2-5,-1-3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1900 1145,'-4'19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1855 1222,'-1'16,"1"-11,2-1,-1-1,2-1,1-5,-1-4,-1 2,1-2,-2 4,4-5,-3 3,1 0,-1 2,0 0,1 1,-5 5,0 2,-1-1,2-1,1 0,0 0,4 9,1-8,2-4,-2-3,-2 2,0-1,4-5,-4 3,0 0,2-1,-3 1,-1 1,-1 0,-1-1,0 0,-2 0,0 1,0 3,-1 3,1-1,-1 0,-4 4,4-3,-8 3,9-6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1000 1569,'-19'-20,"16"21,0 2,0 13,3-13,0 1,1 0,1 0,1 0,1-1,0 0,-1-2,0 1,0-2,0-3,-2 0,0-2,-1 0,1 0,-1-2,0 0,0 1,-1 1,1-4,0 5,0 0,-1 1,1 0,0-1,0 1,0 0,0 0,0-1,0 8,0 1,1 4,3 3,-3-9,2 3,-2-3,1 1,2 5,-2-6,-1 0,1 0,1-1,1 0,-7-8,-1-3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926 1418,'22'3,"-19"-4,1-1,-1 2,0 0,0 0,0 1,1 0,-1-2,0 1,4-1,-4 0,0 0,1 0,-1 0,1 0,-1 0,0 1,0-1,0 2,1-1,0 0,-1 1,0 0,4 0,-3-1,-1 1,0-1,0 0,0 0,1 0,-1-1,0 1,0 1,1-1,-1 0,0 1,0-1,0 0,0 0,0 0,0 0,1 0,-1 0,1 0,0 0,-1 0,0 1,1-1,0 0,2 0,-3 0,0 0,5 0,-5-1,1 1,-1-1,0 2,0-1,0-1,0 1,0 0,2 0,-1 2,-1-2,0 0,0 0,1 0,-1 1,0 0,0-1,0 0,0 0,0 1,0-1,0 1,0-1,0 0,0 1,1 0,-1 0,0-1,0 1,4 0,-4-1,1 1,-1-1,-3 3,0 0,-1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1782 1328,'17'-2,"-13"2,0-1,0 0,-1 1,1-1,0 0,3-1,-4 2,0 0,0 1,-5 2,-1-2,-4-1,4-1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1772 1363,'-1'24,"5"-26,-2-4,-1 2,0 1,0-2,0 2,0-2,1 2,0 0,0 7,0 7,-3-8,1 2,0 0,-1-1,1-1,-1 1,1-1,1-8,2 0,-2 2,0 0,2-1,1-3,-1 3,-2 0,0 0,1 1,-1 12,-1-5,0 1,0-1,-1 0,1 0,0 1,0 2,-1 0,1 0,-2 5,2-7,-1-1,-1 4,0-4,0-1,-2 1,1-2,-1-1,0-2,1-2,1-2,1 2,0 0,1-4,-1 0,0 2,1-1,0-2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1841 1324,'32'-9,"-29"9,0 0,0-1,0 0,-9 1,3 1,-1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1829 1353,'48'-31,"-44"29,0 1,-1 1,0 0,-4 3,-6 1,3-1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1844 1355,'2'0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1869 1342,'12'23,"-12"-19,-1-1,-1 0,-1-1,0-1,0 0,0-2,0-1,1-1,1-3,1 1,0 1,0 1,0-1,1 0,0-2,0 0,0 3,0 0,0 8,0 0,0 1,0-1,-1 0,0-1,1 7,-1-7,1-1,-1 6,0-4,0 1,0 6,0-3,0-5,0 0,1 0,0-1,-4-8,2 2,-1-1,1 1,-1-2,1 1,0 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1859 1401,'14'-11,"-11"9,-1-1,2 2,-4 4,-6 14,4-12,-3 6,1-6,1-2,0-1,-2 3,2-3,0 0,7-4,-1 1,0 0,0 0,0-1,0 1,2-2,2 0,0-1,-4 3,2-1,1-1,-1 0,-2 1,-1-1,2-9,-3 8,-1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1922 1293,'2'35,"-4"-31,-1-2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1903 1331,'1'20,"-2"-17,1 1,0 0,0-1,3-3,0-2,1-3,0 0,-3 2,0 0,2 0,2-4,-2 5,0 1,-7 15,1-9,2-1,-2 1,1 1,0-3,1 0,0 0,4-2,0-3,0 1,-3 5,0-1,-1 1,1 0,0 1,0-1,0 0,0 0,0-1,0 0,0 1,1-1,4-8,-3 1,2-7,-2 7,-1 1,0 0,1-1,1 0,0 1,-2 0,-5 3,-1 4,2-3,0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1401,'12'4,"-9"-4,0-1,0 1,1 0,0 0,0-1,0 0,0 1,-1-1,0 0,0 0,2 0,0-1,-1 1,2-1,-3 2,0 0,0 0,0 0,0 0,0 0,0 0,0 0,-5-3,-2 1,0-1,1 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1908 1387,'-1'29,"1"-26,-1 0,0 4,0-4,-1 1,0 0,-1 0,0-3,2-5,1 1,2-1,1 2,-1-1,1 3,1 2,0 0,-1-1,0 1,0 0,1 1,0-2,0-1,0 1,1-1,0-1,-2 0,0 0,1-1,-1 0,-1-1,-1 0,1 0,1-4,-2 2,0-1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1984 1317,'-13'31,"10"-22,1-6,0 1,-1-1,1 0,-6 6,5-6,6-4,1-1,-1 2,1 2,-1 2,-1 2,-1-1,0 0,0 6,-1-7,0 0,1 3,-1-1,0-2,1 1,-1-1,1-7,-1-4,0 0,0-1,0-3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1994 1323,'-8'26,"7"-23,0 1,0-1,-1 0,1 1,1-1,6-4,-2-1,-1 0,1 1,-1 0,0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1986 1373,'3'25,"-3"-22,3-5,3-10,-4 9,1 1,-1-1,1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2022 1366,'-12'14,"4"-7,5-4,1 0,-2 6,2-6,0 1,0 0,1-1,-3 1,2 0,-1 0,6-3,2-1,0-1,-1 1,0-1,0 1,0 0,0-1,4-1,-5 1,0 0,1-1,-5-2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2053 1325,'-3'17,"2"-12,0 0,1-1,-1 0,0-1,-1 1,1-1,-2-1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2039 1379,'2'20,"-2"-25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2045 1377,'17'-2,"-14"3,-3 2,1 0,-1 3,-1-3,0 0,0 1,-1 2,-1-1,0-3,0-3,2-3,0-1,0 0,1 1,-1 1,1 0,1-2,-1 0,2 2,1-2,1 1,-1 2,-1-2,3-2,-2 2,-1 0,0 1,0 0,1-1,0 0,0 1,1 0,-5 8,0-2,0 3,-1 1,1-1,0-1,0-1,0 0,0-1,4-5,1 1,-1 0,1 3,-3 1,1 0,-1 1,0 0,-1 4,0-4,0 1,0 1,1-1,-1 0,0-1,-1 0,1-1,0 0,-1 1,0-1,-2-2,-2-4,-1-4,4 2,0 1,1 1,1-1,-1 1,1-1,0 1,1 0,2-1,1 1,0 2,-1-2,0 2,0 1,0-1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2121 1359,'29'-12,"-26"11,-4-2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2137 1312,'3'21,"-2"-17,-1 1,0 1,0 0,0 0,0-1,0-1,0 1,0-1,1 1,-1 0,0 1,1 1,-1-1,0-1,-1 6,1-8,0 0,-1-6,-1-15,1 11,1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1970 938,'-5'26,"3"-19,0-1,1 0,-2 4,1-5,1 0,-1 2,1-1,-1 1,0 6,1-9,-1 2,0-19,3 6,-1 0,1 0,0 3,0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848 1365,'23'6,"-17"-6,-2 0,-1 0,0 1,0-1,0 3,-4 1,1-1,-2 2,1 1,0 0,-2 5,2-7,-3 2,3-3,-3 0,1-2,0-1,0-1,-5-2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2137 1363,'-6'35,"6"-30,-1 0,0-1,1-1,2-8,0-1,-1 1,1 0,-1 1,0 0,1 1,-1 0,0 0,7-9,-7 9,2 0,-1-1,-2 10,0-3,-1 3,1-3,-1 0,1 8,-1-6,1-2,3-6,-1-1,-1 0,1 0,-1 1,1 0,7-10,-6 9,-1 0,0 1,-2 8,0 0,0-1,-1-1,1 5,-1-4,2 1,0-1,0-1,0 1,2-2,0-7,-2 2,1-1,-1 0,0 1,0-1,-1 1,1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2203 1321,'-1'26,"1"-22,0-1,0 4,-1-3,1-1,2-11,-2 2,1 1,-1 0,1 1,0 0,0 1,1 0,0 6,-1 0,0 0,0 4,0-3,-1 3,0-3,3-22,-2 14,-1 0,1 0,1 0,1 1,0 2,-2 4,2 7,-3-6,1 0,-1 0,0-1,0 0,0 2,4-9,-2-5,0 5,-1 0,0-1,1 2,0 0,1 1,-3 5,0 1,-1 1,-1 0,1 0,0 0,0-2,-2 5,1-5,-3 1,3-1,-2-1,1 0,-1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2200 1395,'14'-10,"-11"9,2 0,2-2,-3 2,2-1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2229 1357,'-9'34,"8"-30,0 0,0 1,-1 8,2-9,-1-1,0 2,1-1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2234 1368,'2'0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2245 1342,'1'33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2204 1427,'14'12,"-11"-14,0 1,3-3,-2 1,-1-1,0 0,-1 0,-1 1,0-3,-2 3,-2 3,3 3,1 0,0 1,0 0,-1 0,1 1,2-2,0-2,0-2,0 0,-2-2,0-2,-1 2,-1 0,1 0,-1 0,0-1,-1 1,-1 3,0 2,0 3,2-2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2278 1356,'18'12,"-19"-8,-1 0,1 1,0-1,-4 7,3-5,0 0,0-1,-1 0,1-1,0-1,-4 1,3-2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2226 1380,'2'0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2295 1384,'2'20,"-2"-16,0 0,0 0,-1-1,-1-7,2 0,-1 1,1 0,1 0,0-4,-1 4,2-1,-2 1,2 0,0 6,-2 2,0-1,0-1,0 4,0-4,0 1,-1-1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2655 1100,'7'26,"-7"-19,0-1,0 0,0 8,0-7,1 3,-1 1,1-1,-1-2,2 23,-2-21,1-1,0 0,0 9,0-8,-1-1,1-2,-1-2,1 0,-1-2,1 0,-1 0,3-3,-2-8,0 0,-1-1,1-1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2318 1336,'23'15,"-23"-12,0 2,-1-2,-1 2,0-2,-1-1,-4-2,3-1,1 1,0 0,2 3,2 1,0 0,2 1,0-1,1-1,1 1,-1-2,-1 0,0 0,0 0,0 0,-1 1,0 0,1 0,-3 0,-1 3,-1-1,0-2,-2 2,0-2,1-1,-3 0,2-2,1 0,0-1,-1 0,0 0,2-2,-1 0,4 0,10-5,-6 4,-1 0,0 0,-1-1,-1-1,1-5,-3 8,-2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2165 1474,'2'16,"-5"-15,0 1,0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2133 1514,'28'-15,"-24"15,1-2,4 0,-6 1,0 0,0 0,3-1,-3 0,3 0,-2 0,6-1,-7 2,-7 2,-2 1,3-1,0 0,-2 1,1-1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2180 1491,'-3'21,"3"-17,0 0,-1-1,0 3,0-3,1 0,-1 0,0 2,0-1,1-1,-1 0,0 1,0 0,1 0,-1-1,1 1,-2-1,3-7,0-1,-1 0,1 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2181 1526,'28'-25,"-24"22,0 1,2 0,-2 0,-10 1,2 0,0 1,1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2203 1478,'-2'29,"2"-24,-1 0,0-1,0-1,-2 7,2-5,5-6,0-2,1-2,-1 2,-1 0,0 1,0 1,0-1,0 0,1-2,0 2,0 0,-7 0,-2 0,1 0,1 1,0 1,-1-1,1 2,1 3,0 3,2-4,0 2,0-2,0 0,1 2,-1-2,0 0,2 11,-2-10,0 0,0 1,0-1,0 0,0 2,0 0,0-3,-4-3,1-3,-1 0,1 0,-1-1,2 1,1 0,0-1,2-1,1 1,1 2,1 0,0-1,-1 0,0 1,2-1,0-1,0 1,-1 0,-4-1,-3 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2266 1474,'-5'14,"3"-10,-1 0,1-1,-1 0,6-2,0-2,0-1,0 1,1-1,0 1,0-1,-1 1,0 1,0-1,-1 5,-4 2,1 1,0-1,-2 4,2-7,-1 0,-1 2,1-2,1 0,-4 4,3-3,-1-3,1 2,-1-2,-1-2,2-2,-1-4,2 4,2-1,0 1,1 0,1 1,1-1,-1 3,2 2,2 3,-2-1,-2-2,1 1,2 1,-3-1,0-2,-1-4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2319 1477,'-14'25,"13"-22,-1 0,1 1,-1 4,0-4,0-1,6-2,0-1,0 0,-1 1,-1 3,-1-1,0 1,-1 0,0-1,0 0,0 2,-1-2,1 0,0 1,-1-9,2 1,-1 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2347 1477,'-21'19,"20"-16,4 0,0-2,0-1,1 0,0 0,-1 0,2-1,0-1,2-1,-4 1,3-1,-3 2,-9 4,1-1,1 1,1 0,0 0,1 1,-1-1,-1 4,2-4,-1-1,0 1,-2 2,2 0,2-2,5-2,4-2,-5-1,1 1,3-3,-4 2,1 0,-1 0,0-1,11-8,-11 8,1 1,-1 0,0 0,2-1,-2 2,-6 0,0 0,-4-2,2 1,1 0,1 1,-1-3,0 1,2 0,-1-1,1 1,-1 3,1 3,1 2,1 2,1 1,-1 1,4 12,-2-12,0 2,3 15,-2-15,-2 0,0 1,0-2,-1-2,-1-4,0-1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1646 757,'19'5,"-15"-5,0 0,1 0,0 0,0 0,0-1,-1 0,0 0,4-1,-4 1,0 1,1-1,-1-1,2 1,0 0,-1 0,5 1,-5-1,-1 1,0 0,-1-1,1 2,0 0,0-1,1 1,0 0,-1 0,0 0,-1 0,0 0,1-1,0 2,-1-2,-7-2,1 1,-5-2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2675 1093,'23'-8,"-19"7,1 0,1 0,0-1,-1 1,-1-1,1 0,0-1,0 1,0 1,6-3,-5 3,0 0,3-1,-6 1,1 1,-1 0,3 0,-3 1,1-1,-1 0,0 1,0 0,-1 2,-1 0,-1 0,0 0,0 1,0-1,-1 0,1 1,1 4,-1-5,0 0,0 1,0 0,0 2,0 8,-1-5,1-1,0-1,0 12,0-8,0-2,0 1,-2-2,2 2,0 0,0 0,-1-1,1-1,0-2,0-1,0 0,0 0,0-1,0 0,0-1,0 1,0 0,0-1,0 0,-4 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1867 724,'1'21,"-1"-16,1 1,-1 0,1-1,-1 0,1 4,-1-4,1 0,-1 0,0 2,0-1,0-2,1 4,-4-10,1-4,-1-5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1880 730,'60'-11,"-57"12,0 0,1 1,-1 2,-3-1,0 1,0 0,-1 1,0 1,-1 1,1-1,-1-1,0-1,0 1,0-2,1 1,0 0,-2 1,2-2,0 0,-1 0,-3-3,2-2,0-2,0 0,1 1,-1-1,-1-5,3 4,-2-13,2 12,0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1895 703,'0'12,"0"-9,0 1,-1 1,0-1,1 2,-1-1,0 2,0-1,0-2,1 1,-1-1,0-1,0-6,2-2,1-1,-1 1,1 0,0 1,1 1,0 2,2-1,-1 1,2 1,-3 0,1 2,0 2,-1-1,-3 0,1 1,0-1,2 6,1-12,-3-2,0-1,0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1995 668,'0'24,"-3"-23,-1-1,1-3,0 2,-3-3,2 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1957 689,'24'4,"-19"-6,-1 0,-1 1,2 0,1 0,-1 1,0-1,-2 1,0 0,0 1,-9-1,1 1,-4 0,6-1,0 0,0 0,0 0,0 1,3 2,0 4,0-3,1-1,0 2,0-1,-1-1,1 0,3-5,-1-2,2 0,-1 3,0 0,-1 3,-1 1,-4 0,-4 0,1-1,0-1,-2 3,4-2,0 0,0-1,-1 2,0 1,1-1,0-1,9-4,-2 1,0-1,0 0,-1 1,1 0,4-2,-3 2,-1 0,3-1,-4 1,0 0,1 1,-1-1,0 2,-9 3,-2 0,5-3,0 1,0-1,-7 9,7-6,1 0,0 0,1 0,-1-1,-2 6,2-4,1-1,4-5,-2-2,2-1,-1 1,0-1,1 1,1 0,0 0,2 1,-2-1,0 1,-1 1,-5 6,-1 0,-3 3,2-4,1-1,-2 2,2-3,9-11,-2 1,-1 0,0-1,1 0,-2 3,0 2,0-1,1-1,-1 2,1 0,-1 1,1 1,2 1,-2 0,0 1,0 1,0 0,-1 2,-4 0,-1 0,1 1,0-1,5-1,1 2,3 0,-4-2,2 1,-2 2,-2-2,0 0,-1 2,-2-1,1-1,-1 0,-1-1,-5 3,5-3,-4 0,4-1,0-2,0 0,0-2,2 0,-1 0,2 7,3 21,-2-8,0-5,-1 0,1 1,0 1,-1-3,0-2,0-2,0-3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2101 718,'21'-6,"-17"5,-1 0,1 1,-2 4,-1-1,-1 0,0 1,0-1,-1 3,0-1,0-2,1 0,-1 3,0-3,1 0,-2 3,1-3,-1 1,0-1,-1 0,-3-2,2-1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2115 808,'-1'-5,"-6"-1,0 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1924 137,'14'9,"-11"-8,0 0,-2 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1910 190,'13'-4,"-9"3,-1 0,0 2,-1 3,-3 2,1-2,0 0,0 0,-1 0,1 0,0 1,0-2,0 0,0 0,0 0,0 0,2 0,1-2,2-3,-2 1,1 0,-1-1,0-1,1-3,-2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1974 144,'47'-13,"-43"12,0 2,-1-2,0 1,-2 4,-1 0,0 2,0-1,0 1,0-1,0 1,-1-1,0-1,0 0,1 6,-1-5,0-1,1 3,0 1,-1-2,1-1,0 4,0-6,1 1,-1-1,-4-7,2 1,-2 0,-1-1,1 0,0-2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2697 1292,'35'1,"-28"-2,5-1,-9 1,4-2,-4 2,0 0,2-1,0 0,-2 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1969 176,'18'0,"-13"0,2-3,-4 3,1-3,-1 2,0-1,-7 4,1 0,-2 1,1 0,0 0,1 1,0 0,2 0,1-1,-1 1,1 3,0-4,1 1,-1-7,0 0,0 0,0 0,1-1,1 0,3 2,-2 1,0 1,0-1,0 0,0 3,0-1,-3 2,-2 0,-3 0,1-2,1 1,0-2,2 3,4 0,0-3,0-1,1-1,0-1,0 0,-1 0,0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2054 146,'-1'18,"0"-11,1-4,-1 0,0 2,1-1,-1 0,1-1,-1 1,1 2,0 0,-1-2,1 0,0 0,0-1,-1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2073 151,'2'0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2093 134,'-3'21,"2"-18,0 0,0 1,-1 1,1-1,0-1,-1 0,2 0,5-5,1 0,-3 1,0-1,0 1,1-1,2 0,-3 1,0 0,-10 7,3-3,1 0,-1 0,2 0,-1 0,1 0,-3 3,3-1,0-1,0-1,1 1,0-1,0 1,-1 0,1-1,0 0,0 0,4-2,0-2,2-2,1-2,-3 3,3-8,-3 8,-1-1,-1 0,3 2,0-1,-1 5,-1 4,-1-2,-1 0,1-1,-2 5,1-5,0 0,-2 0,0 1,-1 0,-4-1,4-4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1932 394,'6'13,"-7"-10,-2 2,-3 6,4-6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1914 449,'13'-9,"-10"7,-3 5,0 2,-1-1,1-1,-1 8,1-7,0 0,-1 0,1 1,-1 0,1-2,0 0,0 1,2-1,2-7,-1-3,-1 1,1-1,0 2,2-4,-3 5,1-1,3-5,-4 4,3-6,-3 8,0 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1951 409,'28'-7,"-25"6,2 0,0 0,0 0,-2 1,2-1,0 1,-2-1,0 1,-8 3,1-3,1 0,0 0,0 1,0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1985 405,'0'23,"-1"-18,1 3,-1-3,1-2,-1 0,0 1,0-1,1 0,-3-1,1-5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1963 444,'20'-11,"-17"9,4-4,-3 3,-1 2,6-1,-4 0,-2 2,2-2,-2 1,-9 7,0-1,0 1,-4 3,6-6,1 0,-7 5,8-5,-1-1,-1 2,1-2,-2 2,10-5,-2 0,1-1,-1 0,2 0,-2 1,1-1,-1 0,0 1,3-1,-3 2,0-1,3 0,-3 0,-8 4,1-1,0 0,0 0,0 0,-1 2,0 1,2 0,1 0,0-1,0 0,1-1,-1 5,1-4,2 0,2-2,1-1,1-2,-2 0,0-1,2-1,-2 1,0 0,2-2,-2 2,-2-1,2-4,-2 2,-2 0,-1 1,-1 3,-2-1,-4 3,5 0,1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2045 408,'-2'17,"1"-6,-1-3,2-4,-1 0,1 4,-1-4,0 7,1-5,-1 0,1 0,0 0,-1-2,1 0,-1-1,1 1,0 0,-1-1,1-8,0-2,0 0,-1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2700 1136,'10'36,"-10"-29,1 1,0 12,-1-16,1 3,-1-4,-1 0,2-6,-2 0,1-1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2045 447,'21'-4,"-16"2,-2 1,1-1,0 1,0-2,-1 3,0-1,0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2080 406,'0'23,"-1"-20,0 4,-1-4,0 2,-3 1,0 1,3-4,17-6,-12 2,0-1,1 1,2-1,-3 0,-6 4,0 1,0 1,0-1,0 0,1 0,0 0,-4 9,4-8,1 0,-3 3,2-4,-2 7,4-7,9-3,-5-1,-1-2,3-1,-4 1,0 0,6-6,-6 6,3-4,-3 4,1 0,0 2,-2 10,-1-4,0 0,-1 0,0 5,0-5,0 1,-1 1,1-1,-1 1,-1-1,2-3,-5-2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1895 660,'5'23,"-9"-16,2-3,0 0,-3 2,2-3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1859 733,'15'-14,"-11"12,-3 6,-1 6,0-6,0 0,0 0,0 0,0 0,0 4,1-3,-1-2,8-6,-4-1,0 0,2-6,-3 6,-1 0,0 0,0 0,0 0,-1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1917 675,'31'-11,"-27"10,1 0,-2 2,-3 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1932 669,'2'24,"-2"-16,0-2,0-2,0-1,-1 4,1-4,-1 0,0 0,-5-3,4-3,-2-2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1909 715,'41'-23,"-36"22,-2-1,1 2,0-1,-6 4,-7 6,3-5,2 0,1-1,-3 1,3-1,0-1,0 0,-2 2,3-1,-3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1908 738,'28'-7,"-25"6,0-1,0 1,1 0,0-1,-1 1,0 0,0 0,4-1,-10 5,-2-1,-3 3,2-1,3-2,-2 3,3-2,-1 0,2 1,-1 0,1 1,-3 0,3-2,0 2,-1-2,2 0,2 0,1-2,1-2,1-1,-2 1,0 0,0 0,0 0,2-2,0 1,-2-1,0 1,-2-3,-3-5,0 7,-2-3,0 3,1 2,0-2,0 3,0 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1992 684,'3'21,"-2"-17,0 1,1-1,1-1,-1 0,1-2,0-1,1-1,-1-2,1-2,-2 2,-1-1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2033 674,'-4'18,"3"-12,1-1,-2 0,1-2,-1 4,0-4,-2 3,3-3,-1 1,0 0,0 0,-1 6,1-5,-1 5,1-6,1 0,-1 2,1-3,-1 2,-2-7,2-3,1 1,0 0,1 0,-1 0,1 0,0 1,0 0,0-1,0 0,1 1,0 0,2 3,0 0,0 2,0-1,0 1,4 5,-4-3,3 4,-3-4,3 6,-4-7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2704 1146,'33'-9,"-28"7,-1 0,-1 0,4-1,-4 2,0-1,0 1,2-1,-2 1,-1 5,-2 4,-1-2,1 0,0-1,-1 5,1-5,0 1,0 1,-1 1,0-2,1 0,-2 5,0-7,0-1,-1-3,0 1,0 0,-5-2,5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1909 967,'1'17,"-1"-14,0 0,-1 2,1-2,0 2,0-2,0 0,0 0,0-6,2-1,-1 0,-1 1,3-1,-1 1,0 0,4-2,-2 1,-1 1,1-2,-2 2,2 1,-1 0,0 0,2-1,-2 2,1 1,0-2,-1 1,-5 5,1-1,-2 4,-1-1,0 0,-3 2,5-5,-2 0,0 1,1 0,0-1,0-1,0-1,6-2,3-2,-3 2,0 0,4 0,-3 1,-1-1,1 0,-1 0,2 0,-1 0,-1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1936 946,'3'49,"-2"-39,-1-4,1 1,-1 0,0 2,1-3,-1-1,0 0,0-2,-1 4,0-3,-2-3,2-4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1985 940,'14'-1,"-11"1,0 0,2-2,-2 2,-6 0,0 1,0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1988 984,'7'25,"-7"-22,0 5,0-3,0-2,1 0,-2 2,1-2,-1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2018 959,'21'-11,"-18"10,0 0,0 1,-1 3,-1 0,1 2,-1 0,1 7,-1-8,-1 1,1-1,-1 0,0-1,0 0,0 0,0 3,0-3,0 0,-1 1,1 1,-1-1,1 1,0-1,-2-1,-4-4,3-3,1-1,0-1,0 1,-1 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2013 961,'2'0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2008 1014,'5'-18,"-1"13,-3 2,1 0,-1 0,0 0,0-1,1 1,1 0,0 3,-1 3,-2 0,0 3,0-1,0-1,0-1,-1 1,-1 1,0-1,1-1,-2-1,0-10,2 4,0-1,1 2,0 0,1-1,0 1,2 0,0 1,0 2,0 0,-4-3,-1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2122 926,'-19'16,"15"-11,1-2,1 0,0 0,-3 7,3-4,0-2,1 0,-2 3,0 0,7-10,-1 0,-1-1,2 2,-1 2,-3 4,0 1,-1-2,1 0,-2 0,1 3,0-2,1-1,-1 1,1-1,0 1,0 0,-1-1,2-8,-1-1,1 1,2-3,-1 4,1-1,-1 2,1 1,1 0,1-1,-2 1,0 1,0 0,3-2,-2 0,-1 1,0 0,0 0,0 1,-6 4,-2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2117 950,'-2'17,"2"-10,1-2,1-1,1 8,-2-8,2 1,-2-2,1 1,0 2,0-3,0 0,1-1,-1-5,-2-1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2147 933,'3'16,"-2"-11,-1-2,1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2720 1230,'37'-15,"-33"13,-1 0,0 0,1-2,0-4,-4 4,0 0,0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2180 938,'9'19,"-11"-13,0 1,-3 4,3-6,-1-1,0 0,1 1,-1-2,1 1,-2 5,3-5,0-1,0 0,0 1,2-11,0 0,1 2,0 1,0 0,-1 1,2-2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2178 988,'4'18,"-4"-14,0 0,0 9,0-10,0-6,-1 0,1-1,0-6,0 6,0 1,1-2,-1 2,2-1,-1 1,4 0,-2 1,0 2,0 0,1 3,-2 0,-1 0,0 0,-2 2,-1-1,0-1,-3 1,1-1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2217 951,'20'-1,"-17"1,0 0,-2 4,0-1,-1 0,-1 7,0-7,0 0,0 0,0 0,-1 0,0 0,-1 0,0-2,0-2,0-1,1-1,-1 1,4 5,0 1,2 2,0-3,0 0,1-1,2 2,-3-1,0-1,-2 1,0 0,1 0,0 0,-2 3,-1-2,-2 1,-3 3,1-4,2-2,0-1,-1 0,0-1,-2 0,3 0,0-1,0-1,2-1,1 0,0 0,1 0,2 1,0 1,0 2,0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1880 1249,'16'-8,"-12"6,3-2,-4 3,4-3,-1 1,-3 1,0 1,0-1,0 1,2-1,-2 1,3 0,-3 1,0-1,0 1,0 0,-3 3,-5-1,2-1,-3-1,3-3,0 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1938 1171,'-1'26,"1"-21,0-1,-1 0,1 0,-1 12,1-9,-1 0,0 10,1-12,-2 7,2-6,-1 14,0-16,1-1,-1 0,-1 0,0-6,2-3,1 1,1-11,-1 12,0-4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1933 1228,'-15'49,"14"-44,1 0,-2 0,1-1,-1 5,2-6,2-9,2-8,-2 9,0 1,-1 0,3-1,1 0,-2 1,1 0,-1 1,0 1,0 0,0 1,-3 4,-1 0,-1 3,0-3,1 1,1-1,0 0,8-7,-5 1,1 0,-2 0,1 2,-1-2,0 8,-3 0,2 2,0-2,0-1,0-1,4-11,-3 5,-1-1,0 0,1-4,-2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1992 1215,'2'36,"-2"-32,3-9,-2 1,0-2,0 2,1 1,-1-1,0 1,1 0,-1 0,1 6,-1 0,0 2,-1 0,1 1,3-8,-2-3,0 1,0-1,0 2,0-3,1 2,-2 8,-1 7,1-8,2-3,-1-4,0 0,0 0,3-8,-1 5,-2 3,1 1,-2 6,-1 1,0-1,-1 1,-1 0,0 1,0-1,0-1,1 0,-1 0,0 1,0 1,0 0,-7 10,6-13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1997 1284,'27'-16,"-24"13,2 1,0-1,-2 3,-7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2023 1238,'-3'45,"2"-33,1-8,-1 1,1-1,-1-1,-1 2,2-2,1-9,-1 0,1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2025 1274,'15'18,"-15"-13,0-1,-1-1,1-6,0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2592 845,'15'0,"-12"0,1-1,-1 1,2-1,0 0,1 1,-2 0,-1 1,-8 12,2-7,0-1,1 0,-1-1,-1 0,-2 2,2-3,-8 3,8-4,1 0,10-5,-2 2,0 1,-1-1,0 0,-1 0,2 0,0-1,-1 0,-1 1,-6 0,-1-1,1 0,-1-1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2039 1233,'5'20,"-5"-17,0 0,-1 0,0 1,-2 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2010 1307,'1'19,"1"-15,0-1,1-2,0-1,0-2,1-1,-2-1,0 1,0-1,1 0,-1 0,-1 1,0 0,0 0,-5 8,1-1,3-1,3-1,0 0,0-2,1 0,-1-1,2 0,-1 1,0-1,-4-2,0 0,-2 0,1-1,-1 0,-2-2,2 3,-1 1,0 2,0 2,0 2,2-1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2071 1250,'29'-12,"-26"11,-6 8,0-3,0 0,-3 3,0 0,1-3,1-1,-1 2,2-1,1-1,7-6,-2 0,0 1,2-3,-1 2,0 0,0 0,-1 1,0 1,0-1,0 1,0 1,-6 4,0 1,0-1,1 0,0-1,0 1,-1 0,1 1,-2 5,2-5,0-2,0 0,0 0,1 0,-2 2,4-8,3-5,-2 4,0-1,-1 1,0 0,1 0,-1 0,2-1,0 1,-1 1,1 0,-3 8,0 0,0 1,0 5,0-7,0-1,1 0,-1 0,1 1,1-1,3 0,0-3,-2-1,1 0,-1 0,1-2,-1 1,4-15,-5 12,-1-1,1 1,-1 0,0 1,-1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2138 1197,'17'16,"-10"-20,-3 1,0 1,1 0,-5 5,-11 6,8-6,-2 1,3-1,-2 2,2 0,1-1,-1 1,0 0,1-1,0-1,-2 4,3-4,3-4,1-2,5-3,-6 5,0 0,1-1,-1 2,-5 3,-2 1,-1 1,1-2,1 1,0 0,-1 0,2 0,0 0,0 0,5-5,1-1,-1-1,0 1,4-3,-4 4,1 0,4-2,-4 2,-3-2,-4 0,0 1,0 4,-1 3,2-2,1 0,0 0,0 1,1 0,-1 9,0-9,0 2,1-2,-1 0,0-1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2160 1291,'21'11,"-20"-7,-7-4,2-2,0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2077 1252,'9'21,"-8"-17,-1 1,0 5,-1-6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2249 1224,'-27'24,"24"-21,1 0,-7 6,6-6,1 2,0-2,2 0,3-5,0 2,0 2,-1 3,-2 0,0 0,-1-1,1 0,-1 3,-2 3,2-5,0-2,3-12,-1 5,0 0,1 1,-2-1,1 1,2-7,-1 6,1 2,0-1,1 2,0-1,1 0,0 1,-2 0,0-1,2 0,-2 1,-5 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2249 1255,'-7'16,"6"-13,1 0,-1 1,-2 16,2-16,0-1,-1 1,-1-1,7-13,-3 2,2-3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2249 1271,'0'18,"0"-14,0-1,0 0,0 0,0 2,3 2,0-5,4 0,-4-3,3-2,-3 0,1-1,-1 1,-1-1,-1-1,0 0,1 2,-1-1,-1-4,0 5,-1 0,-3-5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2254 1222,'16'29,"-13"-26,1-2,4-8,-5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2592 863,'-4'69,"3"-61,1-1,0 0,0 2,0 1,0 3,1-8,-1-1,1 0,0-1,1-6,-1-3,-1 0,1-16,-1 16,0 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2325 1222,'-11'16,"7"-7,2-6,-4 5,3-4,1-1,-1 1,-1 1,9-7,-2 1,1 0,-2 4,-2 0,0 1,0-1,0 0,-1 0,1 0,0 0,0 0,-1 3,0-3,-1 3,5-11,-1 0,0 0,0 1,-1 0,1 1,0 0,2-1,1 0,2 1,-4 1,0 1,1 0,-1 0,1-2,0 2,-7 3,-4-2,4-1,0-1,0-1,0 0,1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2325 1237,'-1'17,"1"-12,0 0,0 0,0-2,0 0,0 1,0 5,0-4,0-1,0 8,2-8,5-4,2-2,-5 0,5-5,-4 3,3-6,1 2,-5 5,2 0,-3 0,0 0,-3-3,-3 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1960 1491,'-13'18,"10"-14,1 0,0 1,0-1,0-1,0 0,0 0,-1 1,1 0,-1 2,2-2,-2 2,3-3,1-6,0 0,2 1,-1-1,2 0,-1 0,0 0,1 1,-1 1,0 0,-4 6,-1 0,1-1,0 0,0 0,0 2,1-3,-2 2,2-2,0 0,3-7,0-1,-1 0,1 0,0 1,0 1,5-3,-5 4,3-4,0 1,-3 4,0-2,0 2,0-1,0 1,-7 0,0-4,3 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1969 1498,'3'42,"-2"-39,0 2,0 5,0-4,0 4,1-4,0-1,1-1,0-5,4-5,-5 1,-1 0,0-7,0 7,-1 1,-1 0,1 0,-1 0,1 1,-1-1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1985 1482,'16'28,"-14"-23,-1-1,0 0,2 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2011 1494,'34'-11,"-31"10,-3 4,-1 0,0 1,-1 4,1 0,-1-1,0 0,1-1,-1 4,1-6,0 0,0 0,1 0,-1 0,-1 3,2-4,-1 0,1-12,0 5,2-4,0 2,0 1,-1 1,2 1,0 1,0 5,-3 0,0 0,0 3,1-3,-1 0,0 3,0-2,1-1,-1 1,0-1,-1-6,1-3,-1 1,0 1,1 0,-2-3,2 4,0-1,0 1,1-3,0 3,1 0,-1 0,3-4,0 3,2-1,-2 4,0 0,0 0,-1 0,0 1,0-1,0 1,-3 6,-1 0,0-1,0 2,0-4,1 0,-1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2084 1485,'23'-7,"-21"10,1 1,0 1,-2-2,1 0,-5-1,0-2,0 0,-4 0,4 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2092 1500,'7'17,"-5"-11,0-2,0 0,-1-1,3 0,-1 1,0 0,0 1,0-1,-2-1,-1 1,1-1,-2 5,1-5,-1 0,-2-2,-2-1,0 0,-1-2,2-2,0-1,2 2,1 0,-2 1,2-2,-1 1,0 0,4 0,3 0,-2 1,0 1,0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2038 1527,'14'-7,"-11"6,0 1,0 3,-1 1,-1-1,-1 2,-1-2,0 0,1 0,-2 2,2-1,-1-1,-1 5,2-5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2141 1464,'-7'34,"11"-32,-1-1,1 0,2-2,3-2,-6 2,0-1,1 0,0-1,-4 0,-2 0,-1 2,0-2,-1 2,1 1,0 0,1 3,1 0,1 4,0 9,1-11,-1 0,0-1,0 0,1-1,-1 1,0 1,-1 0,-2-2,0-3,0-3,3 0,1 0,2 2,0-1,2 0,-2 2,1-1,-2 4,-5 4,-1 1,1-2,2-3,-2 6,2-5,0-1,-2 2,1-2,5-2,2-5,-1 0,0-1,-1 1,0-1,0 1,-1 0,1 1,0-1,0 2,-2-1,1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2613 898,'23'29,"-21"-34,-1-1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2200 1511,'38'-17,"-34"16,0 0,-1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2196 1535,'6'2,"-4"-5,1 2,0 0,0 7,-2-3,-1 0,0 2,0-2,0 1,0-7,-1-1,0 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2203 1476,'9'17,"-2"-5,-3-4,2 5,-3-8,0-1,-1 1,0-1,0 1,0 1,0 1,1-1,-1-1,0 0,-1-2,1 0,2 3,-1-3,1-1,-2-5,-2-1,1-1,0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2266 1527,'-17'17,"14"-12,1 1,1-1,0 0,0-1,0-1,1 0,-2 2,1-12,-1-1,1 1,0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2244 1429,'0'53,"-1"-49,-1 0,1-1,-1 0,-2 2,-1-2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2194 1492,'2'25,"-2"-4,-1-15,1 0,-1 1,0 7,0-9,0 5,1-6,0 0,-1 0,2-1,-2 3,2-3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1916 1762,'15'-3,"-11"3,-1-1,0 0,0 0,0 1,0-2,0 1,0 0,3-1,-3 1,0 1,-2 3,-1 0,-1 0,-2-4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1942 1713,'0'18,"0"-12,0-1,0 0,0-1,0 1,1 1,0 2,-1 0,1 1,-1-1,1-1,-1-1,0 0,1 1,0 0,-1-1,-1-2,1 0,0-1,-2 0,2-17,0 8,0 1,0 1,0 0,0 1,0 0,0 0,0-4,1 3,0 1,0 0,-1 0,0 0,-2 0,-1 2,1 6,0-1,1 0,0 0,0-1,1 0,-1 0,-1 0,6-5,-1-1,1-2,2-7,-2 6,0 1,-2 1,1 1,0-1,1 0,0 0,-1 2,0 2,-3 3,-1 1,0 2,1 1,-1-1,0-1,0-1,1 0,-1 1,0-2,4-5,0-4,0 1,-1 0,1-9,-2 11,1-3,1 3,-1 0,-3 7,1-1,0 9,0-5,0 0,0-2,0-1,0 0,0 0,0-1,1 0,-1 0,3-5,0-5,-1 2,0 0,1-9,-2 9,1 1,-1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2025 1724,'3'22,"-3"-18,1-1,-1 2,1 0,-1-2,0 0,0 0,1-6,0 0,-1-2,1 1,0 0,0 1,1 0,0 0,1 5,-3 1,0 1,-1 0,1-1,0 0,0 0,3-4,-2-2,0-1,0 0,0 1,-1 0,2-1,-1 1,1 0,1 6,0 2,0-1,-1 0,0-1,1-2,-1-4,-1 0,2-2,-2 2,0-1,-1 0,1 0,0 0,1 1,1-3,0 5,0 4,-1 5,-2-4,0-1,0 4,0-4,0 8,0-8,-1 1,0-1,-1 2,1 1,-1 1,0-2,0-1,1-1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2037 1816,'28'-9,"-25"9,0-1,0-1,0 1,2-1,-2 0,0 1,-4-2,-2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1956 976,'12'0,"-11"5,2 5,-1-6,0-1,2 5,-2-5,0 0,0 0,-1-8,1 1,0 0,0-1,2-5,-2 5,0-1,0 1,0 0,0 1,3-4,-1 4,-2 1,1 9,-2 9,-1-1,0-9,0 0,0 0,0 4,-1-4,1 0,1 1,-1 1,0-2,0 0,1 0,0 0,-2-1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2665 892,'-37'48,"34"-47,6-1,6-3,-6 2,0 1,4-1,-4 0,0 1,0 0,-5 3,-2-1,0 0,-6 5,5-4,1 2,1-3,1 1,-1-1,1 1,1 0,-1 1,1-1,-3 2,3-2,4-3,3-3,-2 1,4-1,-5 1,5-4,-4 4,-1 1,3-1,-3 1,0 0,0 1,0-1,-6-2,-1 0,0 0,0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2065 1770,'4'25,"-4"-22,1 1,-1-1,-1 0,1 0,0 7,0-5,0 6,0-5,0-2,0 0,-1-1,3-10,-1 2,0 0,0 0,0-3,1 2,0 3,0-1,1 3,0 4,3 5,-2 0,-3-5,0 0,0-7,-1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2096 1775,'2'27,"-2"-24,-3 2,2-2,-3 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2050 1854,'8'17,"-7"-14,2-1,2-4,-1-3,-2 2,0-2,0 1,0 0,-1 1,2 3,0 5,-2-1,1-1,1-1,0-4,0 0,-1-1,1 1,1 6,-1-3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2141 1803,'14'-1,"-9"0,-2 1,1 0,-1 0,0-1,1 1,-1 0,2-2,-1 1,-1-1,0-2,-2-4,-2 4,0 1,0-1,-4-2,2 5,0-1,-2-1,0 1,1 0,0-1,1 1,4 9,2 1,-1 1,1 0,-2-2,5 18,-6-20,1 2,0 1,0-2,-1-1,1 0,-1 0,1-1,-1 0,1 2,-1-3,-3-6,0 2,-1-2,1 2,-2-2,2 2,1-2,3-3,-1 0,1-1,1-5,-1 8,0 1,4-2,-1 1,1 1,-2 2,5-4,-5 4,0 0,1-1,-1 2,-2 4,0 0,-1-1,1 1,-1-1,1 1,0 0,0 0,0 1,-1 1,1-1,0-2,0 0,0 0,0 0,-2-10,0 0,-1-7,2 9,-1 2,0 0,0 0,0 0,1-1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2205 1798,'17'-24,"-12"19,-2 3,0 0,0-1,0 5,-2 2,2 7,-2-3,-1 0,1 3,0-7,-1 1,1 6,-1-6,0 0,1 0,-1-1,0 0,1 3,-1-4,-3-4,-5-7,6 5,-1-1,0 0,0 0,1 1,-1 0,-2-2,0 1,2 2,3-1,2 0,4-1,-3 4,0-1,0 0,0 1,1 0,0-1,-1 0,0 0,-8 3,1 0,0 1,-2 1,2 1,2 1,1-3,0 1,1-1,-1 0,2 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2233 1826,'5'11,"-6"-6,0-1,-1 0,1-1,-3 7,3-7,0 0,1 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2256 1711,'1'19,"-1"-16,1 0,2 0,-1 0,2-1,-1-2,0-1,2 0,-1-1,0-2,-1 2,0-2,-1 1,-1 0,-3 7,0 0,-3 4,2-5,-2 2,2-3,-3 5,4-3,0 0,0 3,0 0,0-1,1-1,-1 1,6-12,-2 3,1-3,0 1,0 1,1 0,-1 1,0 0,0 1,3-1,-4 0,1 1,0 1,-3 4,-3 2,0 1,1 0,-4 3,3-4,0-1,0 0,-1 0,1 1,1-2,-2 5,3-5,0 0,-1 0,7-4,0-2,-1 1,0 1,-1 0,1-1,0 0,0-1,2-1,-3 0,-1 1,-5 0,0 2,0-1,2 5,0 1,0-1,0 0,0 1,-1-1,0 0,1 0,0 1,-1 6,1-5,0 2,-1-1,1-1,1-2,0 1,-1-1,1 0,1-7,0 1,3-11,-2 9,-1 1,0 0,1-1,0 2,1 2,4 11,-5-6,0-1,0 3,1-4,0 2,-1-1,1-1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2348 1746,'-13'18,"11"-15,-1 0,0 2,1 1,0-1,0-1,0 0,1-1,-1 0,-1 3,2-3,5-5,-1 0,1 0,0 1,-1 2,0 4,-3-2,0 2,-1 2,0-4,1 1,0 0,0-1,-1 1,2-12,-1 4,0 1,2-2,0 0,0 2,1 0,-1 0,1 0,3-3,-1-3,-1 3,-1 0,-1 2,1 1,0 0,-10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2361 1762,'-3'14,"3"-8,-1 0,1-1,-1 4,0-6,1 0,-1 2,1 0,-1-2,1 0,0 0,0 1,0-8,3-5,-1 5,1 0,-1 7,-2 0,1 2,0-1,0 0,2 7,-2-8,2 2,1-2,-1-1,1-3,0 0,0-2,-1-2,-2 1,0 0,0-1,-1 0,0 1,0 1,0 0,-1-5,0 4,-1 0,0-3,0 0,-1 0,0 0,0 1,0 0,0 1,1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2360 1706,'13'21,"-11"-16,1 1,-1-2,0-1,2 5,-3-5,2-1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2632 944,'1'52,"-1"-49,0 0,0 0,2-6,-2-4,1 2,-1-1,0-1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2421 1729,'-9'26,"8"-23,0 0,0 0,-1 0,2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2411 1776,'9'11,"-9"-7,0-1,0 1,-1 1,-1 6,2-8,0 1,-1-1,1-6,2-3,0-1,0 3,1-1,0 1,1-3,0 2,-1 2,-1 0,1 0,2 0,-2-1,2 2,-2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2453 1752,'-7'31,"7"-20,0-6,-1 3,1-5,1 0,-1 0,-1 0,4-2,6-3,0-1,-4 0,0-1,1 0,1-2,12-20,-13 18,-2 1,4-10,-5 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1862 86,'14'1,"-9"0,0-1,-2 1,0-1,1 0,0 0,0-1,0 1,-1 1,1-1,5-1,-4 2,-2-2,0 1,0 0,0 0,1 0,0 0,-1 0,1 0,-1 0,0 0,2 1,-2-2,0 1,-5-3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1999 70,'0'17,"-3"0,3-11,-3 10,2-11,0-1,1 1,-1 1,1-1,-1 2,1-1,0 0,-1-2,1-1,0 0,0 1,1-7,-1 0,1-1,-1-4,0 0,0 1,0 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2019 82,'27'-10,"-23"9,2-1,-3 2,0-1,0 2,0-1,-6 3,-1-2,0-1,1 1,-1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2028 86,'-1'29,"0"-26,1 0,-1 1,0-1,0 0,0 0,0 2,0-1,1 0,-1-1,2 1,-1-1,2-9,0 1,0-4,-1 5,1-3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2055 76,'-16'31,"14"-28,5-4,4-4,-3 2,6-5,-6 6,-1 1,2-1,-1 1,-1-1,0 2,-2 4,-4 2,0-1,-2 3,2-4,1-1,-4 2,3-3,-3 1,3-3,1-3,2 0,4 2,-1 3,0 0,0 2,-2 0,1 3,-2-4,-2 3,2-2,-1 0,0-1,0 0,0 0,0 0,-1 0,-1-2,0-1,-1-4,3 1,-1-6,1 5,1-4,-1 2,0 3,-1 7,0-1,-1 2,0 0,1 0,0 0,1-1,-1-1,-1 1,0-1,5-6,-1 0,1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2055 132,'2'0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1750 571,'-26'23,"23"-19,1-1,-1 0,0 0,1 0,-1 0,1 0,1 0,0 0,1 0,0 0,1 0,-1 0,2 2,0 0,0-1,0 2,0-3,0 0,1 0,0-2,0 2,1-2,0 1,-1-2,3 2,-3 0,0-2,2 0,-1-1,5-4,-6 4,1-2,3-1,-3 1,0 1,-1-1,0 0,-2-1,-1 1,0-5,-1 5,1-2,-1 2,-1-4,1 1,1 3,-1-2,1 2,0 0,-1 0,-2 2,0-2,0 2,-2-1,2 1,-2-2,2 2,-5-2,0 0,4 3,1 0,0 0,-3 0,3 1,0 0,0-2,-1 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2648 937,'18'59,"-15"-58,-3-4,2-6,-2 1,1 0,-1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1659 931,'2'0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1660 931,'-1'-3,"-2"4,1 2,-1 0,-1 0,0 1,2-1,-1 0,2 0,1 1,0-1,1 1,2 3,-1 0,-1-4,1 0,1-1,-1 1,2-3,0 1,0-1,-1 1,1 0,-1-1,2 1,2 0,-4 0,0-1,1 0,-1 0,1 1,-1-1,4 2,-4-2,1 0,0 0,1 0,-1 0,-1 0,1-1,-1 1,1-1,-1 1,2 0,-2 0,3-1,-2 0,4 0,-3 0,-2 1,4-1,-3 0,1 1,-1 0,0 0,-1-1,0 1,0 0,0 0,0 0,0 0,0 0,-2-3,1 0,0 0,0 0,0 0,1 2,-4-2,0-2,0 2,1 0,0 0,-1 0,1 0,-1-1,-1 1,1 0,0 0,-1 0,1 0,0 0,-2-1,2 1,-3-2,2 1,0 1,-1 1,0 0,-1 0,1 1,-3 1,2-1,-2 0,3 1,0-1,-1 0,-1 0,1 1,-1-1,0 1,0-1,0 2,0-1,0 0,-4 1,4 1,0-1,1 1,0-1,0 1,0 1,-1 1,-3-1,1 3,1-3,1 1,-1 0,2-1,0-1,0 1,0 1,0-1,0-1,-2-1,0 0,0 0,2-1,0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1881 881,'11'18,"-10"-15,0 0,2-8,-1 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1929 871,'-38'36,"35"-35,0 2,0-1,-3 4,1-1,3-2,0 1,3-1,2-1,0-1,5-2,-5 0,4-1,-3 1,-1 0,1 0,1-1,0-2,-2 2,0-1,-10 0,2 0,1 1,0-1,1-1,0 2,0-3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1888 867,'7'27,"-7"-22,0 0,0 1,0 0,0 0,-1-1,1 1,0-1,-1-1,0-1,1 0,-2 2,0 0,1-1,-2-3,-2-6,3 1,1 0,0 0,3 1,1 1,0-1,0 1,0 1,0-1,0 1,0 0,0 0,0 0,0 1,1-1,0 1,-1 3,-1 0,-3 1,1-1,-4 0,0 1,0-2,1-1,-9 4,9-3,-3 3,3-3,1 1,-2 2,1-1,1 2,3-3,2-2,5-2,-4 0,9-4,-9 3,0 0,-1 0,1 0,1-2,-1 2,-2-1,1 2,-6 1,-3-2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1909 949,'-8'17,"5"-12,2 0,0-1,-2 1,2-2,0 0,0 2,-1 2,1-4,2 0,0-7,1 1,1 0,-1-1,0 1,1 0,1-1,-1 2,0 2,-1 3,0 0,0 1,-1 0,1-1,1 2,0-7,-2-2,1-3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1932 908,'51'-15,"-47"14,-1 0,-8 4,1 1,-1 0,1 0,-1 0,0 0,1 0,-6 3,6-4,1-1,-3 4,4-3,1 1,4-3,7-1,-5 0,-1-1,4-1,-5 1,0 0,0 1,1-1,0-1,-1 2,0-1,-6-1,-8-2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1951 921,'7'19,"-6"-16,-1 1,0-1,1 0,-1 1,0 0,0 2,-1-3,2-9,1 1,-1-1,0 1,1 1,-2 0,2-3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1973 904,'3'19,"-3"-15,0 0,-1 1,1-2,1 0,-1 4,0-4,4-10,-3 3,1-1,-1 0,-1 0,1 0,0 1,-1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1991 901,'1'53,"5"-60,-5 3,1 0,3-7,-4 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2684 833,'17'3,"-13"-3,0-1,-1 0,4 1,-2-1,0 1,-2-1,0 0,2 1,-2 1,0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2017 895,'-48'74,"46"-71,5-1,0-2,3-1,-3 1,1-1,-1 1,-2-3,-2 0,0-1,0 1,-1 0,0 7,1 2,0 0,-1-1,1-1,0 0,0-1,-1 1,0 1,0-1,2-1,0 1,0-1,3-3,0-1,0-2,0-1,0 1,-1 0,1-1,-1 1,3-5,2-8,-4 12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2019 924,'25'5,"-21"-8,0 0,1-2,-2 1,-8 2,2 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2039 891,'0'28,"0"-24,-2 10,1-11,1 0,-1 2,-1 2,6-7,-2-3,0 0,1 0,1 2,-15 15,2 4,4-6,3-9,-3 5,8-9,1-4,-1 3,0 1,2-3,2-1,-3 2,-1 2,1-2,1-1,-2 1,-2 0,-4-1,0-1,1 2,-2-8,3 8,0 0,0-1,0 1,1 0,0-1,-1-1,1 2,0 6,0 2,0 0,0 5,1-6,-1-1,1 2,-1 0,1 1,-1 0,0 1,0 6,0-8,0-1,0 0,-2 5,2-6,0 0,-1-7,0 0,1-1,-1 0,2 1,-1 0,0-2,1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2059 941,'11'9,"-15"-6,1 0,1 0,1 0,1 0,4-2,-1-2,0 0,0 0,1-1,-1 1,0-1,0 0,2 0,-4-1,0-1,0 1,-2 0,1-1,0 1,-1-1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2086 891,'-6'52,"4"-47,2-2,-1 3,1-3,-1 0,1 0,0 0,1 1,0-1,2-1,0-2,2 0,-2-1,0 1,0 0,-1 3,-2 1,-2 0,-1-1,-1 0,0-1,0 0,1 0,0 0,6-2,0 0,2-1,-1-1,-1 0,1 0,4-3,-5 3,0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2126 937,'19'-17,"-22"10,2 4,0-1,0 1,0 0,-1 0,2 11,1-1,0-1,0 3,0-2,-1-4,0 1,0 1,0-2,0 4,0-2,0 0,0 0,0 0,0 0,0 2,0-4,0 3,0-2,0-1,-3-2,-4 0,4-3,0 0,2-1,2 0,-1-1,2 1,1 0,0 1,0 0,0-1,-1 0,-2-2,0 2,-1-1,1 1,0-1,-1 1,0-1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2050 937,'33'-3,"-29"2,1-1,0 3,-2 0,1 1,-1-1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2173 878,'-15'27,"15"-24,1 1,1-1,1-1,2 1,-1-3,-1 1,-7 1,-1 1,2-2,0 0,-1 1,2 1,1 0,0 4,0-2,1 2,-1-2,1 0,0 1,0-3,0-8,1-2,1 2,-1 1,-1 1,3-3,1 3,-1 1,2-1,-2 2,0 0,1 0,1-1,-2 1,0 0,0-1,-1 5,-2 0,-3 3,1-3,0 0,-1 0,-3 3,3-3,0 2,-1-1,1 0,-1 0,1 0,1-1,-1 1,0-2,8-4,-2 0,6-2,-6 3,0 0,0 0,0 0,4-2,-4 1,0-1,0 1,-2-1,-5 0,2 0,-1-1,0 2,0-1,1 0,0 13,2-4,-1 1,0-1,0-1,0-1,-1 0,0-1,0 1,0 0,-3 3,1 0,3-2,-1-1,1 1,-1 1,1-3,-2-10,3 1,0 1,0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2193 989,'2'0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1769 1815,'-4'15,"3"-10,1-1,0 1,0 3,0-5,1 1,-1-1,1 3,-1 3,1-4,0 0,0 1,-1 4,1-7,0 2,0-2,-1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2710 799,'2'0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1774 1827,'19'2,"-15"-3,0-1,-1 0,0 0,0 0,0 0,0 1,0 0,-6 3,0-1,-3 15,6-12,0 2,0-1,0-1,0-1,0 0,1 0,1 1,0-1,1-2,0-2,1-1,-1 1,-1-2,1-1,-1 0,1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1864 1772,'-12'38,"12"-35,-1 0,1 0,3-1,0 0,1-1,-3 2,-1 4,0-1,-1-3,0 1,1-1,-1 0,0 0,0 0,0 0,4-2,0 1,0 0,-2 1,0 0,-1 0,0 3,0-2,1 5,-1-5,1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1887 1765,'3'19,"-4"-16,-2 1,1 0,0-1,6-3,-1 0,1 0,-1 0,3-1,0 0,-3 0,0 0,-11 16,6-12,-1 2,0-2,0 0,-1 1,1-1,-1-4,2-2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1876 1803,'3'21,"-3"-15,1 1,-1-1,1-1,-1-1,1 0,-1-1,-1 0,1 1,1 0,-1-1,0-6,1-1,-1-2,1 2,0-2,1 10,-1 1,2 1,-1-3,1 0,-2 0,1 0,0 0,-1 1,-2-7,-3-2,-1-4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1895 1849,'37'-31,"-34"30,0 2,0 2,-2 0,0 1,-1 0,0 7,-2-4,0-4,1 0,-4 1,-1-3,3-1,-1 1,-2-1,3 0,-1 1,-1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1886 1870,'31'-37,"-28"33,-1 0,1 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1907 1818,'7'39,"-8"-35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1914 1848,'6'-3,"-6"7,1 0,0 0,1 0,1-1,-1-7,-4-1,0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189 192,'-5'14,"2"-2,2-7,0-1,-1 0,2-1,-2 0,1 1,0-1,0 2,1-2,1 0,2 0,-1 0,1-2,3-1,-2-2,-1-1,-1 0,1 0,3-4,-4 3,0 1,1-2,-1 2,1-3,-2 0,1-1,-1 4,0-1,-1 0,-1 0,1-1,-1 2,-1 0,0 0,-2 3,-1 1,1 0,1 2,1 0,1 1,-1 0,2-1,3-3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259 186,'-11'32,"11"-29,-1 1,0 1,0 0,0 0,0 0,1-2,3-2,0-1,1 0,-1-2,0 2,0-3,1-2,0-2,-2 4,0-1,-1 0,1-1,-1 1,0 1,1-1,0-1,0 2,-1-1,-1 1,-4 2,-7 1,7-1,1 2,0-2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2734 794,'-8'49,"4"-43,1-2,-2-2,2-2,-2 1,0-2,2-1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308 172,'17'5,"-13"-5,-1 1,0 0,1-1,-1 1,0 1,0 0,-1 1,0 0,-4 2,0-1,-1 2,0 0,-1-1,0 0,0-1,0-1,1 0,-1 0,1-1,-6 5,5-5,1-1,7-2,1 0,-2 1,1 1,-1-1,8 0,-8-1,1 1,-1-1,0 2,0-1,0-1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363 199,'17'-4,"-14"4,8-1,-7 0,-1 0,1 1,-1-1,0 1,2-1,-1 1,-1 0,-9-4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419 153,'14'5,"-10"-3,0 0,1 2,-2 0,-2-1,1 2,-2-2,0 0,0 0,-1 0,-4 4,3-4,-1 0,-2 5,0-1,3-3,0-1,-1 1,-1 0,1-1,1 0,-1-2,7 1,10-4,-11 2,1 0,-1-1,0 1,0 0,1-1,0 1,-1 1,-6-1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392 304,'16'-1,"-10"-1,-2 1,2-1,-3 1,0 1,0-1,1 0,0 1,2-1,-2 0,-1 1,-6 0,-2-1,1 0,0 0,1 1,0-1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414 278,'1'13,"-1"-8,-2 6,2-5,-1-1,0 0,1 0,0-1,0-8,0 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439 268,'-11'42,"9"-38,0 0,-1-1,1 1,0-1,-3 1,1-2,-1 2,2-3,0 1,9-4,-2-2,4-5,-1 0,-1 4,0 2,-3 3,1-1,-1 0,1 1,-1 0,0 2,-2 1,-1 0,-2 8,1-7,-1 0,-2 3,1-3,-1 0,2-1,-1-2,0 1,0-2,0 0,1-3,0 0,1 0,0 6,0 3,1 1,-1 1,1-1,0-1,-1-1,1-1,-1-1,0 1,0-1,0 0,0 0,-2 0,0-6,1-2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182 332,'15'-10,"-12"9,0-1,0 2,0-1,0 3,0-1,2 6,-4-2,-1-2,-4 4,1-4,-1 2,1-2,10-1,-2-2,-1 1,1-1,4-1,-4 0,-2 1,1-1,-1 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250 313,'11'17,"-11"-11,-1-1,0-1,-1 1,1-2,-3 7,3-7,0 2,0-2,4-7,-2 1,1-1,0 1,0 0,3-5,-3 5,1 0,0 0,0-1,-1 0,0-2,2 0,-1 1,-1 0,0 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300 288,'-5'19,"4"-15,0 0,0 0,-1 1,1-1,-1 5,1-5,4-3,0-2,1-1,0-1,0 2,-1 0,0 1,0 1,0 1,0-1,-2 2,-2 0,-1 0,0 1,0-1,-1-3,2-4,0 1,-2 6,0 2,1-1,0 0,0 1,1-1,0-1,0 0,1 1,-3 2,1-1,1-2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293 360,'18'7,"-15"-4,0-1,1 2,-2-1,3 2,-2-1,0-2,0 0,-8-4,1-2,1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2692 853,'2'0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506 182,'14'3,"-9"-3,-1 0,-1 0,0 0,4-1,-4 1,0 0,0 0,0 0,0 1,5-1,-4 0,1 0,0 0,-1 0,-1 0,5-1,-5 1,1 0,0-1,-1 1,0 0,0 0,1 0,-1 0,1-1,-1 1,0 0,1-1,0 2,0-2,-1 1,0 0,2 0,-2 0,2 0,-1 1,-1-1,0 0,-12-1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729 168,'-16'18,"15"-14,1-1,0 0,0 0,2 0,0 0,1 0,1 1,-2-1,1-4,-1-2,3-5,-3 5,0 0,1-2,-2 2,2-1,-1 1,0 0,-1 0,-9-2,5 2,-2 0,1 0,1 1,0 0,-1 2,1 1,-1 4,1 0,0-1,-1-2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644 139,'16'-2,"-13"2,0 0,0 0,1-1,-1 2,0 0,1 0,-3 2,0 1,0-1,-3 13,2-12,-2 1,-1 3,-1-3,2-2,0 0,-1-1,-1 2,-3 2,4-2,0-2,8-2,1 0,-3-1,0-1,0 2,0 0,0-1,1 1,0-1,0 3,-1-3,1 2,-1-1,0 1,0-2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775 119,'-24'42,"23"-39,1 0,4-3,0-1,0 0,0 0,0-2,5-2,-6 3,0 0,0 2,0-1,-1 4,-3 0,-1 0,0 0,1 1,-1-1,-1-1,-6 7,5-7,0-1,0 2,2 0,5-3,0 0,1 0,-1 0,3-2,-3 1,1 0,0-1,-1 2,0 5,-3-1,0 2,-1-2,1 0,0-1,-2 2,1-2,-1 0,-1 1,2-1,-4 1,2-2,0-1,0-1,-3-3,2 1,2-2,1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768 190,'-6'21,"3"-15,-2 4,3-7,-5 8,5-7,0-1,-3 3,1-3,0-6,1 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804 148,'25'9,"-20"-6,-2 0,-1 0,-1 0,-2 0,0 0,-2 1,0 0,1-1,-3 0,2-1,0 0,-7 2,6-2,7-1,0-1,0 1,1-2,0 1,1 0,-1-1,-1 2,0 0,-2 2,1 0,-2 1,1 0,-2 4,1-4,-2-1,1 0,-2-1,-1 0,1-1,-1 1,1-2,-1 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850 178,'-3'27,"3"-23,4-3,-1 0,0-2,0-2,0 0,-2 0,0 0,0-2,0 1,-2-4,-1 4,1-1,-2 0,0 2,0 1,0 3,-1 0,2 3,2-1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889 138,'9'10,"-10"-7,-2 3,2-3,-2 4,1-4,1 1,4-2,1-2,1-2,1-1,-3 0,-1 0,0-2,-1 0,0 2,-1-1,-1 1,-1 0,-1 0,0 2,0 2,3 2,-1 4,1 0,0 9,0-12,0-1,0 2,0-2,1 0,-1 0,0 3,0-3,0 4,0-2,0-1,0-1,-1 3,1-3,0 0,-3-1,0-2,0-2,0-1,3-10,1 9,-1-1,2 1,-1 0,0 1,0 0,1 0,0-4,0 4,-1-1,1 0,-1 0,0 1,1-1,-1 1,0 0,2 0,-1 0,1 1,0 0,0 0,1 0,-1 1,6-3,-6 2,-4 5,-2 3,1 3,0-1,2-4,0-1,-1 0,1 0,0 0,-1 0,1 2,0-1,0-1,0 0,0 0,-3-2,-5-2,5 1,1-3,2 0,4-2,1 0,2 1,-4 0,0 2,0 0,1-1,-1 3,0 1,0 1,0 0,-1 2,0 1,-3-1,-1 3,0-1,-1 0,0-1,-2 8,0-6,0-1,-10 3,8-3,1-2,0 0,-3-1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1290 1147,'-16'16,"13"-13,1 0,0 1,2-1,-1 2,0-1,1 1,-1-1,-1 2,1-2,0-1,0 1,0-1,0 0,1 0,0 1,0-1,0 0,0 0,0 0,0 0,0 0,1 1,0-1,0 0,0 0,1 0,-2 0,2 1,-1-1,0 0,0 0,2-2,0 1,0 1,-1 0,1 0,-1 0,0 0,1-1,1-1,-1 0,0 2,0-2,0 1,0-1,0 0,0 0,0 0,0 0,0-1,0 0,0 0,0-1,0 0,0-1,0-5,-1 4,1-2,0 1,-1 0,0 1,-1 0,0 0,0 0,-1-1,-1 1,1-1,-2-5,1 4,0 2,1-1,-1 1,0 0,0 0,0 0,0 0,0 0,0-1,0 1,-1-1,1-1,0 1,0 1,0-3,1 2,-1 0,0 0,0 0,-1 0,0 0,1 1,-1 0,-1 0,-2 0,0 0,1 2,-2 0,2 1,1 0,0-1,-2 0,2 0,0 1,0 1,-1 2,-1 0,-1-3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1235 1207,'-16'2,"12"-3,-1 0,-1 1,2 0,-1 1,1-1,-1 0,1 0,1 0,-8 0,7 1,1-1,-1 1,1-1,-1 0,-5 1,5-1,-2 0,1 0,2 0,0 1,-1-1,0-1,0 0,1 0,-1-3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2725 848,'17'17,"-18"-12,1-1,-1-1,0 0,-5 5,0-3,3-2,-3 0,2-1,1-1,0-1,-1 0,1 0,1-3,1 0,2 0,1 0,1 1,1 0,9 1,-8 1,-2 0,-5 3,-10 3,8-4,-3 2,4-2,1 1,-1 0,-1 4,2-3,0 3,-1 0,8-6,-1-2,-1 1,3-2,4-2,-5 2,3-3,-5 3,3-4,0 3,1-1,-4 3,0 0,-9-2,2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739 1095,'-13'17,"11"-12,0 1,1-3,1 0,-1 1,0 1,0-1,1-1,0 0,4-2,-1 0,0 0,-3 3,-2 0,-1 1,1-2,-2 1,1 0,-3 3,4-3,0-1,6-3,1-3,0-2,-2 2,0 1,1 0,-2 6,-2-1,-1 4,1-3,-1 0,-3 6,2-6,0 0,-1 1,3-2,1-7,0-2,0-1,0 0,0-2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776 1083,'0'17,"-2"-13,0-1,0 0,0 1,-1 0,0-1,-1 0,1 0,0-1,-1 0,1-1,0-1,8-5,-3 2,2-1,-1 3,2-2,-1 1,-1 1,0 1,0-1,0 0,0 1,-4 8,0-3,-1-1,1 2,0-2,0-1,-1 0,1 0,-2 0,0 0,0-3,0 0,0 0,0-1,0 0,0-1,0 0,2-1,-1 0,1 0,0 0,0-1,1 1,1 11,-1-3,1-1,-2 0,1-1,0 0,0 0,-1 0,1 1,-1-1,1 0,0 0,0 0,0 1,-1 10,0-10,2-16,-1 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747 1153,'-2'21,"2"-15,0-3,1 1,-1-1,1 1,-1-1,2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754 1162,'24'-8,"-20"6,0 2,2 0,-2-1,0 1,0-1,0 1,0-1,-1 1,1 0,-1 1,-3 2,0 0,0 0,0 1,-1 0,0 0,0-1,-2 2,1 0,0-2,1 1,-3 3,1-5,-1 0,0-2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740 1176,'31'-7,"-25"6,-2-2,0 1,-1 0,1 2,-1-2,-7 4,1-3,0 1,0-1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778 1150,'-3'14,"3"-9,0-1,1 1,-1 0,1 0,0 0,-1-1,0-1,0 1,2-14,-2 1,1 2,-1 2,1 0,-1 1,1 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790 1147,'2'0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853 1083,'-4'34,"3"-30,1 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834 1161,'19'-13,"-18"17,0 1,0-2,-1 7,0-6,0 4,0-4,0-1,0 0,0 0,-1-11,2-5,-1 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886 1099,'13'-1,"-13"5,0 3,-1-4,0 1,0 0,0-1,0 1,0-1,0 2,-1-2,1 0,-2-1,-2 2,0-2,1-1,0-1,1-1,0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2727 893,'-7'29,"5"-20,0-6,0 3,-2 0,2-3,-1 3,2-3,-1 1,-1-1,0-4,1-2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880 1111,'29'17,"-30"-13,0 0,-1 0,0 0,-1 0,1-1,-1 0,0-1,0 0,1 1,-1-1,6-2,1-1,-1 0,1 0,-1 0,1 0,-1 1,-6 6,-2-1,2-2,-1 2,0 3,0-4,2 0,0-1,7-5,-1-2,-1 2,3-4,-3 4,1 0,-1 0,1 0,0 0,-2-1,-2 0,-4-3,2 3,-2 0,1-2,0 2,0 0,0 5,2 2,1-1,-1 2,1-1,0-1,0 1,0 7,0-5,0 2,1 6,0-9,0 8,0-5,-1-1,1 8,-2-20,1-1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931 1104,'6'37,"-6"-34,0 0,-1-8,0-1,1 0,1-1,0 1,-1 3,2 0,1 1,0 0,0 4,0 1,-2 0,-1 4,-1-4,2-6,0-1,2-6,-1 7,1-2,0 1,-1 1,3 0,-2 1,0 2,-2 3,-1 0,-1 3,-1 2,2-5,0 1,-1-1,4-12,-2 5,1 0,-1 1,2-3,-1 3,1-2,-1 0,-1 2,1-1,0 0,0 1,1-1,0 2,1 0,-3 8,-1 0,-1 1,-2 6,1-9,0 0,0 0,0 0,0-1,1 1,-4 3,3-3,-1 0,1-1,-1 2,1-2,-2 1,1 0,0-2,0 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945 1166,'17'-7,"-11"5,-3 1,0 1,0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960 1131,'-6'34,"5"-22,1-7,0 1,0 4,0-6,-1 4,1-5,1 0,-1 1,1 0,-1-7,0-1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960 1163,'25'27,"-24"-23,0-1,1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974 1111,'15'37,"-14"-33,-1-1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923 1217,'20'21,"-18"-24,0-2,0 2,1-2,-2 2,0 0,1 0,-2 0,-3 0,0 3,0 1,0-1,1 3,6-2,0 0,1-1,0-1,2 1,-2-1,-2 1,3 0,-3-1,1 0,-1 0,0-1,0 0,-5 6,2-1,3-1,0-2,0 0,0-2,0-1,-2 0,-1 0,0 0,-2 0,-1 1,0 3,0 2,-1 1,1-1,0-2,-2 0,1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622 1256,'-6'13,"3"-5,2-5,0 0,0 0,1 0,-1 1,0 5,0-5,1-1,0 0,3-4,0 1,2-2,0-1,-2 3,0-2,1-1,-1 0,0 0,0 1,0 3,-2-5,-1-1,-1 1,0 1,-2 0,0 2,3 4,1 10,0-7,-1 5,0-7,1-1,-1 0,0 3,0-3,0 1,-1 0,0 0,0-1,-1 0,2 0,-1 1,-2-7,2-2,0 0,0 1,0 1,1 0,-1 0,-1 0,4 0,1 3,1 2,0-2,-1 1,0 0,0-1,-3 3,-2 1,-2 3,2-3,-1 0,1 0,1 1,-2-2,1 0,-2 2,0-2,1 0,0-2,6-1,4-4,0 1,-3 2,0-1,0 1,-1 0,2 0,0 2,-1-2,1 1,-2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681 1298,'25'0,"-22"-1,0 0,-2 4,-4 0,-2 0,2-3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675 1317,'-3'14,"3"-7,0-4,-1 8,2-6,-1-2,0 0,0-6,0-1,0 0,0 1,1 0,-1 0,1-1,0 1,0-1,0 1,2 1,-1-1,1 2,0 2,0 1,0-1,-2 2,-1 0,0 1,-1 5,1-2,-1-4,-1-6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2722 922,'37'5,"-34"-5,-5 3,-1-1,0 0,-5 0,3-2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689 1273,'17'45,"-13"-40,-1-3,-2 2,1-1,0 1,1 5,-2-4,0-1,0 1,0-1,0-1,0 0,1 4,-1-4,0 0,0 0,0 1,-1 0,2 0,-2 0,1-1,-1-7,0 0,-1-2,0 0,-2-5,2 6,0-1,1 0,-1-1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729 1300,'-6'41,"4"-37,1 0,-1 1,-3 3,2-5,0-1,0 1,-1 0,1-1,0-1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713 1245,'2'0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706 1257,'15'10,"-11"-8,-1-1,-1 2,1-1,-6-2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766 1282,'7'23,"-7"-19,1-1,-1 1,1-1,0 0,0 0,-1 0,1 1,0-1,-1-8,1 0,0 2,-1 0,0 0,1-2,0-1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789 1265,'2'14,"-1"-8,0 0,-1 0,1-1,-1-1,0 0,0 0,0 0,1-1,0 2,-1-1,0-1,0 1,0-1,0 2,0-1,0-1,0 0,0 0,0 0,0-10,0 1,-1 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819 1236,'-12'39,"11"-36,0 2,0-2,0 0,6-7,-2 3,1-1,0-1,0 1,-1 0,0 1,0-2,-3 6,-2 3,0 0,0-2,-2 5,2-6,-1 0,1 0,5-2,2-1,-2-1,0-1,0 0,0 1,0 0,-1 4,-1 0,-4 2,0-2,0-2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811 1327,'1'18,"-1"-13,0-2,1 1,-1-1,0 0,2-6,-1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826 1329,'28'4,"-29"0,0-1,-1 1,1-1,-1 0,-1-2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833 1321,'2'16,"-2"-13,0 0,0 1,-1-1,-1 0,-1 0,-1 0,1-2,6-4,2 0,-2 0,1 0,-1 2,1 1,-1 1,1 0,-2-4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1106 738,'20'-1,"-15"1,1-1,-1 1,1-1,-1 0,-1 0,0 1,-1-1,1 0,-1 1,0 0,1 0,-1 0,3 0,-3 0,0 0,2 0,-8 3,-2-3,1 0,1 0,0 0,0-1,-2 3,2 0,0 1,2 3,0-1,1 1,0-3,0 0,0 0,0 0,0 0,0 0,0 0,0 2,0 0,-1-2,1 1,0-1,-1 1,0 0,1 1,-1-2,-2 5,1-5,-1 2,-1-1,-1-1,1 0,0-1,0 0,0-1,1-1,2-3,0-1,1 0,0 1,0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2714 948,'16'7,"-12"-12,0 2,3-1,-3 2,6-1,-6 3,-1 0,1 2,-3 1,0 6,-2-6,0 0,1 0,-2 0,1 0,-1 1,-1 0,-6 2,6-6,-1-1,0-8,3 5,1 1,-1 0,1 0,0-2,0 2,-1-1,2-1,-1 2,1 0,1 7,0 10,-2-7,1 0,0 0,-1 0,0-1,0-1,0 0,0-1,0 0,0-1,0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868 1308,'7'15,"-6"-12,0 1,0 0,0 0,-1 0,0-1,-2-7,1 0,-1 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861 1287,'14'1,"-10"-2,-1 0,0 0,0 1,0 2,-1 1,-2 5,0-5,0 0,1 0,-1 1,0 0,0 0,1 2,-1 1,-5-10,2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871 1315,'24'-3,"-23"6,-2 0,1 1,-2 4,0-4,0-1,-1 0,0-1,0 0,6-3,1-3,0 1,0 0,-1 1,0 0,-1-1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903 1311,'16'-7,"-13"5,0 0,0 0,1 0,2-2,-3 2,1 3,-3 3,-4-8,2 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921 1268,'5'15,"-4"-10,0 1,0-2,0 1,0-2,1 4,-1-4,-1 0,1 0,0 3,0-1,0-1,-1-1,0 0,1 1,-1 0,-1-1,2 1,-2-1,-3-3,-6-6,6 3,1 0,0 1,0 1,-3-4,3 4,0-1,0 2,7-3,4-3,-3 3,-1 1,4-1,0 4,-4 2,1 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963 1256,'0'19,"-3"-15,0 0,0-2,0-1,8-3,0 0,-1 0,-1 2,3-3,-3 2,0 1,1-2,-1 2,1-2,-1 2,-6 2,-1 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966 1284,'5'21,"-4"-15,-1-2,2 0,0-1,-2 0,2 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986 1289,'3'13,"-3"-8,1-2,-1 0,1 0,0 0,-2 0,-2 0,-1 0,1-2,0-1,0 0,-3-1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955 1318,'24'-6,"-21"4,0 1,3-2,-2-1,-1 1,0 0,0 1,0 1,0 2,-4 2,0 0,-1 1,-3 6,3-7,-1 2,0-3,-1 2,1-2,0-1,-2 4,-3 3,0 0,6-5,2-6,5-4,-3 3,1 1,4-4,-4 5,0 0,1 0,0-1,0 1,0 1,-2 4,-1 0,-2 2,0-2,0 5,0-4,-1-1,-2 6,0-5,1-2,0-1,-1 1,1 0,0-2,-1 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971 1326,'28'22,"-27"-19,2 1,1 0,-1-3,-2-5,-2-2,1 0,0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2697 819,'1'14,"0"-10,0 0,0-1,1 4,-1-3,1 0,0-1,-1 0,4 2,0-3,-1-5,-2-1,-2-2,1-1,-1 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1029 1251,'3'19,"-2"-16,-1 0,1 0,0 4,0-4,0 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1045 1250,'18'15,"-19"-12,-1 0,0 0,-1-1,0-1,0 1,-2-1,2-1,0-1,6-2,0 1,0 1,0-1,0 1,0 1,0 3,-2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1014 1305,'36'-13,"-32"10,1 0,-1 1,0 0,0 0,-1 1,1-1,-1 2,2-1,-2 0,-3 4,-4 2,2-2,-1-1,0 1,-1 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1048 1308,'19'-2,"-19"8,-1-3,1 0,-2 0,-1 2,0-4,2-4,-1 0,1 0,1 0,0 0,4 8,-2 0,-1-2,0 0,-1 1,1 2,-2-3,-2 0,-1-3,1-1,-3-2,3 1,0-1,2 0,3 0,1 1,0 1,0 0,0 0,0 1,0 0,0 0,0 0,-2 3,-3 1,0-1,-6 11,4-8,0-2,-1 0,1-2,0 0,1-1,0 0,7-3,1 1,-2 0,1 0,-1 0,0 1,0 0,0 0,1-1,0 2,-1-1,8-1,-6 2,-2-2,0 2,-13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2026 202,'4'15,"-4"-12,1 1,0 0,1-1,0 1,1 1,-2-2,2 0,-1 0,-1 1,3 0,-2 1,0-1,6 7,-6-8,1 0,-1 0,0 0,6 6,-7-6,2 1,-1 1,0-1,1 0,-2 1,1-1,0 0,-1-1,2 3,0-1,1-2,-2 0,1 0,0 0,0 1,0-1,-1 0,0 0,-1 0,1 0,-1 2,1-2,-2 0,-6-4,0 0,0-1,-3-4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2063 426,'2'0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2064 426,'-1'27,"3"-24,-1 0,-1 0,0 0,0 0,1 2,-1-2,1 2,-1-1,0-1,1 0,-1 0,0 0,1 0,1 0,0-7,0-7,-1 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2086 428,'14'0,"-12"-4,-1 1,2 1,0 0,0 1,0 0,0 1,-2 3,-5 13,3-13,0 1,1 2,1-3,2-2,0 0,-6 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2090 475,'22'-9,"-18"8,0 0,-2 4,-1 8,-1-7,-1-1,0 0,-4 2,-1 0,1-1,-2 1,3-2,1-3,-1-2,2-3,1 2,1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2091 466,'27'17,"-26"-14,0 0,2 1,-1 2,0-2,-1-1,0 1,0 0,1-7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2712 865,'5'13,"-1"-13,-1-1,-1-2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2127 460,'33'-6,"-28"4,-2 1,1 0,1-1,-1 1,-1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2162 412,'-3'18,"2"-12,0-1,0 0,0-1,-1 0,1-1,0 1,1 0,-1 1,-1 4,1-4,0 1,0-2,0-1,-1 3,1-3,0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2155 460,'-1'31,"1"-26,0-2,0 0,0 1,0-1,0 0,0 0,0-6,-1-2,0 2,1 0,0 0,-1 0,1-1,1 1,0-2,0 2,2-1,0 2,2-2,-2 2,0 0,1 0,-1 1,1 1,1 0,-2 0,-2 3,-1 0,0 6,-1-3,0 0,1-2,-1 1,1-2,0 0,0 0,0 0,-1 1,1 0,0 1,0-2,0-6,-1 0,0-4,-1 3,1 1,0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2160 479,'11'15,"-15"-12,0 0,1-2,0 1,1 1,7-3,-1-1,0 0,3 0,-3 0,-1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2097 559,'-6'15,"4"-12,2 0,-1 1,0 0,1 0,-1 0,1-1,0 0,-1 1,1 0,1 0,-1-1,3-1,1-1,0-1,2-1,-3 1,1-1,-1-1,0 1,-6-1,-3-2,3 2,0 1,-1-2,-3-1,1-1,2 2,0 1,0 1,8 1,-1 1,2-1,-2 0,2 0,-2-1,0 0,1-1,-1 2,1-1,-1 1,1 0,-1 0,1 1,1-1,-2 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2142 603,'1'15,"-1"-12,0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2199 551,'-6'29,"5"-22,1-3,-1-1,1 0,0 0,0 1,0 0,1-1,0 0,3-1,-1-1,0-1,1-1,-1 0,1-1,-1 1,0-1,-1-1,-6 2,1 0,-1-2,1 1,-2-3,1-1,0 0,1 4,-6-5,5 6,-2-1,3 2,6 0,5 1,-5-1,2 0,-2 0,1 0,1 0,-2 0,0 1,0 2,0-3,1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2235 595,'14'2,"-11"-1,-1 3,-3-1,-4 4,3-4,0 0,6-1,-1-2,4-1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2300 548,'-6'29,"5"-26,1 0,0 5,0-4,-1 1,1-1,1 0,2-1,0-1,0-2,2 0,-2-1,-4-13,1 9,-1 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2254 574,'20'2,"-15"-1,-2-2,2 0,-1 2,2 1,-3 0,0-1,0-2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1390 121,'-1'14,"1"-11,1 2,-1 1,0 1,0-1,0 0,0 0,0-1,0 10,-1-10,1 1,0 1,0 0,0-1,-1-2,1 1,-1 1,1-2,0 5,-1-2,1 0,-1-1,1 0,-1 3,0-4,1-2,-1 6,1-5,-1 0,1 0,0-1,0 0,0 1,0-11,1-1,-1 2,0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2338 580,'14'14,"-16"-11,-1 1,1-1,3 0,2-2,3 1,-3-1,0 0,0-1,0 1,0 1,-3 4,-7 3,4-5,0 0,-3 5,2-6,-7 1,5-3,0-2,-4-6,0-1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2179 625,'-4'14,"3"-7,0-4,1 2,0-1,2-1,2-2,-1-2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2276 616,'-9'14,"8"-11,1 0,-3 5,3-4,-1 0,-2 2,0-8,2-4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2071 382,'-17'4,"14"-4,-4 3,0 1,4-3,0 0,0 1,-2 3,2-3,-8 6,8-4,-1 0,1 1,0-1,0 1,1-1,-3 3,4-4,-1 0,-1 1,0 0,1 0,0-1,-1 5,2 0,1-4,-1-1,1 1,-1 3,1-4,0 0,0 0,0 0,1 0,-1 0,2 6,-2-6,1 0,0 1,-1 0,1-1,1 0,-1 0,4 5,-3-5,3 3,-2-3,1 2,-2-2,2 2,-1-2,-1 1,1 0,5 4,-5-5,1 1,1-1,-1 0,-1-1,1 1,8 4,-6-5,-2 0,-1-1,0 1,0 0,0-1,0 1,1 2,1 0,-2-2,2 2,5 1,-7-5,1 1,-1 0,1 0,-1 0,3 1,-1 0,-1-1,-1 0,2 0,-1 0,-1 0,2 0,1 1,2-1,-5-1,0 1,1-1,-1 1,0-1,2 2,0-1,-2 0,2 1,-2-2,2 2,-2-2,1 0,0 1,0 0,0-1,-1 0,0 1,0-1,0 0,2 0,6 1,-6 0,-1-1,0 0,0 0,-1 0,1 0,0 0,-1 1,0-2,2 0,0 0,-2 1,2-1,0-1,-2 1,2 0,-1 0,-1 0,0 1,1-1,-1 0,0 1,2-2,-2 1,0 1,0-1,1-1,0 0,-1 1,1-1,0 0,-1 1,0 0,3-2,-2 0,0-2,-1-3,-2 4,0 1,0-2,1 1,-1 0,-1 1,1 0,-1-1,-1 1,-1-14,2 13,0 0,-1-1,0 1,1 0,-1 1,0 0,-1-1,1 0,-1 1,1 0,-2-5,2 5,-1 0,-1-5,1 4,-1-1,0 2,1 0,0-1,-1 1,1-1,-1-1,1 0,0 1,0 1,0-1,1 0,-1 0,0 1,0 0,0 0,-5-2,0 0,3 3,1 0,-1 0,1 0,0-1,0 1,1-1,-1-2,0 2,1 0,-1-2,-1 0,1 2,-1 1,0-1,-2 0,1 1,1 0,-2-1,1 2,1-1,0 0,-1 0,0 1,0-1,-1 1,-18-5,19 4,0 0,-1 1,1-1,-1 0,-2 0,0 0,1 1,1-1,-7-2,7 3,-2 0,-17-2,16 2,0 0,-2-1,-5 1,6 0,0-1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2269 717,'2'16,"-1"-11,0 6,-1-8,0 0,1 1,0-1,2-1,-2-5,-1-2,0 0,0 1,-1 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2287 719,'24'-4,"-21"4,0-1,0 2,0 0,-1 2,-3 0,-5 1,1 0,2-2,-3 1,3-1,0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2268 762,'3'8,"2"-10,0 0,-2-1,1 1,2-4,-3 3,1-2,-1 4,1-1,-1 0,0 1,0 0,0 1,-4-5,-3-2,2 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2302 694,'0'17,"-1"-12,1-1,0 0,0 0,0 1,0 0,-1 0,1 8,0-8,0 0,0-1,0 0,-1-1,1 0,0 2,1-2,-2 3,1-1,0-2,0 1,-1-1,1 0,-2 3,0-2,-1-2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2342 707,'14'8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2352 739,'0'26,"0"-23,0 1,-1 0,1 0,0 0,-1-1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1406 100,'17'1,"-13"-2,2-1,-3 2,2-1,-2 0,0 0,0 1,1-1,1 0,-1 1,1 0,1 0,-2 0,0 0,4-1,-4 1,-1 0,2 0,0-1,1 1,0 0,6-1,-7 0,0 1,-1-1,0 0,4 1,1-1,-4 1,-1 0,7 0,-8 0,2 1,-2-1,1 1,0 0,-1 0,0 2,-1 0,0 1,0 5,-2-4,1 0,-1-1,0 1,0-1,0 0,1 6,-2-2,1-1,0 6,0-8,0 1,0 0,0 0,0 11,0-9,0-2,0 1,0 0,0-1,1 9,-1-7,0-2,1 3,0-5,-1-1,0 0,0 0,0 0,-1 0,1 1,-1 0,0-1,1 1,0 0,-2 6,1-7,-1 0,0 1,0-1,-1-3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2383 702,'26'1,"-23"7,-3 0,0-5,0 0,-1 3,1-3,-1 9,1-7,-1-1,1 1,0 0,0-1,-1-1,1 0,-2 7,-3-20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2364 721,'1'35,"-1"-32,0 0,0 0,-1 0,1-6,1-4,0 1,-1 1,0 1,1 1,-1 0,4-8,-1 8,1 0,1 1,-2 2,2 0,1 4,-3-1,-1 0,-1 0,0 0,-2 1,-2-2,0 0,-1 1,0 0,1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2373 759,'3'-17,"0"13,1 0,0 2,-1-2,0 2,0 1,1 1,-1 1,0-1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2461 686,'-26'36,"20"-30,4-2,-1 1,0-1,2-1,4-6,0 0,0 1,0 3,-2 3,-1-1,-1 1,-1 4,1-5,0 0,0 0,0 2,-3 2,1-3,0-1,0-1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2413 783,'39'-42,"-36"41,2-2,2 0,0 0,-4 1,1 0,-7 3,0-1,-1 1,0-3,1-2,1 1,-1 0,0 1,1 7,2-1,1 0,-1 1,1 2,0 13,-1-16,0 0,1 2,0-2,2-2,1-3,-1 0,0-1,-1-4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2473 700,'9'19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2497 690,'22'8,"-21"-5,-1 1,-1-1,-1 2,1-2,-1 1,-1 1,-5 3,4-4,1-1,1 0,-3 8,3-8,5-6,0-1,0 0,-1 1,3-2,-4 2,2 0,0 1,-2 14,-1-7,0 1,0 2,0-4,-1 1,1-1,0-1,2-15,-2 7,0-4,0 6,-1 0,1 0,0 0,0 0,1 0,2 2,0 0,3-2,-3 3,0-1,-5 4,-1 2,0 0,1-1,0 0,-1 6,2-7,-1 4,1-4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2532 683,'23'9,"-20"-8,0 1,0-1,-3 2,0 1,-1-1,-1 2,-2-2,0 2,0-3,1 0,-1 0,1-2,0 0,-2-3,8 4,5 4,-5-3,1 0,0 1,-1 0,1 0,-2 1,0 2,-1 1,0 0,0-3,0 0,0-1,0 0,-1 1,-3-1,-1-2,1-1,-1 1,0 0,1-1,-2-1,2 1,-1-1,1 0,0 0,0-2,6-1,0 3,3-2,-3 1,0 0,1-1,0-1,-1-2,-2 3,1 0,0-2,0 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2588 688,'-11'21,"9"-15,1-3,1 3,0-3,7 0,-3-3,-1-1,2-1,1 2,-3-1,2 0,-1-1,-1 0,0-1,-2 0,-1-1,0 1,-1 0,-2 1,-1 2,-3-1,3 0,1 0,3 5,0 6,0-7,0 0,0 0,1 2,-2 0,0-1,0-1,0 1,1-1,-1 0,0 4,0-3,1-1,-3-3,-1-2,1 1,1-2,3 0,2-2,1 1,-1 3,0 0,0-1,1 2,-1 0,0 0,-5 3,-5 8,4-6,1-1,-1-1,2 1,-1-1,-1 2,1-2,1 0,4-2,1-2,0-1,1 0,-1 0,1 1,-1-1,-1 1,1-2,1-1,-3 0,1-5,-1 5,0 0,0 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2634 720,'52'-10,"-49"8,0 2,-12 8,6-6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1383 313,'58'17,"-53"-16,1 1,2-1,-2 0,2 0,-2 0,13-2,-12 1,2-1,13-5,-16 4,0 0,-1 0,0 0,1 0,-1 1,0 0,0-1,-1 2,2-1,-3 1,-7 2,-2-3,-1 1,1-2,-4-4,7 3,-1 0,0-2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2632 734,'-7'31,"6"-28,1 1,0-1,-1 0,1 0,2-6,0-4,0 1,0 0,2-6,-1 7,0 3,1 0,-1 5,-3 0,1 1,-1 12,-1-12,0 1,0-2,1-7,1 1,0-12,-1 8,1 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2651 683,'15'20,"-14"-14,1-1,-1-1,0 0,0 0,3 6,-1 3,3 2,-4-10,0 0,2 3,-2-5,2 2,-2-2,1 1,-1-1,1-2,-6-5,1 1,1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2695 720,'-10'28,"7"-18,1-5,0-1,0-1,0 0,-2 0,-1 1,1-4,-5-3,6-1,2 1,0-1,1-2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2684 653,'2'0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1053 452,'-7'14,"5"-10,-2 8,2-6,-1 0,1 1,-1-2,2 1,-2-1,1 1,1 1,-1 0,1-1,1-1,-1 0,0-2,0 2,1-2,0 0,0-6,1-2,0-3,0-1,1-5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1051 459,'8'20,"-6"-16,-1 0,-1-1,1 1,-1 0,0 1,1-2,-1 4,0-3,0 0,0 7,0-6,0 0,0-1,0-1,-2-7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1030 507,'2'0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1093 461,'-17'18,"16"-15,-1 4,1-3,0 1,0-1,1-1,5 1,-1-2,-1-1,2 0,-2 0,0 0,0-1,-1 3,-2 1,-1 0,1-1,-1 0,0 1,1-1,-2 2,1-2,-1 0,-1-1,-1 0,1-2,0-1,1-5,1-4,0 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1085 486,'28'-8,"-25"8,0-2,1 2,-1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1113 487,'4'19,"-5"-14,1-2,-1 0,1 0,-1 2,1-2,-1 0,1 1,0-1,1-6,0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1432 158,'13'2,"-9"-1,0 1,-1-1,0 1,0-1,-6-1,1 5,1-1,1 1,0-2,-1 1,1-1,-1 1,0 4,1-4,-1-1,-2-1,0 0,0-1,-5 0,4-2,1 3,1-5,3-3,1 1,1-3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1141 524,'-1'17,"0"-10,1 2,1-4,0-2,0 1,-1-7,-2-2,-2-1,1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1024 525,'14'0,"-7"0,-4 0,2 0,-2 0,2-1,-2 1,0-1,0 1,-6 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1865 722,'-15'27,"6"-5,5-13,2-5,1 1,-1 0,1 1,-2 7,3-9,-1 1,0-1,0 0,0 0,0-1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1860 725,'6'32,"-5"-28,-1 0,0 1,1 2,0-4,-1 3,0-2,1 7,-1-7,0 1,0-1,0 0,0-1,1 1,-5-10,3 1,-2-2,-1-3,2 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1843 786,'18'-3,"-14"3,-1 0,0-1,-4 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1747 813,'-32'6,"29"-6,0 1,-1 0,-1 1,0-1,0 1,-2-1,0 1,-2 2,4-2,1-1,1 1,0-1,0 1,0 0,0 0,0-1,0 1,0-1,0 1,-1 0,0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1916 732,'-16'6,"12"-5,1 1,-2 4,2-2,2 1,1 0,1-2,-1 0,3 1,0-2,0 0,0-2,1 2,0-1,-1 1,-1 1,-2 0,-1 0,-2 5,2-5,0 0,-1 1,0 0,-1-1,0-1,0 0,-1-4,0-7,3 6,1-1,0 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1907 775,'34'-9,"-31"9,-8 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1922 778,'0'19,"0"-15,0 0,0 0,0-1,0 4,1-4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1936 798,'19'17,"-19"-14,-2 0,0 0,-3 0,1 0,0-1,1 0,6-1,1-1,1 0,0-1,4 1,-6-1,0 0,0 0,0 0,0-2,0 3,1-3,-7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1490 144,'4'43,"-3"-39,0-1,4-4,-3-2,0 0,2-3,-2 3,-1 0,2-5,-1 3,-1 2,1-1,-1-1,0 2,1 0,-5 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1996 791,'15'6,"-11"-5,0 0,0 0,-1-1,1 0,0 0,-1 2,0-1,0 0,0 2,1-1,-1 0,2-1,-1 0,-1 0,1-1,0 0,-1 1,1-1,-1 0,0 1,0-1,0 1,0-1,0 1,0 0,2 1,-1-1,5 2,-4-2,0 0,-2-1,0 1,2 1,0-1,-1 1,-1-2,0 1,0 0,1 1,0 0,1 0,-2 0,1 0,-1 0,1 1,0 0,-1-1,1 1,-1-2,0 1,2 1,-2-2,0 1,0 0,1-1,-1 2,1-1,-1 0,3 2,-3-1,0-1,-1 1,1-1,-1 1,1-3,-2 3,-4 1,-1-3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2260 923,'4'13,"-5"-10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2250 959,'7'28,"-7"-23,0-1,-1-1,2 1,-1 0,0-1,0 1,1 3,-1-4,2-9,-2 0,1 0,0 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2295 930,'-2'17,"2"-14,3-4,3-5,-3 3,0 1,1-1,0 3,-1 0,0 0,0 1,-2 2,-3 0,-2 1,1-2,1 1,-1 0,1 0,-1 4,1-3,1 0,0-1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2298 981,'17'-10,"-14"13,-2 1,-1-1,0 0,-1 1,-1-1,0 1,-1 0,0 0,0 0,0 0,1 0,1-1,-2-1,1-5,1-3,0 1,1 1,0-1,1 1,-1 0,1 0,-1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2302 971,'21'32,"-18"-32,0 1,0-1,1 0,-1-1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2351 940,'26'-7,"-23"6,0 0,1 1,0-1,-1 1,-6 3,0-2,-1 0,1-2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2379 899,'-19'53,"17"-42,1-5,0-1,0 1,1-1,-1-1,0 0,0 0,0-1,-1 8,1-8,1-7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2361 971,'3'20,"-3"-15,0-2,0 1,1-1,-1-6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2371 958,'21'-7,"-17"5,-1 5,-1 2,-2 0,1-1,-1 0,0 0,1 0,-1-1,0 2,0-1,0-1,0 1,0-1,-1 0,0 0,-2-2,-4-4,-4-5,9 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1548 137,'-9'45,"7"-42,1 0,0 0,0 1,4-9,0-3,-2 3,-1 0,1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2371 963,'23'13,"-29"-7,3-2,-1-1,1-1,13-4,-7 1,3 1,-3-2,0 1,0-2,-1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2455 901,'-12'27,"11"-24,-1 0,1 0,-1 2,0 1,0-1,1-2,1 0,0 0,0 6,-1-2,0-3,2-1,-1 3,3-4,0-2,6-1,-4-1,-1 1,-1-2,1-2,-2 1,-1-1,-1 1,0-1,-1 2,0 0,-1-3,-1 1,-1 1,-3 0,3 2,1 1,-2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2407 946,'30'-4,"-26"3,4-1,-1 1,-4 0,0 1,0 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2476 971,'0'22,"0"-19,1 0,-1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2512 991,'-4'13,"2"-10,1 0,-1-6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2541 882,'-13'48,"13"-45,-1 1,0 3,1-4,0 3,0-3,0 1,0 0,0 1,0-1,2 4,2-1,-1-7,1 1,0-1,-1-1,0 1,2-2,-2 0,1-1,-3-2,-1-4,-1 6,0-1,-2-1,-1 1,1 1,0 1,0 0,-4-2,4 2,0 1,-3-2,3 3,0 0,0 0,0 1,0 0,10 0,-4-2,1 1,1-1,-1-1,1 1,-1 0,0 1,0-1,1 2,-2 0,0 0,0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2570 961,'13'14,"-14"-11,-1 2,1-2,-1 0,0 0,1 0,1 0,0 0,5-4,-2 0,1-3,-1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2620 978,'-7'27,"6"-24,0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2654 899,'-4'17,"2"-11,0 2,1-5,0 1,0 1,-1 3,1-3,0 3,1-4,0 2,0-1,0-2,1 1,-1-1,3 1,0-4,0 0,0 0,0 0,0-1,0 1,1-1,0 0,-1-2,-1 0,-2 0,-1-2,0 0,-1 0,0 1,-5-3,4 4,0 0,-1 0,0 0,-2-3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2622 926,'14'9,"-11"-9,5-1,-3 0,-2 0,0-1,0 1,0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1546 143,'3'25,"-3"-21,0-1,1 0,-2 0,1 1,1-1,-1 0,3-7,-1-1,-1 1,1-1,-1 2,0 0,2-5,0 5,-2 0,2 1,-2 7,1 1,0-1,-1 0,0 3,-1-4,0-1,1 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2686 948,'21'4,"-20"-1,-3 0,-1 1,1-1,0 0,-1 2,2-2,2 0,0 0,3 1,4-1,-4-2,-1 0,0-1,0 1,0 1,0 0,-2 1,-4 1,-2 2,0-1,-7 8,8-8,-1-2,0 0,0-1,0-3,-1-2,0-5,-2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2123 1150,'-13'3,"9"-4,1 1,0 0,-1-1,0 2,-1 0,2 2,-1-1,0 1,1 2,1 0,1-2,0 3,1 1,-1-1,1 0,0-1,0 0,0 1,0 5,1-5,-1-1,1-1,0 2,3-4,-1-2,0-1,0 0,-1-2,1 0,-1 0,0 0,-1 0,3-1,1-2,-1 4,1-1,-2 1,0 1,-3 4,0 1,0 2,0 0,0 1,-1-2,1-1,0-1,-2 1,3-1,-2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2102 1190,'17'5,"-14"-4,0-1,1-1,-1 0,0 0,1 0,-1-1,0 2,-6 10,2-6,-2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2189 1195,'-15'0,"11"1,1 0,0 0,-3 1,2 3,2-2,1 1,1 1,0-1,4 4,-4-5,1 0,2 2,0-3,0-1,1-2,1-5,-2 3,-2 0,2-2,-2 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2229 1197,'-14'4,"11"-3,-3 3,3-2,0 3,0 0,2-1,3 0,0-1,1 0,1-2,1 0,1-2,2 0,-5 1,2-2,-2 1,0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2025 1118,'-3'14,"3"-2,0-6,0 0,1 1,0 5,0 11,0-12,0 3,0 0,0-2,1 47,-2-45,0 1,0-1,0-3,-1 1,0 15,1-15,-1-2,1 2,-1 13,1-5,-1 8,1-19,0-2,0-1,-1 2,1-2,-1-21,1 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2029 1098,'13'3,"-10"-2,0-1,0 1,9 0,-7-1,-1 1,0-1,0 0,0 0,0 0,0-1,0 1,1 0,0-1,0 1,11-1,-12 1,4-1,-4 1,0 0,-1-1,6 2,-4-2,-1 1,1 0,0 1,-1-1,3 0,-3 0,0 0,0 0,0 1,0-1,1 0,0 0,1 0,-1 0,0 0,-1-1,0 1,3 0,-3-1,-1 1,1 0,1 0,4-1,-4 1,0 0,-1-1,0 1,0 0,-1 0,7 0,-6 0,7 0,-6 0,0 0,0 0,2 0,1 0,-5 0,0 0,3 0,1 0,-4 0,2 0,-1 0,1 0,-1 0,0 0,0 0,-1 0,4 2,-4-2,1 0,0 0,0 0,2 1,4-1,-6 0,1 1,-2-1,1-1,-1 2,4-2,-3 1,1 0,-1 0,1 0,1 0,-1 0,0 0,-1 0,-1-1,1 1,2 0,-3-1,1 1,2 0,-2 0,1 0,-1 0,0 0,0 0,0 0,0 0,8-1,-9 1,0 0,0 0,0 0,1-1,-1 1,2 0,-1 0,0 0,5-1,-6 1,1 0,-1-1,1 1,-1-1,0 1,0 0,0 0,0 0,0 0,0 1,0-1,0 0,1 0,-1 0,0 0,0 0,0 0,1-1,0 1,-1 0,1 0,-1 0,0 0,0 1,0 2,-1 0,-1 0,1 1,0 5,-1-3,0 0,2 11,-2-12,0-2,-1 1,1 0,0 0,-1-1,3 15,-3-11,1-2,-1 0,1-2,-1 0,1 1,-1 0,0-1,0 7,-1-5,1 1,-2 7,1-7,-1-1,1 7,0-7,0 2,1 8,-1-8,1-2,-1 10,1-10,1 1,-1 8,1-9,0 5,-1-6,0-1,0 1,1 1,-1 0,0 1,-1 2,2 1,-2-3,1-2,1 2,0-1,-1 0,0 2,1 12,-1-13,0-1,2 7,-2-7,-1 1,1 2,1 1,-1-4,-1-1,1 9,0-9,0 1,1 2,-1 1,-1-2,1 2,1-3,-2 2,0-3,1 1,-2 3,0 1,0 1,-2-3,0-6,0-4,0-2,1-6,0 4,-1 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2193 1282,'-13'14,"7"-9,2-2,0-1,1 0,0 0,-7 3,7-3,-2 0,1 1,0 0,1-1,0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2191 1284,'2'0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1-17T23:48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2212 1265,'13'2,"-9"-2,-1 0,0 0,0-1,0 0,0 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32.png"/><Relationship Id="rId98" Type="http://schemas.openxmlformats.org/officeDocument/2006/relationships/customXml" Target="../ink/ink862.xml"/><Relationship Id="rId97" Type="http://schemas.openxmlformats.org/officeDocument/2006/relationships/image" Target="../media/image831.png"/><Relationship Id="rId96" Type="http://schemas.openxmlformats.org/officeDocument/2006/relationships/customXml" Target="../ink/ink861.xml"/><Relationship Id="rId95" Type="http://schemas.openxmlformats.org/officeDocument/2006/relationships/image" Target="../media/image830.png"/><Relationship Id="rId94" Type="http://schemas.openxmlformats.org/officeDocument/2006/relationships/customXml" Target="../ink/ink860.xml"/><Relationship Id="rId93" Type="http://schemas.openxmlformats.org/officeDocument/2006/relationships/image" Target="../media/image829.png"/><Relationship Id="rId92" Type="http://schemas.openxmlformats.org/officeDocument/2006/relationships/customXml" Target="../ink/ink859.xml"/><Relationship Id="rId91" Type="http://schemas.openxmlformats.org/officeDocument/2006/relationships/image" Target="../media/image828.png"/><Relationship Id="rId90" Type="http://schemas.openxmlformats.org/officeDocument/2006/relationships/customXml" Target="../ink/ink858.xml"/><Relationship Id="rId9" Type="http://schemas.openxmlformats.org/officeDocument/2006/relationships/image" Target="../media/image789.png"/><Relationship Id="rId89" Type="http://schemas.openxmlformats.org/officeDocument/2006/relationships/image" Target="../media/image827.png"/><Relationship Id="rId88" Type="http://schemas.openxmlformats.org/officeDocument/2006/relationships/customXml" Target="../ink/ink857.xml"/><Relationship Id="rId87" Type="http://schemas.openxmlformats.org/officeDocument/2006/relationships/image" Target="../media/image826.png"/><Relationship Id="rId86" Type="http://schemas.openxmlformats.org/officeDocument/2006/relationships/customXml" Target="../ink/ink856.xml"/><Relationship Id="rId85" Type="http://schemas.openxmlformats.org/officeDocument/2006/relationships/image" Target="../media/image825.png"/><Relationship Id="rId84" Type="http://schemas.openxmlformats.org/officeDocument/2006/relationships/customXml" Target="../ink/ink855.xml"/><Relationship Id="rId83" Type="http://schemas.openxmlformats.org/officeDocument/2006/relationships/image" Target="../media/image824.png"/><Relationship Id="rId82" Type="http://schemas.openxmlformats.org/officeDocument/2006/relationships/customXml" Target="../ink/ink854.xml"/><Relationship Id="rId817" Type="http://schemas.openxmlformats.org/officeDocument/2006/relationships/slideLayout" Target="../slideLayouts/slideLayout7.xml"/><Relationship Id="rId816" Type="http://schemas.openxmlformats.org/officeDocument/2006/relationships/image" Target="../media/image1186.png"/><Relationship Id="rId815" Type="http://schemas.openxmlformats.org/officeDocument/2006/relationships/customXml" Target="../ink/ink1224.xml"/><Relationship Id="rId814" Type="http://schemas.openxmlformats.org/officeDocument/2006/relationships/image" Target="../media/image1185.png"/><Relationship Id="rId813" Type="http://schemas.openxmlformats.org/officeDocument/2006/relationships/customXml" Target="../ink/ink1223.xml"/><Relationship Id="rId812" Type="http://schemas.openxmlformats.org/officeDocument/2006/relationships/image" Target="../media/image1184.png"/><Relationship Id="rId811" Type="http://schemas.openxmlformats.org/officeDocument/2006/relationships/customXml" Target="../ink/ink1222.xml"/><Relationship Id="rId810" Type="http://schemas.openxmlformats.org/officeDocument/2006/relationships/image" Target="../media/image1183.png"/><Relationship Id="rId81" Type="http://schemas.openxmlformats.org/officeDocument/2006/relationships/image" Target="../media/image823.png"/><Relationship Id="rId809" Type="http://schemas.openxmlformats.org/officeDocument/2006/relationships/customXml" Target="../ink/ink1221.xml"/><Relationship Id="rId808" Type="http://schemas.openxmlformats.org/officeDocument/2006/relationships/image" Target="../media/image1182.png"/><Relationship Id="rId807" Type="http://schemas.openxmlformats.org/officeDocument/2006/relationships/customXml" Target="../ink/ink1220.xml"/><Relationship Id="rId806" Type="http://schemas.openxmlformats.org/officeDocument/2006/relationships/image" Target="../media/image1181.png"/><Relationship Id="rId805" Type="http://schemas.openxmlformats.org/officeDocument/2006/relationships/customXml" Target="../ink/ink1219.xml"/><Relationship Id="rId804" Type="http://schemas.openxmlformats.org/officeDocument/2006/relationships/image" Target="../media/image1180.png"/><Relationship Id="rId803" Type="http://schemas.openxmlformats.org/officeDocument/2006/relationships/customXml" Target="../ink/ink1218.xml"/><Relationship Id="rId802" Type="http://schemas.openxmlformats.org/officeDocument/2006/relationships/image" Target="../media/image1179.png"/><Relationship Id="rId801" Type="http://schemas.openxmlformats.org/officeDocument/2006/relationships/customXml" Target="../ink/ink1217.xml"/><Relationship Id="rId800" Type="http://schemas.openxmlformats.org/officeDocument/2006/relationships/image" Target="../media/image1178.png"/><Relationship Id="rId80" Type="http://schemas.openxmlformats.org/officeDocument/2006/relationships/customXml" Target="../ink/ink853.xml"/><Relationship Id="rId8" Type="http://schemas.openxmlformats.org/officeDocument/2006/relationships/customXml" Target="../ink/ink816.xml"/><Relationship Id="rId799" Type="http://schemas.openxmlformats.org/officeDocument/2006/relationships/customXml" Target="../ink/ink1216.xml"/><Relationship Id="rId798" Type="http://schemas.openxmlformats.org/officeDocument/2006/relationships/image" Target="../media/image1177.png"/><Relationship Id="rId797" Type="http://schemas.openxmlformats.org/officeDocument/2006/relationships/customXml" Target="../ink/ink1215.xml"/><Relationship Id="rId796" Type="http://schemas.openxmlformats.org/officeDocument/2006/relationships/image" Target="../media/image1176.png"/><Relationship Id="rId795" Type="http://schemas.openxmlformats.org/officeDocument/2006/relationships/customXml" Target="../ink/ink1214.xml"/><Relationship Id="rId794" Type="http://schemas.openxmlformats.org/officeDocument/2006/relationships/image" Target="../media/image1175.png"/><Relationship Id="rId793" Type="http://schemas.openxmlformats.org/officeDocument/2006/relationships/customXml" Target="../ink/ink1213.xml"/><Relationship Id="rId792" Type="http://schemas.openxmlformats.org/officeDocument/2006/relationships/image" Target="../media/image1174.png"/><Relationship Id="rId791" Type="http://schemas.openxmlformats.org/officeDocument/2006/relationships/customXml" Target="../ink/ink1212.xml"/><Relationship Id="rId790" Type="http://schemas.openxmlformats.org/officeDocument/2006/relationships/image" Target="../media/image1173.png"/><Relationship Id="rId79" Type="http://schemas.openxmlformats.org/officeDocument/2006/relationships/image" Target="../media/image822.png"/><Relationship Id="rId789" Type="http://schemas.openxmlformats.org/officeDocument/2006/relationships/customXml" Target="../ink/ink1211.xml"/><Relationship Id="rId788" Type="http://schemas.openxmlformats.org/officeDocument/2006/relationships/image" Target="../media/image1172.png"/><Relationship Id="rId787" Type="http://schemas.openxmlformats.org/officeDocument/2006/relationships/customXml" Target="../ink/ink1210.xml"/><Relationship Id="rId786" Type="http://schemas.openxmlformats.org/officeDocument/2006/relationships/image" Target="../media/image1171.png"/><Relationship Id="rId785" Type="http://schemas.openxmlformats.org/officeDocument/2006/relationships/customXml" Target="../ink/ink1209.xml"/><Relationship Id="rId784" Type="http://schemas.openxmlformats.org/officeDocument/2006/relationships/image" Target="../media/image1170.png"/><Relationship Id="rId783" Type="http://schemas.openxmlformats.org/officeDocument/2006/relationships/customXml" Target="../ink/ink1208.xml"/><Relationship Id="rId782" Type="http://schemas.openxmlformats.org/officeDocument/2006/relationships/image" Target="../media/image1169.png"/><Relationship Id="rId781" Type="http://schemas.openxmlformats.org/officeDocument/2006/relationships/customXml" Target="../ink/ink1207.xml"/><Relationship Id="rId780" Type="http://schemas.openxmlformats.org/officeDocument/2006/relationships/image" Target="../media/image1168.png"/><Relationship Id="rId78" Type="http://schemas.openxmlformats.org/officeDocument/2006/relationships/customXml" Target="../ink/ink852.xml"/><Relationship Id="rId779" Type="http://schemas.openxmlformats.org/officeDocument/2006/relationships/customXml" Target="../ink/ink1206.xml"/><Relationship Id="rId778" Type="http://schemas.openxmlformats.org/officeDocument/2006/relationships/image" Target="../media/image1167.png"/><Relationship Id="rId777" Type="http://schemas.openxmlformats.org/officeDocument/2006/relationships/customXml" Target="../ink/ink1205.xml"/><Relationship Id="rId776" Type="http://schemas.openxmlformats.org/officeDocument/2006/relationships/image" Target="../media/image1166.png"/><Relationship Id="rId775" Type="http://schemas.openxmlformats.org/officeDocument/2006/relationships/customXml" Target="../ink/ink1204.xml"/><Relationship Id="rId774" Type="http://schemas.openxmlformats.org/officeDocument/2006/relationships/image" Target="../media/image1165.png"/><Relationship Id="rId773" Type="http://schemas.openxmlformats.org/officeDocument/2006/relationships/customXml" Target="../ink/ink1203.xml"/><Relationship Id="rId772" Type="http://schemas.openxmlformats.org/officeDocument/2006/relationships/image" Target="../media/image1164.png"/><Relationship Id="rId771" Type="http://schemas.openxmlformats.org/officeDocument/2006/relationships/customXml" Target="../ink/ink1202.xml"/><Relationship Id="rId770" Type="http://schemas.openxmlformats.org/officeDocument/2006/relationships/image" Target="../media/image1163.png"/><Relationship Id="rId77" Type="http://schemas.openxmlformats.org/officeDocument/2006/relationships/image" Target="../media/image821.png"/><Relationship Id="rId769" Type="http://schemas.openxmlformats.org/officeDocument/2006/relationships/customXml" Target="../ink/ink1201.xml"/><Relationship Id="rId768" Type="http://schemas.openxmlformats.org/officeDocument/2006/relationships/image" Target="../media/image1162.png"/><Relationship Id="rId767" Type="http://schemas.openxmlformats.org/officeDocument/2006/relationships/customXml" Target="../ink/ink1200.xml"/><Relationship Id="rId766" Type="http://schemas.openxmlformats.org/officeDocument/2006/relationships/image" Target="../media/image1161.png"/><Relationship Id="rId765" Type="http://schemas.openxmlformats.org/officeDocument/2006/relationships/customXml" Target="../ink/ink1199.xml"/><Relationship Id="rId764" Type="http://schemas.openxmlformats.org/officeDocument/2006/relationships/image" Target="../media/image1160.png"/><Relationship Id="rId763" Type="http://schemas.openxmlformats.org/officeDocument/2006/relationships/customXml" Target="../ink/ink1198.xml"/><Relationship Id="rId762" Type="http://schemas.openxmlformats.org/officeDocument/2006/relationships/image" Target="../media/image1159.png"/><Relationship Id="rId761" Type="http://schemas.openxmlformats.org/officeDocument/2006/relationships/customXml" Target="../ink/ink1197.xml"/><Relationship Id="rId760" Type="http://schemas.openxmlformats.org/officeDocument/2006/relationships/image" Target="../media/image1158.png"/><Relationship Id="rId76" Type="http://schemas.openxmlformats.org/officeDocument/2006/relationships/customXml" Target="../ink/ink851.xml"/><Relationship Id="rId759" Type="http://schemas.openxmlformats.org/officeDocument/2006/relationships/customXml" Target="../ink/ink1196.xml"/><Relationship Id="rId758" Type="http://schemas.openxmlformats.org/officeDocument/2006/relationships/image" Target="../media/image1157.png"/><Relationship Id="rId757" Type="http://schemas.openxmlformats.org/officeDocument/2006/relationships/customXml" Target="../ink/ink1195.xml"/><Relationship Id="rId756" Type="http://schemas.openxmlformats.org/officeDocument/2006/relationships/image" Target="../media/image1156.png"/><Relationship Id="rId755" Type="http://schemas.openxmlformats.org/officeDocument/2006/relationships/customXml" Target="../ink/ink1194.xml"/><Relationship Id="rId754" Type="http://schemas.openxmlformats.org/officeDocument/2006/relationships/image" Target="../media/image1155.png"/><Relationship Id="rId753" Type="http://schemas.openxmlformats.org/officeDocument/2006/relationships/customXml" Target="../ink/ink1193.xml"/><Relationship Id="rId752" Type="http://schemas.openxmlformats.org/officeDocument/2006/relationships/image" Target="../media/image1154.png"/><Relationship Id="rId751" Type="http://schemas.openxmlformats.org/officeDocument/2006/relationships/customXml" Target="../ink/ink1192.xml"/><Relationship Id="rId750" Type="http://schemas.openxmlformats.org/officeDocument/2006/relationships/image" Target="../media/image1153.png"/><Relationship Id="rId75" Type="http://schemas.openxmlformats.org/officeDocument/2006/relationships/image" Target="../media/image820.png"/><Relationship Id="rId749" Type="http://schemas.openxmlformats.org/officeDocument/2006/relationships/customXml" Target="../ink/ink1191.xml"/><Relationship Id="rId748" Type="http://schemas.openxmlformats.org/officeDocument/2006/relationships/image" Target="../media/image1152.png"/><Relationship Id="rId747" Type="http://schemas.openxmlformats.org/officeDocument/2006/relationships/customXml" Target="../ink/ink1190.xml"/><Relationship Id="rId746" Type="http://schemas.openxmlformats.org/officeDocument/2006/relationships/image" Target="../media/image1151.png"/><Relationship Id="rId745" Type="http://schemas.openxmlformats.org/officeDocument/2006/relationships/customXml" Target="../ink/ink1189.xml"/><Relationship Id="rId744" Type="http://schemas.openxmlformats.org/officeDocument/2006/relationships/image" Target="../media/image1150.png"/><Relationship Id="rId743" Type="http://schemas.openxmlformats.org/officeDocument/2006/relationships/customXml" Target="../ink/ink1188.xml"/><Relationship Id="rId742" Type="http://schemas.openxmlformats.org/officeDocument/2006/relationships/image" Target="../media/image1149.png"/><Relationship Id="rId741" Type="http://schemas.openxmlformats.org/officeDocument/2006/relationships/customXml" Target="../ink/ink1187.xml"/><Relationship Id="rId740" Type="http://schemas.openxmlformats.org/officeDocument/2006/relationships/image" Target="../media/image1148.png"/><Relationship Id="rId74" Type="http://schemas.openxmlformats.org/officeDocument/2006/relationships/customXml" Target="../ink/ink850.xml"/><Relationship Id="rId739" Type="http://schemas.openxmlformats.org/officeDocument/2006/relationships/customXml" Target="../ink/ink1186.xml"/><Relationship Id="rId738" Type="http://schemas.openxmlformats.org/officeDocument/2006/relationships/image" Target="../media/image1147.png"/><Relationship Id="rId737" Type="http://schemas.openxmlformats.org/officeDocument/2006/relationships/customXml" Target="../ink/ink1185.xml"/><Relationship Id="rId736" Type="http://schemas.openxmlformats.org/officeDocument/2006/relationships/image" Target="../media/image1146.png"/><Relationship Id="rId735" Type="http://schemas.openxmlformats.org/officeDocument/2006/relationships/customXml" Target="../ink/ink1184.xml"/><Relationship Id="rId734" Type="http://schemas.openxmlformats.org/officeDocument/2006/relationships/image" Target="../media/image1145.png"/><Relationship Id="rId733" Type="http://schemas.openxmlformats.org/officeDocument/2006/relationships/customXml" Target="../ink/ink1183.xml"/><Relationship Id="rId732" Type="http://schemas.openxmlformats.org/officeDocument/2006/relationships/image" Target="../media/image1144.png"/><Relationship Id="rId731" Type="http://schemas.openxmlformats.org/officeDocument/2006/relationships/customXml" Target="../ink/ink1182.xml"/><Relationship Id="rId730" Type="http://schemas.openxmlformats.org/officeDocument/2006/relationships/image" Target="../media/image1143.png"/><Relationship Id="rId73" Type="http://schemas.openxmlformats.org/officeDocument/2006/relationships/image" Target="../media/image819.png"/><Relationship Id="rId729" Type="http://schemas.openxmlformats.org/officeDocument/2006/relationships/customXml" Target="../ink/ink1181.xml"/><Relationship Id="rId728" Type="http://schemas.openxmlformats.org/officeDocument/2006/relationships/image" Target="../media/image1142.png"/><Relationship Id="rId727" Type="http://schemas.openxmlformats.org/officeDocument/2006/relationships/customXml" Target="../ink/ink1180.xml"/><Relationship Id="rId726" Type="http://schemas.openxmlformats.org/officeDocument/2006/relationships/image" Target="../media/image1141.png"/><Relationship Id="rId725" Type="http://schemas.openxmlformats.org/officeDocument/2006/relationships/customXml" Target="../ink/ink1179.xml"/><Relationship Id="rId724" Type="http://schemas.openxmlformats.org/officeDocument/2006/relationships/image" Target="../media/image1140.png"/><Relationship Id="rId723" Type="http://schemas.openxmlformats.org/officeDocument/2006/relationships/customXml" Target="../ink/ink1178.xml"/><Relationship Id="rId722" Type="http://schemas.openxmlformats.org/officeDocument/2006/relationships/image" Target="../media/image1139.png"/><Relationship Id="rId721" Type="http://schemas.openxmlformats.org/officeDocument/2006/relationships/customXml" Target="../ink/ink1177.xml"/><Relationship Id="rId720" Type="http://schemas.openxmlformats.org/officeDocument/2006/relationships/image" Target="../media/image1138.png"/><Relationship Id="rId72" Type="http://schemas.openxmlformats.org/officeDocument/2006/relationships/customXml" Target="../ink/ink849.xml"/><Relationship Id="rId719" Type="http://schemas.openxmlformats.org/officeDocument/2006/relationships/customXml" Target="../ink/ink1176.xml"/><Relationship Id="rId718" Type="http://schemas.openxmlformats.org/officeDocument/2006/relationships/image" Target="../media/image1137.png"/><Relationship Id="rId717" Type="http://schemas.openxmlformats.org/officeDocument/2006/relationships/customXml" Target="../ink/ink1175.xml"/><Relationship Id="rId716" Type="http://schemas.openxmlformats.org/officeDocument/2006/relationships/image" Target="../media/image1136.png"/><Relationship Id="rId715" Type="http://schemas.openxmlformats.org/officeDocument/2006/relationships/customXml" Target="../ink/ink1174.xml"/><Relationship Id="rId714" Type="http://schemas.openxmlformats.org/officeDocument/2006/relationships/image" Target="../media/image1135.png"/><Relationship Id="rId713" Type="http://schemas.openxmlformats.org/officeDocument/2006/relationships/customXml" Target="../ink/ink1173.xml"/><Relationship Id="rId712" Type="http://schemas.openxmlformats.org/officeDocument/2006/relationships/image" Target="../media/image1134.png"/><Relationship Id="rId711" Type="http://schemas.openxmlformats.org/officeDocument/2006/relationships/customXml" Target="../ink/ink1172.xml"/><Relationship Id="rId710" Type="http://schemas.openxmlformats.org/officeDocument/2006/relationships/image" Target="../media/image1133.png"/><Relationship Id="rId71" Type="http://schemas.openxmlformats.org/officeDocument/2006/relationships/image" Target="../media/image818.png"/><Relationship Id="rId709" Type="http://schemas.openxmlformats.org/officeDocument/2006/relationships/customXml" Target="../ink/ink1171.xml"/><Relationship Id="rId708" Type="http://schemas.openxmlformats.org/officeDocument/2006/relationships/image" Target="../media/image1132.png"/><Relationship Id="rId707" Type="http://schemas.openxmlformats.org/officeDocument/2006/relationships/customXml" Target="../ink/ink1170.xml"/><Relationship Id="rId706" Type="http://schemas.openxmlformats.org/officeDocument/2006/relationships/image" Target="../media/image1131.png"/><Relationship Id="rId705" Type="http://schemas.openxmlformats.org/officeDocument/2006/relationships/customXml" Target="../ink/ink1169.xml"/><Relationship Id="rId704" Type="http://schemas.openxmlformats.org/officeDocument/2006/relationships/image" Target="../media/image1130.png"/><Relationship Id="rId703" Type="http://schemas.openxmlformats.org/officeDocument/2006/relationships/customXml" Target="../ink/ink1168.xml"/><Relationship Id="rId702" Type="http://schemas.openxmlformats.org/officeDocument/2006/relationships/image" Target="../media/image1129.png"/><Relationship Id="rId701" Type="http://schemas.openxmlformats.org/officeDocument/2006/relationships/customXml" Target="../ink/ink1167.xml"/><Relationship Id="rId700" Type="http://schemas.openxmlformats.org/officeDocument/2006/relationships/image" Target="../media/image1128.png"/><Relationship Id="rId70" Type="http://schemas.openxmlformats.org/officeDocument/2006/relationships/customXml" Target="../ink/ink848.xml"/><Relationship Id="rId7" Type="http://schemas.openxmlformats.org/officeDocument/2006/relationships/image" Target="../media/image788.png"/><Relationship Id="rId699" Type="http://schemas.openxmlformats.org/officeDocument/2006/relationships/customXml" Target="../ink/ink1166.xml"/><Relationship Id="rId698" Type="http://schemas.openxmlformats.org/officeDocument/2006/relationships/image" Target="../media/image1127.png"/><Relationship Id="rId697" Type="http://schemas.openxmlformats.org/officeDocument/2006/relationships/customXml" Target="../ink/ink1165.xml"/><Relationship Id="rId696" Type="http://schemas.openxmlformats.org/officeDocument/2006/relationships/image" Target="../media/image1126.png"/><Relationship Id="rId695" Type="http://schemas.openxmlformats.org/officeDocument/2006/relationships/customXml" Target="../ink/ink1164.xml"/><Relationship Id="rId694" Type="http://schemas.openxmlformats.org/officeDocument/2006/relationships/image" Target="../media/image1125.png"/><Relationship Id="rId693" Type="http://schemas.openxmlformats.org/officeDocument/2006/relationships/customXml" Target="../ink/ink1163.xml"/><Relationship Id="rId692" Type="http://schemas.openxmlformats.org/officeDocument/2006/relationships/image" Target="../media/image1124.png"/><Relationship Id="rId691" Type="http://schemas.openxmlformats.org/officeDocument/2006/relationships/customXml" Target="../ink/ink1162.xml"/><Relationship Id="rId690" Type="http://schemas.openxmlformats.org/officeDocument/2006/relationships/image" Target="../media/image1123.png"/><Relationship Id="rId69" Type="http://schemas.openxmlformats.org/officeDocument/2006/relationships/image" Target="../media/image817.png"/><Relationship Id="rId689" Type="http://schemas.openxmlformats.org/officeDocument/2006/relationships/customXml" Target="../ink/ink1161.xml"/><Relationship Id="rId688" Type="http://schemas.openxmlformats.org/officeDocument/2006/relationships/image" Target="../media/image1122.png"/><Relationship Id="rId687" Type="http://schemas.openxmlformats.org/officeDocument/2006/relationships/customXml" Target="../ink/ink1160.xml"/><Relationship Id="rId686" Type="http://schemas.openxmlformats.org/officeDocument/2006/relationships/image" Target="../media/image1121.png"/><Relationship Id="rId685" Type="http://schemas.openxmlformats.org/officeDocument/2006/relationships/customXml" Target="../ink/ink1159.xml"/><Relationship Id="rId684" Type="http://schemas.openxmlformats.org/officeDocument/2006/relationships/image" Target="../media/image1120.png"/><Relationship Id="rId683" Type="http://schemas.openxmlformats.org/officeDocument/2006/relationships/customXml" Target="../ink/ink1158.xml"/><Relationship Id="rId682" Type="http://schemas.openxmlformats.org/officeDocument/2006/relationships/image" Target="../media/image1119.png"/><Relationship Id="rId681" Type="http://schemas.openxmlformats.org/officeDocument/2006/relationships/customXml" Target="../ink/ink1157.xml"/><Relationship Id="rId680" Type="http://schemas.openxmlformats.org/officeDocument/2006/relationships/customXml" Target="../ink/ink1156.xml"/><Relationship Id="rId68" Type="http://schemas.openxmlformats.org/officeDocument/2006/relationships/customXml" Target="../ink/ink847.xml"/><Relationship Id="rId679" Type="http://schemas.openxmlformats.org/officeDocument/2006/relationships/image" Target="../media/image1118.png"/><Relationship Id="rId678" Type="http://schemas.openxmlformats.org/officeDocument/2006/relationships/customXml" Target="../ink/ink1155.xml"/><Relationship Id="rId677" Type="http://schemas.openxmlformats.org/officeDocument/2006/relationships/image" Target="../media/image1117.png"/><Relationship Id="rId676" Type="http://schemas.openxmlformats.org/officeDocument/2006/relationships/customXml" Target="../ink/ink1154.xml"/><Relationship Id="rId675" Type="http://schemas.openxmlformats.org/officeDocument/2006/relationships/image" Target="../media/image1116.png"/><Relationship Id="rId674" Type="http://schemas.openxmlformats.org/officeDocument/2006/relationships/customXml" Target="../ink/ink1153.xml"/><Relationship Id="rId673" Type="http://schemas.openxmlformats.org/officeDocument/2006/relationships/image" Target="../media/image1115.png"/><Relationship Id="rId672" Type="http://schemas.openxmlformats.org/officeDocument/2006/relationships/customXml" Target="../ink/ink1152.xml"/><Relationship Id="rId671" Type="http://schemas.openxmlformats.org/officeDocument/2006/relationships/image" Target="../media/image1114.png"/><Relationship Id="rId670" Type="http://schemas.openxmlformats.org/officeDocument/2006/relationships/customXml" Target="../ink/ink1151.xml"/><Relationship Id="rId67" Type="http://schemas.openxmlformats.org/officeDocument/2006/relationships/image" Target="../media/image816.png"/><Relationship Id="rId669" Type="http://schemas.openxmlformats.org/officeDocument/2006/relationships/image" Target="../media/image1113.png"/><Relationship Id="rId668" Type="http://schemas.openxmlformats.org/officeDocument/2006/relationships/customXml" Target="../ink/ink1150.xml"/><Relationship Id="rId667" Type="http://schemas.openxmlformats.org/officeDocument/2006/relationships/image" Target="../media/image1112.png"/><Relationship Id="rId666" Type="http://schemas.openxmlformats.org/officeDocument/2006/relationships/customXml" Target="../ink/ink1149.xml"/><Relationship Id="rId665" Type="http://schemas.openxmlformats.org/officeDocument/2006/relationships/image" Target="../media/image1111.png"/><Relationship Id="rId664" Type="http://schemas.openxmlformats.org/officeDocument/2006/relationships/customXml" Target="../ink/ink1148.xml"/><Relationship Id="rId663" Type="http://schemas.openxmlformats.org/officeDocument/2006/relationships/image" Target="../media/image1110.png"/><Relationship Id="rId662" Type="http://schemas.openxmlformats.org/officeDocument/2006/relationships/customXml" Target="../ink/ink1147.xml"/><Relationship Id="rId661" Type="http://schemas.openxmlformats.org/officeDocument/2006/relationships/image" Target="../media/image1109.png"/><Relationship Id="rId660" Type="http://schemas.openxmlformats.org/officeDocument/2006/relationships/customXml" Target="../ink/ink1146.xml"/><Relationship Id="rId66" Type="http://schemas.openxmlformats.org/officeDocument/2006/relationships/customXml" Target="../ink/ink846.xml"/><Relationship Id="rId659" Type="http://schemas.openxmlformats.org/officeDocument/2006/relationships/image" Target="../media/image1108.png"/><Relationship Id="rId658" Type="http://schemas.openxmlformats.org/officeDocument/2006/relationships/customXml" Target="../ink/ink1145.xml"/><Relationship Id="rId657" Type="http://schemas.openxmlformats.org/officeDocument/2006/relationships/image" Target="../media/image1107.png"/><Relationship Id="rId656" Type="http://schemas.openxmlformats.org/officeDocument/2006/relationships/customXml" Target="../ink/ink1144.xml"/><Relationship Id="rId655" Type="http://schemas.openxmlformats.org/officeDocument/2006/relationships/image" Target="../media/image1106.png"/><Relationship Id="rId654" Type="http://schemas.openxmlformats.org/officeDocument/2006/relationships/customXml" Target="../ink/ink1143.xml"/><Relationship Id="rId653" Type="http://schemas.openxmlformats.org/officeDocument/2006/relationships/image" Target="../media/image1105.png"/><Relationship Id="rId652" Type="http://schemas.openxmlformats.org/officeDocument/2006/relationships/customXml" Target="../ink/ink1142.xml"/><Relationship Id="rId651" Type="http://schemas.openxmlformats.org/officeDocument/2006/relationships/image" Target="../media/image1104.png"/><Relationship Id="rId650" Type="http://schemas.openxmlformats.org/officeDocument/2006/relationships/customXml" Target="../ink/ink1141.xml"/><Relationship Id="rId65" Type="http://schemas.openxmlformats.org/officeDocument/2006/relationships/image" Target="../media/image815.png"/><Relationship Id="rId649" Type="http://schemas.openxmlformats.org/officeDocument/2006/relationships/image" Target="../media/image1103.png"/><Relationship Id="rId648" Type="http://schemas.openxmlformats.org/officeDocument/2006/relationships/customXml" Target="../ink/ink1140.xml"/><Relationship Id="rId647" Type="http://schemas.openxmlformats.org/officeDocument/2006/relationships/image" Target="../media/image1102.png"/><Relationship Id="rId646" Type="http://schemas.openxmlformats.org/officeDocument/2006/relationships/customXml" Target="../ink/ink1139.xml"/><Relationship Id="rId645" Type="http://schemas.openxmlformats.org/officeDocument/2006/relationships/image" Target="../media/image1101.png"/><Relationship Id="rId644" Type="http://schemas.openxmlformats.org/officeDocument/2006/relationships/customXml" Target="../ink/ink1138.xml"/><Relationship Id="rId643" Type="http://schemas.openxmlformats.org/officeDocument/2006/relationships/image" Target="../media/image1100.png"/><Relationship Id="rId642" Type="http://schemas.openxmlformats.org/officeDocument/2006/relationships/customXml" Target="../ink/ink1137.xml"/><Relationship Id="rId641" Type="http://schemas.openxmlformats.org/officeDocument/2006/relationships/image" Target="../media/image1099.png"/><Relationship Id="rId640" Type="http://schemas.openxmlformats.org/officeDocument/2006/relationships/customXml" Target="../ink/ink1136.xml"/><Relationship Id="rId64" Type="http://schemas.openxmlformats.org/officeDocument/2006/relationships/customXml" Target="../ink/ink845.xml"/><Relationship Id="rId639" Type="http://schemas.openxmlformats.org/officeDocument/2006/relationships/image" Target="../media/image1098.png"/><Relationship Id="rId638" Type="http://schemas.openxmlformats.org/officeDocument/2006/relationships/customXml" Target="../ink/ink1135.xml"/><Relationship Id="rId637" Type="http://schemas.openxmlformats.org/officeDocument/2006/relationships/image" Target="../media/image1097.png"/><Relationship Id="rId636" Type="http://schemas.openxmlformats.org/officeDocument/2006/relationships/customXml" Target="../ink/ink1134.xml"/><Relationship Id="rId635" Type="http://schemas.openxmlformats.org/officeDocument/2006/relationships/image" Target="../media/image1096.png"/><Relationship Id="rId634" Type="http://schemas.openxmlformats.org/officeDocument/2006/relationships/customXml" Target="../ink/ink1133.xml"/><Relationship Id="rId633" Type="http://schemas.openxmlformats.org/officeDocument/2006/relationships/image" Target="../media/image1095.png"/><Relationship Id="rId632" Type="http://schemas.openxmlformats.org/officeDocument/2006/relationships/customXml" Target="../ink/ink1132.xml"/><Relationship Id="rId631" Type="http://schemas.openxmlformats.org/officeDocument/2006/relationships/image" Target="../media/image1094.png"/><Relationship Id="rId630" Type="http://schemas.openxmlformats.org/officeDocument/2006/relationships/customXml" Target="../ink/ink1131.xml"/><Relationship Id="rId63" Type="http://schemas.openxmlformats.org/officeDocument/2006/relationships/image" Target="../media/image814.png"/><Relationship Id="rId629" Type="http://schemas.openxmlformats.org/officeDocument/2006/relationships/image" Target="../media/image1093.png"/><Relationship Id="rId628" Type="http://schemas.openxmlformats.org/officeDocument/2006/relationships/customXml" Target="../ink/ink1130.xml"/><Relationship Id="rId627" Type="http://schemas.openxmlformats.org/officeDocument/2006/relationships/image" Target="../media/image1092.png"/><Relationship Id="rId626" Type="http://schemas.openxmlformats.org/officeDocument/2006/relationships/customXml" Target="../ink/ink1129.xml"/><Relationship Id="rId625" Type="http://schemas.openxmlformats.org/officeDocument/2006/relationships/image" Target="../media/image1091.png"/><Relationship Id="rId624" Type="http://schemas.openxmlformats.org/officeDocument/2006/relationships/customXml" Target="../ink/ink1128.xml"/><Relationship Id="rId623" Type="http://schemas.openxmlformats.org/officeDocument/2006/relationships/image" Target="../media/image1090.png"/><Relationship Id="rId622" Type="http://schemas.openxmlformats.org/officeDocument/2006/relationships/customXml" Target="../ink/ink1127.xml"/><Relationship Id="rId621" Type="http://schemas.openxmlformats.org/officeDocument/2006/relationships/image" Target="../media/image1089.png"/><Relationship Id="rId620" Type="http://schemas.openxmlformats.org/officeDocument/2006/relationships/customXml" Target="../ink/ink1126.xml"/><Relationship Id="rId62" Type="http://schemas.openxmlformats.org/officeDocument/2006/relationships/customXml" Target="../ink/ink844.xml"/><Relationship Id="rId619" Type="http://schemas.openxmlformats.org/officeDocument/2006/relationships/image" Target="../media/image1088.png"/><Relationship Id="rId618" Type="http://schemas.openxmlformats.org/officeDocument/2006/relationships/customXml" Target="../ink/ink1125.xml"/><Relationship Id="rId617" Type="http://schemas.openxmlformats.org/officeDocument/2006/relationships/image" Target="../media/image1087.png"/><Relationship Id="rId616" Type="http://schemas.openxmlformats.org/officeDocument/2006/relationships/customXml" Target="../ink/ink1124.xml"/><Relationship Id="rId615" Type="http://schemas.openxmlformats.org/officeDocument/2006/relationships/image" Target="../media/image1086.png"/><Relationship Id="rId614" Type="http://schemas.openxmlformats.org/officeDocument/2006/relationships/customXml" Target="../ink/ink1123.xml"/><Relationship Id="rId613" Type="http://schemas.openxmlformats.org/officeDocument/2006/relationships/image" Target="../media/image1085.png"/><Relationship Id="rId612" Type="http://schemas.openxmlformats.org/officeDocument/2006/relationships/customXml" Target="../ink/ink1122.xml"/><Relationship Id="rId611" Type="http://schemas.openxmlformats.org/officeDocument/2006/relationships/image" Target="../media/image1084.png"/><Relationship Id="rId610" Type="http://schemas.openxmlformats.org/officeDocument/2006/relationships/customXml" Target="../ink/ink1121.xml"/><Relationship Id="rId61" Type="http://schemas.openxmlformats.org/officeDocument/2006/relationships/image" Target="../media/image813.png"/><Relationship Id="rId609" Type="http://schemas.openxmlformats.org/officeDocument/2006/relationships/image" Target="../media/image1083.png"/><Relationship Id="rId608" Type="http://schemas.openxmlformats.org/officeDocument/2006/relationships/customXml" Target="../ink/ink1120.xml"/><Relationship Id="rId607" Type="http://schemas.openxmlformats.org/officeDocument/2006/relationships/image" Target="../media/image1082.png"/><Relationship Id="rId606" Type="http://schemas.openxmlformats.org/officeDocument/2006/relationships/customXml" Target="../ink/ink1119.xml"/><Relationship Id="rId605" Type="http://schemas.openxmlformats.org/officeDocument/2006/relationships/image" Target="../media/image1081.png"/><Relationship Id="rId604" Type="http://schemas.openxmlformats.org/officeDocument/2006/relationships/customXml" Target="../ink/ink1118.xml"/><Relationship Id="rId603" Type="http://schemas.openxmlformats.org/officeDocument/2006/relationships/image" Target="../media/image1080.png"/><Relationship Id="rId602" Type="http://schemas.openxmlformats.org/officeDocument/2006/relationships/customXml" Target="../ink/ink1117.xml"/><Relationship Id="rId601" Type="http://schemas.openxmlformats.org/officeDocument/2006/relationships/image" Target="../media/image1079.png"/><Relationship Id="rId600" Type="http://schemas.openxmlformats.org/officeDocument/2006/relationships/customXml" Target="../ink/ink1116.xml"/><Relationship Id="rId60" Type="http://schemas.openxmlformats.org/officeDocument/2006/relationships/customXml" Target="../ink/ink843.xml"/><Relationship Id="rId6" Type="http://schemas.openxmlformats.org/officeDocument/2006/relationships/customXml" Target="../ink/ink815.xml"/><Relationship Id="rId599" Type="http://schemas.openxmlformats.org/officeDocument/2006/relationships/image" Target="../media/image1078.png"/><Relationship Id="rId598" Type="http://schemas.openxmlformats.org/officeDocument/2006/relationships/customXml" Target="../ink/ink1115.xml"/><Relationship Id="rId597" Type="http://schemas.openxmlformats.org/officeDocument/2006/relationships/image" Target="../media/image1077.png"/><Relationship Id="rId596" Type="http://schemas.openxmlformats.org/officeDocument/2006/relationships/customXml" Target="../ink/ink1114.xml"/><Relationship Id="rId595" Type="http://schemas.openxmlformats.org/officeDocument/2006/relationships/image" Target="../media/image1076.png"/><Relationship Id="rId594" Type="http://schemas.openxmlformats.org/officeDocument/2006/relationships/customXml" Target="../ink/ink1113.xml"/><Relationship Id="rId593" Type="http://schemas.openxmlformats.org/officeDocument/2006/relationships/image" Target="../media/image1075.png"/><Relationship Id="rId592" Type="http://schemas.openxmlformats.org/officeDocument/2006/relationships/customXml" Target="../ink/ink1112.xml"/><Relationship Id="rId591" Type="http://schemas.openxmlformats.org/officeDocument/2006/relationships/image" Target="../media/image1074.png"/><Relationship Id="rId590" Type="http://schemas.openxmlformats.org/officeDocument/2006/relationships/customXml" Target="../ink/ink1111.xml"/><Relationship Id="rId59" Type="http://schemas.openxmlformats.org/officeDocument/2006/relationships/image" Target="../media/image812.png"/><Relationship Id="rId589" Type="http://schemas.openxmlformats.org/officeDocument/2006/relationships/image" Target="../media/image1073.png"/><Relationship Id="rId588" Type="http://schemas.openxmlformats.org/officeDocument/2006/relationships/customXml" Target="../ink/ink1110.xml"/><Relationship Id="rId587" Type="http://schemas.openxmlformats.org/officeDocument/2006/relationships/image" Target="../media/image1072.png"/><Relationship Id="rId586" Type="http://schemas.openxmlformats.org/officeDocument/2006/relationships/customXml" Target="../ink/ink1109.xml"/><Relationship Id="rId585" Type="http://schemas.openxmlformats.org/officeDocument/2006/relationships/image" Target="../media/image1071.png"/><Relationship Id="rId584" Type="http://schemas.openxmlformats.org/officeDocument/2006/relationships/customXml" Target="../ink/ink1108.xml"/><Relationship Id="rId583" Type="http://schemas.openxmlformats.org/officeDocument/2006/relationships/image" Target="../media/image1070.png"/><Relationship Id="rId582" Type="http://schemas.openxmlformats.org/officeDocument/2006/relationships/customXml" Target="../ink/ink1107.xml"/><Relationship Id="rId581" Type="http://schemas.openxmlformats.org/officeDocument/2006/relationships/image" Target="../media/image1069.png"/><Relationship Id="rId580" Type="http://schemas.openxmlformats.org/officeDocument/2006/relationships/customXml" Target="../ink/ink1106.xml"/><Relationship Id="rId58" Type="http://schemas.openxmlformats.org/officeDocument/2006/relationships/customXml" Target="../ink/ink842.xml"/><Relationship Id="rId579" Type="http://schemas.openxmlformats.org/officeDocument/2006/relationships/image" Target="../media/image1068.png"/><Relationship Id="rId578" Type="http://schemas.openxmlformats.org/officeDocument/2006/relationships/customXml" Target="../ink/ink1105.xml"/><Relationship Id="rId577" Type="http://schemas.openxmlformats.org/officeDocument/2006/relationships/image" Target="../media/image1067.png"/><Relationship Id="rId576" Type="http://schemas.openxmlformats.org/officeDocument/2006/relationships/customXml" Target="../ink/ink1104.xml"/><Relationship Id="rId575" Type="http://schemas.openxmlformats.org/officeDocument/2006/relationships/image" Target="../media/image1066.png"/><Relationship Id="rId574" Type="http://schemas.openxmlformats.org/officeDocument/2006/relationships/customXml" Target="../ink/ink1103.xml"/><Relationship Id="rId573" Type="http://schemas.openxmlformats.org/officeDocument/2006/relationships/image" Target="../media/image1065.png"/><Relationship Id="rId572" Type="http://schemas.openxmlformats.org/officeDocument/2006/relationships/customXml" Target="../ink/ink1102.xml"/><Relationship Id="rId571" Type="http://schemas.openxmlformats.org/officeDocument/2006/relationships/image" Target="../media/image1064.png"/><Relationship Id="rId570" Type="http://schemas.openxmlformats.org/officeDocument/2006/relationships/customXml" Target="../ink/ink1101.xml"/><Relationship Id="rId57" Type="http://schemas.openxmlformats.org/officeDocument/2006/relationships/image" Target="../media/image811.png"/><Relationship Id="rId569" Type="http://schemas.openxmlformats.org/officeDocument/2006/relationships/image" Target="../media/image1063.png"/><Relationship Id="rId568" Type="http://schemas.openxmlformats.org/officeDocument/2006/relationships/customXml" Target="../ink/ink1100.xml"/><Relationship Id="rId567" Type="http://schemas.openxmlformats.org/officeDocument/2006/relationships/image" Target="../media/image1062.png"/><Relationship Id="rId566" Type="http://schemas.openxmlformats.org/officeDocument/2006/relationships/customXml" Target="../ink/ink1099.xml"/><Relationship Id="rId565" Type="http://schemas.openxmlformats.org/officeDocument/2006/relationships/image" Target="../media/image1061.png"/><Relationship Id="rId564" Type="http://schemas.openxmlformats.org/officeDocument/2006/relationships/customXml" Target="../ink/ink1098.xml"/><Relationship Id="rId563" Type="http://schemas.openxmlformats.org/officeDocument/2006/relationships/image" Target="../media/image1060.png"/><Relationship Id="rId562" Type="http://schemas.openxmlformats.org/officeDocument/2006/relationships/customXml" Target="../ink/ink1097.xml"/><Relationship Id="rId561" Type="http://schemas.openxmlformats.org/officeDocument/2006/relationships/image" Target="../media/image1059.png"/><Relationship Id="rId560" Type="http://schemas.openxmlformats.org/officeDocument/2006/relationships/customXml" Target="../ink/ink1096.xml"/><Relationship Id="rId56" Type="http://schemas.openxmlformats.org/officeDocument/2006/relationships/customXml" Target="../ink/ink841.xml"/><Relationship Id="rId559" Type="http://schemas.openxmlformats.org/officeDocument/2006/relationships/image" Target="../media/image1058.png"/><Relationship Id="rId558" Type="http://schemas.openxmlformats.org/officeDocument/2006/relationships/customXml" Target="../ink/ink1095.xml"/><Relationship Id="rId557" Type="http://schemas.openxmlformats.org/officeDocument/2006/relationships/image" Target="../media/image1057.png"/><Relationship Id="rId556" Type="http://schemas.openxmlformats.org/officeDocument/2006/relationships/customXml" Target="../ink/ink1094.xml"/><Relationship Id="rId555" Type="http://schemas.openxmlformats.org/officeDocument/2006/relationships/image" Target="../media/image1056.png"/><Relationship Id="rId554" Type="http://schemas.openxmlformats.org/officeDocument/2006/relationships/customXml" Target="../ink/ink1093.xml"/><Relationship Id="rId553" Type="http://schemas.openxmlformats.org/officeDocument/2006/relationships/image" Target="../media/image1055.png"/><Relationship Id="rId552" Type="http://schemas.openxmlformats.org/officeDocument/2006/relationships/customXml" Target="../ink/ink1092.xml"/><Relationship Id="rId551" Type="http://schemas.openxmlformats.org/officeDocument/2006/relationships/image" Target="../media/image1054.png"/><Relationship Id="rId550" Type="http://schemas.openxmlformats.org/officeDocument/2006/relationships/customXml" Target="../ink/ink1091.xml"/><Relationship Id="rId55" Type="http://schemas.openxmlformats.org/officeDocument/2006/relationships/image" Target="../media/image810.png"/><Relationship Id="rId549" Type="http://schemas.openxmlformats.org/officeDocument/2006/relationships/customXml" Target="../ink/ink1090.xml"/><Relationship Id="rId548" Type="http://schemas.openxmlformats.org/officeDocument/2006/relationships/image" Target="../media/image1053.png"/><Relationship Id="rId547" Type="http://schemas.openxmlformats.org/officeDocument/2006/relationships/customXml" Target="../ink/ink1089.xml"/><Relationship Id="rId546" Type="http://schemas.openxmlformats.org/officeDocument/2006/relationships/image" Target="../media/image1052.png"/><Relationship Id="rId545" Type="http://schemas.openxmlformats.org/officeDocument/2006/relationships/customXml" Target="../ink/ink1088.xml"/><Relationship Id="rId544" Type="http://schemas.openxmlformats.org/officeDocument/2006/relationships/image" Target="../media/image1051.png"/><Relationship Id="rId543" Type="http://schemas.openxmlformats.org/officeDocument/2006/relationships/customXml" Target="../ink/ink1087.xml"/><Relationship Id="rId542" Type="http://schemas.openxmlformats.org/officeDocument/2006/relationships/image" Target="../media/image1050.png"/><Relationship Id="rId541" Type="http://schemas.openxmlformats.org/officeDocument/2006/relationships/customXml" Target="../ink/ink1086.xml"/><Relationship Id="rId540" Type="http://schemas.openxmlformats.org/officeDocument/2006/relationships/image" Target="../media/image1049.png"/><Relationship Id="rId54" Type="http://schemas.openxmlformats.org/officeDocument/2006/relationships/customXml" Target="../ink/ink840.xml"/><Relationship Id="rId539" Type="http://schemas.openxmlformats.org/officeDocument/2006/relationships/customXml" Target="../ink/ink1085.xml"/><Relationship Id="rId538" Type="http://schemas.openxmlformats.org/officeDocument/2006/relationships/image" Target="../media/image1048.png"/><Relationship Id="rId537" Type="http://schemas.openxmlformats.org/officeDocument/2006/relationships/customXml" Target="../ink/ink1084.xml"/><Relationship Id="rId536" Type="http://schemas.openxmlformats.org/officeDocument/2006/relationships/image" Target="../media/image1047.png"/><Relationship Id="rId535" Type="http://schemas.openxmlformats.org/officeDocument/2006/relationships/customXml" Target="../ink/ink1083.xml"/><Relationship Id="rId534" Type="http://schemas.openxmlformats.org/officeDocument/2006/relationships/image" Target="../media/image1046.png"/><Relationship Id="rId533" Type="http://schemas.openxmlformats.org/officeDocument/2006/relationships/customXml" Target="../ink/ink1082.xml"/><Relationship Id="rId532" Type="http://schemas.openxmlformats.org/officeDocument/2006/relationships/image" Target="../media/image1045.png"/><Relationship Id="rId531" Type="http://schemas.openxmlformats.org/officeDocument/2006/relationships/customXml" Target="../ink/ink1081.xml"/><Relationship Id="rId530" Type="http://schemas.openxmlformats.org/officeDocument/2006/relationships/image" Target="../media/image1044.png"/><Relationship Id="rId53" Type="http://schemas.openxmlformats.org/officeDocument/2006/relationships/image" Target="../media/image809.png"/><Relationship Id="rId529" Type="http://schemas.openxmlformats.org/officeDocument/2006/relationships/customXml" Target="../ink/ink1080.xml"/><Relationship Id="rId528" Type="http://schemas.openxmlformats.org/officeDocument/2006/relationships/image" Target="../media/image1043.png"/><Relationship Id="rId527" Type="http://schemas.openxmlformats.org/officeDocument/2006/relationships/customXml" Target="../ink/ink1079.xml"/><Relationship Id="rId526" Type="http://schemas.openxmlformats.org/officeDocument/2006/relationships/image" Target="../media/image1042.png"/><Relationship Id="rId525" Type="http://schemas.openxmlformats.org/officeDocument/2006/relationships/customXml" Target="../ink/ink1078.xml"/><Relationship Id="rId524" Type="http://schemas.openxmlformats.org/officeDocument/2006/relationships/image" Target="../media/image1041.png"/><Relationship Id="rId523" Type="http://schemas.openxmlformats.org/officeDocument/2006/relationships/customXml" Target="../ink/ink1077.xml"/><Relationship Id="rId522" Type="http://schemas.openxmlformats.org/officeDocument/2006/relationships/image" Target="../media/image1040.png"/><Relationship Id="rId521" Type="http://schemas.openxmlformats.org/officeDocument/2006/relationships/customXml" Target="../ink/ink1076.xml"/><Relationship Id="rId520" Type="http://schemas.openxmlformats.org/officeDocument/2006/relationships/image" Target="../media/image1039.png"/><Relationship Id="rId52" Type="http://schemas.openxmlformats.org/officeDocument/2006/relationships/customXml" Target="../ink/ink839.xml"/><Relationship Id="rId519" Type="http://schemas.openxmlformats.org/officeDocument/2006/relationships/customXml" Target="../ink/ink1075.xml"/><Relationship Id="rId518" Type="http://schemas.openxmlformats.org/officeDocument/2006/relationships/image" Target="../media/image1038.png"/><Relationship Id="rId517" Type="http://schemas.openxmlformats.org/officeDocument/2006/relationships/customXml" Target="../ink/ink1074.xml"/><Relationship Id="rId516" Type="http://schemas.openxmlformats.org/officeDocument/2006/relationships/image" Target="../media/image1037.png"/><Relationship Id="rId515" Type="http://schemas.openxmlformats.org/officeDocument/2006/relationships/customXml" Target="../ink/ink1073.xml"/><Relationship Id="rId514" Type="http://schemas.openxmlformats.org/officeDocument/2006/relationships/image" Target="../media/image1036.png"/><Relationship Id="rId513" Type="http://schemas.openxmlformats.org/officeDocument/2006/relationships/customXml" Target="../ink/ink1072.xml"/><Relationship Id="rId512" Type="http://schemas.openxmlformats.org/officeDocument/2006/relationships/image" Target="../media/image1035.png"/><Relationship Id="rId511" Type="http://schemas.openxmlformats.org/officeDocument/2006/relationships/customXml" Target="../ink/ink1071.xml"/><Relationship Id="rId510" Type="http://schemas.openxmlformats.org/officeDocument/2006/relationships/image" Target="../media/image1034.png"/><Relationship Id="rId51" Type="http://schemas.openxmlformats.org/officeDocument/2006/relationships/customXml" Target="../ink/ink838.xml"/><Relationship Id="rId509" Type="http://schemas.openxmlformats.org/officeDocument/2006/relationships/customXml" Target="../ink/ink1070.xml"/><Relationship Id="rId508" Type="http://schemas.openxmlformats.org/officeDocument/2006/relationships/image" Target="../media/image1033.png"/><Relationship Id="rId507" Type="http://schemas.openxmlformats.org/officeDocument/2006/relationships/customXml" Target="../ink/ink1069.xml"/><Relationship Id="rId506" Type="http://schemas.openxmlformats.org/officeDocument/2006/relationships/image" Target="../media/image1032.png"/><Relationship Id="rId505" Type="http://schemas.openxmlformats.org/officeDocument/2006/relationships/customXml" Target="../ink/ink1068.xml"/><Relationship Id="rId504" Type="http://schemas.openxmlformats.org/officeDocument/2006/relationships/image" Target="../media/image1031.png"/><Relationship Id="rId503" Type="http://schemas.openxmlformats.org/officeDocument/2006/relationships/customXml" Target="../ink/ink1067.xml"/><Relationship Id="rId502" Type="http://schemas.openxmlformats.org/officeDocument/2006/relationships/image" Target="../media/image1030.png"/><Relationship Id="rId501" Type="http://schemas.openxmlformats.org/officeDocument/2006/relationships/customXml" Target="../ink/ink1066.xml"/><Relationship Id="rId500" Type="http://schemas.openxmlformats.org/officeDocument/2006/relationships/image" Target="../media/image1029.png"/><Relationship Id="rId50" Type="http://schemas.openxmlformats.org/officeDocument/2006/relationships/image" Target="../media/image808.png"/><Relationship Id="rId5" Type="http://schemas.openxmlformats.org/officeDocument/2006/relationships/image" Target="../media/image787.png"/><Relationship Id="rId499" Type="http://schemas.openxmlformats.org/officeDocument/2006/relationships/customXml" Target="../ink/ink1065.xml"/><Relationship Id="rId498" Type="http://schemas.openxmlformats.org/officeDocument/2006/relationships/image" Target="../media/image1028.png"/><Relationship Id="rId497" Type="http://schemas.openxmlformats.org/officeDocument/2006/relationships/customXml" Target="../ink/ink1064.xml"/><Relationship Id="rId496" Type="http://schemas.openxmlformats.org/officeDocument/2006/relationships/image" Target="../media/image1027.png"/><Relationship Id="rId495" Type="http://schemas.openxmlformats.org/officeDocument/2006/relationships/customXml" Target="../ink/ink1063.xml"/><Relationship Id="rId494" Type="http://schemas.openxmlformats.org/officeDocument/2006/relationships/image" Target="../media/image1026.png"/><Relationship Id="rId493" Type="http://schemas.openxmlformats.org/officeDocument/2006/relationships/customXml" Target="../ink/ink1062.xml"/><Relationship Id="rId492" Type="http://schemas.openxmlformats.org/officeDocument/2006/relationships/image" Target="../media/image1025.png"/><Relationship Id="rId491" Type="http://schemas.openxmlformats.org/officeDocument/2006/relationships/customXml" Target="../ink/ink1061.xml"/><Relationship Id="rId490" Type="http://schemas.openxmlformats.org/officeDocument/2006/relationships/image" Target="../media/image1024.png"/><Relationship Id="rId49" Type="http://schemas.openxmlformats.org/officeDocument/2006/relationships/customXml" Target="../ink/ink837.xml"/><Relationship Id="rId489" Type="http://schemas.openxmlformats.org/officeDocument/2006/relationships/customXml" Target="../ink/ink1060.xml"/><Relationship Id="rId488" Type="http://schemas.openxmlformats.org/officeDocument/2006/relationships/image" Target="../media/image1023.png"/><Relationship Id="rId487" Type="http://schemas.openxmlformats.org/officeDocument/2006/relationships/customXml" Target="../ink/ink1059.xml"/><Relationship Id="rId486" Type="http://schemas.openxmlformats.org/officeDocument/2006/relationships/image" Target="../media/image1022.png"/><Relationship Id="rId485" Type="http://schemas.openxmlformats.org/officeDocument/2006/relationships/customXml" Target="../ink/ink1058.xml"/><Relationship Id="rId484" Type="http://schemas.openxmlformats.org/officeDocument/2006/relationships/image" Target="../media/image1021.png"/><Relationship Id="rId483" Type="http://schemas.openxmlformats.org/officeDocument/2006/relationships/customXml" Target="../ink/ink1057.xml"/><Relationship Id="rId482" Type="http://schemas.openxmlformats.org/officeDocument/2006/relationships/image" Target="../media/image1020.png"/><Relationship Id="rId481" Type="http://schemas.openxmlformats.org/officeDocument/2006/relationships/customXml" Target="../ink/ink1056.xml"/><Relationship Id="rId480" Type="http://schemas.openxmlformats.org/officeDocument/2006/relationships/image" Target="../media/image1019.png"/><Relationship Id="rId48" Type="http://schemas.openxmlformats.org/officeDocument/2006/relationships/image" Target="../media/image807.png"/><Relationship Id="rId479" Type="http://schemas.openxmlformats.org/officeDocument/2006/relationships/customXml" Target="../ink/ink1055.xml"/><Relationship Id="rId478" Type="http://schemas.openxmlformats.org/officeDocument/2006/relationships/image" Target="../media/image1018.png"/><Relationship Id="rId477" Type="http://schemas.openxmlformats.org/officeDocument/2006/relationships/customXml" Target="../ink/ink1054.xml"/><Relationship Id="rId476" Type="http://schemas.openxmlformats.org/officeDocument/2006/relationships/image" Target="../media/image1017.png"/><Relationship Id="rId475" Type="http://schemas.openxmlformats.org/officeDocument/2006/relationships/customXml" Target="../ink/ink1053.xml"/><Relationship Id="rId474" Type="http://schemas.openxmlformats.org/officeDocument/2006/relationships/image" Target="../media/image1016.png"/><Relationship Id="rId473" Type="http://schemas.openxmlformats.org/officeDocument/2006/relationships/customXml" Target="../ink/ink1052.xml"/><Relationship Id="rId472" Type="http://schemas.openxmlformats.org/officeDocument/2006/relationships/image" Target="../media/image1015.png"/><Relationship Id="rId471" Type="http://schemas.openxmlformats.org/officeDocument/2006/relationships/customXml" Target="../ink/ink1051.xml"/><Relationship Id="rId470" Type="http://schemas.openxmlformats.org/officeDocument/2006/relationships/image" Target="../media/image1014.png"/><Relationship Id="rId47" Type="http://schemas.openxmlformats.org/officeDocument/2006/relationships/customXml" Target="../ink/ink836.xml"/><Relationship Id="rId469" Type="http://schemas.openxmlformats.org/officeDocument/2006/relationships/customXml" Target="../ink/ink1050.xml"/><Relationship Id="rId468" Type="http://schemas.openxmlformats.org/officeDocument/2006/relationships/image" Target="../media/image1013.png"/><Relationship Id="rId467" Type="http://schemas.openxmlformats.org/officeDocument/2006/relationships/customXml" Target="../ink/ink1049.xml"/><Relationship Id="rId466" Type="http://schemas.openxmlformats.org/officeDocument/2006/relationships/image" Target="../media/image1012.png"/><Relationship Id="rId465" Type="http://schemas.openxmlformats.org/officeDocument/2006/relationships/customXml" Target="../ink/ink1048.xml"/><Relationship Id="rId464" Type="http://schemas.openxmlformats.org/officeDocument/2006/relationships/image" Target="../media/image1011.png"/><Relationship Id="rId463" Type="http://schemas.openxmlformats.org/officeDocument/2006/relationships/customXml" Target="../ink/ink1047.xml"/><Relationship Id="rId462" Type="http://schemas.openxmlformats.org/officeDocument/2006/relationships/image" Target="../media/image1010.png"/><Relationship Id="rId461" Type="http://schemas.openxmlformats.org/officeDocument/2006/relationships/customXml" Target="../ink/ink1046.xml"/><Relationship Id="rId460" Type="http://schemas.openxmlformats.org/officeDocument/2006/relationships/image" Target="../media/image1009.png"/><Relationship Id="rId46" Type="http://schemas.openxmlformats.org/officeDocument/2006/relationships/image" Target="../media/image806.png"/><Relationship Id="rId459" Type="http://schemas.openxmlformats.org/officeDocument/2006/relationships/customXml" Target="../ink/ink1045.xml"/><Relationship Id="rId458" Type="http://schemas.openxmlformats.org/officeDocument/2006/relationships/image" Target="../media/image1008.png"/><Relationship Id="rId457" Type="http://schemas.openxmlformats.org/officeDocument/2006/relationships/customXml" Target="../ink/ink1044.xml"/><Relationship Id="rId456" Type="http://schemas.openxmlformats.org/officeDocument/2006/relationships/image" Target="../media/image1007.png"/><Relationship Id="rId455" Type="http://schemas.openxmlformats.org/officeDocument/2006/relationships/customXml" Target="../ink/ink1043.xml"/><Relationship Id="rId454" Type="http://schemas.openxmlformats.org/officeDocument/2006/relationships/image" Target="../media/image1006.png"/><Relationship Id="rId453" Type="http://schemas.openxmlformats.org/officeDocument/2006/relationships/customXml" Target="../ink/ink1042.xml"/><Relationship Id="rId452" Type="http://schemas.openxmlformats.org/officeDocument/2006/relationships/image" Target="../media/image1005.png"/><Relationship Id="rId451" Type="http://schemas.openxmlformats.org/officeDocument/2006/relationships/customXml" Target="../ink/ink1041.xml"/><Relationship Id="rId450" Type="http://schemas.openxmlformats.org/officeDocument/2006/relationships/image" Target="../media/image1004.png"/><Relationship Id="rId45" Type="http://schemas.openxmlformats.org/officeDocument/2006/relationships/customXml" Target="../ink/ink835.xml"/><Relationship Id="rId449" Type="http://schemas.openxmlformats.org/officeDocument/2006/relationships/customXml" Target="../ink/ink1040.xml"/><Relationship Id="rId448" Type="http://schemas.openxmlformats.org/officeDocument/2006/relationships/image" Target="../media/image1003.png"/><Relationship Id="rId447" Type="http://schemas.openxmlformats.org/officeDocument/2006/relationships/customXml" Target="../ink/ink1039.xml"/><Relationship Id="rId446" Type="http://schemas.openxmlformats.org/officeDocument/2006/relationships/image" Target="../media/image1002.png"/><Relationship Id="rId445" Type="http://schemas.openxmlformats.org/officeDocument/2006/relationships/customXml" Target="../ink/ink1038.xml"/><Relationship Id="rId444" Type="http://schemas.openxmlformats.org/officeDocument/2006/relationships/image" Target="../media/image1001.png"/><Relationship Id="rId443" Type="http://schemas.openxmlformats.org/officeDocument/2006/relationships/customXml" Target="../ink/ink1037.xml"/><Relationship Id="rId442" Type="http://schemas.openxmlformats.org/officeDocument/2006/relationships/image" Target="../media/image1000.png"/><Relationship Id="rId441" Type="http://schemas.openxmlformats.org/officeDocument/2006/relationships/customXml" Target="../ink/ink1036.xml"/><Relationship Id="rId440" Type="http://schemas.openxmlformats.org/officeDocument/2006/relationships/image" Target="../media/image999.png"/><Relationship Id="rId44" Type="http://schemas.openxmlformats.org/officeDocument/2006/relationships/image" Target="../media/image805.png"/><Relationship Id="rId439" Type="http://schemas.openxmlformats.org/officeDocument/2006/relationships/customXml" Target="../ink/ink1035.xml"/><Relationship Id="rId438" Type="http://schemas.openxmlformats.org/officeDocument/2006/relationships/image" Target="../media/image998.png"/><Relationship Id="rId437" Type="http://schemas.openxmlformats.org/officeDocument/2006/relationships/customXml" Target="../ink/ink1034.xml"/><Relationship Id="rId436" Type="http://schemas.openxmlformats.org/officeDocument/2006/relationships/image" Target="../media/image997.png"/><Relationship Id="rId435" Type="http://schemas.openxmlformats.org/officeDocument/2006/relationships/customXml" Target="../ink/ink1033.xml"/><Relationship Id="rId434" Type="http://schemas.openxmlformats.org/officeDocument/2006/relationships/image" Target="../media/image996.png"/><Relationship Id="rId433" Type="http://schemas.openxmlformats.org/officeDocument/2006/relationships/customXml" Target="../ink/ink1032.xml"/><Relationship Id="rId432" Type="http://schemas.openxmlformats.org/officeDocument/2006/relationships/customXml" Target="../ink/ink1031.xml"/><Relationship Id="rId431" Type="http://schemas.openxmlformats.org/officeDocument/2006/relationships/image" Target="../media/image995.png"/><Relationship Id="rId430" Type="http://schemas.openxmlformats.org/officeDocument/2006/relationships/customXml" Target="../ink/ink1030.xml"/><Relationship Id="rId43" Type="http://schemas.openxmlformats.org/officeDocument/2006/relationships/customXml" Target="../ink/ink834.xml"/><Relationship Id="rId429" Type="http://schemas.openxmlformats.org/officeDocument/2006/relationships/image" Target="../media/image994.png"/><Relationship Id="rId428" Type="http://schemas.openxmlformats.org/officeDocument/2006/relationships/customXml" Target="../ink/ink1029.xml"/><Relationship Id="rId427" Type="http://schemas.openxmlformats.org/officeDocument/2006/relationships/image" Target="../media/image993.png"/><Relationship Id="rId426" Type="http://schemas.openxmlformats.org/officeDocument/2006/relationships/customXml" Target="../ink/ink1028.xml"/><Relationship Id="rId425" Type="http://schemas.openxmlformats.org/officeDocument/2006/relationships/image" Target="../media/image992.png"/><Relationship Id="rId424" Type="http://schemas.openxmlformats.org/officeDocument/2006/relationships/customXml" Target="../ink/ink1027.xml"/><Relationship Id="rId423" Type="http://schemas.openxmlformats.org/officeDocument/2006/relationships/image" Target="../media/image991.png"/><Relationship Id="rId422" Type="http://schemas.openxmlformats.org/officeDocument/2006/relationships/customXml" Target="../ink/ink1026.xml"/><Relationship Id="rId421" Type="http://schemas.openxmlformats.org/officeDocument/2006/relationships/image" Target="../media/image990.png"/><Relationship Id="rId420" Type="http://schemas.openxmlformats.org/officeDocument/2006/relationships/customXml" Target="../ink/ink1025.xml"/><Relationship Id="rId42" Type="http://schemas.openxmlformats.org/officeDocument/2006/relationships/image" Target="../media/image804.png"/><Relationship Id="rId419" Type="http://schemas.openxmlformats.org/officeDocument/2006/relationships/image" Target="../media/image989.png"/><Relationship Id="rId418" Type="http://schemas.openxmlformats.org/officeDocument/2006/relationships/customXml" Target="../ink/ink1024.xml"/><Relationship Id="rId417" Type="http://schemas.openxmlformats.org/officeDocument/2006/relationships/image" Target="../media/image988.png"/><Relationship Id="rId416" Type="http://schemas.openxmlformats.org/officeDocument/2006/relationships/customXml" Target="../ink/ink1023.xml"/><Relationship Id="rId415" Type="http://schemas.openxmlformats.org/officeDocument/2006/relationships/image" Target="../media/image987.png"/><Relationship Id="rId414" Type="http://schemas.openxmlformats.org/officeDocument/2006/relationships/customXml" Target="../ink/ink1022.xml"/><Relationship Id="rId413" Type="http://schemas.openxmlformats.org/officeDocument/2006/relationships/image" Target="../media/image986.png"/><Relationship Id="rId412" Type="http://schemas.openxmlformats.org/officeDocument/2006/relationships/customXml" Target="../ink/ink1021.xml"/><Relationship Id="rId411" Type="http://schemas.openxmlformats.org/officeDocument/2006/relationships/image" Target="../media/image985.png"/><Relationship Id="rId410" Type="http://schemas.openxmlformats.org/officeDocument/2006/relationships/customXml" Target="../ink/ink1020.xml"/><Relationship Id="rId41" Type="http://schemas.openxmlformats.org/officeDocument/2006/relationships/customXml" Target="../ink/ink833.xml"/><Relationship Id="rId409" Type="http://schemas.openxmlformats.org/officeDocument/2006/relationships/image" Target="../media/image984.png"/><Relationship Id="rId408" Type="http://schemas.openxmlformats.org/officeDocument/2006/relationships/customXml" Target="../ink/ink1019.xml"/><Relationship Id="rId407" Type="http://schemas.openxmlformats.org/officeDocument/2006/relationships/image" Target="../media/image983.png"/><Relationship Id="rId406" Type="http://schemas.openxmlformats.org/officeDocument/2006/relationships/customXml" Target="../ink/ink1018.xml"/><Relationship Id="rId405" Type="http://schemas.openxmlformats.org/officeDocument/2006/relationships/image" Target="../media/image982.png"/><Relationship Id="rId404" Type="http://schemas.openxmlformats.org/officeDocument/2006/relationships/customXml" Target="../ink/ink1017.xml"/><Relationship Id="rId403" Type="http://schemas.openxmlformats.org/officeDocument/2006/relationships/image" Target="../media/image981.png"/><Relationship Id="rId402" Type="http://schemas.openxmlformats.org/officeDocument/2006/relationships/customXml" Target="../ink/ink1016.xml"/><Relationship Id="rId401" Type="http://schemas.openxmlformats.org/officeDocument/2006/relationships/image" Target="../media/image980.png"/><Relationship Id="rId400" Type="http://schemas.openxmlformats.org/officeDocument/2006/relationships/customXml" Target="../ink/ink1015.xml"/><Relationship Id="rId40" Type="http://schemas.openxmlformats.org/officeDocument/2006/relationships/image" Target="../media/image803.png"/><Relationship Id="rId4" Type="http://schemas.openxmlformats.org/officeDocument/2006/relationships/customXml" Target="../ink/ink814.xml"/><Relationship Id="rId399" Type="http://schemas.openxmlformats.org/officeDocument/2006/relationships/image" Target="../media/image979.png"/><Relationship Id="rId398" Type="http://schemas.openxmlformats.org/officeDocument/2006/relationships/customXml" Target="../ink/ink1014.xml"/><Relationship Id="rId397" Type="http://schemas.openxmlformats.org/officeDocument/2006/relationships/image" Target="../media/image978.png"/><Relationship Id="rId396" Type="http://schemas.openxmlformats.org/officeDocument/2006/relationships/customXml" Target="../ink/ink1013.xml"/><Relationship Id="rId395" Type="http://schemas.openxmlformats.org/officeDocument/2006/relationships/image" Target="../media/image977.png"/><Relationship Id="rId394" Type="http://schemas.openxmlformats.org/officeDocument/2006/relationships/customXml" Target="../ink/ink1012.xml"/><Relationship Id="rId393" Type="http://schemas.openxmlformats.org/officeDocument/2006/relationships/image" Target="../media/image976.png"/><Relationship Id="rId392" Type="http://schemas.openxmlformats.org/officeDocument/2006/relationships/customXml" Target="../ink/ink1011.xml"/><Relationship Id="rId391" Type="http://schemas.openxmlformats.org/officeDocument/2006/relationships/image" Target="../media/image975.png"/><Relationship Id="rId390" Type="http://schemas.openxmlformats.org/officeDocument/2006/relationships/customXml" Target="../ink/ink1010.xml"/><Relationship Id="rId39" Type="http://schemas.openxmlformats.org/officeDocument/2006/relationships/customXml" Target="../ink/ink832.xml"/><Relationship Id="rId389" Type="http://schemas.openxmlformats.org/officeDocument/2006/relationships/image" Target="../media/image974.png"/><Relationship Id="rId388" Type="http://schemas.openxmlformats.org/officeDocument/2006/relationships/customXml" Target="../ink/ink1009.xml"/><Relationship Id="rId387" Type="http://schemas.openxmlformats.org/officeDocument/2006/relationships/image" Target="../media/image973.png"/><Relationship Id="rId386" Type="http://schemas.openxmlformats.org/officeDocument/2006/relationships/customXml" Target="../ink/ink1008.xml"/><Relationship Id="rId385" Type="http://schemas.openxmlformats.org/officeDocument/2006/relationships/image" Target="../media/image972.png"/><Relationship Id="rId384" Type="http://schemas.openxmlformats.org/officeDocument/2006/relationships/customXml" Target="../ink/ink1007.xml"/><Relationship Id="rId383" Type="http://schemas.openxmlformats.org/officeDocument/2006/relationships/image" Target="../media/image971.png"/><Relationship Id="rId382" Type="http://schemas.openxmlformats.org/officeDocument/2006/relationships/customXml" Target="../ink/ink1006.xml"/><Relationship Id="rId381" Type="http://schemas.openxmlformats.org/officeDocument/2006/relationships/image" Target="../media/image970.png"/><Relationship Id="rId380" Type="http://schemas.openxmlformats.org/officeDocument/2006/relationships/customXml" Target="../ink/ink1005.xml"/><Relationship Id="rId38" Type="http://schemas.openxmlformats.org/officeDocument/2006/relationships/image" Target="../media/image802.png"/><Relationship Id="rId379" Type="http://schemas.openxmlformats.org/officeDocument/2006/relationships/image" Target="../media/image969.png"/><Relationship Id="rId378" Type="http://schemas.openxmlformats.org/officeDocument/2006/relationships/customXml" Target="../ink/ink1004.xml"/><Relationship Id="rId377" Type="http://schemas.openxmlformats.org/officeDocument/2006/relationships/image" Target="../media/image968.png"/><Relationship Id="rId376" Type="http://schemas.openxmlformats.org/officeDocument/2006/relationships/customXml" Target="../ink/ink1003.xml"/><Relationship Id="rId375" Type="http://schemas.openxmlformats.org/officeDocument/2006/relationships/image" Target="../media/image967.png"/><Relationship Id="rId374" Type="http://schemas.openxmlformats.org/officeDocument/2006/relationships/customXml" Target="../ink/ink1002.xml"/><Relationship Id="rId373" Type="http://schemas.openxmlformats.org/officeDocument/2006/relationships/image" Target="../media/image966.png"/><Relationship Id="rId372" Type="http://schemas.openxmlformats.org/officeDocument/2006/relationships/customXml" Target="../ink/ink1001.xml"/><Relationship Id="rId371" Type="http://schemas.openxmlformats.org/officeDocument/2006/relationships/image" Target="../media/image965.png"/><Relationship Id="rId370" Type="http://schemas.openxmlformats.org/officeDocument/2006/relationships/customXml" Target="../ink/ink1000.xml"/><Relationship Id="rId37" Type="http://schemas.openxmlformats.org/officeDocument/2006/relationships/customXml" Target="../ink/ink831.xml"/><Relationship Id="rId369" Type="http://schemas.openxmlformats.org/officeDocument/2006/relationships/image" Target="../media/image964.png"/><Relationship Id="rId368" Type="http://schemas.openxmlformats.org/officeDocument/2006/relationships/customXml" Target="../ink/ink999.xml"/><Relationship Id="rId367" Type="http://schemas.openxmlformats.org/officeDocument/2006/relationships/image" Target="../media/image963.png"/><Relationship Id="rId366" Type="http://schemas.openxmlformats.org/officeDocument/2006/relationships/customXml" Target="../ink/ink998.xml"/><Relationship Id="rId365" Type="http://schemas.openxmlformats.org/officeDocument/2006/relationships/image" Target="../media/image962.png"/><Relationship Id="rId364" Type="http://schemas.openxmlformats.org/officeDocument/2006/relationships/customXml" Target="../ink/ink997.xml"/><Relationship Id="rId363" Type="http://schemas.openxmlformats.org/officeDocument/2006/relationships/image" Target="../media/image961.png"/><Relationship Id="rId362" Type="http://schemas.openxmlformats.org/officeDocument/2006/relationships/customXml" Target="../ink/ink996.xml"/><Relationship Id="rId361" Type="http://schemas.openxmlformats.org/officeDocument/2006/relationships/image" Target="../media/image960.png"/><Relationship Id="rId360" Type="http://schemas.openxmlformats.org/officeDocument/2006/relationships/customXml" Target="../ink/ink995.xml"/><Relationship Id="rId36" Type="http://schemas.openxmlformats.org/officeDocument/2006/relationships/image" Target="../media/image801.png"/><Relationship Id="rId359" Type="http://schemas.openxmlformats.org/officeDocument/2006/relationships/image" Target="../media/image959.png"/><Relationship Id="rId358" Type="http://schemas.openxmlformats.org/officeDocument/2006/relationships/customXml" Target="../ink/ink994.xml"/><Relationship Id="rId357" Type="http://schemas.openxmlformats.org/officeDocument/2006/relationships/image" Target="../media/image958.png"/><Relationship Id="rId356" Type="http://schemas.openxmlformats.org/officeDocument/2006/relationships/customXml" Target="../ink/ink993.xml"/><Relationship Id="rId355" Type="http://schemas.openxmlformats.org/officeDocument/2006/relationships/image" Target="../media/image957.png"/><Relationship Id="rId354" Type="http://schemas.openxmlformats.org/officeDocument/2006/relationships/customXml" Target="../ink/ink992.xml"/><Relationship Id="rId353" Type="http://schemas.openxmlformats.org/officeDocument/2006/relationships/image" Target="../media/image956.png"/><Relationship Id="rId352" Type="http://schemas.openxmlformats.org/officeDocument/2006/relationships/customXml" Target="../ink/ink991.xml"/><Relationship Id="rId351" Type="http://schemas.openxmlformats.org/officeDocument/2006/relationships/image" Target="../media/image955.png"/><Relationship Id="rId350" Type="http://schemas.openxmlformats.org/officeDocument/2006/relationships/customXml" Target="../ink/ink990.xml"/><Relationship Id="rId35" Type="http://schemas.openxmlformats.org/officeDocument/2006/relationships/customXml" Target="../ink/ink830.xml"/><Relationship Id="rId349" Type="http://schemas.openxmlformats.org/officeDocument/2006/relationships/image" Target="../media/image954.png"/><Relationship Id="rId348" Type="http://schemas.openxmlformats.org/officeDocument/2006/relationships/customXml" Target="../ink/ink989.xml"/><Relationship Id="rId347" Type="http://schemas.openxmlformats.org/officeDocument/2006/relationships/image" Target="../media/image953.png"/><Relationship Id="rId346" Type="http://schemas.openxmlformats.org/officeDocument/2006/relationships/customXml" Target="../ink/ink988.xml"/><Relationship Id="rId345" Type="http://schemas.openxmlformats.org/officeDocument/2006/relationships/image" Target="../media/image952.png"/><Relationship Id="rId344" Type="http://schemas.openxmlformats.org/officeDocument/2006/relationships/customXml" Target="../ink/ink987.xml"/><Relationship Id="rId343" Type="http://schemas.openxmlformats.org/officeDocument/2006/relationships/image" Target="../media/image951.png"/><Relationship Id="rId342" Type="http://schemas.openxmlformats.org/officeDocument/2006/relationships/customXml" Target="../ink/ink986.xml"/><Relationship Id="rId341" Type="http://schemas.openxmlformats.org/officeDocument/2006/relationships/image" Target="../media/image950.png"/><Relationship Id="rId340" Type="http://schemas.openxmlformats.org/officeDocument/2006/relationships/customXml" Target="../ink/ink985.xml"/><Relationship Id="rId34" Type="http://schemas.openxmlformats.org/officeDocument/2006/relationships/image" Target="../media/image800.png"/><Relationship Id="rId339" Type="http://schemas.openxmlformats.org/officeDocument/2006/relationships/image" Target="../media/image949.png"/><Relationship Id="rId338" Type="http://schemas.openxmlformats.org/officeDocument/2006/relationships/customXml" Target="../ink/ink984.xml"/><Relationship Id="rId337" Type="http://schemas.openxmlformats.org/officeDocument/2006/relationships/image" Target="../media/image948.png"/><Relationship Id="rId336" Type="http://schemas.openxmlformats.org/officeDocument/2006/relationships/customXml" Target="../ink/ink983.xml"/><Relationship Id="rId335" Type="http://schemas.openxmlformats.org/officeDocument/2006/relationships/image" Target="../media/image947.png"/><Relationship Id="rId334" Type="http://schemas.openxmlformats.org/officeDocument/2006/relationships/customXml" Target="../ink/ink982.xml"/><Relationship Id="rId333" Type="http://schemas.openxmlformats.org/officeDocument/2006/relationships/image" Target="../media/image946.png"/><Relationship Id="rId332" Type="http://schemas.openxmlformats.org/officeDocument/2006/relationships/customXml" Target="../ink/ink981.xml"/><Relationship Id="rId331" Type="http://schemas.openxmlformats.org/officeDocument/2006/relationships/image" Target="../media/image945.png"/><Relationship Id="rId330" Type="http://schemas.openxmlformats.org/officeDocument/2006/relationships/customXml" Target="../ink/ink980.xml"/><Relationship Id="rId33" Type="http://schemas.openxmlformats.org/officeDocument/2006/relationships/customXml" Target="../ink/ink829.xml"/><Relationship Id="rId329" Type="http://schemas.openxmlformats.org/officeDocument/2006/relationships/image" Target="../media/image944.png"/><Relationship Id="rId328" Type="http://schemas.openxmlformats.org/officeDocument/2006/relationships/customXml" Target="../ink/ink979.xml"/><Relationship Id="rId327" Type="http://schemas.openxmlformats.org/officeDocument/2006/relationships/image" Target="../media/image943.png"/><Relationship Id="rId326" Type="http://schemas.openxmlformats.org/officeDocument/2006/relationships/customXml" Target="../ink/ink978.xml"/><Relationship Id="rId325" Type="http://schemas.openxmlformats.org/officeDocument/2006/relationships/image" Target="../media/image942.png"/><Relationship Id="rId324" Type="http://schemas.openxmlformats.org/officeDocument/2006/relationships/customXml" Target="../ink/ink977.xml"/><Relationship Id="rId323" Type="http://schemas.openxmlformats.org/officeDocument/2006/relationships/image" Target="../media/image941.png"/><Relationship Id="rId322" Type="http://schemas.openxmlformats.org/officeDocument/2006/relationships/customXml" Target="../ink/ink976.xml"/><Relationship Id="rId321" Type="http://schemas.openxmlformats.org/officeDocument/2006/relationships/image" Target="../media/image940.png"/><Relationship Id="rId320" Type="http://schemas.openxmlformats.org/officeDocument/2006/relationships/customXml" Target="../ink/ink975.xml"/><Relationship Id="rId32" Type="http://schemas.openxmlformats.org/officeDocument/2006/relationships/image" Target="../media/image799.png"/><Relationship Id="rId319" Type="http://schemas.openxmlformats.org/officeDocument/2006/relationships/image" Target="../media/image939.png"/><Relationship Id="rId318" Type="http://schemas.openxmlformats.org/officeDocument/2006/relationships/customXml" Target="../ink/ink974.xml"/><Relationship Id="rId317" Type="http://schemas.openxmlformats.org/officeDocument/2006/relationships/image" Target="../media/image938.png"/><Relationship Id="rId316" Type="http://schemas.openxmlformats.org/officeDocument/2006/relationships/customXml" Target="../ink/ink973.xml"/><Relationship Id="rId315" Type="http://schemas.openxmlformats.org/officeDocument/2006/relationships/image" Target="../media/image937.png"/><Relationship Id="rId314" Type="http://schemas.openxmlformats.org/officeDocument/2006/relationships/customXml" Target="../ink/ink972.xml"/><Relationship Id="rId313" Type="http://schemas.openxmlformats.org/officeDocument/2006/relationships/image" Target="../media/image936.png"/><Relationship Id="rId312" Type="http://schemas.openxmlformats.org/officeDocument/2006/relationships/customXml" Target="../ink/ink971.xml"/><Relationship Id="rId311" Type="http://schemas.openxmlformats.org/officeDocument/2006/relationships/image" Target="../media/image935.png"/><Relationship Id="rId310" Type="http://schemas.openxmlformats.org/officeDocument/2006/relationships/customXml" Target="../ink/ink970.xml"/><Relationship Id="rId31" Type="http://schemas.openxmlformats.org/officeDocument/2006/relationships/customXml" Target="../ink/ink828.xml"/><Relationship Id="rId309" Type="http://schemas.openxmlformats.org/officeDocument/2006/relationships/image" Target="../media/image934.png"/><Relationship Id="rId308" Type="http://schemas.openxmlformats.org/officeDocument/2006/relationships/customXml" Target="../ink/ink969.xml"/><Relationship Id="rId307" Type="http://schemas.openxmlformats.org/officeDocument/2006/relationships/image" Target="../media/image933.png"/><Relationship Id="rId306" Type="http://schemas.openxmlformats.org/officeDocument/2006/relationships/customXml" Target="../ink/ink968.xml"/><Relationship Id="rId305" Type="http://schemas.openxmlformats.org/officeDocument/2006/relationships/image" Target="../media/image932.png"/><Relationship Id="rId304" Type="http://schemas.openxmlformats.org/officeDocument/2006/relationships/customXml" Target="../ink/ink967.xml"/><Relationship Id="rId303" Type="http://schemas.openxmlformats.org/officeDocument/2006/relationships/image" Target="../media/image931.png"/><Relationship Id="rId302" Type="http://schemas.openxmlformats.org/officeDocument/2006/relationships/customXml" Target="../ink/ink966.xml"/><Relationship Id="rId301" Type="http://schemas.openxmlformats.org/officeDocument/2006/relationships/image" Target="../media/image930.png"/><Relationship Id="rId300" Type="http://schemas.openxmlformats.org/officeDocument/2006/relationships/customXml" Target="../ink/ink965.xml"/><Relationship Id="rId30" Type="http://schemas.openxmlformats.org/officeDocument/2006/relationships/image" Target="../media/image798.png"/><Relationship Id="rId3" Type="http://schemas.openxmlformats.org/officeDocument/2006/relationships/image" Target="../media/image786.png"/><Relationship Id="rId299" Type="http://schemas.openxmlformats.org/officeDocument/2006/relationships/image" Target="../media/image929.png"/><Relationship Id="rId298" Type="http://schemas.openxmlformats.org/officeDocument/2006/relationships/customXml" Target="../ink/ink964.xml"/><Relationship Id="rId297" Type="http://schemas.openxmlformats.org/officeDocument/2006/relationships/image" Target="../media/image928.png"/><Relationship Id="rId296" Type="http://schemas.openxmlformats.org/officeDocument/2006/relationships/customXml" Target="../ink/ink963.xml"/><Relationship Id="rId295" Type="http://schemas.openxmlformats.org/officeDocument/2006/relationships/image" Target="../media/image927.png"/><Relationship Id="rId294" Type="http://schemas.openxmlformats.org/officeDocument/2006/relationships/customXml" Target="../ink/ink962.xml"/><Relationship Id="rId293" Type="http://schemas.openxmlformats.org/officeDocument/2006/relationships/image" Target="../media/image926.png"/><Relationship Id="rId292" Type="http://schemas.openxmlformats.org/officeDocument/2006/relationships/customXml" Target="../ink/ink961.xml"/><Relationship Id="rId291" Type="http://schemas.openxmlformats.org/officeDocument/2006/relationships/image" Target="../media/image925.png"/><Relationship Id="rId290" Type="http://schemas.openxmlformats.org/officeDocument/2006/relationships/customXml" Target="../ink/ink960.xml"/><Relationship Id="rId29" Type="http://schemas.openxmlformats.org/officeDocument/2006/relationships/customXml" Target="../ink/ink827.xml"/><Relationship Id="rId289" Type="http://schemas.openxmlformats.org/officeDocument/2006/relationships/image" Target="../media/image924.png"/><Relationship Id="rId288" Type="http://schemas.openxmlformats.org/officeDocument/2006/relationships/customXml" Target="../ink/ink959.xml"/><Relationship Id="rId287" Type="http://schemas.openxmlformats.org/officeDocument/2006/relationships/image" Target="../media/image923.png"/><Relationship Id="rId286" Type="http://schemas.openxmlformats.org/officeDocument/2006/relationships/customXml" Target="../ink/ink958.xml"/><Relationship Id="rId285" Type="http://schemas.openxmlformats.org/officeDocument/2006/relationships/image" Target="../media/image922.png"/><Relationship Id="rId284" Type="http://schemas.openxmlformats.org/officeDocument/2006/relationships/customXml" Target="../ink/ink957.xml"/><Relationship Id="rId283" Type="http://schemas.openxmlformats.org/officeDocument/2006/relationships/customXml" Target="../ink/ink956.xml"/><Relationship Id="rId282" Type="http://schemas.openxmlformats.org/officeDocument/2006/relationships/image" Target="../media/image921.png"/><Relationship Id="rId281" Type="http://schemas.openxmlformats.org/officeDocument/2006/relationships/customXml" Target="../ink/ink955.xml"/><Relationship Id="rId280" Type="http://schemas.openxmlformats.org/officeDocument/2006/relationships/image" Target="../media/image920.png"/><Relationship Id="rId28" Type="http://schemas.openxmlformats.org/officeDocument/2006/relationships/image" Target="../media/image797.png"/><Relationship Id="rId279" Type="http://schemas.openxmlformats.org/officeDocument/2006/relationships/customXml" Target="../ink/ink954.xml"/><Relationship Id="rId278" Type="http://schemas.openxmlformats.org/officeDocument/2006/relationships/customXml" Target="../ink/ink953.xml"/><Relationship Id="rId277" Type="http://schemas.openxmlformats.org/officeDocument/2006/relationships/image" Target="../media/image919.png"/><Relationship Id="rId276" Type="http://schemas.openxmlformats.org/officeDocument/2006/relationships/customXml" Target="../ink/ink952.xml"/><Relationship Id="rId275" Type="http://schemas.openxmlformats.org/officeDocument/2006/relationships/image" Target="../media/image918.png"/><Relationship Id="rId274" Type="http://schemas.openxmlformats.org/officeDocument/2006/relationships/customXml" Target="../ink/ink951.xml"/><Relationship Id="rId273" Type="http://schemas.openxmlformats.org/officeDocument/2006/relationships/image" Target="../media/image917.png"/><Relationship Id="rId272" Type="http://schemas.openxmlformats.org/officeDocument/2006/relationships/customXml" Target="../ink/ink950.xml"/><Relationship Id="rId271" Type="http://schemas.openxmlformats.org/officeDocument/2006/relationships/image" Target="../media/image916.png"/><Relationship Id="rId270" Type="http://schemas.openxmlformats.org/officeDocument/2006/relationships/customXml" Target="../ink/ink949.xml"/><Relationship Id="rId27" Type="http://schemas.openxmlformats.org/officeDocument/2006/relationships/customXml" Target="../ink/ink826.xml"/><Relationship Id="rId269" Type="http://schemas.openxmlformats.org/officeDocument/2006/relationships/image" Target="../media/image915.png"/><Relationship Id="rId268" Type="http://schemas.openxmlformats.org/officeDocument/2006/relationships/customXml" Target="../ink/ink948.xml"/><Relationship Id="rId267" Type="http://schemas.openxmlformats.org/officeDocument/2006/relationships/image" Target="../media/image914.png"/><Relationship Id="rId266" Type="http://schemas.openxmlformats.org/officeDocument/2006/relationships/customXml" Target="../ink/ink947.xml"/><Relationship Id="rId265" Type="http://schemas.openxmlformats.org/officeDocument/2006/relationships/image" Target="../media/image913.png"/><Relationship Id="rId264" Type="http://schemas.openxmlformats.org/officeDocument/2006/relationships/customXml" Target="../ink/ink946.xml"/><Relationship Id="rId263" Type="http://schemas.openxmlformats.org/officeDocument/2006/relationships/image" Target="../media/image912.png"/><Relationship Id="rId262" Type="http://schemas.openxmlformats.org/officeDocument/2006/relationships/customXml" Target="../ink/ink945.xml"/><Relationship Id="rId261" Type="http://schemas.openxmlformats.org/officeDocument/2006/relationships/image" Target="../media/image911.png"/><Relationship Id="rId260" Type="http://schemas.openxmlformats.org/officeDocument/2006/relationships/customXml" Target="../ink/ink944.xml"/><Relationship Id="rId26" Type="http://schemas.openxmlformats.org/officeDocument/2006/relationships/image" Target="../media/image796.png"/><Relationship Id="rId259" Type="http://schemas.openxmlformats.org/officeDocument/2006/relationships/image" Target="../media/image910.png"/><Relationship Id="rId258" Type="http://schemas.openxmlformats.org/officeDocument/2006/relationships/customXml" Target="../ink/ink943.xml"/><Relationship Id="rId257" Type="http://schemas.openxmlformats.org/officeDocument/2006/relationships/image" Target="../media/image909.png"/><Relationship Id="rId256" Type="http://schemas.openxmlformats.org/officeDocument/2006/relationships/customXml" Target="../ink/ink942.xml"/><Relationship Id="rId255" Type="http://schemas.openxmlformats.org/officeDocument/2006/relationships/image" Target="../media/image908.png"/><Relationship Id="rId254" Type="http://schemas.openxmlformats.org/officeDocument/2006/relationships/customXml" Target="../ink/ink941.xml"/><Relationship Id="rId253" Type="http://schemas.openxmlformats.org/officeDocument/2006/relationships/image" Target="../media/image907.png"/><Relationship Id="rId252" Type="http://schemas.openxmlformats.org/officeDocument/2006/relationships/customXml" Target="../ink/ink940.xml"/><Relationship Id="rId251" Type="http://schemas.openxmlformats.org/officeDocument/2006/relationships/image" Target="../media/image906.png"/><Relationship Id="rId250" Type="http://schemas.openxmlformats.org/officeDocument/2006/relationships/customXml" Target="../ink/ink939.xml"/><Relationship Id="rId25" Type="http://schemas.openxmlformats.org/officeDocument/2006/relationships/customXml" Target="../ink/ink825.xml"/><Relationship Id="rId249" Type="http://schemas.openxmlformats.org/officeDocument/2006/relationships/image" Target="../media/image905.png"/><Relationship Id="rId248" Type="http://schemas.openxmlformats.org/officeDocument/2006/relationships/customXml" Target="../ink/ink938.xml"/><Relationship Id="rId247" Type="http://schemas.openxmlformats.org/officeDocument/2006/relationships/image" Target="../media/image904.png"/><Relationship Id="rId246" Type="http://schemas.openxmlformats.org/officeDocument/2006/relationships/customXml" Target="../ink/ink937.xml"/><Relationship Id="rId245" Type="http://schemas.openxmlformats.org/officeDocument/2006/relationships/image" Target="../media/image903.png"/><Relationship Id="rId244" Type="http://schemas.openxmlformats.org/officeDocument/2006/relationships/customXml" Target="../ink/ink936.xml"/><Relationship Id="rId243" Type="http://schemas.openxmlformats.org/officeDocument/2006/relationships/image" Target="../media/image902.png"/><Relationship Id="rId242" Type="http://schemas.openxmlformats.org/officeDocument/2006/relationships/customXml" Target="../ink/ink935.xml"/><Relationship Id="rId241" Type="http://schemas.openxmlformats.org/officeDocument/2006/relationships/image" Target="../media/image901.png"/><Relationship Id="rId240" Type="http://schemas.openxmlformats.org/officeDocument/2006/relationships/customXml" Target="../ink/ink934.xml"/><Relationship Id="rId24" Type="http://schemas.openxmlformats.org/officeDocument/2006/relationships/image" Target="../media/image795.png"/><Relationship Id="rId239" Type="http://schemas.openxmlformats.org/officeDocument/2006/relationships/image" Target="../media/image900.png"/><Relationship Id="rId238" Type="http://schemas.openxmlformats.org/officeDocument/2006/relationships/customXml" Target="../ink/ink933.xml"/><Relationship Id="rId237" Type="http://schemas.openxmlformats.org/officeDocument/2006/relationships/image" Target="../media/image899.png"/><Relationship Id="rId236" Type="http://schemas.openxmlformats.org/officeDocument/2006/relationships/customXml" Target="../ink/ink932.xml"/><Relationship Id="rId235" Type="http://schemas.openxmlformats.org/officeDocument/2006/relationships/image" Target="../media/image898.png"/><Relationship Id="rId234" Type="http://schemas.openxmlformats.org/officeDocument/2006/relationships/customXml" Target="../ink/ink931.xml"/><Relationship Id="rId233" Type="http://schemas.openxmlformats.org/officeDocument/2006/relationships/image" Target="../media/image897.png"/><Relationship Id="rId232" Type="http://schemas.openxmlformats.org/officeDocument/2006/relationships/customXml" Target="../ink/ink930.xml"/><Relationship Id="rId231" Type="http://schemas.openxmlformats.org/officeDocument/2006/relationships/image" Target="../media/image896.png"/><Relationship Id="rId230" Type="http://schemas.openxmlformats.org/officeDocument/2006/relationships/customXml" Target="../ink/ink929.xml"/><Relationship Id="rId23" Type="http://schemas.openxmlformats.org/officeDocument/2006/relationships/customXml" Target="../ink/ink824.xml"/><Relationship Id="rId229" Type="http://schemas.openxmlformats.org/officeDocument/2006/relationships/image" Target="../media/image895.png"/><Relationship Id="rId228" Type="http://schemas.openxmlformats.org/officeDocument/2006/relationships/customXml" Target="../ink/ink928.xml"/><Relationship Id="rId227" Type="http://schemas.openxmlformats.org/officeDocument/2006/relationships/image" Target="../media/image894.png"/><Relationship Id="rId226" Type="http://schemas.openxmlformats.org/officeDocument/2006/relationships/customXml" Target="../ink/ink927.xml"/><Relationship Id="rId225" Type="http://schemas.openxmlformats.org/officeDocument/2006/relationships/image" Target="../media/image893.png"/><Relationship Id="rId224" Type="http://schemas.openxmlformats.org/officeDocument/2006/relationships/customXml" Target="../ink/ink926.xml"/><Relationship Id="rId223" Type="http://schemas.openxmlformats.org/officeDocument/2006/relationships/image" Target="../media/image892.png"/><Relationship Id="rId222" Type="http://schemas.openxmlformats.org/officeDocument/2006/relationships/customXml" Target="../ink/ink925.xml"/><Relationship Id="rId221" Type="http://schemas.openxmlformats.org/officeDocument/2006/relationships/image" Target="../media/image891.png"/><Relationship Id="rId220" Type="http://schemas.openxmlformats.org/officeDocument/2006/relationships/customXml" Target="../ink/ink924.xml"/><Relationship Id="rId22" Type="http://schemas.openxmlformats.org/officeDocument/2006/relationships/image" Target="../media/image794.png"/><Relationship Id="rId219" Type="http://schemas.openxmlformats.org/officeDocument/2006/relationships/image" Target="../media/image890.png"/><Relationship Id="rId218" Type="http://schemas.openxmlformats.org/officeDocument/2006/relationships/customXml" Target="../ink/ink923.xml"/><Relationship Id="rId217" Type="http://schemas.openxmlformats.org/officeDocument/2006/relationships/image" Target="../media/image889.png"/><Relationship Id="rId216" Type="http://schemas.openxmlformats.org/officeDocument/2006/relationships/customXml" Target="../ink/ink922.xml"/><Relationship Id="rId215" Type="http://schemas.openxmlformats.org/officeDocument/2006/relationships/image" Target="../media/image888.png"/><Relationship Id="rId214" Type="http://schemas.openxmlformats.org/officeDocument/2006/relationships/customXml" Target="../ink/ink921.xml"/><Relationship Id="rId213" Type="http://schemas.openxmlformats.org/officeDocument/2006/relationships/image" Target="../media/image887.png"/><Relationship Id="rId212" Type="http://schemas.openxmlformats.org/officeDocument/2006/relationships/customXml" Target="../ink/ink920.xml"/><Relationship Id="rId211" Type="http://schemas.openxmlformats.org/officeDocument/2006/relationships/image" Target="../media/image886.png"/><Relationship Id="rId210" Type="http://schemas.openxmlformats.org/officeDocument/2006/relationships/customXml" Target="../ink/ink919.xml"/><Relationship Id="rId21" Type="http://schemas.openxmlformats.org/officeDocument/2006/relationships/customXml" Target="../ink/ink823.xml"/><Relationship Id="rId209" Type="http://schemas.openxmlformats.org/officeDocument/2006/relationships/image" Target="../media/image885.png"/><Relationship Id="rId208" Type="http://schemas.openxmlformats.org/officeDocument/2006/relationships/customXml" Target="../ink/ink918.xml"/><Relationship Id="rId207" Type="http://schemas.openxmlformats.org/officeDocument/2006/relationships/image" Target="../media/image884.png"/><Relationship Id="rId206" Type="http://schemas.openxmlformats.org/officeDocument/2006/relationships/customXml" Target="../ink/ink917.xml"/><Relationship Id="rId205" Type="http://schemas.openxmlformats.org/officeDocument/2006/relationships/image" Target="../media/image883.png"/><Relationship Id="rId204" Type="http://schemas.openxmlformats.org/officeDocument/2006/relationships/customXml" Target="../ink/ink916.xml"/><Relationship Id="rId203" Type="http://schemas.openxmlformats.org/officeDocument/2006/relationships/customXml" Target="../ink/ink915.xml"/><Relationship Id="rId202" Type="http://schemas.openxmlformats.org/officeDocument/2006/relationships/image" Target="../media/image882.png"/><Relationship Id="rId201" Type="http://schemas.openxmlformats.org/officeDocument/2006/relationships/customXml" Target="../ink/ink914.xml"/><Relationship Id="rId200" Type="http://schemas.openxmlformats.org/officeDocument/2006/relationships/image" Target="../media/image881.png"/><Relationship Id="rId20" Type="http://schemas.openxmlformats.org/officeDocument/2006/relationships/image" Target="../media/image793.png"/><Relationship Id="rId2" Type="http://schemas.openxmlformats.org/officeDocument/2006/relationships/customXml" Target="../ink/ink813.xml"/><Relationship Id="rId199" Type="http://schemas.openxmlformats.org/officeDocument/2006/relationships/customXml" Target="../ink/ink913.xml"/><Relationship Id="rId198" Type="http://schemas.openxmlformats.org/officeDocument/2006/relationships/image" Target="../media/image880.png"/><Relationship Id="rId197" Type="http://schemas.openxmlformats.org/officeDocument/2006/relationships/customXml" Target="../ink/ink912.xml"/><Relationship Id="rId196" Type="http://schemas.openxmlformats.org/officeDocument/2006/relationships/image" Target="../media/image879.png"/><Relationship Id="rId195" Type="http://schemas.openxmlformats.org/officeDocument/2006/relationships/customXml" Target="../ink/ink911.xml"/><Relationship Id="rId194" Type="http://schemas.openxmlformats.org/officeDocument/2006/relationships/image" Target="../media/image878.png"/><Relationship Id="rId193" Type="http://schemas.openxmlformats.org/officeDocument/2006/relationships/customXml" Target="../ink/ink910.xml"/><Relationship Id="rId192" Type="http://schemas.openxmlformats.org/officeDocument/2006/relationships/image" Target="../media/image877.png"/><Relationship Id="rId191" Type="http://schemas.openxmlformats.org/officeDocument/2006/relationships/customXml" Target="../ink/ink909.xml"/><Relationship Id="rId190" Type="http://schemas.openxmlformats.org/officeDocument/2006/relationships/image" Target="../media/image876.png"/><Relationship Id="rId19" Type="http://schemas.openxmlformats.org/officeDocument/2006/relationships/customXml" Target="../ink/ink822.xml"/><Relationship Id="rId189" Type="http://schemas.openxmlformats.org/officeDocument/2006/relationships/customXml" Target="../ink/ink908.xml"/><Relationship Id="rId188" Type="http://schemas.openxmlformats.org/officeDocument/2006/relationships/image" Target="../media/image875.png"/><Relationship Id="rId187" Type="http://schemas.openxmlformats.org/officeDocument/2006/relationships/customXml" Target="../ink/ink907.xml"/><Relationship Id="rId186" Type="http://schemas.openxmlformats.org/officeDocument/2006/relationships/image" Target="../media/image874.png"/><Relationship Id="rId185" Type="http://schemas.openxmlformats.org/officeDocument/2006/relationships/customXml" Target="../ink/ink906.xml"/><Relationship Id="rId184" Type="http://schemas.openxmlformats.org/officeDocument/2006/relationships/image" Target="../media/image873.png"/><Relationship Id="rId183" Type="http://schemas.openxmlformats.org/officeDocument/2006/relationships/customXml" Target="../ink/ink905.xml"/><Relationship Id="rId182" Type="http://schemas.openxmlformats.org/officeDocument/2006/relationships/image" Target="../media/image872.png"/><Relationship Id="rId181" Type="http://schemas.openxmlformats.org/officeDocument/2006/relationships/customXml" Target="../ink/ink904.xml"/><Relationship Id="rId180" Type="http://schemas.openxmlformats.org/officeDocument/2006/relationships/image" Target="../media/image871.png"/><Relationship Id="rId18" Type="http://schemas.openxmlformats.org/officeDocument/2006/relationships/image" Target="../media/image792.png"/><Relationship Id="rId179" Type="http://schemas.openxmlformats.org/officeDocument/2006/relationships/customXml" Target="../ink/ink903.xml"/><Relationship Id="rId178" Type="http://schemas.openxmlformats.org/officeDocument/2006/relationships/image" Target="../media/image870.png"/><Relationship Id="rId177" Type="http://schemas.openxmlformats.org/officeDocument/2006/relationships/customXml" Target="../ink/ink902.xml"/><Relationship Id="rId176" Type="http://schemas.openxmlformats.org/officeDocument/2006/relationships/image" Target="../media/image869.png"/><Relationship Id="rId175" Type="http://schemas.openxmlformats.org/officeDocument/2006/relationships/customXml" Target="../ink/ink901.xml"/><Relationship Id="rId174" Type="http://schemas.openxmlformats.org/officeDocument/2006/relationships/image" Target="../media/image868.png"/><Relationship Id="rId173" Type="http://schemas.openxmlformats.org/officeDocument/2006/relationships/customXml" Target="../ink/ink900.xml"/><Relationship Id="rId172" Type="http://schemas.openxmlformats.org/officeDocument/2006/relationships/image" Target="../media/image867.png"/><Relationship Id="rId171" Type="http://schemas.openxmlformats.org/officeDocument/2006/relationships/customXml" Target="../ink/ink899.xml"/><Relationship Id="rId170" Type="http://schemas.openxmlformats.org/officeDocument/2006/relationships/image" Target="../media/image866.png"/><Relationship Id="rId17" Type="http://schemas.openxmlformats.org/officeDocument/2006/relationships/customXml" Target="../ink/ink821.xml"/><Relationship Id="rId169" Type="http://schemas.openxmlformats.org/officeDocument/2006/relationships/customXml" Target="../ink/ink898.xml"/><Relationship Id="rId168" Type="http://schemas.openxmlformats.org/officeDocument/2006/relationships/image" Target="../media/image865.png"/><Relationship Id="rId167" Type="http://schemas.openxmlformats.org/officeDocument/2006/relationships/customXml" Target="../ink/ink897.xml"/><Relationship Id="rId166" Type="http://schemas.openxmlformats.org/officeDocument/2006/relationships/image" Target="../media/image864.png"/><Relationship Id="rId165" Type="http://schemas.openxmlformats.org/officeDocument/2006/relationships/customXml" Target="../ink/ink896.xml"/><Relationship Id="rId164" Type="http://schemas.openxmlformats.org/officeDocument/2006/relationships/image" Target="../media/image863.png"/><Relationship Id="rId163" Type="http://schemas.openxmlformats.org/officeDocument/2006/relationships/customXml" Target="../ink/ink895.xml"/><Relationship Id="rId162" Type="http://schemas.openxmlformats.org/officeDocument/2006/relationships/image" Target="../media/image862.png"/><Relationship Id="rId161" Type="http://schemas.openxmlformats.org/officeDocument/2006/relationships/customXml" Target="../ink/ink894.xml"/><Relationship Id="rId160" Type="http://schemas.openxmlformats.org/officeDocument/2006/relationships/image" Target="../media/image861.png"/><Relationship Id="rId16" Type="http://schemas.openxmlformats.org/officeDocument/2006/relationships/customXml" Target="../ink/ink820.xml"/><Relationship Id="rId159" Type="http://schemas.openxmlformats.org/officeDocument/2006/relationships/customXml" Target="../ink/ink893.xml"/><Relationship Id="rId158" Type="http://schemas.openxmlformats.org/officeDocument/2006/relationships/customXml" Target="../ink/ink892.xml"/><Relationship Id="rId157" Type="http://schemas.openxmlformats.org/officeDocument/2006/relationships/image" Target="../media/image860.png"/><Relationship Id="rId156" Type="http://schemas.openxmlformats.org/officeDocument/2006/relationships/customXml" Target="../ink/ink891.xml"/><Relationship Id="rId155" Type="http://schemas.openxmlformats.org/officeDocument/2006/relationships/image" Target="../media/image859.png"/><Relationship Id="rId154" Type="http://schemas.openxmlformats.org/officeDocument/2006/relationships/customXml" Target="../ink/ink890.xml"/><Relationship Id="rId153" Type="http://schemas.openxmlformats.org/officeDocument/2006/relationships/image" Target="../media/image858.png"/><Relationship Id="rId152" Type="http://schemas.openxmlformats.org/officeDocument/2006/relationships/customXml" Target="../ink/ink889.xml"/><Relationship Id="rId151" Type="http://schemas.openxmlformats.org/officeDocument/2006/relationships/image" Target="../media/image857.png"/><Relationship Id="rId150" Type="http://schemas.openxmlformats.org/officeDocument/2006/relationships/customXml" Target="../ink/ink888.xml"/><Relationship Id="rId15" Type="http://schemas.openxmlformats.org/officeDocument/2006/relationships/image" Target="../media/image791.png"/><Relationship Id="rId149" Type="http://schemas.openxmlformats.org/officeDocument/2006/relationships/image" Target="../media/image856.png"/><Relationship Id="rId148" Type="http://schemas.openxmlformats.org/officeDocument/2006/relationships/customXml" Target="../ink/ink887.xml"/><Relationship Id="rId147" Type="http://schemas.openxmlformats.org/officeDocument/2006/relationships/image" Target="../media/image855.png"/><Relationship Id="rId146" Type="http://schemas.openxmlformats.org/officeDocument/2006/relationships/customXml" Target="../ink/ink886.xml"/><Relationship Id="rId145" Type="http://schemas.openxmlformats.org/officeDocument/2006/relationships/image" Target="../media/image854.png"/><Relationship Id="rId144" Type="http://schemas.openxmlformats.org/officeDocument/2006/relationships/customXml" Target="../ink/ink885.xml"/><Relationship Id="rId143" Type="http://schemas.openxmlformats.org/officeDocument/2006/relationships/image" Target="../media/image853.png"/><Relationship Id="rId142" Type="http://schemas.openxmlformats.org/officeDocument/2006/relationships/customXml" Target="../ink/ink884.xml"/><Relationship Id="rId141" Type="http://schemas.openxmlformats.org/officeDocument/2006/relationships/image" Target="../media/image852.png"/><Relationship Id="rId140" Type="http://schemas.openxmlformats.org/officeDocument/2006/relationships/customXml" Target="../ink/ink883.xml"/><Relationship Id="rId14" Type="http://schemas.openxmlformats.org/officeDocument/2006/relationships/customXml" Target="../ink/ink819.xml"/><Relationship Id="rId139" Type="http://schemas.openxmlformats.org/officeDocument/2006/relationships/image" Target="../media/image851.png"/><Relationship Id="rId138" Type="http://schemas.openxmlformats.org/officeDocument/2006/relationships/customXml" Target="../ink/ink882.xml"/><Relationship Id="rId137" Type="http://schemas.openxmlformats.org/officeDocument/2006/relationships/image" Target="../media/image850.png"/><Relationship Id="rId136" Type="http://schemas.openxmlformats.org/officeDocument/2006/relationships/customXml" Target="../ink/ink881.xml"/><Relationship Id="rId135" Type="http://schemas.openxmlformats.org/officeDocument/2006/relationships/image" Target="../media/image849.png"/><Relationship Id="rId134" Type="http://schemas.openxmlformats.org/officeDocument/2006/relationships/customXml" Target="../ink/ink880.xml"/><Relationship Id="rId133" Type="http://schemas.openxmlformats.org/officeDocument/2006/relationships/image" Target="../media/image848.png"/><Relationship Id="rId132" Type="http://schemas.openxmlformats.org/officeDocument/2006/relationships/customXml" Target="../ink/ink879.xml"/><Relationship Id="rId131" Type="http://schemas.openxmlformats.org/officeDocument/2006/relationships/image" Target="../media/image847.png"/><Relationship Id="rId130" Type="http://schemas.openxmlformats.org/officeDocument/2006/relationships/customXml" Target="../ink/ink878.xml"/><Relationship Id="rId13" Type="http://schemas.openxmlformats.org/officeDocument/2006/relationships/image" Target="../media/image64.png"/><Relationship Id="rId129" Type="http://schemas.openxmlformats.org/officeDocument/2006/relationships/image" Target="../media/image846.png"/><Relationship Id="rId128" Type="http://schemas.openxmlformats.org/officeDocument/2006/relationships/customXml" Target="../ink/ink877.xml"/><Relationship Id="rId127" Type="http://schemas.openxmlformats.org/officeDocument/2006/relationships/image" Target="../media/image150.png"/><Relationship Id="rId126" Type="http://schemas.openxmlformats.org/officeDocument/2006/relationships/customXml" Target="../ink/ink876.xml"/><Relationship Id="rId125" Type="http://schemas.openxmlformats.org/officeDocument/2006/relationships/image" Target="../media/image845.png"/><Relationship Id="rId124" Type="http://schemas.openxmlformats.org/officeDocument/2006/relationships/customXml" Target="../ink/ink875.xml"/><Relationship Id="rId123" Type="http://schemas.openxmlformats.org/officeDocument/2006/relationships/image" Target="../media/image844.png"/><Relationship Id="rId122" Type="http://schemas.openxmlformats.org/officeDocument/2006/relationships/customXml" Target="../ink/ink874.xml"/><Relationship Id="rId121" Type="http://schemas.openxmlformats.org/officeDocument/2006/relationships/image" Target="../media/image843.png"/><Relationship Id="rId120" Type="http://schemas.openxmlformats.org/officeDocument/2006/relationships/customXml" Target="../ink/ink873.xml"/><Relationship Id="rId12" Type="http://schemas.openxmlformats.org/officeDocument/2006/relationships/customXml" Target="../ink/ink818.xml"/><Relationship Id="rId119" Type="http://schemas.openxmlformats.org/officeDocument/2006/relationships/image" Target="../media/image842.png"/><Relationship Id="rId118" Type="http://schemas.openxmlformats.org/officeDocument/2006/relationships/customXml" Target="../ink/ink872.xml"/><Relationship Id="rId117" Type="http://schemas.openxmlformats.org/officeDocument/2006/relationships/image" Target="../media/image841.png"/><Relationship Id="rId116" Type="http://schemas.openxmlformats.org/officeDocument/2006/relationships/customXml" Target="../ink/ink871.xml"/><Relationship Id="rId115" Type="http://schemas.openxmlformats.org/officeDocument/2006/relationships/image" Target="../media/image840.png"/><Relationship Id="rId114" Type="http://schemas.openxmlformats.org/officeDocument/2006/relationships/customXml" Target="../ink/ink870.xml"/><Relationship Id="rId113" Type="http://schemas.openxmlformats.org/officeDocument/2006/relationships/image" Target="../media/image839.png"/><Relationship Id="rId112" Type="http://schemas.openxmlformats.org/officeDocument/2006/relationships/customXml" Target="../ink/ink869.xml"/><Relationship Id="rId111" Type="http://schemas.openxmlformats.org/officeDocument/2006/relationships/image" Target="../media/image838.png"/><Relationship Id="rId110" Type="http://schemas.openxmlformats.org/officeDocument/2006/relationships/customXml" Target="../ink/ink868.xml"/><Relationship Id="rId11" Type="http://schemas.openxmlformats.org/officeDocument/2006/relationships/image" Target="../media/image790.png"/><Relationship Id="rId109" Type="http://schemas.openxmlformats.org/officeDocument/2006/relationships/image" Target="../media/image837.png"/><Relationship Id="rId108" Type="http://schemas.openxmlformats.org/officeDocument/2006/relationships/customXml" Target="../ink/ink867.xml"/><Relationship Id="rId107" Type="http://schemas.openxmlformats.org/officeDocument/2006/relationships/image" Target="../media/image836.png"/><Relationship Id="rId106" Type="http://schemas.openxmlformats.org/officeDocument/2006/relationships/customXml" Target="../ink/ink866.xml"/><Relationship Id="rId105" Type="http://schemas.openxmlformats.org/officeDocument/2006/relationships/image" Target="../media/image835.png"/><Relationship Id="rId104" Type="http://schemas.openxmlformats.org/officeDocument/2006/relationships/customXml" Target="../ink/ink865.xml"/><Relationship Id="rId103" Type="http://schemas.openxmlformats.org/officeDocument/2006/relationships/image" Target="../media/image834.png"/><Relationship Id="rId102" Type="http://schemas.openxmlformats.org/officeDocument/2006/relationships/customXml" Target="../ink/ink864.xml"/><Relationship Id="rId101" Type="http://schemas.openxmlformats.org/officeDocument/2006/relationships/image" Target="../media/image833.png"/><Relationship Id="rId100" Type="http://schemas.openxmlformats.org/officeDocument/2006/relationships/customXml" Target="../ink/ink863.xml"/><Relationship Id="rId10" Type="http://schemas.openxmlformats.org/officeDocument/2006/relationships/customXml" Target="../ink/ink817.xml"/><Relationship Id="rId1" Type="http://schemas.openxmlformats.org/officeDocument/2006/relationships/image" Target="../media/image78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8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8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8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4.png"/><Relationship Id="rId8" Type="http://schemas.openxmlformats.org/officeDocument/2006/relationships/customXml" Target="../ink/ink1228.xml"/><Relationship Id="rId7" Type="http://schemas.openxmlformats.org/officeDocument/2006/relationships/image" Target="../media/image1193.png"/><Relationship Id="rId6" Type="http://schemas.openxmlformats.org/officeDocument/2006/relationships/customXml" Target="../ink/ink1227.xml"/><Relationship Id="rId56" Type="http://schemas.openxmlformats.org/officeDocument/2006/relationships/slideLayout" Target="../slideLayouts/slideLayout7.xml"/><Relationship Id="rId55" Type="http://schemas.openxmlformats.org/officeDocument/2006/relationships/image" Target="../media/image1217.png"/><Relationship Id="rId54" Type="http://schemas.openxmlformats.org/officeDocument/2006/relationships/customXml" Target="../ink/ink1251.xml"/><Relationship Id="rId53" Type="http://schemas.openxmlformats.org/officeDocument/2006/relationships/image" Target="../media/image1216.png"/><Relationship Id="rId52" Type="http://schemas.openxmlformats.org/officeDocument/2006/relationships/customXml" Target="../ink/ink1250.xml"/><Relationship Id="rId51" Type="http://schemas.openxmlformats.org/officeDocument/2006/relationships/image" Target="../media/image1215.png"/><Relationship Id="rId50" Type="http://schemas.openxmlformats.org/officeDocument/2006/relationships/customXml" Target="../ink/ink1249.xml"/><Relationship Id="rId5" Type="http://schemas.openxmlformats.org/officeDocument/2006/relationships/image" Target="../media/image1192.png"/><Relationship Id="rId49" Type="http://schemas.openxmlformats.org/officeDocument/2006/relationships/image" Target="../media/image1214.png"/><Relationship Id="rId48" Type="http://schemas.openxmlformats.org/officeDocument/2006/relationships/customXml" Target="../ink/ink1248.xml"/><Relationship Id="rId47" Type="http://schemas.openxmlformats.org/officeDocument/2006/relationships/image" Target="../media/image1213.png"/><Relationship Id="rId46" Type="http://schemas.openxmlformats.org/officeDocument/2006/relationships/customXml" Target="../ink/ink1247.xml"/><Relationship Id="rId45" Type="http://schemas.openxmlformats.org/officeDocument/2006/relationships/image" Target="../media/image1212.png"/><Relationship Id="rId44" Type="http://schemas.openxmlformats.org/officeDocument/2006/relationships/customXml" Target="../ink/ink1246.xml"/><Relationship Id="rId43" Type="http://schemas.openxmlformats.org/officeDocument/2006/relationships/image" Target="../media/image1211.png"/><Relationship Id="rId42" Type="http://schemas.openxmlformats.org/officeDocument/2006/relationships/customXml" Target="../ink/ink1245.xml"/><Relationship Id="rId41" Type="http://schemas.openxmlformats.org/officeDocument/2006/relationships/image" Target="../media/image1210.png"/><Relationship Id="rId40" Type="http://schemas.openxmlformats.org/officeDocument/2006/relationships/customXml" Target="../ink/ink1244.xml"/><Relationship Id="rId4" Type="http://schemas.openxmlformats.org/officeDocument/2006/relationships/customXml" Target="../ink/ink1226.xml"/><Relationship Id="rId39" Type="http://schemas.openxmlformats.org/officeDocument/2006/relationships/image" Target="../media/image1209.png"/><Relationship Id="rId38" Type="http://schemas.openxmlformats.org/officeDocument/2006/relationships/customXml" Target="../ink/ink1243.xml"/><Relationship Id="rId37" Type="http://schemas.openxmlformats.org/officeDocument/2006/relationships/image" Target="../media/image1208.png"/><Relationship Id="rId36" Type="http://schemas.openxmlformats.org/officeDocument/2006/relationships/customXml" Target="../ink/ink1242.xml"/><Relationship Id="rId35" Type="http://schemas.openxmlformats.org/officeDocument/2006/relationships/image" Target="../media/image1207.png"/><Relationship Id="rId34" Type="http://schemas.openxmlformats.org/officeDocument/2006/relationships/customXml" Target="../ink/ink1241.xml"/><Relationship Id="rId33" Type="http://schemas.openxmlformats.org/officeDocument/2006/relationships/image" Target="../media/image1206.png"/><Relationship Id="rId32" Type="http://schemas.openxmlformats.org/officeDocument/2006/relationships/customXml" Target="../ink/ink1240.xml"/><Relationship Id="rId31" Type="http://schemas.openxmlformats.org/officeDocument/2006/relationships/image" Target="../media/image1205.png"/><Relationship Id="rId30" Type="http://schemas.openxmlformats.org/officeDocument/2006/relationships/customXml" Target="../ink/ink1239.xml"/><Relationship Id="rId3" Type="http://schemas.openxmlformats.org/officeDocument/2006/relationships/image" Target="../media/image1191.png"/><Relationship Id="rId29" Type="http://schemas.openxmlformats.org/officeDocument/2006/relationships/image" Target="../media/image1204.png"/><Relationship Id="rId28" Type="http://schemas.openxmlformats.org/officeDocument/2006/relationships/customXml" Target="../ink/ink1238.xml"/><Relationship Id="rId27" Type="http://schemas.openxmlformats.org/officeDocument/2006/relationships/image" Target="../media/image1203.png"/><Relationship Id="rId26" Type="http://schemas.openxmlformats.org/officeDocument/2006/relationships/customXml" Target="../ink/ink1237.xml"/><Relationship Id="rId25" Type="http://schemas.openxmlformats.org/officeDocument/2006/relationships/image" Target="../media/image1202.png"/><Relationship Id="rId24" Type="http://schemas.openxmlformats.org/officeDocument/2006/relationships/customXml" Target="../ink/ink1236.xml"/><Relationship Id="rId23" Type="http://schemas.openxmlformats.org/officeDocument/2006/relationships/image" Target="../media/image1201.png"/><Relationship Id="rId22" Type="http://schemas.openxmlformats.org/officeDocument/2006/relationships/customXml" Target="../ink/ink1235.xml"/><Relationship Id="rId21" Type="http://schemas.openxmlformats.org/officeDocument/2006/relationships/image" Target="../media/image1200.png"/><Relationship Id="rId20" Type="http://schemas.openxmlformats.org/officeDocument/2006/relationships/customXml" Target="../ink/ink1234.xml"/><Relationship Id="rId2" Type="http://schemas.openxmlformats.org/officeDocument/2006/relationships/customXml" Target="../ink/ink1225.xml"/><Relationship Id="rId19" Type="http://schemas.openxmlformats.org/officeDocument/2006/relationships/image" Target="../media/image1199.png"/><Relationship Id="rId18" Type="http://schemas.openxmlformats.org/officeDocument/2006/relationships/customXml" Target="../ink/ink1233.xml"/><Relationship Id="rId17" Type="http://schemas.openxmlformats.org/officeDocument/2006/relationships/image" Target="../media/image1198.png"/><Relationship Id="rId16" Type="http://schemas.openxmlformats.org/officeDocument/2006/relationships/customXml" Target="../ink/ink1232.xml"/><Relationship Id="rId15" Type="http://schemas.openxmlformats.org/officeDocument/2006/relationships/image" Target="../media/image1197.png"/><Relationship Id="rId14" Type="http://schemas.openxmlformats.org/officeDocument/2006/relationships/customXml" Target="../ink/ink1231.xml"/><Relationship Id="rId13" Type="http://schemas.openxmlformats.org/officeDocument/2006/relationships/image" Target="../media/image1196.png"/><Relationship Id="rId12" Type="http://schemas.openxmlformats.org/officeDocument/2006/relationships/customXml" Target="../ink/ink1230.xml"/><Relationship Id="rId11" Type="http://schemas.openxmlformats.org/officeDocument/2006/relationships/image" Target="../media/image1195.png"/><Relationship Id="rId10" Type="http://schemas.openxmlformats.org/officeDocument/2006/relationships/customXml" Target="../ink/ink1229.xml"/><Relationship Id="rId1" Type="http://schemas.openxmlformats.org/officeDocument/2006/relationships/image" Target="../media/image1190.png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266.png"/><Relationship Id="rId98" Type="http://schemas.openxmlformats.org/officeDocument/2006/relationships/customXml" Target="../ink/ink1301.xml"/><Relationship Id="rId97" Type="http://schemas.openxmlformats.org/officeDocument/2006/relationships/image" Target="../media/image1265.png"/><Relationship Id="rId96" Type="http://schemas.openxmlformats.org/officeDocument/2006/relationships/customXml" Target="../ink/ink1300.xml"/><Relationship Id="rId95" Type="http://schemas.openxmlformats.org/officeDocument/2006/relationships/image" Target="../media/image1264.png"/><Relationship Id="rId94" Type="http://schemas.openxmlformats.org/officeDocument/2006/relationships/customXml" Target="../ink/ink1299.xml"/><Relationship Id="rId93" Type="http://schemas.openxmlformats.org/officeDocument/2006/relationships/image" Target="../media/image1263.png"/><Relationship Id="rId92" Type="http://schemas.openxmlformats.org/officeDocument/2006/relationships/customXml" Target="../ink/ink1298.xml"/><Relationship Id="rId91" Type="http://schemas.openxmlformats.org/officeDocument/2006/relationships/image" Target="../media/image1262.png"/><Relationship Id="rId90" Type="http://schemas.openxmlformats.org/officeDocument/2006/relationships/customXml" Target="../ink/ink1297.xml"/><Relationship Id="rId9" Type="http://schemas.openxmlformats.org/officeDocument/2006/relationships/image" Target="../media/image1222.png"/><Relationship Id="rId89" Type="http://schemas.openxmlformats.org/officeDocument/2006/relationships/image" Target="../media/image1261.png"/><Relationship Id="rId88" Type="http://schemas.openxmlformats.org/officeDocument/2006/relationships/customXml" Target="../ink/ink1296.xml"/><Relationship Id="rId87" Type="http://schemas.openxmlformats.org/officeDocument/2006/relationships/image" Target="../media/image1260.png"/><Relationship Id="rId86" Type="http://schemas.openxmlformats.org/officeDocument/2006/relationships/customXml" Target="../ink/ink1295.xml"/><Relationship Id="rId85" Type="http://schemas.openxmlformats.org/officeDocument/2006/relationships/image" Target="../media/image1259.png"/><Relationship Id="rId84" Type="http://schemas.openxmlformats.org/officeDocument/2006/relationships/customXml" Target="../ink/ink1294.xml"/><Relationship Id="rId83" Type="http://schemas.openxmlformats.org/officeDocument/2006/relationships/image" Target="../media/image1258.png"/><Relationship Id="rId82" Type="http://schemas.openxmlformats.org/officeDocument/2006/relationships/customXml" Target="../ink/ink1293.xml"/><Relationship Id="rId81" Type="http://schemas.openxmlformats.org/officeDocument/2006/relationships/image" Target="../media/image1257.png"/><Relationship Id="rId80" Type="http://schemas.openxmlformats.org/officeDocument/2006/relationships/customXml" Target="../ink/ink1292.xml"/><Relationship Id="rId8" Type="http://schemas.openxmlformats.org/officeDocument/2006/relationships/customXml" Target="../ink/ink1255.xml"/><Relationship Id="rId79" Type="http://schemas.openxmlformats.org/officeDocument/2006/relationships/image" Target="../media/image1256.png"/><Relationship Id="rId78" Type="http://schemas.openxmlformats.org/officeDocument/2006/relationships/customXml" Target="../ink/ink1291.xml"/><Relationship Id="rId77" Type="http://schemas.openxmlformats.org/officeDocument/2006/relationships/image" Target="../media/image1255.png"/><Relationship Id="rId76" Type="http://schemas.openxmlformats.org/officeDocument/2006/relationships/customXml" Target="../ink/ink1290.xml"/><Relationship Id="rId75" Type="http://schemas.openxmlformats.org/officeDocument/2006/relationships/image" Target="../media/image1254.png"/><Relationship Id="rId74" Type="http://schemas.openxmlformats.org/officeDocument/2006/relationships/customXml" Target="../ink/ink1289.xml"/><Relationship Id="rId73" Type="http://schemas.openxmlformats.org/officeDocument/2006/relationships/customXml" Target="../ink/ink1288.xml"/><Relationship Id="rId72" Type="http://schemas.openxmlformats.org/officeDocument/2006/relationships/image" Target="../media/image1253.png"/><Relationship Id="rId71" Type="http://schemas.openxmlformats.org/officeDocument/2006/relationships/customXml" Target="../ink/ink1287.xml"/><Relationship Id="rId70" Type="http://schemas.openxmlformats.org/officeDocument/2006/relationships/image" Target="../media/image1252.png"/><Relationship Id="rId7" Type="http://schemas.openxmlformats.org/officeDocument/2006/relationships/image" Target="../media/image1221.png"/><Relationship Id="rId69" Type="http://schemas.openxmlformats.org/officeDocument/2006/relationships/customXml" Target="../ink/ink1286.xml"/><Relationship Id="rId68" Type="http://schemas.openxmlformats.org/officeDocument/2006/relationships/image" Target="../media/image1251.png"/><Relationship Id="rId67" Type="http://schemas.openxmlformats.org/officeDocument/2006/relationships/customXml" Target="../ink/ink1285.xml"/><Relationship Id="rId66" Type="http://schemas.openxmlformats.org/officeDocument/2006/relationships/image" Target="../media/image1250.png"/><Relationship Id="rId65" Type="http://schemas.openxmlformats.org/officeDocument/2006/relationships/customXml" Target="../ink/ink1284.xml"/><Relationship Id="rId64" Type="http://schemas.openxmlformats.org/officeDocument/2006/relationships/image" Target="../media/image1249.png"/><Relationship Id="rId63" Type="http://schemas.openxmlformats.org/officeDocument/2006/relationships/customXml" Target="../ink/ink1283.xml"/><Relationship Id="rId62" Type="http://schemas.openxmlformats.org/officeDocument/2006/relationships/image" Target="../media/image1248.png"/><Relationship Id="rId61" Type="http://schemas.openxmlformats.org/officeDocument/2006/relationships/customXml" Target="../ink/ink1282.xml"/><Relationship Id="rId60" Type="http://schemas.openxmlformats.org/officeDocument/2006/relationships/image" Target="../media/image1247.png"/><Relationship Id="rId6" Type="http://schemas.openxmlformats.org/officeDocument/2006/relationships/customXml" Target="../ink/ink1254.xml"/><Relationship Id="rId59" Type="http://schemas.openxmlformats.org/officeDocument/2006/relationships/customXml" Target="../ink/ink1281.xml"/><Relationship Id="rId58" Type="http://schemas.openxmlformats.org/officeDocument/2006/relationships/image" Target="../media/image1246.png"/><Relationship Id="rId57" Type="http://schemas.openxmlformats.org/officeDocument/2006/relationships/customXml" Target="../ink/ink1280.xml"/><Relationship Id="rId56" Type="http://schemas.openxmlformats.org/officeDocument/2006/relationships/customXml" Target="../ink/ink1279.xml"/><Relationship Id="rId55" Type="http://schemas.openxmlformats.org/officeDocument/2006/relationships/image" Target="../media/image1245.png"/><Relationship Id="rId54" Type="http://schemas.openxmlformats.org/officeDocument/2006/relationships/customXml" Target="../ink/ink1278.xml"/><Relationship Id="rId53" Type="http://schemas.openxmlformats.org/officeDocument/2006/relationships/image" Target="../media/image1244.png"/><Relationship Id="rId52" Type="http://schemas.openxmlformats.org/officeDocument/2006/relationships/customXml" Target="../ink/ink1277.xml"/><Relationship Id="rId51" Type="http://schemas.openxmlformats.org/officeDocument/2006/relationships/image" Target="../media/image1243.png"/><Relationship Id="rId50" Type="http://schemas.openxmlformats.org/officeDocument/2006/relationships/customXml" Target="../ink/ink1276.xml"/><Relationship Id="rId5" Type="http://schemas.openxmlformats.org/officeDocument/2006/relationships/image" Target="../media/image1220.png"/><Relationship Id="rId49" Type="http://schemas.openxmlformats.org/officeDocument/2006/relationships/image" Target="../media/image1242.png"/><Relationship Id="rId48" Type="http://schemas.openxmlformats.org/officeDocument/2006/relationships/customXml" Target="../ink/ink1275.xml"/><Relationship Id="rId47" Type="http://schemas.openxmlformats.org/officeDocument/2006/relationships/image" Target="../media/image1241.png"/><Relationship Id="rId46" Type="http://schemas.openxmlformats.org/officeDocument/2006/relationships/customXml" Target="../ink/ink1274.xml"/><Relationship Id="rId45" Type="http://schemas.openxmlformats.org/officeDocument/2006/relationships/image" Target="../media/image1240.png"/><Relationship Id="rId44" Type="http://schemas.openxmlformats.org/officeDocument/2006/relationships/customXml" Target="../ink/ink1273.xml"/><Relationship Id="rId43" Type="http://schemas.openxmlformats.org/officeDocument/2006/relationships/image" Target="../media/image1239.png"/><Relationship Id="rId42" Type="http://schemas.openxmlformats.org/officeDocument/2006/relationships/customXml" Target="../ink/ink1272.xml"/><Relationship Id="rId41" Type="http://schemas.openxmlformats.org/officeDocument/2006/relationships/image" Target="../media/image1238.png"/><Relationship Id="rId40" Type="http://schemas.openxmlformats.org/officeDocument/2006/relationships/customXml" Target="../ink/ink1271.xml"/><Relationship Id="rId4" Type="http://schemas.openxmlformats.org/officeDocument/2006/relationships/customXml" Target="../ink/ink1253.xml"/><Relationship Id="rId39" Type="http://schemas.openxmlformats.org/officeDocument/2006/relationships/image" Target="../media/image1237.png"/><Relationship Id="rId38" Type="http://schemas.openxmlformats.org/officeDocument/2006/relationships/customXml" Target="../ink/ink1270.xml"/><Relationship Id="rId37" Type="http://schemas.openxmlformats.org/officeDocument/2006/relationships/image" Target="../media/image1236.png"/><Relationship Id="rId36" Type="http://schemas.openxmlformats.org/officeDocument/2006/relationships/customXml" Target="../ink/ink1269.xml"/><Relationship Id="rId35" Type="http://schemas.openxmlformats.org/officeDocument/2006/relationships/image" Target="../media/image1235.png"/><Relationship Id="rId34" Type="http://schemas.openxmlformats.org/officeDocument/2006/relationships/customXml" Target="../ink/ink1268.xml"/><Relationship Id="rId33" Type="http://schemas.openxmlformats.org/officeDocument/2006/relationships/image" Target="../media/image1234.png"/><Relationship Id="rId32" Type="http://schemas.openxmlformats.org/officeDocument/2006/relationships/customXml" Target="../ink/ink1267.xml"/><Relationship Id="rId31" Type="http://schemas.openxmlformats.org/officeDocument/2006/relationships/image" Target="../media/image1233.png"/><Relationship Id="rId30" Type="http://schemas.openxmlformats.org/officeDocument/2006/relationships/customXml" Target="../ink/ink1266.xml"/><Relationship Id="rId3" Type="http://schemas.openxmlformats.org/officeDocument/2006/relationships/image" Target="../media/image1219.png"/><Relationship Id="rId29" Type="http://schemas.openxmlformats.org/officeDocument/2006/relationships/image" Target="../media/image1232.png"/><Relationship Id="rId28" Type="http://schemas.openxmlformats.org/officeDocument/2006/relationships/customXml" Target="../ink/ink1265.xml"/><Relationship Id="rId27" Type="http://schemas.openxmlformats.org/officeDocument/2006/relationships/image" Target="../media/image1231.png"/><Relationship Id="rId26" Type="http://schemas.openxmlformats.org/officeDocument/2006/relationships/customXml" Target="../ink/ink1264.xml"/><Relationship Id="rId25" Type="http://schemas.openxmlformats.org/officeDocument/2006/relationships/image" Target="../media/image1230.png"/><Relationship Id="rId24" Type="http://schemas.openxmlformats.org/officeDocument/2006/relationships/customXml" Target="../ink/ink1263.xml"/><Relationship Id="rId236" Type="http://schemas.openxmlformats.org/officeDocument/2006/relationships/slideLayout" Target="../slideLayouts/slideLayout7.xml"/><Relationship Id="rId235" Type="http://schemas.openxmlformats.org/officeDocument/2006/relationships/image" Target="../media/image1334.png"/><Relationship Id="rId234" Type="http://schemas.openxmlformats.org/officeDocument/2006/relationships/customXml" Target="../ink/ink1369.xml"/><Relationship Id="rId233" Type="http://schemas.openxmlformats.org/officeDocument/2006/relationships/image" Target="../media/image1333.png"/><Relationship Id="rId232" Type="http://schemas.openxmlformats.org/officeDocument/2006/relationships/customXml" Target="../ink/ink1368.xml"/><Relationship Id="rId231" Type="http://schemas.openxmlformats.org/officeDocument/2006/relationships/image" Target="../media/image1332.png"/><Relationship Id="rId230" Type="http://schemas.openxmlformats.org/officeDocument/2006/relationships/customXml" Target="../ink/ink1367.xml"/><Relationship Id="rId23" Type="http://schemas.openxmlformats.org/officeDocument/2006/relationships/image" Target="../media/image1229.png"/><Relationship Id="rId229" Type="http://schemas.openxmlformats.org/officeDocument/2006/relationships/image" Target="../media/image1331.png"/><Relationship Id="rId228" Type="http://schemas.openxmlformats.org/officeDocument/2006/relationships/customXml" Target="../ink/ink1366.xml"/><Relationship Id="rId227" Type="http://schemas.openxmlformats.org/officeDocument/2006/relationships/image" Target="../media/image1330.png"/><Relationship Id="rId226" Type="http://schemas.openxmlformats.org/officeDocument/2006/relationships/customXml" Target="../ink/ink1365.xml"/><Relationship Id="rId225" Type="http://schemas.openxmlformats.org/officeDocument/2006/relationships/image" Target="../media/image1329.png"/><Relationship Id="rId224" Type="http://schemas.openxmlformats.org/officeDocument/2006/relationships/customXml" Target="../ink/ink1364.xml"/><Relationship Id="rId223" Type="http://schemas.openxmlformats.org/officeDocument/2006/relationships/image" Target="../media/image1328.png"/><Relationship Id="rId222" Type="http://schemas.openxmlformats.org/officeDocument/2006/relationships/customXml" Target="../ink/ink1363.xml"/><Relationship Id="rId221" Type="http://schemas.openxmlformats.org/officeDocument/2006/relationships/image" Target="../media/image1327.png"/><Relationship Id="rId220" Type="http://schemas.openxmlformats.org/officeDocument/2006/relationships/customXml" Target="../ink/ink1362.xml"/><Relationship Id="rId22" Type="http://schemas.openxmlformats.org/officeDocument/2006/relationships/customXml" Target="../ink/ink1262.xml"/><Relationship Id="rId219" Type="http://schemas.openxmlformats.org/officeDocument/2006/relationships/image" Target="../media/image1326.png"/><Relationship Id="rId218" Type="http://schemas.openxmlformats.org/officeDocument/2006/relationships/customXml" Target="../ink/ink1361.xml"/><Relationship Id="rId217" Type="http://schemas.openxmlformats.org/officeDocument/2006/relationships/image" Target="../media/image1325.png"/><Relationship Id="rId216" Type="http://schemas.openxmlformats.org/officeDocument/2006/relationships/customXml" Target="../ink/ink1360.xml"/><Relationship Id="rId215" Type="http://schemas.openxmlformats.org/officeDocument/2006/relationships/image" Target="../media/image1324.png"/><Relationship Id="rId214" Type="http://schemas.openxmlformats.org/officeDocument/2006/relationships/customXml" Target="../ink/ink1359.xml"/><Relationship Id="rId213" Type="http://schemas.openxmlformats.org/officeDocument/2006/relationships/image" Target="../media/image1323.png"/><Relationship Id="rId212" Type="http://schemas.openxmlformats.org/officeDocument/2006/relationships/customXml" Target="../ink/ink1358.xml"/><Relationship Id="rId211" Type="http://schemas.openxmlformats.org/officeDocument/2006/relationships/image" Target="../media/image1322.png"/><Relationship Id="rId210" Type="http://schemas.openxmlformats.org/officeDocument/2006/relationships/customXml" Target="../ink/ink1357.xml"/><Relationship Id="rId21" Type="http://schemas.openxmlformats.org/officeDocument/2006/relationships/image" Target="../media/image1228.png"/><Relationship Id="rId209" Type="http://schemas.openxmlformats.org/officeDocument/2006/relationships/image" Target="../media/image1321.png"/><Relationship Id="rId208" Type="http://schemas.openxmlformats.org/officeDocument/2006/relationships/customXml" Target="../ink/ink1356.xml"/><Relationship Id="rId207" Type="http://schemas.openxmlformats.org/officeDocument/2006/relationships/image" Target="../media/image1320.png"/><Relationship Id="rId206" Type="http://schemas.openxmlformats.org/officeDocument/2006/relationships/customXml" Target="../ink/ink1355.xml"/><Relationship Id="rId205" Type="http://schemas.openxmlformats.org/officeDocument/2006/relationships/image" Target="../media/image1319.png"/><Relationship Id="rId204" Type="http://schemas.openxmlformats.org/officeDocument/2006/relationships/customXml" Target="../ink/ink1354.xml"/><Relationship Id="rId203" Type="http://schemas.openxmlformats.org/officeDocument/2006/relationships/image" Target="../media/image1318.png"/><Relationship Id="rId202" Type="http://schemas.openxmlformats.org/officeDocument/2006/relationships/customXml" Target="../ink/ink1353.xml"/><Relationship Id="rId201" Type="http://schemas.openxmlformats.org/officeDocument/2006/relationships/image" Target="../media/image1317.png"/><Relationship Id="rId200" Type="http://schemas.openxmlformats.org/officeDocument/2006/relationships/customXml" Target="../ink/ink1352.xml"/><Relationship Id="rId20" Type="http://schemas.openxmlformats.org/officeDocument/2006/relationships/customXml" Target="../ink/ink1261.xml"/><Relationship Id="rId2" Type="http://schemas.openxmlformats.org/officeDocument/2006/relationships/customXml" Target="../ink/ink1252.xml"/><Relationship Id="rId199" Type="http://schemas.openxmlformats.org/officeDocument/2006/relationships/image" Target="../media/image1316.png"/><Relationship Id="rId198" Type="http://schemas.openxmlformats.org/officeDocument/2006/relationships/customXml" Target="../ink/ink1351.xml"/><Relationship Id="rId197" Type="http://schemas.openxmlformats.org/officeDocument/2006/relationships/image" Target="../media/image1315.png"/><Relationship Id="rId196" Type="http://schemas.openxmlformats.org/officeDocument/2006/relationships/customXml" Target="../ink/ink1350.xml"/><Relationship Id="rId195" Type="http://schemas.openxmlformats.org/officeDocument/2006/relationships/image" Target="../media/image1314.png"/><Relationship Id="rId194" Type="http://schemas.openxmlformats.org/officeDocument/2006/relationships/customXml" Target="../ink/ink1349.xml"/><Relationship Id="rId193" Type="http://schemas.openxmlformats.org/officeDocument/2006/relationships/image" Target="../media/image1313.png"/><Relationship Id="rId192" Type="http://schemas.openxmlformats.org/officeDocument/2006/relationships/customXml" Target="../ink/ink1348.xml"/><Relationship Id="rId191" Type="http://schemas.openxmlformats.org/officeDocument/2006/relationships/image" Target="../media/image1312.png"/><Relationship Id="rId190" Type="http://schemas.openxmlformats.org/officeDocument/2006/relationships/customXml" Target="../ink/ink1347.xml"/><Relationship Id="rId19" Type="http://schemas.openxmlformats.org/officeDocument/2006/relationships/image" Target="../media/image1227.png"/><Relationship Id="rId189" Type="http://schemas.openxmlformats.org/officeDocument/2006/relationships/image" Target="../media/image1311.png"/><Relationship Id="rId188" Type="http://schemas.openxmlformats.org/officeDocument/2006/relationships/customXml" Target="../ink/ink1346.xml"/><Relationship Id="rId187" Type="http://schemas.openxmlformats.org/officeDocument/2006/relationships/image" Target="../media/image1310.png"/><Relationship Id="rId186" Type="http://schemas.openxmlformats.org/officeDocument/2006/relationships/customXml" Target="../ink/ink1345.xml"/><Relationship Id="rId185" Type="http://schemas.openxmlformats.org/officeDocument/2006/relationships/image" Target="../media/image1309.png"/><Relationship Id="rId184" Type="http://schemas.openxmlformats.org/officeDocument/2006/relationships/customXml" Target="../ink/ink1344.xml"/><Relationship Id="rId183" Type="http://schemas.openxmlformats.org/officeDocument/2006/relationships/image" Target="../media/image1308.png"/><Relationship Id="rId182" Type="http://schemas.openxmlformats.org/officeDocument/2006/relationships/customXml" Target="../ink/ink1343.xml"/><Relationship Id="rId181" Type="http://schemas.openxmlformats.org/officeDocument/2006/relationships/image" Target="../media/image1307.png"/><Relationship Id="rId180" Type="http://schemas.openxmlformats.org/officeDocument/2006/relationships/customXml" Target="../ink/ink1342.xml"/><Relationship Id="rId18" Type="http://schemas.openxmlformats.org/officeDocument/2006/relationships/customXml" Target="../ink/ink1260.xml"/><Relationship Id="rId179" Type="http://schemas.openxmlformats.org/officeDocument/2006/relationships/image" Target="../media/image1306.png"/><Relationship Id="rId178" Type="http://schemas.openxmlformats.org/officeDocument/2006/relationships/customXml" Target="../ink/ink1341.xml"/><Relationship Id="rId177" Type="http://schemas.openxmlformats.org/officeDocument/2006/relationships/image" Target="../media/image1305.png"/><Relationship Id="rId176" Type="http://schemas.openxmlformats.org/officeDocument/2006/relationships/customXml" Target="../ink/ink1340.xml"/><Relationship Id="rId175" Type="http://schemas.openxmlformats.org/officeDocument/2006/relationships/image" Target="../media/image1304.png"/><Relationship Id="rId174" Type="http://schemas.openxmlformats.org/officeDocument/2006/relationships/customXml" Target="../ink/ink1339.xml"/><Relationship Id="rId173" Type="http://schemas.openxmlformats.org/officeDocument/2006/relationships/image" Target="../media/image1303.png"/><Relationship Id="rId172" Type="http://schemas.openxmlformats.org/officeDocument/2006/relationships/customXml" Target="../ink/ink1338.xml"/><Relationship Id="rId171" Type="http://schemas.openxmlformats.org/officeDocument/2006/relationships/image" Target="../media/image1302.png"/><Relationship Id="rId170" Type="http://schemas.openxmlformats.org/officeDocument/2006/relationships/customXml" Target="../ink/ink1337.xml"/><Relationship Id="rId17" Type="http://schemas.openxmlformats.org/officeDocument/2006/relationships/image" Target="../media/image1226.png"/><Relationship Id="rId169" Type="http://schemas.openxmlformats.org/officeDocument/2006/relationships/image" Target="../media/image1301.png"/><Relationship Id="rId168" Type="http://schemas.openxmlformats.org/officeDocument/2006/relationships/customXml" Target="../ink/ink1336.xml"/><Relationship Id="rId167" Type="http://schemas.openxmlformats.org/officeDocument/2006/relationships/image" Target="../media/image1300.png"/><Relationship Id="rId166" Type="http://schemas.openxmlformats.org/officeDocument/2006/relationships/customXml" Target="../ink/ink1335.xml"/><Relationship Id="rId165" Type="http://schemas.openxmlformats.org/officeDocument/2006/relationships/image" Target="../media/image1299.png"/><Relationship Id="rId164" Type="http://schemas.openxmlformats.org/officeDocument/2006/relationships/customXml" Target="../ink/ink1334.xml"/><Relationship Id="rId163" Type="http://schemas.openxmlformats.org/officeDocument/2006/relationships/image" Target="../media/image1298.png"/><Relationship Id="rId162" Type="http://schemas.openxmlformats.org/officeDocument/2006/relationships/customXml" Target="../ink/ink1333.xml"/><Relationship Id="rId161" Type="http://schemas.openxmlformats.org/officeDocument/2006/relationships/image" Target="../media/image1297.png"/><Relationship Id="rId160" Type="http://schemas.openxmlformats.org/officeDocument/2006/relationships/customXml" Target="../ink/ink1332.xml"/><Relationship Id="rId16" Type="http://schemas.openxmlformats.org/officeDocument/2006/relationships/customXml" Target="../ink/ink1259.xml"/><Relationship Id="rId159" Type="http://schemas.openxmlformats.org/officeDocument/2006/relationships/image" Target="../media/image1296.png"/><Relationship Id="rId158" Type="http://schemas.openxmlformats.org/officeDocument/2006/relationships/customXml" Target="../ink/ink1331.xml"/><Relationship Id="rId157" Type="http://schemas.openxmlformats.org/officeDocument/2006/relationships/image" Target="../media/image1295.png"/><Relationship Id="rId156" Type="http://schemas.openxmlformats.org/officeDocument/2006/relationships/customXml" Target="../ink/ink1330.xml"/><Relationship Id="rId155" Type="http://schemas.openxmlformats.org/officeDocument/2006/relationships/image" Target="../media/image1294.png"/><Relationship Id="rId154" Type="http://schemas.openxmlformats.org/officeDocument/2006/relationships/customXml" Target="../ink/ink1329.xml"/><Relationship Id="rId153" Type="http://schemas.openxmlformats.org/officeDocument/2006/relationships/image" Target="../media/image1293.png"/><Relationship Id="rId152" Type="http://schemas.openxmlformats.org/officeDocument/2006/relationships/customXml" Target="../ink/ink1328.xml"/><Relationship Id="rId151" Type="http://schemas.openxmlformats.org/officeDocument/2006/relationships/image" Target="../media/image1292.png"/><Relationship Id="rId150" Type="http://schemas.openxmlformats.org/officeDocument/2006/relationships/customXml" Target="../ink/ink1327.xml"/><Relationship Id="rId15" Type="http://schemas.openxmlformats.org/officeDocument/2006/relationships/image" Target="../media/image1225.png"/><Relationship Id="rId149" Type="http://schemas.openxmlformats.org/officeDocument/2006/relationships/image" Target="../media/image1291.png"/><Relationship Id="rId148" Type="http://schemas.openxmlformats.org/officeDocument/2006/relationships/customXml" Target="../ink/ink1326.xml"/><Relationship Id="rId147" Type="http://schemas.openxmlformats.org/officeDocument/2006/relationships/image" Target="../media/image1290.png"/><Relationship Id="rId146" Type="http://schemas.openxmlformats.org/officeDocument/2006/relationships/customXml" Target="../ink/ink1325.xml"/><Relationship Id="rId145" Type="http://schemas.openxmlformats.org/officeDocument/2006/relationships/image" Target="../media/image1289.png"/><Relationship Id="rId144" Type="http://schemas.openxmlformats.org/officeDocument/2006/relationships/customXml" Target="../ink/ink1324.xml"/><Relationship Id="rId143" Type="http://schemas.openxmlformats.org/officeDocument/2006/relationships/image" Target="../media/image1288.png"/><Relationship Id="rId142" Type="http://schemas.openxmlformats.org/officeDocument/2006/relationships/customXml" Target="../ink/ink1323.xml"/><Relationship Id="rId141" Type="http://schemas.openxmlformats.org/officeDocument/2006/relationships/image" Target="../media/image1287.png"/><Relationship Id="rId140" Type="http://schemas.openxmlformats.org/officeDocument/2006/relationships/customXml" Target="../ink/ink1322.xml"/><Relationship Id="rId14" Type="http://schemas.openxmlformats.org/officeDocument/2006/relationships/customXml" Target="../ink/ink1258.xml"/><Relationship Id="rId139" Type="http://schemas.openxmlformats.org/officeDocument/2006/relationships/image" Target="../media/image1286.png"/><Relationship Id="rId138" Type="http://schemas.openxmlformats.org/officeDocument/2006/relationships/customXml" Target="../ink/ink1321.xml"/><Relationship Id="rId137" Type="http://schemas.openxmlformats.org/officeDocument/2006/relationships/image" Target="../media/image1285.png"/><Relationship Id="rId136" Type="http://schemas.openxmlformats.org/officeDocument/2006/relationships/customXml" Target="../ink/ink1320.xml"/><Relationship Id="rId135" Type="http://schemas.openxmlformats.org/officeDocument/2006/relationships/image" Target="../media/image1284.png"/><Relationship Id="rId134" Type="http://schemas.openxmlformats.org/officeDocument/2006/relationships/customXml" Target="../ink/ink1319.xml"/><Relationship Id="rId133" Type="http://schemas.openxmlformats.org/officeDocument/2006/relationships/image" Target="../media/image1283.png"/><Relationship Id="rId132" Type="http://schemas.openxmlformats.org/officeDocument/2006/relationships/customXml" Target="../ink/ink1318.xml"/><Relationship Id="rId131" Type="http://schemas.openxmlformats.org/officeDocument/2006/relationships/image" Target="../media/image1282.png"/><Relationship Id="rId130" Type="http://schemas.openxmlformats.org/officeDocument/2006/relationships/customXml" Target="../ink/ink1317.xml"/><Relationship Id="rId13" Type="http://schemas.openxmlformats.org/officeDocument/2006/relationships/image" Target="../media/image1224.png"/><Relationship Id="rId129" Type="http://schemas.openxmlformats.org/officeDocument/2006/relationships/image" Target="../media/image1281.png"/><Relationship Id="rId128" Type="http://schemas.openxmlformats.org/officeDocument/2006/relationships/customXml" Target="../ink/ink1316.xml"/><Relationship Id="rId127" Type="http://schemas.openxmlformats.org/officeDocument/2006/relationships/image" Target="../media/image1280.png"/><Relationship Id="rId126" Type="http://schemas.openxmlformats.org/officeDocument/2006/relationships/customXml" Target="../ink/ink1315.xml"/><Relationship Id="rId125" Type="http://schemas.openxmlformats.org/officeDocument/2006/relationships/image" Target="../media/image1279.png"/><Relationship Id="rId124" Type="http://schemas.openxmlformats.org/officeDocument/2006/relationships/customXml" Target="../ink/ink1314.xml"/><Relationship Id="rId123" Type="http://schemas.openxmlformats.org/officeDocument/2006/relationships/image" Target="../media/image1278.png"/><Relationship Id="rId122" Type="http://schemas.openxmlformats.org/officeDocument/2006/relationships/customXml" Target="../ink/ink1313.xml"/><Relationship Id="rId121" Type="http://schemas.openxmlformats.org/officeDocument/2006/relationships/image" Target="../media/image1277.png"/><Relationship Id="rId120" Type="http://schemas.openxmlformats.org/officeDocument/2006/relationships/customXml" Target="../ink/ink1312.xml"/><Relationship Id="rId12" Type="http://schemas.openxmlformats.org/officeDocument/2006/relationships/customXml" Target="../ink/ink1257.xml"/><Relationship Id="rId119" Type="http://schemas.openxmlformats.org/officeDocument/2006/relationships/image" Target="../media/image1276.png"/><Relationship Id="rId118" Type="http://schemas.openxmlformats.org/officeDocument/2006/relationships/customXml" Target="../ink/ink1311.xml"/><Relationship Id="rId117" Type="http://schemas.openxmlformats.org/officeDocument/2006/relationships/image" Target="../media/image1275.png"/><Relationship Id="rId116" Type="http://schemas.openxmlformats.org/officeDocument/2006/relationships/customXml" Target="../ink/ink1310.xml"/><Relationship Id="rId115" Type="http://schemas.openxmlformats.org/officeDocument/2006/relationships/image" Target="../media/image1274.png"/><Relationship Id="rId114" Type="http://schemas.openxmlformats.org/officeDocument/2006/relationships/customXml" Target="../ink/ink1309.xml"/><Relationship Id="rId113" Type="http://schemas.openxmlformats.org/officeDocument/2006/relationships/image" Target="../media/image1273.png"/><Relationship Id="rId112" Type="http://schemas.openxmlformats.org/officeDocument/2006/relationships/customXml" Target="../ink/ink1308.xml"/><Relationship Id="rId111" Type="http://schemas.openxmlformats.org/officeDocument/2006/relationships/image" Target="../media/image1272.png"/><Relationship Id="rId110" Type="http://schemas.openxmlformats.org/officeDocument/2006/relationships/customXml" Target="../ink/ink1307.xml"/><Relationship Id="rId11" Type="http://schemas.openxmlformats.org/officeDocument/2006/relationships/image" Target="../media/image1223.png"/><Relationship Id="rId109" Type="http://schemas.openxmlformats.org/officeDocument/2006/relationships/image" Target="../media/image1271.png"/><Relationship Id="rId108" Type="http://schemas.openxmlformats.org/officeDocument/2006/relationships/customXml" Target="../ink/ink1306.xml"/><Relationship Id="rId107" Type="http://schemas.openxmlformats.org/officeDocument/2006/relationships/image" Target="../media/image1270.png"/><Relationship Id="rId106" Type="http://schemas.openxmlformats.org/officeDocument/2006/relationships/customXml" Target="../ink/ink1305.xml"/><Relationship Id="rId105" Type="http://schemas.openxmlformats.org/officeDocument/2006/relationships/image" Target="../media/image1269.png"/><Relationship Id="rId104" Type="http://schemas.openxmlformats.org/officeDocument/2006/relationships/customXml" Target="../ink/ink1304.xml"/><Relationship Id="rId103" Type="http://schemas.openxmlformats.org/officeDocument/2006/relationships/image" Target="../media/image1268.png"/><Relationship Id="rId102" Type="http://schemas.openxmlformats.org/officeDocument/2006/relationships/customXml" Target="../ink/ink1303.xml"/><Relationship Id="rId101" Type="http://schemas.openxmlformats.org/officeDocument/2006/relationships/image" Target="../media/image1267.png"/><Relationship Id="rId100" Type="http://schemas.openxmlformats.org/officeDocument/2006/relationships/customXml" Target="../ink/ink1302.xml"/><Relationship Id="rId10" Type="http://schemas.openxmlformats.org/officeDocument/2006/relationships/customXml" Target="../ink/ink1256.xml"/><Relationship Id="rId1" Type="http://schemas.openxmlformats.org/officeDocument/2006/relationships/image" Target="../media/image12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3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3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6.png"/><Relationship Id="rId98" Type="http://schemas.openxmlformats.org/officeDocument/2006/relationships/customXml" Target="../ink/ink49.xml"/><Relationship Id="rId97" Type="http://schemas.openxmlformats.org/officeDocument/2006/relationships/image" Target="../media/image55.png"/><Relationship Id="rId96" Type="http://schemas.openxmlformats.org/officeDocument/2006/relationships/customXml" Target="../ink/ink48.xml"/><Relationship Id="rId95" Type="http://schemas.openxmlformats.org/officeDocument/2006/relationships/image" Target="../media/image54.png"/><Relationship Id="rId94" Type="http://schemas.openxmlformats.org/officeDocument/2006/relationships/customXml" Target="../ink/ink47.xml"/><Relationship Id="rId93" Type="http://schemas.openxmlformats.org/officeDocument/2006/relationships/image" Target="../media/image53.png"/><Relationship Id="rId92" Type="http://schemas.openxmlformats.org/officeDocument/2006/relationships/customXml" Target="../ink/ink46.xml"/><Relationship Id="rId91" Type="http://schemas.openxmlformats.org/officeDocument/2006/relationships/image" Target="../media/image52.png"/><Relationship Id="rId90" Type="http://schemas.openxmlformats.org/officeDocument/2006/relationships/customXml" Target="../ink/ink45.xml"/><Relationship Id="rId9" Type="http://schemas.openxmlformats.org/officeDocument/2006/relationships/image" Target="../media/image11.png"/><Relationship Id="rId89" Type="http://schemas.openxmlformats.org/officeDocument/2006/relationships/image" Target="../media/image51.png"/><Relationship Id="rId88" Type="http://schemas.openxmlformats.org/officeDocument/2006/relationships/customXml" Target="../ink/ink44.xml"/><Relationship Id="rId87" Type="http://schemas.openxmlformats.org/officeDocument/2006/relationships/image" Target="../media/image50.png"/><Relationship Id="rId86" Type="http://schemas.openxmlformats.org/officeDocument/2006/relationships/customXml" Target="../ink/ink43.xml"/><Relationship Id="rId85" Type="http://schemas.openxmlformats.org/officeDocument/2006/relationships/image" Target="../media/image49.png"/><Relationship Id="rId84" Type="http://schemas.openxmlformats.org/officeDocument/2006/relationships/customXml" Target="../ink/ink42.xml"/><Relationship Id="rId83" Type="http://schemas.openxmlformats.org/officeDocument/2006/relationships/image" Target="../media/image48.png"/><Relationship Id="rId82" Type="http://schemas.openxmlformats.org/officeDocument/2006/relationships/customXml" Target="../ink/ink41.xml"/><Relationship Id="rId81" Type="http://schemas.openxmlformats.org/officeDocument/2006/relationships/image" Target="../media/image47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6.png"/><Relationship Id="rId78" Type="http://schemas.openxmlformats.org/officeDocument/2006/relationships/customXml" Target="../ink/ink39.xml"/><Relationship Id="rId77" Type="http://schemas.openxmlformats.org/officeDocument/2006/relationships/image" Target="../media/image45.png"/><Relationship Id="rId76" Type="http://schemas.openxmlformats.org/officeDocument/2006/relationships/customXml" Target="../ink/ink38.xml"/><Relationship Id="rId75" Type="http://schemas.openxmlformats.org/officeDocument/2006/relationships/image" Target="../media/image44.png"/><Relationship Id="rId74" Type="http://schemas.openxmlformats.org/officeDocument/2006/relationships/customXml" Target="../ink/ink37.xml"/><Relationship Id="rId73" Type="http://schemas.openxmlformats.org/officeDocument/2006/relationships/image" Target="../media/image43.png"/><Relationship Id="rId72" Type="http://schemas.openxmlformats.org/officeDocument/2006/relationships/customXml" Target="../ink/ink36.xml"/><Relationship Id="rId71" Type="http://schemas.openxmlformats.org/officeDocument/2006/relationships/image" Target="../media/image42.png"/><Relationship Id="rId70" Type="http://schemas.openxmlformats.org/officeDocument/2006/relationships/customXml" Target="../ink/ink35.xml"/><Relationship Id="rId7" Type="http://schemas.openxmlformats.org/officeDocument/2006/relationships/image" Target="../media/image10.png"/><Relationship Id="rId69" Type="http://schemas.openxmlformats.org/officeDocument/2006/relationships/image" Target="../media/image41.png"/><Relationship Id="rId68" Type="http://schemas.openxmlformats.org/officeDocument/2006/relationships/customXml" Target="../ink/ink34.xml"/><Relationship Id="rId67" Type="http://schemas.openxmlformats.org/officeDocument/2006/relationships/image" Target="../media/image40.png"/><Relationship Id="rId66" Type="http://schemas.openxmlformats.org/officeDocument/2006/relationships/customXml" Target="../ink/ink33.xml"/><Relationship Id="rId65" Type="http://schemas.openxmlformats.org/officeDocument/2006/relationships/image" Target="../media/image39.png"/><Relationship Id="rId64" Type="http://schemas.openxmlformats.org/officeDocument/2006/relationships/customXml" Target="../ink/ink32.xml"/><Relationship Id="rId63" Type="http://schemas.openxmlformats.org/officeDocument/2006/relationships/image" Target="../media/image38.png"/><Relationship Id="rId62" Type="http://schemas.openxmlformats.org/officeDocument/2006/relationships/customXml" Target="../ink/ink31.xml"/><Relationship Id="rId61" Type="http://schemas.openxmlformats.org/officeDocument/2006/relationships/image" Target="../media/image37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6.png"/><Relationship Id="rId58" Type="http://schemas.openxmlformats.org/officeDocument/2006/relationships/customXml" Target="../ink/ink29.xml"/><Relationship Id="rId57" Type="http://schemas.openxmlformats.org/officeDocument/2006/relationships/image" Target="../media/image35.png"/><Relationship Id="rId56" Type="http://schemas.openxmlformats.org/officeDocument/2006/relationships/customXml" Target="../ink/ink28.xml"/><Relationship Id="rId55" Type="http://schemas.openxmlformats.org/officeDocument/2006/relationships/image" Target="../media/image34.png"/><Relationship Id="rId54" Type="http://schemas.openxmlformats.org/officeDocument/2006/relationships/customXml" Target="../ink/ink27.xml"/><Relationship Id="rId53" Type="http://schemas.openxmlformats.org/officeDocument/2006/relationships/image" Target="../media/image33.png"/><Relationship Id="rId52" Type="http://schemas.openxmlformats.org/officeDocument/2006/relationships/customXml" Target="../ink/ink26.xml"/><Relationship Id="rId51" Type="http://schemas.openxmlformats.org/officeDocument/2006/relationships/image" Target="../media/image32.png"/><Relationship Id="rId50" Type="http://schemas.openxmlformats.org/officeDocument/2006/relationships/customXml" Target="../ink/ink25.xml"/><Relationship Id="rId5" Type="http://schemas.openxmlformats.org/officeDocument/2006/relationships/image" Target="../media/image9.png"/><Relationship Id="rId49" Type="http://schemas.openxmlformats.org/officeDocument/2006/relationships/image" Target="../media/image31.png"/><Relationship Id="rId48" Type="http://schemas.openxmlformats.org/officeDocument/2006/relationships/customXml" Target="../ink/ink24.xml"/><Relationship Id="rId47" Type="http://schemas.openxmlformats.org/officeDocument/2006/relationships/image" Target="../media/image30.png"/><Relationship Id="rId468" Type="http://schemas.openxmlformats.org/officeDocument/2006/relationships/slideLayout" Target="../slideLayouts/slideLayout7.xml"/><Relationship Id="rId467" Type="http://schemas.openxmlformats.org/officeDocument/2006/relationships/image" Target="../media/image232.png"/><Relationship Id="rId466" Type="http://schemas.openxmlformats.org/officeDocument/2006/relationships/customXml" Target="../ink/ink241.xml"/><Relationship Id="rId465" Type="http://schemas.openxmlformats.org/officeDocument/2006/relationships/image" Target="../media/image231.png"/><Relationship Id="rId464" Type="http://schemas.openxmlformats.org/officeDocument/2006/relationships/customXml" Target="../ink/ink240.xml"/><Relationship Id="rId463" Type="http://schemas.openxmlformats.org/officeDocument/2006/relationships/image" Target="../media/image230.png"/><Relationship Id="rId462" Type="http://schemas.openxmlformats.org/officeDocument/2006/relationships/customXml" Target="../ink/ink239.xml"/><Relationship Id="rId461" Type="http://schemas.openxmlformats.org/officeDocument/2006/relationships/image" Target="../media/image229.png"/><Relationship Id="rId460" Type="http://schemas.openxmlformats.org/officeDocument/2006/relationships/customXml" Target="../ink/ink238.xml"/><Relationship Id="rId46" Type="http://schemas.openxmlformats.org/officeDocument/2006/relationships/customXml" Target="../ink/ink23.xml"/><Relationship Id="rId459" Type="http://schemas.openxmlformats.org/officeDocument/2006/relationships/image" Target="../media/image228.png"/><Relationship Id="rId458" Type="http://schemas.openxmlformats.org/officeDocument/2006/relationships/customXml" Target="../ink/ink237.xml"/><Relationship Id="rId457" Type="http://schemas.openxmlformats.org/officeDocument/2006/relationships/image" Target="../media/image227.png"/><Relationship Id="rId456" Type="http://schemas.openxmlformats.org/officeDocument/2006/relationships/customXml" Target="../ink/ink236.xml"/><Relationship Id="rId455" Type="http://schemas.openxmlformats.org/officeDocument/2006/relationships/image" Target="../media/image226.png"/><Relationship Id="rId454" Type="http://schemas.openxmlformats.org/officeDocument/2006/relationships/customXml" Target="../ink/ink235.xml"/><Relationship Id="rId453" Type="http://schemas.openxmlformats.org/officeDocument/2006/relationships/image" Target="../media/image225.png"/><Relationship Id="rId452" Type="http://schemas.openxmlformats.org/officeDocument/2006/relationships/customXml" Target="../ink/ink234.xml"/><Relationship Id="rId451" Type="http://schemas.openxmlformats.org/officeDocument/2006/relationships/image" Target="../media/image224.png"/><Relationship Id="rId450" Type="http://schemas.openxmlformats.org/officeDocument/2006/relationships/customXml" Target="../ink/ink233.xml"/><Relationship Id="rId45" Type="http://schemas.openxmlformats.org/officeDocument/2006/relationships/image" Target="../media/image29.png"/><Relationship Id="rId449" Type="http://schemas.openxmlformats.org/officeDocument/2006/relationships/image" Target="../media/image223.png"/><Relationship Id="rId448" Type="http://schemas.openxmlformats.org/officeDocument/2006/relationships/customXml" Target="../ink/ink232.xml"/><Relationship Id="rId447" Type="http://schemas.openxmlformats.org/officeDocument/2006/relationships/image" Target="../media/image222.png"/><Relationship Id="rId446" Type="http://schemas.openxmlformats.org/officeDocument/2006/relationships/customXml" Target="../ink/ink231.xml"/><Relationship Id="rId445" Type="http://schemas.openxmlformats.org/officeDocument/2006/relationships/image" Target="../media/image221.png"/><Relationship Id="rId444" Type="http://schemas.openxmlformats.org/officeDocument/2006/relationships/customXml" Target="../ink/ink230.xml"/><Relationship Id="rId443" Type="http://schemas.openxmlformats.org/officeDocument/2006/relationships/image" Target="../media/image220.png"/><Relationship Id="rId442" Type="http://schemas.openxmlformats.org/officeDocument/2006/relationships/customXml" Target="../ink/ink229.xml"/><Relationship Id="rId441" Type="http://schemas.openxmlformats.org/officeDocument/2006/relationships/image" Target="../media/image219.png"/><Relationship Id="rId440" Type="http://schemas.openxmlformats.org/officeDocument/2006/relationships/customXml" Target="../ink/ink228.xml"/><Relationship Id="rId44" Type="http://schemas.openxmlformats.org/officeDocument/2006/relationships/customXml" Target="../ink/ink22.xml"/><Relationship Id="rId439" Type="http://schemas.openxmlformats.org/officeDocument/2006/relationships/image" Target="../media/image218.png"/><Relationship Id="rId438" Type="http://schemas.openxmlformats.org/officeDocument/2006/relationships/customXml" Target="../ink/ink227.xml"/><Relationship Id="rId437" Type="http://schemas.openxmlformats.org/officeDocument/2006/relationships/image" Target="../media/image217.png"/><Relationship Id="rId436" Type="http://schemas.openxmlformats.org/officeDocument/2006/relationships/customXml" Target="../ink/ink226.xml"/><Relationship Id="rId435" Type="http://schemas.openxmlformats.org/officeDocument/2006/relationships/image" Target="../media/image216.png"/><Relationship Id="rId434" Type="http://schemas.openxmlformats.org/officeDocument/2006/relationships/customXml" Target="../ink/ink225.xml"/><Relationship Id="rId433" Type="http://schemas.openxmlformats.org/officeDocument/2006/relationships/image" Target="../media/image215.png"/><Relationship Id="rId432" Type="http://schemas.openxmlformats.org/officeDocument/2006/relationships/customXml" Target="../ink/ink224.xml"/><Relationship Id="rId431" Type="http://schemas.openxmlformats.org/officeDocument/2006/relationships/image" Target="../media/image214.png"/><Relationship Id="rId430" Type="http://schemas.openxmlformats.org/officeDocument/2006/relationships/customXml" Target="../ink/ink223.xml"/><Relationship Id="rId43" Type="http://schemas.openxmlformats.org/officeDocument/2006/relationships/image" Target="../media/image28.png"/><Relationship Id="rId429" Type="http://schemas.openxmlformats.org/officeDocument/2006/relationships/image" Target="../media/image213.png"/><Relationship Id="rId428" Type="http://schemas.openxmlformats.org/officeDocument/2006/relationships/customXml" Target="../ink/ink222.xml"/><Relationship Id="rId427" Type="http://schemas.openxmlformats.org/officeDocument/2006/relationships/image" Target="../media/image212.png"/><Relationship Id="rId426" Type="http://schemas.openxmlformats.org/officeDocument/2006/relationships/customXml" Target="../ink/ink221.xml"/><Relationship Id="rId425" Type="http://schemas.openxmlformats.org/officeDocument/2006/relationships/image" Target="../media/image211.png"/><Relationship Id="rId424" Type="http://schemas.openxmlformats.org/officeDocument/2006/relationships/customXml" Target="../ink/ink220.xml"/><Relationship Id="rId423" Type="http://schemas.openxmlformats.org/officeDocument/2006/relationships/image" Target="../media/image210.png"/><Relationship Id="rId422" Type="http://schemas.openxmlformats.org/officeDocument/2006/relationships/customXml" Target="../ink/ink219.xml"/><Relationship Id="rId421" Type="http://schemas.openxmlformats.org/officeDocument/2006/relationships/image" Target="../media/image209.png"/><Relationship Id="rId420" Type="http://schemas.openxmlformats.org/officeDocument/2006/relationships/customXml" Target="../ink/ink218.xml"/><Relationship Id="rId42" Type="http://schemas.openxmlformats.org/officeDocument/2006/relationships/customXml" Target="../ink/ink21.xml"/><Relationship Id="rId419" Type="http://schemas.openxmlformats.org/officeDocument/2006/relationships/image" Target="../media/image208.png"/><Relationship Id="rId418" Type="http://schemas.openxmlformats.org/officeDocument/2006/relationships/customXml" Target="../ink/ink217.xml"/><Relationship Id="rId417" Type="http://schemas.openxmlformats.org/officeDocument/2006/relationships/image" Target="../media/image207.png"/><Relationship Id="rId416" Type="http://schemas.openxmlformats.org/officeDocument/2006/relationships/customXml" Target="../ink/ink216.xml"/><Relationship Id="rId415" Type="http://schemas.openxmlformats.org/officeDocument/2006/relationships/image" Target="../media/image206.png"/><Relationship Id="rId414" Type="http://schemas.openxmlformats.org/officeDocument/2006/relationships/customXml" Target="../ink/ink215.xml"/><Relationship Id="rId413" Type="http://schemas.openxmlformats.org/officeDocument/2006/relationships/image" Target="../media/image205.png"/><Relationship Id="rId412" Type="http://schemas.openxmlformats.org/officeDocument/2006/relationships/customXml" Target="../ink/ink214.xml"/><Relationship Id="rId411" Type="http://schemas.openxmlformats.org/officeDocument/2006/relationships/image" Target="../media/image204.png"/><Relationship Id="rId410" Type="http://schemas.openxmlformats.org/officeDocument/2006/relationships/customXml" Target="../ink/ink213.xml"/><Relationship Id="rId41" Type="http://schemas.openxmlformats.org/officeDocument/2006/relationships/image" Target="../media/image27.png"/><Relationship Id="rId409" Type="http://schemas.openxmlformats.org/officeDocument/2006/relationships/image" Target="../media/image203.png"/><Relationship Id="rId408" Type="http://schemas.openxmlformats.org/officeDocument/2006/relationships/customXml" Target="../ink/ink212.xml"/><Relationship Id="rId407" Type="http://schemas.openxmlformats.org/officeDocument/2006/relationships/image" Target="../media/image202.png"/><Relationship Id="rId406" Type="http://schemas.openxmlformats.org/officeDocument/2006/relationships/customXml" Target="../ink/ink211.xml"/><Relationship Id="rId405" Type="http://schemas.openxmlformats.org/officeDocument/2006/relationships/image" Target="../media/image201.png"/><Relationship Id="rId404" Type="http://schemas.openxmlformats.org/officeDocument/2006/relationships/customXml" Target="../ink/ink210.xml"/><Relationship Id="rId403" Type="http://schemas.openxmlformats.org/officeDocument/2006/relationships/customXml" Target="../ink/ink209.xml"/><Relationship Id="rId402" Type="http://schemas.openxmlformats.org/officeDocument/2006/relationships/image" Target="../media/image200.png"/><Relationship Id="rId401" Type="http://schemas.openxmlformats.org/officeDocument/2006/relationships/customXml" Target="../ink/ink208.xml"/><Relationship Id="rId400" Type="http://schemas.openxmlformats.org/officeDocument/2006/relationships/image" Target="../media/image199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9" Type="http://schemas.openxmlformats.org/officeDocument/2006/relationships/customXml" Target="../ink/ink207.xml"/><Relationship Id="rId398" Type="http://schemas.openxmlformats.org/officeDocument/2006/relationships/image" Target="../media/image198.png"/><Relationship Id="rId397" Type="http://schemas.openxmlformats.org/officeDocument/2006/relationships/customXml" Target="../ink/ink206.xml"/><Relationship Id="rId396" Type="http://schemas.openxmlformats.org/officeDocument/2006/relationships/image" Target="../media/image197.png"/><Relationship Id="rId395" Type="http://schemas.openxmlformats.org/officeDocument/2006/relationships/customXml" Target="../ink/ink205.xml"/><Relationship Id="rId394" Type="http://schemas.openxmlformats.org/officeDocument/2006/relationships/image" Target="../media/image196.png"/><Relationship Id="rId393" Type="http://schemas.openxmlformats.org/officeDocument/2006/relationships/customXml" Target="../ink/ink204.xml"/><Relationship Id="rId392" Type="http://schemas.openxmlformats.org/officeDocument/2006/relationships/image" Target="../media/image195.png"/><Relationship Id="rId391" Type="http://schemas.openxmlformats.org/officeDocument/2006/relationships/customXml" Target="../ink/ink203.xml"/><Relationship Id="rId390" Type="http://schemas.openxmlformats.org/officeDocument/2006/relationships/image" Target="../media/image194.png"/><Relationship Id="rId39" Type="http://schemas.openxmlformats.org/officeDocument/2006/relationships/image" Target="../media/image26.png"/><Relationship Id="rId389" Type="http://schemas.openxmlformats.org/officeDocument/2006/relationships/customXml" Target="../ink/ink202.xml"/><Relationship Id="rId388" Type="http://schemas.openxmlformats.org/officeDocument/2006/relationships/image" Target="../media/image193.png"/><Relationship Id="rId387" Type="http://schemas.openxmlformats.org/officeDocument/2006/relationships/customXml" Target="../ink/ink201.xml"/><Relationship Id="rId386" Type="http://schemas.openxmlformats.org/officeDocument/2006/relationships/image" Target="../media/image192.png"/><Relationship Id="rId385" Type="http://schemas.openxmlformats.org/officeDocument/2006/relationships/customXml" Target="../ink/ink200.xml"/><Relationship Id="rId384" Type="http://schemas.openxmlformats.org/officeDocument/2006/relationships/image" Target="../media/image191.png"/><Relationship Id="rId383" Type="http://schemas.openxmlformats.org/officeDocument/2006/relationships/customXml" Target="../ink/ink199.xml"/><Relationship Id="rId382" Type="http://schemas.openxmlformats.org/officeDocument/2006/relationships/image" Target="../media/image190.png"/><Relationship Id="rId381" Type="http://schemas.openxmlformats.org/officeDocument/2006/relationships/customXml" Target="../ink/ink198.xml"/><Relationship Id="rId380" Type="http://schemas.openxmlformats.org/officeDocument/2006/relationships/image" Target="../media/image189.png"/><Relationship Id="rId38" Type="http://schemas.openxmlformats.org/officeDocument/2006/relationships/customXml" Target="../ink/ink19.xml"/><Relationship Id="rId379" Type="http://schemas.openxmlformats.org/officeDocument/2006/relationships/customXml" Target="../ink/ink197.xml"/><Relationship Id="rId378" Type="http://schemas.openxmlformats.org/officeDocument/2006/relationships/image" Target="../media/image188.png"/><Relationship Id="rId377" Type="http://schemas.openxmlformats.org/officeDocument/2006/relationships/customXml" Target="../ink/ink196.xml"/><Relationship Id="rId376" Type="http://schemas.openxmlformats.org/officeDocument/2006/relationships/image" Target="../media/image187.png"/><Relationship Id="rId375" Type="http://schemas.openxmlformats.org/officeDocument/2006/relationships/customXml" Target="../ink/ink195.xml"/><Relationship Id="rId374" Type="http://schemas.openxmlformats.org/officeDocument/2006/relationships/image" Target="../media/image186.png"/><Relationship Id="rId373" Type="http://schemas.openxmlformats.org/officeDocument/2006/relationships/customXml" Target="../ink/ink194.xml"/><Relationship Id="rId372" Type="http://schemas.openxmlformats.org/officeDocument/2006/relationships/customXml" Target="../ink/ink193.xml"/><Relationship Id="rId371" Type="http://schemas.openxmlformats.org/officeDocument/2006/relationships/image" Target="../media/image185.png"/><Relationship Id="rId370" Type="http://schemas.openxmlformats.org/officeDocument/2006/relationships/customXml" Target="../ink/ink192.xml"/><Relationship Id="rId37" Type="http://schemas.openxmlformats.org/officeDocument/2006/relationships/image" Target="../media/image25.png"/><Relationship Id="rId369" Type="http://schemas.openxmlformats.org/officeDocument/2006/relationships/image" Target="../media/image184.png"/><Relationship Id="rId368" Type="http://schemas.openxmlformats.org/officeDocument/2006/relationships/customXml" Target="../ink/ink191.xml"/><Relationship Id="rId367" Type="http://schemas.openxmlformats.org/officeDocument/2006/relationships/image" Target="../media/image183.png"/><Relationship Id="rId366" Type="http://schemas.openxmlformats.org/officeDocument/2006/relationships/customXml" Target="../ink/ink190.xml"/><Relationship Id="rId365" Type="http://schemas.openxmlformats.org/officeDocument/2006/relationships/image" Target="../media/image182.png"/><Relationship Id="rId364" Type="http://schemas.openxmlformats.org/officeDocument/2006/relationships/customXml" Target="../ink/ink189.xml"/><Relationship Id="rId363" Type="http://schemas.openxmlformats.org/officeDocument/2006/relationships/image" Target="../media/image181.png"/><Relationship Id="rId362" Type="http://schemas.openxmlformats.org/officeDocument/2006/relationships/customXml" Target="../ink/ink188.xml"/><Relationship Id="rId361" Type="http://schemas.openxmlformats.org/officeDocument/2006/relationships/image" Target="../media/image180.png"/><Relationship Id="rId360" Type="http://schemas.openxmlformats.org/officeDocument/2006/relationships/customXml" Target="../ink/ink187.xml"/><Relationship Id="rId36" Type="http://schemas.openxmlformats.org/officeDocument/2006/relationships/customXml" Target="../ink/ink18.xml"/><Relationship Id="rId359" Type="http://schemas.openxmlformats.org/officeDocument/2006/relationships/image" Target="../media/image179.png"/><Relationship Id="rId358" Type="http://schemas.openxmlformats.org/officeDocument/2006/relationships/customXml" Target="../ink/ink186.xml"/><Relationship Id="rId357" Type="http://schemas.openxmlformats.org/officeDocument/2006/relationships/image" Target="../media/image178.png"/><Relationship Id="rId356" Type="http://schemas.openxmlformats.org/officeDocument/2006/relationships/customXml" Target="../ink/ink185.xml"/><Relationship Id="rId355" Type="http://schemas.openxmlformats.org/officeDocument/2006/relationships/image" Target="../media/image177.png"/><Relationship Id="rId354" Type="http://schemas.openxmlformats.org/officeDocument/2006/relationships/customXml" Target="../ink/ink184.xml"/><Relationship Id="rId353" Type="http://schemas.openxmlformats.org/officeDocument/2006/relationships/image" Target="../media/image176.png"/><Relationship Id="rId352" Type="http://schemas.openxmlformats.org/officeDocument/2006/relationships/customXml" Target="../ink/ink183.xml"/><Relationship Id="rId351" Type="http://schemas.openxmlformats.org/officeDocument/2006/relationships/image" Target="../media/image175.png"/><Relationship Id="rId350" Type="http://schemas.openxmlformats.org/officeDocument/2006/relationships/customXml" Target="../ink/ink182.xml"/><Relationship Id="rId35" Type="http://schemas.openxmlformats.org/officeDocument/2006/relationships/image" Target="../media/image24.png"/><Relationship Id="rId349" Type="http://schemas.openxmlformats.org/officeDocument/2006/relationships/image" Target="../media/image174.png"/><Relationship Id="rId348" Type="http://schemas.openxmlformats.org/officeDocument/2006/relationships/customXml" Target="../ink/ink181.xml"/><Relationship Id="rId347" Type="http://schemas.openxmlformats.org/officeDocument/2006/relationships/customXml" Target="../ink/ink180.xml"/><Relationship Id="rId346" Type="http://schemas.openxmlformats.org/officeDocument/2006/relationships/image" Target="../media/image173.png"/><Relationship Id="rId345" Type="http://schemas.openxmlformats.org/officeDocument/2006/relationships/customXml" Target="../ink/ink179.xml"/><Relationship Id="rId344" Type="http://schemas.openxmlformats.org/officeDocument/2006/relationships/image" Target="../media/image172.png"/><Relationship Id="rId343" Type="http://schemas.openxmlformats.org/officeDocument/2006/relationships/customXml" Target="../ink/ink178.xml"/><Relationship Id="rId342" Type="http://schemas.openxmlformats.org/officeDocument/2006/relationships/image" Target="../media/image171.png"/><Relationship Id="rId341" Type="http://schemas.openxmlformats.org/officeDocument/2006/relationships/customXml" Target="../ink/ink177.xml"/><Relationship Id="rId340" Type="http://schemas.openxmlformats.org/officeDocument/2006/relationships/image" Target="../media/image170.png"/><Relationship Id="rId34" Type="http://schemas.openxmlformats.org/officeDocument/2006/relationships/customXml" Target="../ink/ink17.xml"/><Relationship Id="rId339" Type="http://schemas.openxmlformats.org/officeDocument/2006/relationships/customXml" Target="../ink/ink176.xml"/><Relationship Id="rId338" Type="http://schemas.openxmlformats.org/officeDocument/2006/relationships/image" Target="../media/image169.png"/><Relationship Id="rId337" Type="http://schemas.openxmlformats.org/officeDocument/2006/relationships/customXml" Target="../ink/ink175.xml"/><Relationship Id="rId336" Type="http://schemas.openxmlformats.org/officeDocument/2006/relationships/customXml" Target="../ink/ink174.xml"/><Relationship Id="rId335" Type="http://schemas.openxmlformats.org/officeDocument/2006/relationships/image" Target="../media/image168.png"/><Relationship Id="rId334" Type="http://schemas.openxmlformats.org/officeDocument/2006/relationships/customXml" Target="../ink/ink173.xml"/><Relationship Id="rId333" Type="http://schemas.openxmlformats.org/officeDocument/2006/relationships/image" Target="../media/image167.png"/><Relationship Id="rId332" Type="http://schemas.openxmlformats.org/officeDocument/2006/relationships/customXml" Target="../ink/ink172.xml"/><Relationship Id="rId331" Type="http://schemas.openxmlformats.org/officeDocument/2006/relationships/image" Target="../media/image166.png"/><Relationship Id="rId330" Type="http://schemas.openxmlformats.org/officeDocument/2006/relationships/customXml" Target="../ink/ink171.xml"/><Relationship Id="rId33" Type="http://schemas.openxmlformats.org/officeDocument/2006/relationships/image" Target="../media/image23.png"/><Relationship Id="rId329" Type="http://schemas.openxmlformats.org/officeDocument/2006/relationships/image" Target="../media/image165.png"/><Relationship Id="rId328" Type="http://schemas.openxmlformats.org/officeDocument/2006/relationships/customXml" Target="../ink/ink170.xml"/><Relationship Id="rId327" Type="http://schemas.openxmlformats.org/officeDocument/2006/relationships/image" Target="../media/image164.png"/><Relationship Id="rId326" Type="http://schemas.openxmlformats.org/officeDocument/2006/relationships/customXml" Target="../ink/ink169.xml"/><Relationship Id="rId325" Type="http://schemas.openxmlformats.org/officeDocument/2006/relationships/customXml" Target="../ink/ink168.xml"/><Relationship Id="rId324" Type="http://schemas.openxmlformats.org/officeDocument/2006/relationships/image" Target="../media/image163.png"/><Relationship Id="rId323" Type="http://schemas.openxmlformats.org/officeDocument/2006/relationships/customXml" Target="../ink/ink167.xml"/><Relationship Id="rId322" Type="http://schemas.openxmlformats.org/officeDocument/2006/relationships/image" Target="../media/image162.png"/><Relationship Id="rId321" Type="http://schemas.openxmlformats.org/officeDocument/2006/relationships/customXml" Target="../ink/ink166.xml"/><Relationship Id="rId320" Type="http://schemas.openxmlformats.org/officeDocument/2006/relationships/image" Target="../media/image161.png"/><Relationship Id="rId32" Type="http://schemas.openxmlformats.org/officeDocument/2006/relationships/customXml" Target="../ink/ink16.xml"/><Relationship Id="rId319" Type="http://schemas.openxmlformats.org/officeDocument/2006/relationships/customXml" Target="../ink/ink165.xml"/><Relationship Id="rId318" Type="http://schemas.openxmlformats.org/officeDocument/2006/relationships/image" Target="../media/image160.png"/><Relationship Id="rId317" Type="http://schemas.openxmlformats.org/officeDocument/2006/relationships/customXml" Target="../ink/ink164.xml"/><Relationship Id="rId316" Type="http://schemas.openxmlformats.org/officeDocument/2006/relationships/image" Target="../media/image159.png"/><Relationship Id="rId315" Type="http://schemas.openxmlformats.org/officeDocument/2006/relationships/customXml" Target="../ink/ink163.xml"/><Relationship Id="rId314" Type="http://schemas.openxmlformats.org/officeDocument/2006/relationships/image" Target="../media/image158.png"/><Relationship Id="rId313" Type="http://schemas.openxmlformats.org/officeDocument/2006/relationships/customXml" Target="../ink/ink162.xml"/><Relationship Id="rId312" Type="http://schemas.openxmlformats.org/officeDocument/2006/relationships/image" Target="../media/image157.png"/><Relationship Id="rId311" Type="http://schemas.openxmlformats.org/officeDocument/2006/relationships/customXml" Target="../ink/ink161.xml"/><Relationship Id="rId310" Type="http://schemas.openxmlformats.org/officeDocument/2006/relationships/image" Target="../media/image156.png"/><Relationship Id="rId31" Type="http://schemas.openxmlformats.org/officeDocument/2006/relationships/image" Target="../media/image22.png"/><Relationship Id="rId309" Type="http://schemas.openxmlformats.org/officeDocument/2006/relationships/customXml" Target="../ink/ink160.xml"/><Relationship Id="rId308" Type="http://schemas.openxmlformats.org/officeDocument/2006/relationships/image" Target="../media/image155.png"/><Relationship Id="rId307" Type="http://schemas.openxmlformats.org/officeDocument/2006/relationships/customXml" Target="../ink/ink159.xml"/><Relationship Id="rId306" Type="http://schemas.openxmlformats.org/officeDocument/2006/relationships/image" Target="../media/image154.png"/><Relationship Id="rId305" Type="http://schemas.openxmlformats.org/officeDocument/2006/relationships/customXml" Target="../ink/ink158.xml"/><Relationship Id="rId304" Type="http://schemas.openxmlformats.org/officeDocument/2006/relationships/image" Target="../media/image153.png"/><Relationship Id="rId303" Type="http://schemas.openxmlformats.org/officeDocument/2006/relationships/customXml" Target="../ink/ink157.xml"/><Relationship Id="rId302" Type="http://schemas.openxmlformats.org/officeDocument/2006/relationships/image" Target="../media/image152.png"/><Relationship Id="rId301" Type="http://schemas.openxmlformats.org/officeDocument/2006/relationships/customXml" Target="../ink/ink156.xml"/><Relationship Id="rId300" Type="http://schemas.openxmlformats.org/officeDocument/2006/relationships/image" Target="../media/image151.png"/><Relationship Id="rId30" Type="http://schemas.openxmlformats.org/officeDocument/2006/relationships/customXml" Target="../ink/ink15.xml"/><Relationship Id="rId3" Type="http://schemas.openxmlformats.org/officeDocument/2006/relationships/image" Target="../media/image8.png"/><Relationship Id="rId299" Type="http://schemas.openxmlformats.org/officeDocument/2006/relationships/customXml" Target="../ink/ink155.xml"/><Relationship Id="rId298" Type="http://schemas.openxmlformats.org/officeDocument/2006/relationships/customXml" Target="../ink/ink154.xml"/><Relationship Id="rId297" Type="http://schemas.openxmlformats.org/officeDocument/2006/relationships/image" Target="../media/image150.png"/><Relationship Id="rId296" Type="http://schemas.openxmlformats.org/officeDocument/2006/relationships/customXml" Target="../ink/ink153.xml"/><Relationship Id="rId295" Type="http://schemas.openxmlformats.org/officeDocument/2006/relationships/image" Target="../media/image149.png"/><Relationship Id="rId294" Type="http://schemas.openxmlformats.org/officeDocument/2006/relationships/customXml" Target="../ink/ink152.xml"/><Relationship Id="rId293" Type="http://schemas.openxmlformats.org/officeDocument/2006/relationships/image" Target="../media/image148.png"/><Relationship Id="rId292" Type="http://schemas.openxmlformats.org/officeDocument/2006/relationships/customXml" Target="../ink/ink151.xml"/><Relationship Id="rId291" Type="http://schemas.openxmlformats.org/officeDocument/2006/relationships/image" Target="../media/image147.png"/><Relationship Id="rId290" Type="http://schemas.openxmlformats.org/officeDocument/2006/relationships/customXml" Target="../ink/ink150.xml"/><Relationship Id="rId29" Type="http://schemas.openxmlformats.org/officeDocument/2006/relationships/image" Target="../media/image21.png"/><Relationship Id="rId289" Type="http://schemas.openxmlformats.org/officeDocument/2006/relationships/image" Target="../media/image146.png"/><Relationship Id="rId288" Type="http://schemas.openxmlformats.org/officeDocument/2006/relationships/customXml" Target="../ink/ink149.xml"/><Relationship Id="rId287" Type="http://schemas.openxmlformats.org/officeDocument/2006/relationships/image" Target="../media/image145.png"/><Relationship Id="rId286" Type="http://schemas.openxmlformats.org/officeDocument/2006/relationships/customXml" Target="../ink/ink148.xml"/><Relationship Id="rId285" Type="http://schemas.openxmlformats.org/officeDocument/2006/relationships/image" Target="../media/image144.png"/><Relationship Id="rId284" Type="http://schemas.openxmlformats.org/officeDocument/2006/relationships/customXml" Target="../ink/ink147.xml"/><Relationship Id="rId283" Type="http://schemas.openxmlformats.org/officeDocument/2006/relationships/image" Target="../media/image143.png"/><Relationship Id="rId282" Type="http://schemas.openxmlformats.org/officeDocument/2006/relationships/customXml" Target="../ink/ink146.xml"/><Relationship Id="rId281" Type="http://schemas.openxmlformats.org/officeDocument/2006/relationships/image" Target="../media/image142.png"/><Relationship Id="rId280" Type="http://schemas.openxmlformats.org/officeDocument/2006/relationships/customXml" Target="../ink/ink145.xml"/><Relationship Id="rId28" Type="http://schemas.openxmlformats.org/officeDocument/2006/relationships/customXml" Target="../ink/ink14.xml"/><Relationship Id="rId279" Type="http://schemas.openxmlformats.org/officeDocument/2006/relationships/image" Target="../media/image141.png"/><Relationship Id="rId278" Type="http://schemas.openxmlformats.org/officeDocument/2006/relationships/customXml" Target="../ink/ink144.xml"/><Relationship Id="rId277" Type="http://schemas.openxmlformats.org/officeDocument/2006/relationships/image" Target="../media/image140.png"/><Relationship Id="rId276" Type="http://schemas.openxmlformats.org/officeDocument/2006/relationships/customXml" Target="../ink/ink143.xml"/><Relationship Id="rId275" Type="http://schemas.openxmlformats.org/officeDocument/2006/relationships/image" Target="../media/image139.png"/><Relationship Id="rId274" Type="http://schemas.openxmlformats.org/officeDocument/2006/relationships/customXml" Target="../ink/ink142.xml"/><Relationship Id="rId273" Type="http://schemas.openxmlformats.org/officeDocument/2006/relationships/image" Target="../media/image138.png"/><Relationship Id="rId272" Type="http://schemas.openxmlformats.org/officeDocument/2006/relationships/customXml" Target="../ink/ink141.xml"/><Relationship Id="rId271" Type="http://schemas.openxmlformats.org/officeDocument/2006/relationships/image" Target="../media/image137.png"/><Relationship Id="rId270" Type="http://schemas.openxmlformats.org/officeDocument/2006/relationships/customXml" Target="../ink/ink140.xml"/><Relationship Id="rId27" Type="http://schemas.openxmlformats.org/officeDocument/2006/relationships/image" Target="../media/image20.png"/><Relationship Id="rId269" Type="http://schemas.openxmlformats.org/officeDocument/2006/relationships/image" Target="../media/image136.png"/><Relationship Id="rId268" Type="http://schemas.openxmlformats.org/officeDocument/2006/relationships/customXml" Target="../ink/ink139.xml"/><Relationship Id="rId267" Type="http://schemas.openxmlformats.org/officeDocument/2006/relationships/image" Target="../media/image135.png"/><Relationship Id="rId266" Type="http://schemas.openxmlformats.org/officeDocument/2006/relationships/customXml" Target="../ink/ink138.xml"/><Relationship Id="rId265" Type="http://schemas.openxmlformats.org/officeDocument/2006/relationships/image" Target="../media/image134.png"/><Relationship Id="rId264" Type="http://schemas.openxmlformats.org/officeDocument/2006/relationships/customXml" Target="../ink/ink137.xml"/><Relationship Id="rId263" Type="http://schemas.openxmlformats.org/officeDocument/2006/relationships/image" Target="../media/image133.png"/><Relationship Id="rId262" Type="http://schemas.openxmlformats.org/officeDocument/2006/relationships/customXml" Target="../ink/ink136.xml"/><Relationship Id="rId261" Type="http://schemas.openxmlformats.org/officeDocument/2006/relationships/image" Target="../media/image132.png"/><Relationship Id="rId260" Type="http://schemas.openxmlformats.org/officeDocument/2006/relationships/customXml" Target="../ink/ink135.xml"/><Relationship Id="rId26" Type="http://schemas.openxmlformats.org/officeDocument/2006/relationships/customXml" Target="../ink/ink13.xml"/><Relationship Id="rId259" Type="http://schemas.openxmlformats.org/officeDocument/2006/relationships/image" Target="../media/image131.png"/><Relationship Id="rId258" Type="http://schemas.openxmlformats.org/officeDocument/2006/relationships/customXml" Target="../ink/ink134.xml"/><Relationship Id="rId257" Type="http://schemas.openxmlformats.org/officeDocument/2006/relationships/image" Target="../media/image130.png"/><Relationship Id="rId256" Type="http://schemas.openxmlformats.org/officeDocument/2006/relationships/customXml" Target="../ink/ink133.xml"/><Relationship Id="rId255" Type="http://schemas.openxmlformats.org/officeDocument/2006/relationships/image" Target="../media/image129.png"/><Relationship Id="rId254" Type="http://schemas.openxmlformats.org/officeDocument/2006/relationships/customXml" Target="../ink/ink132.xml"/><Relationship Id="rId253" Type="http://schemas.openxmlformats.org/officeDocument/2006/relationships/image" Target="../media/image128.png"/><Relationship Id="rId252" Type="http://schemas.openxmlformats.org/officeDocument/2006/relationships/customXml" Target="../ink/ink131.xml"/><Relationship Id="rId251" Type="http://schemas.openxmlformats.org/officeDocument/2006/relationships/image" Target="../media/image127.png"/><Relationship Id="rId250" Type="http://schemas.openxmlformats.org/officeDocument/2006/relationships/customXml" Target="../ink/ink130.xml"/><Relationship Id="rId25" Type="http://schemas.openxmlformats.org/officeDocument/2006/relationships/image" Target="../media/image19.png"/><Relationship Id="rId249" Type="http://schemas.openxmlformats.org/officeDocument/2006/relationships/image" Target="../media/image126.png"/><Relationship Id="rId248" Type="http://schemas.openxmlformats.org/officeDocument/2006/relationships/customXml" Target="../ink/ink129.xml"/><Relationship Id="rId247" Type="http://schemas.openxmlformats.org/officeDocument/2006/relationships/image" Target="../media/image125.png"/><Relationship Id="rId246" Type="http://schemas.openxmlformats.org/officeDocument/2006/relationships/customXml" Target="../ink/ink128.xml"/><Relationship Id="rId245" Type="http://schemas.openxmlformats.org/officeDocument/2006/relationships/customXml" Target="../ink/ink127.xml"/><Relationship Id="rId244" Type="http://schemas.openxmlformats.org/officeDocument/2006/relationships/image" Target="../media/image124.png"/><Relationship Id="rId243" Type="http://schemas.openxmlformats.org/officeDocument/2006/relationships/customXml" Target="../ink/ink126.xml"/><Relationship Id="rId242" Type="http://schemas.openxmlformats.org/officeDocument/2006/relationships/customXml" Target="../ink/ink125.xml"/><Relationship Id="rId241" Type="http://schemas.openxmlformats.org/officeDocument/2006/relationships/image" Target="../media/image123.png"/><Relationship Id="rId240" Type="http://schemas.openxmlformats.org/officeDocument/2006/relationships/customXml" Target="../ink/ink124.xml"/><Relationship Id="rId24" Type="http://schemas.openxmlformats.org/officeDocument/2006/relationships/customXml" Target="../ink/ink12.xml"/><Relationship Id="rId239" Type="http://schemas.openxmlformats.org/officeDocument/2006/relationships/image" Target="../media/image122.png"/><Relationship Id="rId238" Type="http://schemas.openxmlformats.org/officeDocument/2006/relationships/customXml" Target="../ink/ink123.xml"/><Relationship Id="rId237" Type="http://schemas.openxmlformats.org/officeDocument/2006/relationships/image" Target="../media/image121.png"/><Relationship Id="rId236" Type="http://schemas.openxmlformats.org/officeDocument/2006/relationships/customXml" Target="../ink/ink122.xml"/><Relationship Id="rId235" Type="http://schemas.openxmlformats.org/officeDocument/2006/relationships/image" Target="../media/image120.png"/><Relationship Id="rId234" Type="http://schemas.openxmlformats.org/officeDocument/2006/relationships/customXml" Target="../ink/ink121.xml"/><Relationship Id="rId233" Type="http://schemas.openxmlformats.org/officeDocument/2006/relationships/image" Target="../media/image119.png"/><Relationship Id="rId232" Type="http://schemas.openxmlformats.org/officeDocument/2006/relationships/customXml" Target="../ink/ink120.xml"/><Relationship Id="rId231" Type="http://schemas.openxmlformats.org/officeDocument/2006/relationships/image" Target="../media/image118.png"/><Relationship Id="rId230" Type="http://schemas.openxmlformats.org/officeDocument/2006/relationships/customXml" Target="../ink/ink119.xml"/><Relationship Id="rId23" Type="http://schemas.openxmlformats.org/officeDocument/2006/relationships/image" Target="../media/image18.png"/><Relationship Id="rId229" Type="http://schemas.openxmlformats.org/officeDocument/2006/relationships/image" Target="../media/image117.png"/><Relationship Id="rId228" Type="http://schemas.openxmlformats.org/officeDocument/2006/relationships/customXml" Target="../ink/ink118.xml"/><Relationship Id="rId227" Type="http://schemas.openxmlformats.org/officeDocument/2006/relationships/image" Target="../media/image116.png"/><Relationship Id="rId226" Type="http://schemas.openxmlformats.org/officeDocument/2006/relationships/customXml" Target="../ink/ink117.xml"/><Relationship Id="rId225" Type="http://schemas.openxmlformats.org/officeDocument/2006/relationships/image" Target="../media/image115.png"/><Relationship Id="rId224" Type="http://schemas.openxmlformats.org/officeDocument/2006/relationships/customXml" Target="../ink/ink116.xml"/><Relationship Id="rId223" Type="http://schemas.openxmlformats.org/officeDocument/2006/relationships/image" Target="../media/image114.png"/><Relationship Id="rId222" Type="http://schemas.openxmlformats.org/officeDocument/2006/relationships/customXml" Target="../ink/ink115.xml"/><Relationship Id="rId221" Type="http://schemas.openxmlformats.org/officeDocument/2006/relationships/image" Target="../media/image113.png"/><Relationship Id="rId220" Type="http://schemas.openxmlformats.org/officeDocument/2006/relationships/customXml" Target="../ink/ink114.xml"/><Relationship Id="rId22" Type="http://schemas.openxmlformats.org/officeDocument/2006/relationships/customXml" Target="../ink/ink11.xml"/><Relationship Id="rId219" Type="http://schemas.openxmlformats.org/officeDocument/2006/relationships/image" Target="../media/image112.png"/><Relationship Id="rId218" Type="http://schemas.openxmlformats.org/officeDocument/2006/relationships/customXml" Target="../ink/ink113.xml"/><Relationship Id="rId217" Type="http://schemas.openxmlformats.org/officeDocument/2006/relationships/image" Target="../media/image111.png"/><Relationship Id="rId216" Type="http://schemas.openxmlformats.org/officeDocument/2006/relationships/customXml" Target="../ink/ink112.xml"/><Relationship Id="rId215" Type="http://schemas.openxmlformats.org/officeDocument/2006/relationships/image" Target="../media/image110.png"/><Relationship Id="rId214" Type="http://schemas.openxmlformats.org/officeDocument/2006/relationships/customXml" Target="../ink/ink111.xml"/><Relationship Id="rId213" Type="http://schemas.openxmlformats.org/officeDocument/2006/relationships/image" Target="../media/image109.png"/><Relationship Id="rId212" Type="http://schemas.openxmlformats.org/officeDocument/2006/relationships/customXml" Target="../ink/ink110.xml"/><Relationship Id="rId211" Type="http://schemas.openxmlformats.org/officeDocument/2006/relationships/image" Target="../media/image108.png"/><Relationship Id="rId210" Type="http://schemas.openxmlformats.org/officeDocument/2006/relationships/customXml" Target="../ink/ink109.xml"/><Relationship Id="rId21" Type="http://schemas.openxmlformats.org/officeDocument/2006/relationships/image" Target="../media/image17.png"/><Relationship Id="rId209" Type="http://schemas.openxmlformats.org/officeDocument/2006/relationships/image" Target="../media/image107.png"/><Relationship Id="rId208" Type="http://schemas.openxmlformats.org/officeDocument/2006/relationships/customXml" Target="../ink/ink108.xml"/><Relationship Id="rId207" Type="http://schemas.openxmlformats.org/officeDocument/2006/relationships/customXml" Target="../ink/ink107.xml"/><Relationship Id="rId206" Type="http://schemas.openxmlformats.org/officeDocument/2006/relationships/image" Target="../media/image106.png"/><Relationship Id="rId205" Type="http://schemas.openxmlformats.org/officeDocument/2006/relationships/customXml" Target="../ink/ink106.xml"/><Relationship Id="rId204" Type="http://schemas.openxmlformats.org/officeDocument/2006/relationships/image" Target="../media/image105.png"/><Relationship Id="rId203" Type="http://schemas.openxmlformats.org/officeDocument/2006/relationships/customXml" Target="../ink/ink105.xml"/><Relationship Id="rId202" Type="http://schemas.openxmlformats.org/officeDocument/2006/relationships/image" Target="../media/image104.png"/><Relationship Id="rId201" Type="http://schemas.openxmlformats.org/officeDocument/2006/relationships/customXml" Target="../ink/ink104.xml"/><Relationship Id="rId200" Type="http://schemas.openxmlformats.org/officeDocument/2006/relationships/customXml" Target="../ink/ink103.xml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9" Type="http://schemas.openxmlformats.org/officeDocument/2006/relationships/image" Target="../media/image103.png"/><Relationship Id="rId198" Type="http://schemas.openxmlformats.org/officeDocument/2006/relationships/customXml" Target="../ink/ink102.xml"/><Relationship Id="rId197" Type="http://schemas.openxmlformats.org/officeDocument/2006/relationships/image" Target="../media/image102.png"/><Relationship Id="rId196" Type="http://schemas.openxmlformats.org/officeDocument/2006/relationships/customXml" Target="../ink/ink101.xml"/><Relationship Id="rId195" Type="http://schemas.openxmlformats.org/officeDocument/2006/relationships/customXml" Target="../ink/ink100.xml"/><Relationship Id="rId194" Type="http://schemas.openxmlformats.org/officeDocument/2006/relationships/image" Target="../media/image101.png"/><Relationship Id="rId193" Type="http://schemas.openxmlformats.org/officeDocument/2006/relationships/customXml" Target="../ink/ink99.xml"/><Relationship Id="rId192" Type="http://schemas.openxmlformats.org/officeDocument/2006/relationships/image" Target="../media/image100.png"/><Relationship Id="rId191" Type="http://schemas.openxmlformats.org/officeDocument/2006/relationships/customXml" Target="../ink/ink98.xml"/><Relationship Id="rId190" Type="http://schemas.openxmlformats.org/officeDocument/2006/relationships/image" Target="../media/image99.png"/><Relationship Id="rId19" Type="http://schemas.openxmlformats.org/officeDocument/2006/relationships/image" Target="../media/image16.png"/><Relationship Id="rId189" Type="http://schemas.openxmlformats.org/officeDocument/2006/relationships/customXml" Target="../ink/ink97.xml"/><Relationship Id="rId188" Type="http://schemas.openxmlformats.org/officeDocument/2006/relationships/image" Target="../media/image98.png"/><Relationship Id="rId187" Type="http://schemas.openxmlformats.org/officeDocument/2006/relationships/customXml" Target="../ink/ink96.xml"/><Relationship Id="rId186" Type="http://schemas.openxmlformats.org/officeDocument/2006/relationships/image" Target="../media/image97.png"/><Relationship Id="rId185" Type="http://schemas.openxmlformats.org/officeDocument/2006/relationships/customXml" Target="../ink/ink95.xml"/><Relationship Id="rId184" Type="http://schemas.openxmlformats.org/officeDocument/2006/relationships/image" Target="../media/image96.png"/><Relationship Id="rId183" Type="http://schemas.openxmlformats.org/officeDocument/2006/relationships/customXml" Target="../ink/ink94.xml"/><Relationship Id="rId182" Type="http://schemas.openxmlformats.org/officeDocument/2006/relationships/image" Target="../media/image95.png"/><Relationship Id="rId181" Type="http://schemas.openxmlformats.org/officeDocument/2006/relationships/customXml" Target="../ink/ink93.xml"/><Relationship Id="rId180" Type="http://schemas.openxmlformats.org/officeDocument/2006/relationships/image" Target="../media/image94.png"/><Relationship Id="rId18" Type="http://schemas.openxmlformats.org/officeDocument/2006/relationships/customXml" Target="../ink/ink9.xml"/><Relationship Id="rId179" Type="http://schemas.openxmlformats.org/officeDocument/2006/relationships/customXml" Target="../ink/ink92.xml"/><Relationship Id="rId178" Type="http://schemas.openxmlformats.org/officeDocument/2006/relationships/image" Target="../media/image93.png"/><Relationship Id="rId177" Type="http://schemas.openxmlformats.org/officeDocument/2006/relationships/customXml" Target="../ink/ink91.xml"/><Relationship Id="rId176" Type="http://schemas.openxmlformats.org/officeDocument/2006/relationships/image" Target="../media/image92.png"/><Relationship Id="rId175" Type="http://schemas.openxmlformats.org/officeDocument/2006/relationships/customXml" Target="../ink/ink90.xml"/><Relationship Id="rId174" Type="http://schemas.openxmlformats.org/officeDocument/2006/relationships/image" Target="../media/image91.png"/><Relationship Id="rId173" Type="http://schemas.openxmlformats.org/officeDocument/2006/relationships/customXml" Target="../ink/ink89.xml"/><Relationship Id="rId172" Type="http://schemas.openxmlformats.org/officeDocument/2006/relationships/image" Target="../media/image90.png"/><Relationship Id="rId171" Type="http://schemas.openxmlformats.org/officeDocument/2006/relationships/customXml" Target="../ink/ink88.xml"/><Relationship Id="rId170" Type="http://schemas.openxmlformats.org/officeDocument/2006/relationships/image" Target="../media/image89.png"/><Relationship Id="rId17" Type="http://schemas.openxmlformats.org/officeDocument/2006/relationships/image" Target="../media/image15.png"/><Relationship Id="rId169" Type="http://schemas.openxmlformats.org/officeDocument/2006/relationships/customXml" Target="../ink/ink87.xml"/><Relationship Id="rId168" Type="http://schemas.openxmlformats.org/officeDocument/2006/relationships/customXml" Target="../ink/ink86.xml"/><Relationship Id="rId167" Type="http://schemas.openxmlformats.org/officeDocument/2006/relationships/image" Target="../media/image88.png"/><Relationship Id="rId166" Type="http://schemas.openxmlformats.org/officeDocument/2006/relationships/customXml" Target="../ink/ink85.xml"/><Relationship Id="rId165" Type="http://schemas.openxmlformats.org/officeDocument/2006/relationships/customXml" Target="../ink/ink84.xml"/><Relationship Id="rId164" Type="http://schemas.openxmlformats.org/officeDocument/2006/relationships/image" Target="../media/image87.png"/><Relationship Id="rId163" Type="http://schemas.openxmlformats.org/officeDocument/2006/relationships/customXml" Target="../ink/ink83.xml"/><Relationship Id="rId162" Type="http://schemas.openxmlformats.org/officeDocument/2006/relationships/image" Target="../media/image86.png"/><Relationship Id="rId161" Type="http://schemas.openxmlformats.org/officeDocument/2006/relationships/customXml" Target="../ink/ink82.xml"/><Relationship Id="rId160" Type="http://schemas.openxmlformats.org/officeDocument/2006/relationships/image" Target="../media/image85.png"/><Relationship Id="rId16" Type="http://schemas.openxmlformats.org/officeDocument/2006/relationships/customXml" Target="../ink/ink8.xml"/><Relationship Id="rId159" Type="http://schemas.openxmlformats.org/officeDocument/2006/relationships/customXml" Target="../ink/ink81.xml"/><Relationship Id="rId158" Type="http://schemas.openxmlformats.org/officeDocument/2006/relationships/image" Target="../media/image84.png"/><Relationship Id="rId157" Type="http://schemas.openxmlformats.org/officeDocument/2006/relationships/customXml" Target="../ink/ink80.xml"/><Relationship Id="rId156" Type="http://schemas.openxmlformats.org/officeDocument/2006/relationships/image" Target="../media/image83.png"/><Relationship Id="rId155" Type="http://schemas.openxmlformats.org/officeDocument/2006/relationships/customXml" Target="../ink/ink79.xml"/><Relationship Id="rId154" Type="http://schemas.openxmlformats.org/officeDocument/2006/relationships/image" Target="../media/image82.png"/><Relationship Id="rId153" Type="http://schemas.openxmlformats.org/officeDocument/2006/relationships/customXml" Target="../ink/ink78.xml"/><Relationship Id="rId152" Type="http://schemas.openxmlformats.org/officeDocument/2006/relationships/image" Target="../media/image81.png"/><Relationship Id="rId151" Type="http://schemas.openxmlformats.org/officeDocument/2006/relationships/customXml" Target="../ink/ink77.xml"/><Relationship Id="rId150" Type="http://schemas.openxmlformats.org/officeDocument/2006/relationships/image" Target="../media/image80.png"/><Relationship Id="rId15" Type="http://schemas.openxmlformats.org/officeDocument/2006/relationships/image" Target="../media/image14.png"/><Relationship Id="rId149" Type="http://schemas.openxmlformats.org/officeDocument/2006/relationships/customXml" Target="../ink/ink76.xml"/><Relationship Id="rId148" Type="http://schemas.openxmlformats.org/officeDocument/2006/relationships/image" Target="../media/image79.png"/><Relationship Id="rId147" Type="http://schemas.openxmlformats.org/officeDocument/2006/relationships/customXml" Target="../ink/ink75.xml"/><Relationship Id="rId146" Type="http://schemas.openxmlformats.org/officeDocument/2006/relationships/image" Target="../media/image78.png"/><Relationship Id="rId145" Type="http://schemas.openxmlformats.org/officeDocument/2006/relationships/customXml" Target="../ink/ink74.xml"/><Relationship Id="rId144" Type="http://schemas.openxmlformats.org/officeDocument/2006/relationships/image" Target="../media/image77.png"/><Relationship Id="rId143" Type="http://schemas.openxmlformats.org/officeDocument/2006/relationships/customXml" Target="../ink/ink73.xml"/><Relationship Id="rId142" Type="http://schemas.openxmlformats.org/officeDocument/2006/relationships/image" Target="../media/image76.png"/><Relationship Id="rId141" Type="http://schemas.openxmlformats.org/officeDocument/2006/relationships/customXml" Target="../ink/ink72.xml"/><Relationship Id="rId140" Type="http://schemas.openxmlformats.org/officeDocument/2006/relationships/image" Target="../media/image75.png"/><Relationship Id="rId14" Type="http://schemas.openxmlformats.org/officeDocument/2006/relationships/customXml" Target="../ink/ink7.xml"/><Relationship Id="rId139" Type="http://schemas.openxmlformats.org/officeDocument/2006/relationships/customXml" Target="../ink/ink71.xml"/><Relationship Id="rId138" Type="http://schemas.openxmlformats.org/officeDocument/2006/relationships/image" Target="../media/image74.png"/><Relationship Id="rId137" Type="http://schemas.openxmlformats.org/officeDocument/2006/relationships/customXml" Target="../ink/ink70.xml"/><Relationship Id="rId136" Type="http://schemas.openxmlformats.org/officeDocument/2006/relationships/image" Target="../media/image73.png"/><Relationship Id="rId135" Type="http://schemas.openxmlformats.org/officeDocument/2006/relationships/customXml" Target="../ink/ink69.xml"/><Relationship Id="rId134" Type="http://schemas.openxmlformats.org/officeDocument/2006/relationships/image" Target="../media/image72.png"/><Relationship Id="rId133" Type="http://schemas.openxmlformats.org/officeDocument/2006/relationships/customXml" Target="../ink/ink68.xml"/><Relationship Id="rId132" Type="http://schemas.openxmlformats.org/officeDocument/2006/relationships/image" Target="../media/image71.png"/><Relationship Id="rId131" Type="http://schemas.openxmlformats.org/officeDocument/2006/relationships/customXml" Target="../ink/ink67.xml"/><Relationship Id="rId130" Type="http://schemas.openxmlformats.org/officeDocument/2006/relationships/image" Target="../media/image70.png"/><Relationship Id="rId13" Type="http://schemas.openxmlformats.org/officeDocument/2006/relationships/image" Target="../media/image13.png"/><Relationship Id="rId129" Type="http://schemas.openxmlformats.org/officeDocument/2006/relationships/customXml" Target="../ink/ink66.xml"/><Relationship Id="rId128" Type="http://schemas.openxmlformats.org/officeDocument/2006/relationships/image" Target="../media/image69.png"/><Relationship Id="rId127" Type="http://schemas.openxmlformats.org/officeDocument/2006/relationships/customXml" Target="../ink/ink65.xml"/><Relationship Id="rId126" Type="http://schemas.openxmlformats.org/officeDocument/2006/relationships/image" Target="../media/image68.png"/><Relationship Id="rId125" Type="http://schemas.openxmlformats.org/officeDocument/2006/relationships/customXml" Target="../ink/ink64.xml"/><Relationship Id="rId124" Type="http://schemas.openxmlformats.org/officeDocument/2006/relationships/image" Target="../media/image67.png"/><Relationship Id="rId123" Type="http://schemas.openxmlformats.org/officeDocument/2006/relationships/customXml" Target="../ink/ink63.xml"/><Relationship Id="rId122" Type="http://schemas.openxmlformats.org/officeDocument/2006/relationships/image" Target="../media/image66.png"/><Relationship Id="rId121" Type="http://schemas.openxmlformats.org/officeDocument/2006/relationships/customXml" Target="../ink/ink62.xml"/><Relationship Id="rId120" Type="http://schemas.openxmlformats.org/officeDocument/2006/relationships/customXml" Target="../ink/ink61.xml"/><Relationship Id="rId12" Type="http://schemas.openxmlformats.org/officeDocument/2006/relationships/customXml" Target="../ink/ink6.xml"/><Relationship Id="rId119" Type="http://schemas.openxmlformats.org/officeDocument/2006/relationships/customXml" Target="../ink/ink60.xml"/><Relationship Id="rId118" Type="http://schemas.openxmlformats.org/officeDocument/2006/relationships/customXml" Target="../ink/ink59.xml"/><Relationship Id="rId117" Type="http://schemas.openxmlformats.org/officeDocument/2006/relationships/image" Target="../media/image65.png"/><Relationship Id="rId116" Type="http://schemas.openxmlformats.org/officeDocument/2006/relationships/customXml" Target="../ink/ink58.xml"/><Relationship Id="rId115" Type="http://schemas.openxmlformats.org/officeDocument/2006/relationships/image" Target="../media/image64.png"/><Relationship Id="rId114" Type="http://schemas.openxmlformats.org/officeDocument/2006/relationships/customXml" Target="../ink/ink57.xml"/><Relationship Id="rId113" Type="http://schemas.openxmlformats.org/officeDocument/2006/relationships/image" Target="../media/image63.png"/><Relationship Id="rId112" Type="http://schemas.openxmlformats.org/officeDocument/2006/relationships/customXml" Target="../ink/ink56.xml"/><Relationship Id="rId111" Type="http://schemas.openxmlformats.org/officeDocument/2006/relationships/image" Target="../media/image62.png"/><Relationship Id="rId110" Type="http://schemas.openxmlformats.org/officeDocument/2006/relationships/customXml" Target="../ink/ink55.xml"/><Relationship Id="rId11" Type="http://schemas.openxmlformats.org/officeDocument/2006/relationships/image" Target="../media/image12.png"/><Relationship Id="rId109" Type="http://schemas.openxmlformats.org/officeDocument/2006/relationships/image" Target="../media/image61.png"/><Relationship Id="rId108" Type="http://schemas.openxmlformats.org/officeDocument/2006/relationships/customXml" Target="../ink/ink54.xml"/><Relationship Id="rId107" Type="http://schemas.openxmlformats.org/officeDocument/2006/relationships/image" Target="../media/image60.png"/><Relationship Id="rId106" Type="http://schemas.openxmlformats.org/officeDocument/2006/relationships/customXml" Target="../ink/ink53.xml"/><Relationship Id="rId105" Type="http://schemas.openxmlformats.org/officeDocument/2006/relationships/image" Target="../media/image59.png"/><Relationship Id="rId104" Type="http://schemas.openxmlformats.org/officeDocument/2006/relationships/customXml" Target="../ink/ink52.xml"/><Relationship Id="rId103" Type="http://schemas.openxmlformats.org/officeDocument/2006/relationships/image" Target="../media/image58.png"/><Relationship Id="rId102" Type="http://schemas.openxmlformats.org/officeDocument/2006/relationships/customXml" Target="../ink/ink51.xml"/><Relationship Id="rId101" Type="http://schemas.openxmlformats.org/officeDocument/2006/relationships/image" Target="../media/image57.png"/><Relationship Id="rId100" Type="http://schemas.openxmlformats.org/officeDocument/2006/relationships/customXml" Target="../ink/ink50.xml"/><Relationship Id="rId10" Type="http://schemas.openxmlformats.org/officeDocument/2006/relationships/customXml" Target="../ink/ink5.xml"/><Relationship Id="rId1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92.xml"/><Relationship Id="rId98" Type="http://schemas.openxmlformats.org/officeDocument/2006/relationships/image" Target="../media/image279.png"/><Relationship Id="rId97" Type="http://schemas.openxmlformats.org/officeDocument/2006/relationships/customXml" Target="../ink/ink291.xml"/><Relationship Id="rId96" Type="http://schemas.openxmlformats.org/officeDocument/2006/relationships/image" Target="../media/image278.png"/><Relationship Id="rId95" Type="http://schemas.openxmlformats.org/officeDocument/2006/relationships/customXml" Target="../ink/ink290.xml"/><Relationship Id="rId94" Type="http://schemas.openxmlformats.org/officeDocument/2006/relationships/image" Target="../media/image277.png"/><Relationship Id="rId93" Type="http://schemas.openxmlformats.org/officeDocument/2006/relationships/customXml" Target="../ink/ink289.xml"/><Relationship Id="rId92" Type="http://schemas.openxmlformats.org/officeDocument/2006/relationships/image" Target="../media/image276.png"/><Relationship Id="rId91" Type="http://schemas.openxmlformats.org/officeDocument/2006/relationships/customXml" Target="../ink/ink288.xml"/><Relationship Id="rId90" Type="http://schemas.openxmlformats.org/officeDocument/2006/relationships/image" Target="../media/image275.png"/><Relationship Id="rId9" Type="http://schemas.openxmlformats.org/officeDocument/2006/relationships/customXml" Target="../ink/ink246.xml"/><Relationship Id="rId89" Type="http://schemas.openxmlformats.org/officeDocument/2006/relationships/customXml" Target="../ink/ink287.xml"/><Relationship Id="rId88" Type="http://schemas.openxmlformats.org/officeDocument/2006/relationships/image" Target="../media/image274.png"/><Relationship Id="rId87" Type="http://schemas.openxmlformats.org/officeDocument/2006/relationships/customXml" Target="../ink/ink286.xml"/><Relationship Id="rId86" Type="http://schemas.openxmlformats.org/officeDocument/2006/relationships/image" Target="../media/image273.png"/><Relationship Id="rId85" Type="http://schemas.openxmlformats.org/officeDocument/2006/relationships/customXml" Target="../ink/ink285.xml"/><Relationship Id="rId84" Type="http://schemas.openxmlformats.org/officeDocument/2006/relationships/image" Target="../media/image272.png"/><Relationship Id="rId83" Type="http://schemas.openxmlformats.org/officeDocument/2006/relationships/customXml" Target="../ink/ink284.xml"/><Relationship Id="rId82" Type="http://schemas.openxmlformats.org/officeDocument/2006/relationships/image" Target="../media/image271.png"/><Relationship Id="rId81" Type="http://schemas.openxmlformats.org/officeDocument/2006/relationships/customXml" Target="../ink/ink283.xml"/><Relationship Id="rId80" Type="http://schemas.openxmlformats.org/officeDocument/2006/relationships/image" Target="../media/image270.png"/><Relationship Id="rId8" Type="http://schemas.openxmlformats.org/officeDocument/2006/relationships/image" Target="../media/image236.png"/><Relationship Id="rId79" Type="http://schemas.openxmlformats.org/officeDocument/2006/relationships/customXml" Target="../ink/ink282.xml"/><Relationship Id="rId78" Type="http://schemas.openxmlformats.org/officeDocument/2006/relationships/image" Target="../media/image269.png"/><Relationship Id="rId77" Type="http://schemas.openxmlformats.org/officeDocument/2006/relationships/customXml" Target="../ink/ink281.xml"/><Relationship Id="rId76" Type="http://schemas.openxmlformats.org/officeDocument/2006/relationships/image" Target="../media/image268.png"/><Relationship Id="rId75" Type="http://schemas.openxmlformats.org/officeDocument/2006/relationships/customXml" Target="../ink/ink280.xml"/><Relationship Id="rId74" Type="http://schemas.openxmlformats.org/officeDocument/2006/relationships/image" Target="../media/image267.png"/><Relationship Id="rId73" Type="http://schemas.openxmlformats.org/officeDocument/2006/relationships/customXml" Target="../ink/ink279.xml"/><Relationship Id="rId72" Type="http://schemas.openxmlformats.org/officeDocument/2006/relationships/image" Target="../media/image266.png"/><Relationship Id="rId71" Type="http://schemas.openxmlformats.org/officeDocument/2006/relationships/customXml" Target="../ink/ink278.xml"/><Relationship Id="rId70" Type="http://schemas.openxmlformats.org/officeDocument/2006/relationships/image" Target="../media/image265.png"/><Relationship Id="rId7" Type="http://schemas.openxmlformats.org/officeDocument/2006/relationships/customXml" Target="../ink/ink245.xml"/><Relationship Id="rId69" Type="http://schemas.openxmlformats.org/officeDocument/2006/relationships/customXml" Target="../ink/ink277.xml"/><Relationship Id="rId68" Type="http://schemas.openxmlformats.org/officeDocument/2006/relationships/image" Target="../media/image264.png"/><Relationship Id="rId67" Type="http://schemas.openxmlformats.org/officeDocument/2006/relationships/customXml" Target="../ink/ink276.xml"/><Relationship Id="rId66" Type="http://schemas.openxmlformats.org/officeDocument/2006/relationships/image" Target="../media/image263.png"/><Relationship Id="rId65" Type="http://schemas.openxmlformats.org/officeDocument/2006/relationships/customXml" Target="../ink/ink275.xml"/><Relationship Id="rId64" Type="http://schemas.openxmlformats.org/officeDocument/2006/relationships/image" Target="../media/image262.png"/><Relationship Id="rId63" Type="http://schemas.openxmlformats.org/officeDocument/2006/relationships/customXml" Target="../ink/ink274.xml"/><Relationship Id="rId62" Type="http://schemas.openxmlformats.org/officeDocument/2006/relationships/image" Target="../media/image261.png"/><Relationship Id="rId61" Type="http://schemas.openxmlformats.org/officeDocument/2006/relationships/customXml" Target="../ink/ink273.xml"/><Relationship Id="rId60" Type="http://schemas.openxmlformats.org/officeDocument/2006/relationships/image" Target="../media/image260.png"/><Relationship Id="rId6" Type="http://schemas.openxmlformats.org/officeDocument/2006/relationships/image" Target="../media/image235.png"/><Relationship Id="rId59" Type="http://schemas.openxmlformats.org/officeDocument/2006/relationships/customXml" Target="../ink/ink272.xml"/><Relationship Id="rId58" Type="http://schemas.openxmlformats.org/officeDocument/2006/relationships/image" Target="../media/image259.png"/><Relationship Id="rId57" Type="http://schemas.openxmlformats.org/officeDocument/2006/relationships/customXml" Target="../ink/ink271.xml"/><Relationship Id="rId56" Type="http://schemas.openxmlformats.org/officeDocument/2006/relationships/image" Target="../media/image258.png"/><Relationship Id="rId55" Type="http://schemas.openxmlformats.org/officeDocument/2006/relationships/customXml" Target="../ink/ink270.xml"/><Relationship Id="rId54" Type="http://schemas.openxmlformats.org/officeDocument/2006/relationships/image" Target="../media/image257.png"/><Relationship Id="rId53" Type="http://schemas.openxmlformats.org/officeDocument/2006/relationships/customXml" Target="../ink/ink269.xml"/><Relationship Id="rId52" Type="http://schemas.openxmlformats.org/officeDocument/2006/relationships/image" Target="../media/image256.png"/><Relationship Id="rId51" Type="http://schemas.openxmlformats.org/officeDocument/2006/relationships/customXml" Target="../ink/ink268.xml"/><Relationship Id="rId50" Type="http://schemas.openxmlformats.org/officeDocument/2006/relationships/image" Target="../media/image255.png"/><Relationship Id="rId5" Type="http://schemas.openxmlformats.org/officeDocument/2006/relationships/customXml" Target="../ink/ink244.xml"/><Relationship Id="rId49" Type="http://schemas.openxmlformats.org/officeDocument/2006/relationships/customXml" Target="../ink/ink267.xml"/><Relationship Id="rId48" Type="http://schemas.openxmlformats.org/officeDocument/2006/relationships/customXml" Target="../ink/ink266.xml"/><Relationship Id="rId47" Type="http://schemas.openxmlformats.org/officeDocument/2006/relationships/customXml" Target="../ink/ink265.xml"/><Relationship Id="rId46" Type="http://schemas.openxmlformats.org/officeDocument/2006/relationships/image" Target="../media/image254.png"/><Relationship Id="rId45" Type="http://schemas.openxmlformats.org/officeDocument/2006/relationships/customXml" Target="../ink/ink264.xml"/><Relationship Id="rId44" Type="http://schemas.openxmlformats.org/officeDocument/2006/relationships/image" Target="../media/image253.png"/><Relationship Id="rId437" Type="http://schemas.openxmlformats.org/officeDocument/2006/relationships/slideLayout" Target="../slideLayouts/slideLayout7.xml"/><Relationship Id="rId436" Type="http://schemas.openxmlformats.org/officeDocument/2006/relationships/customXml" Target="../ink/ink463.xml"/><Relationship Id="rId435" Type="http://schemas.openxmlformats.org/officeDocument/2006/relationships/image" Target="../media/image445.png"/><Relationship Id="rId434" Type="http://schemas.openxmlformats.org/officeDocument/2006/relationships/customXml" Target="../ink/ink462.xml"/><Relationship Id="rId433" Type="http://schemas.openxmlformats.org/officeDocument/2006/relationships/image" Target="../media/image444.png"/><Relationship Id="rId432" Type="http://schemas.openxmlformats.org/officeDocument/2006/relationships/customXml" Target="../ink/ink461.xml"/><Relationship Id="rId431" Type="http://schemas.openxmlformats.org/officeDocument/2006/relationships/image" Target="../media/image443.png"/><Relationship Id="rId430" Type="http://schemas.openxmlformats.org/officeDocument/2006/relationships/customXml" Target="../ink/ink460.xml"/><Relationship Id="rId43" Type="http://schemas.openxmlformats.org/officeDocument/2006/relationships/customXml" Target="../ink/ink263.xml"/><Relationship Id="rId429" Type="http://schemas.openxmlformats.org/officeDocument/2006/relationships/customXml" Target="../ink/ink459.xml"/><Relationship Id="rId428" Type="http://schemas.openxmlformats.org/officeDocument/2006/relationships/image" Target="../media/image442.png"/><Relationship Id="rId427" Type="http://schemas.openxmlformats.org/officeDocument/2006/relationships/customXml" Target="../ink/ink458.xml"/><Relationship Id="rId426" Type="http://schemas.openxmlformats.org/officeDocument/2006/relationships/image" Target="../media/image441.png"/><Relationship Id="rId425" Type="http://schemas.openxmlformats.org/officeDocument/2006/relationships/customXml" Target="../ink/ink457.xml"/><Relationship Id="rId424" Type="http://schemas.openxmlformats.org/officeDocument/2006/relationships/image" Target="../media/image440.png"/><Relationship Id="rId423" Type="http://schemas.openxmlformats.org/officeDocument/2006/relationships/customXml" Target="../ink/ink456.xml"/><Relationship Id="rId422" Type="http://schemas.openxmlformats.org/officeDocument/2006/relationships/image" Target="../media/image439.png"/><Relationship Id="rId421" Type="http://schemas.openxmlformats.org/officeDocument/2006/relationships/customXml" Target="../ink/ink455.xml"/><Relationship Id="rId420" Type="http://schemas.openxmlformats.org/officeDocument/2006/relationships/image" Target="../media/image438.png"/><Relationship Id="rId42" Type="http://schemas.openxmlformats.org/officeDocument/2006/relationships/image" Target="../media/image252.png"/><Relationship Id="rId419" Type="http://schemas.openxmlformats.org/officeDocument/2006/relationships/customXml" Target="../ink/ink454.xml"/><Relationship Id="rId418" Type="http://schemas.openxmlformats.org/officeDocument/2006/relationships/image" Target="../media/image437.png"/><Relationship Id="rId417" Type="http://schemas.openxmlformats.org/officeDocument/2006/relationships/customXml" Target="../ink/ink453.xml"/><Relationship Id="rId416" Type="http://schemas.openxmlformats.org/officeDocument/2006/relationships/image" Target="../media/image436.png"/><Relationship Id="rId415" Type="http://schemas.openxmlformats.org/officeDocument/2006/relationships/customXml" Target="../ink/ink452.xml"/><Relationship Id="rId414" Type="http://schemas.openxmlformats.org/officeDocument/2006/relationships/image" Target="../media/image435.png"/><Relationship Id="rId413" Type="http://schemas.openxmlformats.org/officeDocument/2006/relationships/customXml" Target="../ink/ink451.xml"/><Relationship Id="rId412" Type="http://schemas.openxmlformats.org/officeDocument/2006/relationships/image" Target="../media/image434.png"/><Relationship Id="rId411" Type="http://schemas.openxmlformats.org/officeDocument/2006/relationships/customXml" Target="../ink/ink450.xml"/><Relationship Id="rId410" Type="http://schemas.openxmlformats.org/officeDocument/2006/relationships/image" Target="../media/image433.png"/><Relationship Id="rId41" Type="http://schemas.openxmlformats.org/officeDocument/2006/relationships/customXml" Target="../ink/ink262.xml"/><Relationship Id="rId409" Type="http://schemas.openxmlformats.org/officeDocument/2006/relationships/customXml" Target="../ink/ink449.xml"/><Relationship Id="rId408" Type="http://schemas.openxmlformats.org/officeDocument/2006/relationships/image" Target="../media/image432.png"/><Relationship Id="rId407" Type="http://schemas.openxmlformats.org/officeDocument/2006/relationships/customXml" Target="../ink/ink448.xml"/><Relationship Id="rId406" Type="http://schemas.openxmlformats.org/officeDocument/2006/relationships/image" Target="../media/image431.png"/><Relationship Id="rId405" Type="http://schemas.openxmlformats.org/officeDocument/2006/relationships/customXml" Target="../ink/ink447.xml"/><Relationship Id="rId404" Type="http://schemas.openxmlformats.org/officeDocument/2006/relationships/image" Target="../media/image430.png"/><Relationship Id="rId403" Type="http://schemas.openxmlformats.org/officeDocument/2006/relationships/customXml" Target="../ink/ink446.xml"/><Relationship Id="rId402" Type="http://schemas.openxmlformats.org/officeDocument/2006/relationships/image" Target="../media/image429.png"/><Relationship Id="rId401" Type="http://schemas.openxmlformats.org/officeDocument/2006/relationships/customXml" Target="../ink/ink445.xml"/><Relationship Id="rId400" Type="http://schemas.openxmlformats.org/officeDocument/2006/relationships/image" Target="../media/image428.png"/><Relationship Id="rId40" Type="http://schemas.openxmlformats.org/officeDocument/2006/relationships/image" Target="../media/image251.png"/><Relationship Id="rId4" Type="http://schemas.openxmlformats.org/officeDocument/2006/relationships/image" Target="../media/image234.png"/><Relationship Id="rId399" Type="http://schemas.openxmlformats.org/officeDocument/2006/relationships/customXml" Target="../ink/ink444.xml"/><Relationship Id="rId398" Type="http://schemas.openxmlformats.org/officeDocument/2006/relationships/image" Target="../media/image427.png"/><Relationship Id="rId397" Type="http://schemas.openxmlformats.org/officeDocument/2006/relationships/customXml" Target="../ink/ink443.xml"/><Relationship Id="rId396" Type="http://schemas.openxmlformats.org/officeDocument/2006/relationships/image" Target="../media/image426.png"/><Relationship Id="rId395" Type="http://schemas.openxmlformats.org/officeDocument/2006/relationships/customXml" Target="../ink/ink442.xml"/><Relationship Id="rId394" Type="http://schemas.openxmlformats.org/officeDocument/2006/relationships/image" Target="../media/image425.png"/><Relationship Id="rId393" Type="http://schemas.openxmlformats.org/officeDocument/2006/relationships/customXml" Target="../ink/ink441.xml"/><Relationship Id="rId392" Type="http://schemas.openxmlformats.org/officeDocument/2006/relationships/image" Target="../media/image424.png"/><Relationship Id="rId391" Type="http://schemas.openxmlformats.org/officeDocument/2006/relationships/customXml" Target="../ink/ink440.xml"/><Relationship Id="rId390" Type="http://schemas.openxmlformats.org/officeDocument/2006/relationships/image" Target="../media/image423.png"/><Relationship Id="rId39" Type="http://schemas.openxmlformats.org/officeDocument/2006/relationships/customXml" Target="../ink/ink261.xml"/><Relationship Id="rId389" Type="http://schemas.openxmlformats.org/officeDocument/2006/relationships/customXml" Target="../ink/ink439.xml"/><Relationship Id="rId388" Type="http://schemas.openxmlformats.org/officeDocument/2006/relationships/image" Target="../media/image422.png"/><Relationship Id="rId387" Type="http://schemas.openxmlformats.org/officeDocument/2006/relationships/customXml" Target="../ink/ink438.xml"/><Relationship Id="rId386" Type="http://schemas.openxmlformats.org/officeDocument/2006/relationships/image" Target="../media/image421.png"/><Relationship Id="rId385" Type="http://schemas.openxmlformats.org/officeDocument/2006/relationships/customXml" Target="../ink/ink437.xml"/><Relationship Id="rId384" Type="http://schemas.openxmlformats.org/officeDocument/2006/relationships/image" Target="../media/image420.png"/><Relationship Id="rId383" Type="http://schemas.openxmlformats.org/officeDocument/2006/relationships/customXml" Target="../ink/ink436.xml"/><Relationship Id="rId382" Type="http://schemas.openxmlformats.org/officeDocument/2006/relationships/image" Target="../media/image419.png"/><Relationship Id="rId381" Type="http://schemas.openxmlformats.org/officeDocument/2006/relationships/customXml" Target="../ink/ink435.xml"/><Relationship Id="rId380" Type="http://schemas.openxmlformats.org/officeDocument/2006/relationships/image" Target="../media/image418.png"/><Relationship Id="rId38" Type="http://schemas.openxmlformats.org/officeDocument/2006/relationships/image" Target="../media/image250.png"/><Relationship Id="rId379" Type="http://schemas.openxmlformats.org/officeDocument/2006/relationships/customXml" Target="../ink/ink434.xml"/><Relationship Id="rId378" Type="http://schemas.openxmlformats.org/officeDocument/2006/relationships/image" Target="../media/image417.png"/><Relationship Id="rId377" Type="http://schemas.openxmlformats.org/officeDocument/2006/relationships/customXml" Target="../ink/ink433.xml"/><Relationship Id="rId376" Type="http://schemas.openxmlformats.org/officeDocument/2006/relationships/image" Target="../media/image416.png"/><Relationship Id="rId375" Type="http://schemas.openxmlformats.org/officeDocument/2006/relationships/customXml" Target="../ink/ink432.xml"/><Relationship Id="rId374" Type="http://schemas.openxmlformats.org/officeDocument/2006/relationships/customXml" Target="../ink/ink431.xml"/><Relationship Id="rId373" Type="http://schemas.openxmlformats.org/officeDocument/2006/relationships/image" Target="../media/image415.png"/><Relationship Id="rId372" Type="http://schemas.openxmlformats.org/officeDocument/2006/relationships/customXml" Target="../ink/ink430.xml"/><Relationship Id="rId371" Type="http://schemas.openxmlformats.org/officeDocument/2006/relationships/image" Target="../media/image414.png"/><Relationship Id="rId370" Type="http://schemas.openxmlformats.org/officeDocument/2006/relationships/customXml" Target="../ink/ink429.xml"/><Relationship Id="rId37" Type="http://schemas.openxmlformats.org/officeDocument/2006/relationships/customXml" Target="../ink/ink260.xml"/><Relationship Id="rId369" Type="http://schemas.openxmlformats.org/officeDocument/2006/relationships/image" Target="../media/image413.png"/><Relationship Id="rId368" Type="http://schemas.openxmlformats.org/officeDocument/2006/relationships/customXml" Target="../ink/ink428.xml"/><Relationship Id="rId367" Type="http://schemas.openxmlformats.org/officeDocument/2006/relationships/image" Target="../media/image412.png"/><Relationship Id="rId366" Type="http://schemas.openxmlformats.org/officeDocument/2006/relationships/customXml" Target="../ink/ink427.xml"/><Relationship Id="rId365" Type="http://schemas.openxmlformats.org/officeDocument/2006/relationships/image" Target="../media/image411.png"/><Relationship Id="rId364" Type="http://schemas.openxmlformats.org/officeDocument/2006/relationships/customXml" Target="../ink/ink426.xml"/><Relationship Id="rId363" Type="http://schemas.openxmlformats.org/officeDocument/2006/relationships/image" Target="../media/image410.png"/><Relationship Id="rId362" Type="http://schemas.openxmlformats.org/officeDocument/2006/relationships/customXml" Target="../ink/ink425.xml"/><Relationship Id="rId361" Type="http://schemas.openxmlformats.org/officeDocument/2006/relationships/image" Target="../media/image409.png"/><Relationship Id="rId360" Type="http://schemas.openxmlformats.org/officeDocument/2006/relationships/customXml" Target="../ink/ink424.xml"/><Relationship Id="rId36" Type="http://schemas.openxmlformats.org/officeDocument/2006/relationships/image" Target="../media/image249.png"/><Relationship Id="rId359" Type="http://schemas.openxmlformats.org/officeDocument/2006/relationships/image" Target="../media/image408.png"/><Relationship Id="rId358" Type="http://schemas.openxmlformats.org/officeDocument/2006/relationships/customXml" Target="../ink/ink423.xml"/><Relationship Id="rId357" Type="http://schemas.openxmlformats.org/officeDocument/2006/relationships/image" Target="../media/image407.png"/><Relationship Id="rId356" Type="http://schemas.openxmlformats.org/officeDocument/2006/relationships/customXml" Target="../ink/ink422.xml"/><Relationship Id="rId355" Type="http://schemas.openxmlformats.org/officeDocument/2006/relationships/image" Target="../media/image406.png"/><Relationship Id="rId354" Type="http://schemas.openxmlformats.org/officeDocument/2006/relationships/customXml" Target="../ink/ink421.xml"/><Relationship Id="rId353" Type="http://schemas.openxmlformats.org/officeDocument/2006/relationships/image" Target="../media/image405.png"/><Relationship Id="rId352" Type="http://schemas.openxmlformats.org/officeDocument/2006/relationships/customXml" Target="../ink/ink420.xml"/><Relationship Id="rId351" Type="http://schemas.openxmlformats.org/officeDocument/2006/relationships/image" Target="../media/image404.png"/><Relationship Id="rId350" Type="http://schemas.openxmlformats.org/officeDocument/2006/relationships/customXml" Target="../ink/ink419.xml"/><Relationship Id="rId35" Type="http://schemas.openxmlformats.org/officeDocument/2006/relationships/customXml" Target="../ink/ink259.xml"/><Relationship Id="rId349" Type="http://schemas.openxmlformats.org/officeDocument/2006/relationships/image" Target="../media/image403.png"/><Relationship Id="rId348" Type="http://schemas.openxmlformats.org/officeDocument/2006/relationships/customXml" Target="../ink/ink418.xml"/><Relationship Id="rId347" Type="http://schemas.openxmlformats.org/officeDocument/2006/relationships/image" Target="../media/image402.png"/><Relationship Id="rId346" Type="http://schemas.openxmlformats.org/officeDocument/2006/relationships/customXml" Target="../ink/ink417.xml"/><Relationship Id="rId345" Type="http://schemas.openxmlformats.org/officeDocument/2006/relationships/image" Target="../media/image401.png"/><Relationship Id="rId344" Type="http://schemas.openxmlformats.org/officeDocument/2006/relationships/customXml" Target="../ink/ink416.xml"/><Relationship Id="rId343" Type="http://schemas.openxmlformats.org/officeDocument/2006/relationships/image" Target="../media/image400.png"/><Relationship Id="rId342" Type="http://schemas.openxmlformats.org/officeDocument/2006/relationships/customXml" Target="../ink/ink415.xml"/><Relationship Id="rId341" Type="http://schemas.openxmlformats.org/officeDocument/2006/relationships/image" Target="../media/image399.png"/><Relationship Id="rId340" Type="http://schemas.openxmlformats.org/officeDocument/2006/relationships/customXml" Target="../ink/ink414.xml"/><Relationship Id="rId34" Type="http://schemas.openxmlformats.org/officeDocument/2006/relationships/image" Target="../media/image248.png"/><Relationship Id="rId339" Type="http://schemas.openxmlformats.org/officeDocument/2006/relationships/image" Target="../media/image398.png"/><Relationship Id="rId338" Type="http://schemas.openxmlformats.org/officeDocument/2006/relationships/customXml" Target="../ink/ink413.xml"/><Relationship Id="rId337" Type="http://schemas.openxmlformats.org/officeDocument/2006/relationships/image" Target="../media/image397.png"/><Relationship Id="rId336" Type="http://schemas.openxmlformats.org/officeDocument/2006/relationships/customXml" Target="../ink/ink412.xml"/><Relationship Id="rId335" Type="http://schemas.openxmlformats.org/officeDocument/2006/relationships/image" Target="../media/image396.png"/><Relationship Id="rId334" Type="http://schemas.openxmlformats.org/officeDocument/2006/relationships/customXml" Target="../ink/ink411.xml"/><Relationship Id="rId333" Type="http://schemas.openxmlformats.org/officeDocument/2006/relationships/image" Target="../media/image395.png"/><Relationship Id="rId332" Type="http://schemas.openxmlformats.org/officeDocument/2006/relationships/customXml" Target="../ink/ink410.xml"/><Relationship Id="rId331" Type="http://schemas.openxmlformats.org/officeDocument/2006/relationships/image" Target="../media/image394.png"/><Relationship Id="rId330" Type="http://schemas.openxmlformats.org/officeDocument/2006/relationships/customXml" Target="../ink/ink409.xml"/><Relationship Id="rId33" Type="http://schemas.openxmlformats.org/officeDocument/2006/relationships/customXml" Target="../ink/ink258.xml"/><Relationship Id="rId329" Type="http://schemas.openxmlformats.org/officeDocument/2006/relationships/image" Target="../media/image393.png"/><Relationship Id="rId328" Type="http://schemas.openxmlformats.org/officeDocument/2006/relationships/customXml" Target="../ink/ink408.xml"/><Relationship Id="rId327" Type="http://schemas.openxmlformats.org/officeDocument/2006/relationships/image" Target="../media/image392.png"/><Relationship Id="rId326" Type="http://schemas.openxmlformats.org/officeDocument/2006/relationships/customXml" Target="../ink/ink407.xml"/><Relationship Id="rId325" Type="http://schemas.openxmlformats.org/officeDocument/2006/relationships/image" Target="../media/image391.png"/><Relationship Id="rId324" Type="http://schemas.openxmlformats.org/officeDocument/2006/relationships/customXml" Target="../ink/ink406.xml"/><Relationship Id="rId323" Type="http://schemas.openxmlformats.org/officeDocument/2006/relationships/image" Target="../media/image390.png"/><Relationship Id="rId322" Type="http://schemas.openxmlformats.org/officeDocument/2006/relationships/customXml" Target="../ink/ink405.xml"/><Relationship Id="rId321" Type="http://schemas.openxmlformats.org/officeDocument/2006/relationships/image" Target="../media/image389.png"/><Relationship Id="rId320" Type="http://schemas.openxmlformats.org/officeDocument/2006/relationships/customXml" Target="../ink/ink404.xml"/><Relationship Id="rId32" Type="http://schemas.openxmlformats.org/officeDocument/2006/relationships/image" Target="../media/image247.png"/><Relationship Id="rId319" Type="http://schemas.openxmlformats.org/officeDocument/2006/relationships/image" Target="../media/image388.png"/><Relationship Id="rId318" Type="http://schemas.openxmlformats.org/officeDocument/2006/relationships/customXml" Target="../ink/ink403.xml"/><Relationship Id="rId317" Type="http://schemas.openxmlformats.org/officeDocument/2006/relationships/image" Target="../media/image387.png"/><Relationship Id="rId316" Type="http://schemas.openxmlformats.org/officeDocument/2006/relationships/customXml" Target="../ink/ink402.xml"/><Relationship Id="rId315" Type="http://schemas.openxmlformats.org/officeDocument/2006/relationships/image" Target="../media/image386.png"/><Relationship Id="rId314" Type="http://schemas.openxmlformats.org/officeDocument/2006/relationships/customXml" Target="../ink/ink401.xml"/><Relationship Id="rId313" Type="http://schemas.openxmlformats.org/officeDocument/2006/relationships/image" Target="../media/image385.png"/><Relationship Id="rId312" Type="http://schemas.openxmlformats.org/officeDocument/2006/relationships/customXml" Target="../ink/ink400.xml"/><Relationship Id="rId311" Type="http://schemas.openxmlformats.org/officeDocument/2006/relationships/image" Target="../media/image384.png"/><Relationship Id="rId310" Type="http://schemas.openxmlformats.org/officeDocument/2006/relationships/customXml" Target="../ink/ink399.xml"/><Relationship Id="rId31" Type="http://schemas.openxmlformats.org/officeDocument/2006/relationships/customXml" Target="../ink/ink257.xml"/><Relationship Id="rId309" Type="http://schemas.openxmlformats.org/officeDocument/2006/relationships/image" Target="../media/image383.png"/><Relationship Id="rId308" Type="http://schemas.openxmlformats.org/officeDocument/2006/relationships/customXml" Target="../ink/ink398.xml"/><Relationship Id="rId307" Type="http://schemas.openxmlformats.org/officeDocument/2006/relationships/image" Target="../media/image382.png"/><Relationship Id="rId306" Type="http://schemas.openxmlformats.org/officeDocument/2006/relationships/customXml" Target="../ink/ink397.xml"/><Relationship Id="rId305" Type="http://schemas.openxmlformats.org/officeDocument/2006/relationships/image" Target="../media/image381.png"/><Relationship Id="rId304" Type="http://schemas.openxmlformats.org/officeDocument/2006/relationships/customXml" Target="../ink/ink396.xml"/><Relationship Id="rId303" Type="http://schemas.openxmlformats.org/officeDocument/2006/relationships/image" Target="../media/image380.png"/><Relationship Id="rId302" Type="http://schemas.openxmlformats.org/officeDocument/2006/relationships/customXml" Target="../ink/ink395.xml"/><Relationship Id="rId301" Type="http://schemas.openxmlformats.org/officeDocument/2006/relationships/image" Target="../media/image379.png"/><Relationship Id="rId300" Type="http://schemas.openxmlformats.org/officeDocument/2006/relationships/customXml" Target="../ink/ink394.xml"/><Relationship Id="rId30" Type="http://schemas.openxmlformats.org/officeDocument/2006/relationships/image" Target="../media/image246.png"/><Relationship Id="rId3" Type="http://schemas.openxmlformats.org/officeDocument/2006/relationships/customXml" Target="../ink/ink243.xml"/><Relationship Id="rId299" Type="http://schemas.openxmlformats.org/officeDocument/2006/relationships/image" Target="../media/image378.png"/><Relationship Id="rId298" Type="http://schemas.openxmlformats.org/officeDocument/2006/relationships/customXml" Target="../ink/ink393.xml"/><Relationship Id="rId297" Type="http://schemas.openxmlformats.org/officeDocument/2006/relationships/image" Target="../media/image377.png"/><Relationship Id="rId296" Type="http://schemas.openxmlformats.org/officeDocument/2006/relationships/customXml" Target="../ink/ink392.xml"/><Relationship Id="rId295" Type="http://schemas.openxmlformats.org/officeDocument/2006/relationships/image" Target="../media/image376.png"/><Relationship Id="rId294" Type="http://schemas.openxmlformats.org/officeDocument/2006/relationships/customXml" Target="../ink/ink391.xml"/><Relationship Id="rId293" Type="http://schemas.openxmlformats.org/officeDocument/2006/relationships/image" Target="../media/image375.png"/><Relationship Id="rId292" Type="http://schemas.openxmlformats.org/officeDocument/2006/relationships/customXml" Target="../ink/ink390.xml"/><Relationship Id="rId291" Type="http://schemas.openxmlformats.org/officeDocument/2006/relationships/image" Target="../media/image374.png"/><Relationship Id="rId290" Type="http://schemas.openxmlformats.org/officeDocument/2006/relationships/customXml" Target="../ink/ink389.xml"/><Relationship Id="rId29" Type="http://schemas.openxmlformats.org/officeDocument/2006/relationships/customXml" Target="../ink/ink256.xml"/><Relationship Id="rId289" Type="http://schemas.openxmlformats.org/officeDocument/2006/relationships/image" Target="../media/image373.png"/><Relationship Id="rId288" Type="http://schemas.openxmlformats.org/officeDocument/2006/relationships/customXml" Target="../ink/ink388.xml"/><Relationship Id="rId287" Type="http://schemas.openxmlformats.org/officeDocument/2006/relationships/image" Target="../media/image372.png"/><Relationship Id="rId286" Type="http://schemas.openxmlformats.org/officeDocument/2006/relationships/customXml" Target="../ink/ink387.xml"/><Relationship Id="rId285" Type="http://schemas.openxmlformats.org/officeDocument/2006/relationships/image" Target="../media/image371.png"/><Relationship Id="rId284" Type="http://schemas.openxmlformats.org/officeDocument/2006/relationships/customXml" Target="../ink/ink386.xml"/><Relationship Id="rId283" Type="http://schemas.openxmlformats.org/officeDocument/2006/relationships/image" Target="../media/image370.png"/><Relationship Id="rId282" Type="http://schemas.openxmlformats.org/officeDocument/2006/relationships/customXml" Target="../ink/ink385.xml"/><Relationship Id="rId281" Type="http://schemas.openxmlformats.org/officeDocument/2006/relationships/image" Target="../media/image369.png"/><Relationship Id="rId280" Type="http://schemas.openxmlformats.org/officeDocument/2006/relationships/customXml" Target="../ink/ink384.xml"/><Relationship Id="rId28" Type="http://schemas.openxmlformats.org/officeDocument/2006/relationships/image" Target="../media/image245.png"/><Relationship Id="rId279" Type="http://schemas.openxmlformats.org/officeDocument/2006/relationships/image" Target="../media/image368.png"/><Relationship Id="rId278" Type="http://schemas.openxmlformats.org/officeDocument/2006/relationships/customXml" Target="../ink/ink383.xml"/><Relationship Id="rId277" Type="http://schemas.openxmlformats.org/officeDocument/2006/relationships/image" Target="../media/image367.png"/><Relationship Id="rId276" Type="http://schemas.openxmlformats.org/officeDocument/2006/relationships/customXml" Target="../ink/ink382.xml"/><Relationship Id="rId275" Type="http://schemas.openxmlformats.org/officeDocument/2006/relationships/image" Target="../media/image366.png"/><Relationship Id="rId274" Type="http://schemas.openxmlformats.org/officeDocument/2006/relationships/customXml" Target="../ink/ink381.xml"/><Relationship Id="rId273" Type="http://schemas.openxmlformats.org/officeDocument/2006/relationships/image" Target="../media/image365.png"/><Relationship Id="rId272" Type="http://schemas.openxmlformats.org/officeDocument/2006/relationships/customXml" Target="../ink/ink380.xml"/><Relationship Id="rId271" Type="http://schemas.openxmlformats.org/officeDocument/2006/relationships/image" Target="../media/image364.png"/><Relationship Id="rId270" Type="http://schemas.openxmlformats.org/officeDocument/2006/relationships/customXml" Target="../ink/ink379.xml"/><Relationship Id="rId27" Type="http://schemas.openxmlformats.org/officeDocument/2006/relationships/customXml" Target="../ink/ink255.xml"/><Relationship Id="rId269" Type="http://schemas.openxmlformats.org/officeDocument/2006/relationships/image" Target="../media/image363.png"/><Relationship Id="rId268" Type="http://schemas.openxmlformats.org/officeDocument/2006/relationships/customXml" Target="../ink/ink378.xml"/><Relationship Id="rId267" Type="http://schemas.openxmlformats.org/officeDocument/2006/relationships/image" Target="../media/image362.png"/><Relationship Id="rId266" Type="http://schemas.openxmlformats.org/officeDocument/2006/relationships/customXml" Target="../ink/ink377.xml"/><Relationship Id="rId265" Type="http://schemas.openxmlformats.org/officeDocument/2006/relationships/image" Target="../media/image361.png"/><Relationship Id="rId264" Type="http://schemas.openxmlformats.org/officeDocument/2006/relationships/customXml" Target="../ink/ink376.xml"/><Relationship Id="rId263" Type="http://schemas.openxmlformats.org/officeDocument/2006/relationships/image" Target="../media/image360.png"/><Relationship Id="rId262" Type="http://schemas.openxmlformats.org/officeDocument/2006/relationships/customXml" Target="../ink/ink375.xml"/><Relationship Id="rId261" Type="http://schemas.openxmlformats.org/officeDocument/2006/relationships/image" Target="../media/image359.png"/><Relationship Id="rId260" Type="http://schemas.openxmlformats.org/officeDocument/2006/relationships/customXml" Target="../ink/ink374.xml"/><Relationship Id="rId26" Type="http://schemas.openxmlformats.org/officeDocument/2006/relationships/image" Target="../media/image244.png"/><Relationship Id="rId259" Type="http://schemas.openxmlformats.org/officeDocument/2006/relationships/image" Target="../media/image358.png"/><Relationship Id="rId258" Type="http://schemas.openxmlformats.org/officeDocument/2006/relationships/customXml" Target="../ink/ink373.xml"/><Relationship Id="rId257" Type="http://schemas.openxmlformats.org/officeDocument/2006/relationships/image" Target="../media/image357.png"/><Relationship Id="rId256" Type="http://schemas.openxmlformats.org/officeDocument/2006/relationships/customXml" Target="../ink/ink372.xml"/><Relationship Id="rId255" Type="http://schemas.openxmlformats.org/officeDocument/2006/relationships/customXml" Target="../ink/ink371.xml"/><Relationship Id="rId254" Type="http://schemas.openxmlformats.org/officeDocument/2006/relationships/image" Target="../media/image356.png"/><Relationship Id="rId253" Type="http://schemas.openxmlformats.org/officeDocument/2006/relationships/customXml" Target="../ink/ink370.xml"/><Relationship Id="rId252" Type="http://schemas.openxmlformats.org/officeDocument/2006/relationships/image" Target="../media/image355.png"/><Relationship Id="rId251" Type="http://schemas.openxmlformats.org/officeDocument/2006/relationships/customXml" Target="../ink/ink369.xml"/><Relationship Id="rId250" Type="http://schemas.openxmlformats.org/officeDocument/2006/relationships/image" Target="../media/image354.png"/><Relationship Id="rId25" Type="http://schemas.openxmlformats.org/officeDocument/2006/relationships/customXml" Target="../ink/ink254.xml"/><Relationship Id="rId249" Type="http://schemas.openxmlformats.org/officeDocument/2006/relationships/customXml" Target="../ink/ink368.xml"/><Relationship Id="rId248" Type="http://schemas.openxmlformats.org/officeDocument/2006/relationships/image" Target="../media/image353.png"/><Relationship Id="rId247" Type="http://schemas.openxmlformats.org/officeDocument/2006/relationships/customXml" Target="../ink/ink367.xml"/><Relationship Id="rId246" Type="http://schemas.openxmlformats.org/officeDocument/2006/relationships/image" Target="../media/image352.png"/><Relationship Id="rId245" Type="http://schemas.openxmlformats.org/officeDocument/2006/relationships/customXml" Target="../ink/ink366.xml"/><Relationship Id="rId244" Type="http://schemas.openxmlformats.org/officeDocument/2006/relationships/image" Target="../media/image351.png"/><Relationship Id="rId243" Type="http://schemas.openxmlformats.org/officeDocument/2006/relationships/customXml" Target="../ink/ink365.xml"/><Relationship Id="rId242" Type="http://schemas.openxmlformats.org/officeDocument/2006/relationships/image" Target="../media/image350.png"/><Relationship Id="rId241" Type="http://schemas.openxmlformats.org/officeDocument/2006/relationships/customXml" Target="../ink/ink364.xml"/><Relationship Id="rId240" Type="http://schemas.openxmlformats.org/officeDocument/2006/relationships/image" Target="../media/image349.png"/><Relationship Id="rId24" Type="http://schemas.openxmlformats.org/officeDocument/2006/relationships/image" Target="../media/image243.png"/><Relationship Id="rId239" Type="http://schemas.openxmlformats.org/officeDocument/2006/relationships/customXml" Target="../ink/ink363.xml"/><Relationship Id="rId238" Type="http://schemas.openxmlformats.org/officeDocument/2006/relationships/image" Target="../media/image348.png"/><Relationship Id="rId237" Type="http://schemas.openxmlformats.org/officeDocument/2006/relationships/customXml" Target="../ink/ink362.xml"/><Relationship Id="rId236" Type="http://schemas.openxmlformats.org/officeDocument/2006/relationships/image" Target="../media/image347.png"/><Relationship Id="rId235" Type="http://schemas.openxmlformats.org/officeDocument/2006/relationships/customXml" Target="../ink/ink361.xml"/><Relationship Id="rId234" Type="http://schemas.openxmlformats.org/officeDocument/2006/relationships/image" Target="../media/image346.png"/><Relationship Id="rId233" Type="http://schemas.openxmlformats.org/officeDocument/2006/relationships/customXml" Target="../ink/ink360.xml"/><Relationship Id="rId232" Type="http://schemas.openxmlformats.org/officeDocument/2006/relationships/image" Target="../media/image345.png"/><Relationship Id="rId231" Type="http://schemas.openxmlformats.org/officeDocument/2006/relationships/customXml" Target="../ink/ink359.xml"/><Relationship Id="rId230" Type="http://schemas.openxmlformats.org/officeDocument/2006/relationships/image" Target="../media/image344.png"/><Relationship Id="rId23" Type="http://schemas.openxmlformats.org/officeDocument/2006/relationships/customXml" Target="../ink/ink253.xml"/><Relationship Id="rId229" Type="http://schemas.openxmlformats.org/officeDocument/2006/relationships/customXml" Target="../ink/ink358.xml"/><Relationship Id="rId228" Type="http://schemas.openxmlformats.org/officeDocument/2006/relationships/image" Target="../media/image343.png"/><Relationship Id="rId227" Type="http://schemas.openxmlformats.org/officeDocument/2006/relationships/customXml" Target="../ink/ink357.xml"/><Relationship Id="rId226" Type="http://schemas.openxmlformats.org/officeDocument/2006/relationships/image" Target="../media/image342.png"/><Relationship Id="rId225" Type="http://schemas.openxmlformats.org/officeDocument/2006/relationships/customXml" Target="../ink/ink356.xml"/><Relationship Id="rId224" Type="http://schemas.openxmlformats.org/officeDocument/2006/relationships/image" Target="../media/image341.png"/><Relationship Id="rId223" Type="http://schemas.openxmlformats.org/officeDocument/2006/relationships/customXml" Target="../ink/ink355.xml"/><Relationship Id="rId222" Type="http://schemas.openxmlformats.org/officeDocument/2006/relationships/image" Target="../media/image340.png"/><Relationship Id="rId221" Type="http://schemas.openxmlformats.org/officeDocument/2006/relationships/customXml" Target="../ink/ink354.xml"/><Relationship Id="rId220" Type="http://schemas.openxmlformats.org/officeDocument/2006/relationships/image" Target="../media/image339.png"/><Relationship Id="rId22" Type="http://schemas.openxmlformats.org/officeDocument/2006/relationships/image" Target="../media/image242.png"/><Relationship Id="rId219" Type="http://schemas.openxmlformats.org/officeDocument/2006/relationships/customXml" Target="../ink/ink353.xml"/><Relationship Id="rId218" Type="http://schemas.openxmlformats.org/officeDocument/2006/relationships/image" Target="../media/image338.png"/><Relationship Id="rId217" Type="http://schemas.openxmlformats.org/officeDocument/2006/relationships/customXml" Target="../ink/ink352.xml"/><Relationship Id="rId216" Type="http://schemas.openxmlformats.org/officeDocument/2006/relationships/image" Target="../media/image337.png"/><Relationship Id="rId215" Type="http://schemas.openxmlformats.org/officeDocument/2006/relationships/customXml" Target="../ink/ink351.xml"/><Relationship Id="rId214" Type="http://schemas.openxmlformats.org/officeDocument/2006/relationships/image" Target="../media/image336.png"/><Relationship Id="rId213" Type="http://schemas.openxmlformats.org/officeDocument/2006/relationships/customXml" Target="../ink/ink350.xml"/><Relationship Id="rId212" Type="http://schemas.openxmlformats.org/officeDocument/2006/relationships/image" Target="../media/image335.png"/><Relationship Id="rId211" Type="http://schemas.openxmlformats.org/officeDocument/2006/relationships/customXml" Target="../ink/ink349.xml"/><Relationship Id="rId210" Type="http://schemas.openxmlformats.org/officeDocument/2006/relationships/image" Target="../media/image334.png"/><Relationship Id="rId21" Type="http://schemas.openxmlformats.org/officeDocument/2006/relationships/customXml" Target="../ink/ink252.xml"/><Relationship Id="rId209" Type="http://schemas.openxmlformats.org/officeDocument/2006/relationships/customXml" Target="../ink/ink348.xml"/><Relationship Id="rId208" Type="http://schemas.openxmlformats.org/officeDocument/2006/relationships/image" Target="../media/image333.png"/><Relationship Id="rId207" Type="http://schemas.openxmlformats.org/officeDocument/2006/relationships/customXml" Target="../ink/ink347.xml"/><Relationship Id="rId206" Type="http://schemas.openxmlformats.org/officeDocument/2006/relationships/image" Target="../media/image332.png"/><Relationship Id="rId205" Type="http://schemas.openxmlformats.org/officeDocument/2006/relationships/customXml" Target="../ink/ink346.xml"/><Relationship Id="rId204" Type="http://schemas.openxmlformats.org/officeDocument/2006/relationships/image" Target="../media/image331.png"/><Relationship Id="rId203" Type="http://schemas.openxmlformats.org/officeDocument/2006/relationships/customXml" Target="../ink/ink345.xml"/><Relationship Id="rId202" Type="http://schemas.openxmlformats.org/officeDocument/2006/relationships/image" Target="../media/image330.png"/><Relationship Id="rId201" Type="http://schemas.openxmlformats.org/officeDocument/2006/relationships/customXml" Target="../ink/ink344.xml"/><Relationship Id="rId200" Type="http://schemas.openxmlformats.org/officeDocument/2006/relationships/image" Target="../media/image329.png"/><Relationship Id="rId20" Type="http://schemas.openxmlformats.org/officeDocument/2006/relationships/image" Target="../media/image241.png"/><Relationship Id="rId2" Type="http://schemas.openxmlformats.org/officeDocument/2006/relationships/image" Target="../media/image233.png"/><Relationship Id="rId199" Type="http://schemas.openxmlformats.org/officeDocument/2006/relationships/customXml" Target="../ink/ink343.xml"/><Relationship Id="rId198" Type="http://schemas.openxmlformats.org/officeDocument/2006/relationships/image" Target="../media/image328.png"/><Relationship Id="rId197" Type="http://schemas.openxmlformats.org/officeDocument/2006/relationships/customXml" Target="../ink/ink342.xml"/><Relationship Id="rId196" Type="http://schemas.openxmlformats.org/officeDocument/2006/relationships/image" Target="../media/image327.png"/><Relationship Id="rId195" Type="http://schemas.openxmlformats.org/officeDocument/2006/relationships/customXml" Target="../ink/ink341.xml"/><Relationship Id="rId194" Type="http://schemas.openxmlformats.org/officeDocument/2006/relationships/image" Target="../media/image326.png"/><Relationship Id="rId193" Type="http://schemas.openxmlformats.org/officeDocument/2006/relationships/customXml" Target="../ink/ink340.xml"/><Relationship Id="rId192" Type="http://schemas.openxmlformats.org/officeDocument/2006/relationships/image" Target="../media/image325.png"/><Relationship Id="rId191" Type="http://schemas.openxmlformats.org/officeDocument/2006/relationships/customXml" Target="../ink/ink339.xml"/><Relationship Id="rId190" Type="http://schemas.openxmlformats.org/officeDocument/2006/relationships/image" Target="../media/image324.png"/><Relationship Id="rId19" Type="http://schemas.openxmlformats.org/officeDocument/2006/relationships/customXml" Target="../ink/ink251.xml"/><Relationship Id="rId189" Type="http://schemas.openxmlformats.org/officeDocument/2006/relationships/customXml" Target="../ink/ink338.xml"/><Relationship Id="rId188" Type="http://schemas.openxmlformats.org/officeDocument/2006/relationships/image" Target="../media/image323.png"/><Relationship Id="rId187" Type="http://schemas.openxmlformats.org/officeDocument/2006/relationships/customXml" Target="../ink/ink337.xml"/><Relationship Id="rId186" Type="http://schemas.openxmlformats.org/officeDocument/2006/relationships/image" Target="../media/image322.png"/><Relationship Id="rId185" Type="http://schemas.openxmlformats.org/officeDocument/2006/relationships/customXml" Target="../ink/ink336.xml"/><Relationship Id="rId184" Type="http://schemas.openxmlformats.org/officeDocument/2006/relationships/image" Target="../media/image321.png"/><Relationship Id="rId183" Type="http://schemas.openxmlformats.org/officeDocument/2006/relationships/customXml" Target="../ink/ink335.xml"/><Relationship Id="rId182" Type="http://schemas.openxmlformats.org/officeDocument/2006/relationships/image" Target="../media/image320.png"/><Relationship Id="rId181" Type="http://schemas.openxmlformats.org/officeDocument/2006/relationships/customXml" Target="../ink/ink334.xml"/><Relationship Id="rId180" Type="http://schemas.openxmlformats.org/officeDocument/2006/relationships/image" Target="../media/image319.png"/><Relationship Id="rId18" Type="http://schemas.openxmlformats.org/officeDocument/2006/relationships/image" Target="../media/image240.png"/><Relationship Id="rId179" Type="http://schemas.openxmlformats.org/officeDocument/2006/relationships/customXml" Target="../ink/ink333.xml"/><Relationship Id="rId178" Type="http://schemas.openxmlformats.org/officeDocument/2006/relationships/image" Target="../media/image318.png"/><Relationship Id="rId177" Type="http://schemas.openxmlformats.org/officeDocument/2006/relationships/customXml" Target="../ink/ink332.xml"/><Relationship Id="rId176" Type="http://schemas.openxmlformats.org/officeDocument/2006/relationships/image" Target="../media/image317.png"/><Relationship Id="rId175" Type="http://schemas.openxmlformats.org/officeDocument/2006/relationships/customXml" Target="../ink/ink331.xml"/><Relationship Id="rId174" Type="http://schemas.openxmlformats.org/officeDocument/2006/relationships/image" Target="../media/image316.png"/><Relationship Id="rId173" Type="http://schemas.openxmlformats.org/officeDocument/2006/relationships/customXml" Target="../ink/ink330.xml"/><Relationship Id="rId172" Type="http://schemas.openxmlformats.org/officeDocument/2006/relationships/image" Target="../media/image315.png"/><Relationship Id="rId171" Type="http://schemas.openxmlformats.org/officeDocument/2006/relationships/customXml" Target="../ink/ink329.xml"/><Relationship Id="rId170" Type="http://schemas.openxmlformats.org/officeDocument/2006/relationships/image" Target="../media/image314.png"/><Relationship Id="rId17" Type="http://schemas.openxmlformats.org/officeDocument/2006/relationships/customXml" Target="../ink/ink250.xml"/><Relationship Id="rId169" Type="http://schemas.openxmlformats.org/officeDocument/2006/relationships/customXml" Target="../ink/ink328.xml"/><Relationship Id="rId168" Type="http://schemas.openxmlformats.org/officeDocument/2006/relationships/image" Target="../media/image313.png"/><Relationship Id="rId167" Type="http://schemas.openxmlformats.org/officeDocument/2006/relationships/customXml" Target="../ink/ink327.xml"/><Relationship Id="rId166" Type="http://schemas.openxmlformats.org/officeDocument/2006/relationships/image" Target="../media/image312.png"/><Relationship Id="rId165" Type="http://schemas.openxmlformats.org/officeDocument/2006/relationships/customXml" Target="../ink/ink326.xml"/><Relationship Id="rId164" Type="http://schemas.openxmlformats.org/officeDocument/2006/relationships/image" Target="../media/image311.png"/><Relationship Id="rId163" Type="http://schemas.openxmlformats.org/officeDocument/2006/relationships/customXml" Target="../ink/ink325.xml"/><Relationship Id="rId162" Type="http://schemas.openxmlformats.org/officeDocument/2006/relationships/image" Target="../media/image310.png"/><Relationship Id="rId161" Type="http://schemas.openxmlformats.org/officeDocument/2006/relationships/customXml" Target="../ink/ink324.xml"/><Relationship Id="rId160" Type="http://schemas.openxmlformats.org/officeDocument/2006/relationships/image" Target="../media/image309.png"/><Relationship Id="rId16" Type="http://schemas.openxmlformats.org/officeDocument/2006/relationships/image" Target="../media/image64.png"/><Relationship Id="rId159" Type="http://schemas.openxmlformats.org/officeDocument/2006/relationships/customXml" Target="../ink/ink323.xml"/><Relationship Id="rId158" Type="http://schemas.openxmlformats.org/officeDocument/2006/relationships/image" Target="../media/image308.png"/><Relationship Id="rId157" Type="http://schemas.openxmlformats.org/officeDocument/2006/relationships/customXml" Target="../ink/ink322.xml"/><Relationship Id="rId156" Type="http://schemas.openxmlformats.org/officeDocument/2006/relationships/image" Target="../media/image307.png"/><Relationship Id="rId155" Type="http://schemas.openxmlformats.org/officeDocument/2006/relationships/customXml" Target="../ink/ink321.xml"/><Relationship Id="rId154" Type="http://schemas.openxmlformats.org/officeDocument/2006/relationships/image" Target="../media/image306.png"/><Relationship Id="rId153" Type="http://schemas.openxmlformats.org/officeDocument/2006/relationships/customXml" Target="../ink/ink320.xml"/><Relationship Id="rId152" Type="http://schemas.openxmlformats.org/officeDocument/2006/relationships/image" Target="../media/image305.png"/><Relationship Id="rId151" Type="http://schemas.openxmlformats.org/officeDocument/2006/relationships/customXml" Target="../ink/ink319.xml"/><Relationship Id="rId150" Type="http://schemas.openxmlformats.org/officeDocument/2006/relationships/image" Target="../media/image304.png"/><Relationship Id="rId15" Type="http://schemas.openxmlformats.org/officeDocument/2006/relationships/customXml" Target="../ink/ink249.xml"/><Relationship Id="rId149" Type="http://schemas.openxmlformats.org/officeDocument/2006/relationships/customXml" Target="../ink/ink318.xml"/><Relationship Id="rId148" Type="http://schemas.openxmlformats.org/officeDocument/2006/relationships/image" Target="../media/image303.png"/><Relationship Id="rId147" Type="http://schemas.openxmlformats.org/officeDocument/2006/relationships/customXml" Target="../ink/ink317.xml"/><Relationship Id="rId146" Type="http://schemas.openxmlformats.org/officeDocument/2006/relationships/image" Target="../media/image302.png"/><Relationship Id="rId145" Type="http://schemas.openxmlformats.org/officeDocument/2006/relationships/customXml" Target="../ink/ink316.xml"/><Relationship Id="rId144" Type="http://schemas.openxmlformats.org/officeDocument/2006/relationships/image" Target="../media/image301.png"/><Relationship Id="rId143" Type="http://schemas.openxmlformats.org/officeDocument/2006/relationships/customXml" Target="../ink/ink315.xml"/><Relationship Id="rId142" Type="http://schemas.openxmlformats.org/officeDocument/2006/relationships/image" Target="../media/image300.png"/><Relationship Id="rId141" Type="http://schemas.openxmlformats.org/officeDocument/2006/relationships/customXml" Target="../ink/ink314.xml"/><Relationship Id="rId140" Type="http://schemas.openxmlformats.org/officeDocument/2006/relationships/image" Target="../media/image299.png"/><Relationship Id="rId14" Type="http://schemas.openxmlformats.org/officeDocument/2006/relationships/image" Target="../media/image239.png"/><Relationship Id="rId139" Type="http://schemas.openxmlformats.org/officeDocument/2006/relationships/customXml" Target="../ink/ink313.xml"/><Relationship Id="rId138" Type="http://schemas.openxmlformats.org/officeDocument/2006/relationships/image" Target="../media/image298.png"/><Relationship Id="rId137" Type="http://schemas.openxmlformats.org/officeDocument/2006/relationships/customXml" Target="../ink/ink312.xml"/><Relationship Id="rId136" Type="http://schemas.openxmlformats.org/officeDocument/2006/relationships/image" Target="../media/image297.png"/><Relationship Id="rId135" Type="http://schemas.openxmlformats.org/officeDocument/2006/relationships/customXml" Target="../ink/ink311.xml"/><Relationship Id="rId134" Type="http://schemas.openxmlformats.org/officeDocument/2006/relationships/image" Target="../media/image296.png"/><Relationship Id="rId133" Type="http://schemas.openxmlformats.org/officeDocument/2006/relationships/customXml" Target="../ink/ink310.xml"/><Relationship Id="rId132" Type="http://schemas.openxmlformats.org/officeDocument/2006/relationships/image" Target="../media/image295.png"/><Relationship Id="rId131" Type="http://schemas.openxmlformats.org/officeDocument/2006/relationships/customXml" Target="../ink/ink309.xml"/><Relationship Id="rId130" Type="http://schemas.openxmlformats.org/officeDocument/2006/relationships/image" Target="../media/image294.png"/><Relationship Id="rId13" Type="http://schemas.openxmlformats.org/officeDocument/2006/relationships/customXml" Target="../ink/ink248.xml"/><Relationship Id="rId129" Type="http://schemas.openxmlformats.org/officeDocument/2006/relationships/customXml" Target="../ink/ink308.xml"/><Relationship Id="rId128" Type="http://schemas.openxmlformats.org/officeDocument/2006/relationships/image" Target="../media/image293.png"/><Relationship Id="rId127" Type="http://schemas.openxmlformats.org/officeDocument/2006/relationships/customXml" Target="../ink/ink307.xml"/><Relationship Id="rId126" Type="http://schemas.openxmlformats.org/officeDocument/2006/relationships/image" Target="../media/image292.png"/><Relationship Id="rId125" Type="http://schemas.openxmlformats.org/officeDocument/2006/relationships/customXml" Target="../ink/ink306.xml"/><Relationship Id="rId124" Type="http://schemas.openxmlformats.org/officeDocument/2006/relationships/image" Target="../media/image291.png"/><Relationship Id="rId123" Type="http://schemas.openxmlformats.org/officeDocument/2006/relationships/customXml" Target="../ink/ink305.xml"/><Relationship Id="rId122" Type="http://schemas.openxmlformats.org/officeDocument/2006/relationships/image" Target="../media/image290.png"/><Relationship Id="rId121" Type="http://schemas.openxmlformats.org/officeDocument/2006/relationships/customXml" Target="../ink/ink304.xml"/><Relationship Id="rId120" Type="http://schemas.openxmlformats.org/officeDocument/2006/relationships/image" Target="../media/image289.png"/><Relationship Id="rId12" Type="http://schemas.openxmlformats.org/officeDocument/2006/relationships/image" Target="../media/image238.png"/><Relationship Id="rId119" Type="http://schemas.openxmlformats.org/officeDocument/2006/relationships/customXml" Target="../ink/ink303.xml"/><Relationship Id="rId118" Type="http://schemas.openxmlformats.org/officeDocument/2006/relationships/image" Target="../media/image288.png"/><Relationship Id="rId117" Type="http://schemas.openxmlformats.org/officeDocument/2006/relationships/customXml" Target="../ink/ink302.xml"/><Relationship Id="rId116" Type="http://schemas.openxmlformats.org/officeDocument/2006/relationships/image" Target="../media/image287.png"/><Relationship Id="rId115" Type="http://schemas.openxmlformats.org/officeDocument/2006/relationships/customXml" Target="../ink/ink301.xml"/><Relationship Id="rId114" Type="http://schemas.openxmlformats.org/officeDocument/2006/relationships/image" Target="../media/image286.png"/><Relationship Id="rId113" Type="http://schemas.openxmlformats.org/officeDocument/2006/relationships/customXml" Target="../ink/ink300.xml"/><Relationship Id="rId112" Type="http://schemas.openxmlformats.org/officeDocument/2006/relationships/image" Target="../media/image285.png"/><Relationship Id="rId111" Type="http://schemas.openxmlformats.org/officeDocument/2006/relationships/customXml" Target="../ink/ink299.xml"/><Relationship Id="rId110" Type="http://schemas.openxmlformats.org/officeDocument/2006/relationships/image" Target="../media/image284.png"/><Relationship Id="rId11" Type="http://schemas.openxmlformats.org/officeDocument/2006/relationships/customXml" Target="../ink/ink247.xml"/><Relationship Id="rId109" Type="http://schemas.openxmlformats.org/officeDocument/2006/relationships/customXml" Target="../ink/ink298.xml"/><Relationship Id="rId108" Type="http://schemas.openxmlformats.org/officeDocument/2006/relationships/customXml" Target="../ink/ink297.xml"/><Relationship Id="rId107" Type="http://schemas.openxmlformats.org/officeDocument/2006/relationships/image" Target="../media/image283.png"/><Relationship Id="rId106" Type="http://schemas.openxmlformats.org/officeDocument/2006/relationships/customXml" Target="../ink/ink296.xml"/><Relationship Id="rId105" Type="http://schemas.openxmlformats.org/officeDocument/2006/relationships/image" Target="../media/image282.png"/><Relationship Id="rId104" Type="http://schemas.openxmlformats.org/officeDocument/2006/relationships/customXml" Target="../ink/ink295.xml"/><Relationship Id="rId103" Type="http://schemas.openxmlformats.org/officeDocument/2006/relationships/image" Target="../media/image281.png"/><Relationship Id="rId102" Type="http://schemas.openxmlformats.org/officeDocument/2006/relationships/customXml" Target="../ink/ink294.xml"/><Relationship Id="rId101" Type="http://schemas.openxmlformats.org/officeDocument/2006/relationships/image" Target="../media/image280.png"/><Relationship Id="rId100" Type="http://schemas.openxmlformats.org/officeDocument/2006/relationships/customXml" Target="../ink/ink293.xml"/><Relationship Id="rId10" Type="http://schemas.openxmlformats.org/officeDocument/2006/relationships/image" Target="../media/image237.png"/><Relationship Id="rId1" Type="http://schemas.openxmlformats.org/officeDocument/2006/relationships/customXml" Target="../ink/ink242.xm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13.xml"/><Relationship Id="rId98" Type="http://schemas.openxmlformats.org/officeDocument/2006/relationships/image" Target="../media/image493.png"/><Relationship Id="rId97" Type="http://schemas.openxmlformats.org/officeDocument/2006/relationships/customXml" Target="../ink/ink512.xml"/><Relationship Id="rId96" Type="http://schemas.openxmlformats.org/officeDocument/2006/relationships/image" Target="../media/image492.png"/><Relationship Id="rId95" Type="http://schemas.openxmlformats.org/officeDocument/2006/relationships/customXml" Target="../ink/ink511.xml"/><Relationship Id="rId94" Type="http://schemas.openxmlformats.org/officeDocument/2006/relationships/image" Target="../media/image491.png"/><Relationship Id="rId93" Type="http://schemas.openxmlformats.org/officeDocument/2006/relationships/customXml" Target="../ink/ink510.xml"/><Relationship Id="rId92" Type="http://schemas.openxmlformats.org/officeDocument/2006/relationships/image" Target="../media/image490.png"/><Relationship Id="rId91" Type="http://schemas.openxmlformats.org/officeDocument/2006/relationships/customXml" Target="../ink/ink509.xml"/><Relationship Id="rId90" Type="http://schemas.openxmlformats.org/officeDocument/2006/relationships/image" Target="../media/image489.png"/><Relationship Id="rId9" Type="http://schemas.openxmlformats.org/officeDocument/2006/relationships/customXml" Target="../ink/ink468.xml"/><Relationship Id="rId89" Type="http://schemas.openxmlformats.org/officeDocument/2006/relationships/customXml" Target="../ink/ink508.xml"/><Relationship Id="rId88" Type="http://schemas.openxmlformats.org/officeDocument/2006/relationships/image" Target="../media/image488.png"/><Relationship Id="rId87" Type="http://schemas.openxmlformats.org/officeDocument/2006/relationships/customXml" Target="../ink/ink507.xml"/><Relationship Id="rId86" Type="http://schemas.openxmlformats.org/officeDocument/2006/relationships/image" Target="../media/image487.png"/><Relationship Id="rId85" Type="http://schemas.openxmlformats.org/officeDocument/2006/relationships/customXml" Target="../ink/ink506.xml"/><Relationship Id="rId84" Type="http://schemas.openxmlformats.org/officeDocument/2006/relationships/image" Target="../media/image486.png"/><Relationship Id="rId83" Type="http://schemas.openxmlformats.org/officeDocument/2006/relationships/customXml" Target="../ink/ink505.xml"/><Relationship Id="rId82" Type="http://schemas.openxmlformats.org/officeDocument/2006/relationships/image" Target="../media/image485.png"/><Relationship Id="rId81" Type="http://schemas.openxmlformats.org/officeDocument/2006/relationships/customXml" Target="../ink/ink504.xml"/><Relationship Id="rId80" Type="http://schemas.openxmlformats.org/officeDocument/2006/relationships/image" Target="../media/image484.png"/><Relationship Id="rId8" Type="http://schemas.openxmlformats.org/officeDocument/2006/relationships/image" Target="../media/image449.png"/><Relationship Id="rId79" Type="http://schemas.openxmlformats.org/officeDocument/2006/relationships/customXml" Target="../ink/ink503.xml"/><Relationship Id="rId78" Type="http://schemas.openxmlformats.org/officeDocument/2006/relationships/image" Target="../media/image483.png"/><Relationship Id="rId77" Type="http://schemas.openxmlformats.org/officeDocument/2006/relationships/customXml" Target="../ink/ink502.xml"/><Relationship Id="rId76" Type="http://schemas.openxmlformats.org/officeDocument/2006/relationships/image" Target="../media/image482.png"/><Relationship Id="rId75" Type="http://schemas.openxmlformats.org/officeDocument/2006/relationships/customXml" Target="../ink/ink501.xml"/><Relationship Id="rId74" Type="http://schemas.openxmlformats.org/officeDocument/2006/relationships/image" Target="../media/image481.png"/><Relationship Id="rId73" Type="http://schemas.openxmlformats.org/officeDocument/2006/relationships/customXml" Target="../ink/ink500.xml"/><Relationship Id="rId72" Type="http://schemas.openxmlformats.org/officeDocument/2006/relationships/image" Target="../media/image480.png"/><Relationship Id="rId71" Type="http://schemas.openxmlformats.org/officeDocument/2006/relationships/customXml" Target="../ink/ink499.xml"/><Relationship Id="rId70" Type="http://schemas.openxmlformats.org/officeDocument/2006/relationships/image" Target="../media/image479.png"/><Relationship Id="rId7" Type="http://schemas.openxmlformats.org/officeDocument/2006/relationships/customXml" Target="../ink/ink467.xml"/><Relationship Id="rId69" Type="http://schemas.openxmlformats.org/officeDocument/2006/relationships/customXml" Target="../ink/ink498.xml"/><Relationship Id="rId68" Type="http://schemas.openxmlformats.org/officeDocument/2006/relationships/image" Target="../media/image478.png"/><Relationship Id="rId67" Type="http://schemas.openxmlformats.org/officeDocument/2006/relationships/customXml" Target="../ink/ink497.xml"/><Relationship Id="rId66" Type="http://schemas.openxmlformats.org/officeDocument/2006/relationships/image" Target="../media/image477.png"/><Relationship Id="rId65" Type="http://schemas.openxmlformats.org/officeDocument/2006/relationships/customXml" Target="../ink/ink496.xml"/><Relationship Id="rId64" Type="http://schemas.openxmlformats.org/officeDocument/2006/relationships/image" Target="../media/image64.png"/><Relationship Id="rId63" Type="http://schemas.openxmlformats.org/officeDocument/2006/relationships/customXml" Target="../ink/ink495.xml"/><Relationship Id="rId62" Type="http://schemas.openxmlformats.org/officeDocument/2006/relationships/image" Target="../media/image476.png"/><Relationship Id="rId61" Type="http://schemas.openxmlformats.org/officeDocument/2006/relationships/customXml" Target="../ink/ink494.xml"/><Relationship Id="rId60" Type="http://schemas.openxmlformats.org/officeDocument/2006/relationships/image" Target="../media/image475.png"/><Relationship Id="rId6" Type="http://schemas.openxmlformats.org/officeDocument/2006/relationships/image" Target="../media/image448.png"/><Relationship Id="rId59" Type="http://schemas.openxmlformats.org/officeDocument/2006/relationships/customXml" Target="../ink/ink493.xml"/><Relationship Id="rId58" Type="http://schemas.openxmlformats.org/officeDocument/2006/relationships/image" Target="../media/image474.png"/><Relationship Id="rId57" Type="http://schemas.openxmlformats.org/officeDocument/2006/relationships/customXml" Target="../ink/ink492.xml"/><Relationship Id="rId56" Type="http://schemas.openxmlformats.org/officeDocument/2006/relationships/image" Target="../media/image473.png"/><Relationship Id="rId55" Type="http://schemas.openxmlformats.org/officeDocument/2006/relationships/customXml" Target="../ink/ink491.xml"/><Relationship Id="rId54" Type="http://schemas.openxmlformats.org/officeDocument/2006/relationships/image" Target="../media/image472.png"/><Relationship Id="rId53" Type="http://schemas.openxmlformats.org/officeDocument/2006/relationships/customXml" Target="../ink/ink490.xml"/><Relationship Id="rId52" Type="http://schemas.openxmlformats.org/officeDocument/2006/relationships/image" Target="../media/image471.png"/><Relationship Id="rId51" Type="http://schemas.openxmlformats.org/officeDocument/2006/relationships/customXml" Target="../ink/ink489.xml"/><Relationship Id="rId50" Type="http://schemas.openxmlformats.org/officeDocument/2006/relationships/image" Target="../media/image470.png"/><Relationship Id="rId5" Type="http://schemas.openxmlformats.org/officeDocument/2006/relationships/customXml" Target="../ink/ink466.xml"/><Relationship Id="rId49" Type="http://schemas.openxmlformats.org/officeDocument/2006/relationships/customXml" Target="../ink/ink488.xml"/><Relationship Id="rId48" Type="http://schemas.openxmlformats.org/officeDocument/2006/relationships/image" Target="../media/image469.png"/><Relationship Id="rId47" Type="http://schemas.openxmlformats.org/officeDocument/2006/relationships/customXml" Target="../ink/ink487.xml"/><Relationship Id="rId46" Type="http://schemas.openxmlformats.org/officeDocument/2006/relationships/image" Target="../media/image468.png"/><Relationship Id="rId45" Type="http://schemas.openxmlformats.org/officeDocument/2006/relationships/customXml" Target="../ink/ink486.xml"/><Relationship Id="rId44" Type="http://schemas.openxmlformats.org/officeDocument/2006/relationships/image" Target="../media/image467.png"/><Relationship Id="rId43" Type="http://schemas.openxmlformats.org/officeDocument/2006/relationships/customXml" Target="../ink/ink485.xml"/><Relationship Id="rId42" Type="http://schemas.openxmlformats.org/officeDocument/2006/relationships/image" Target="../media/image466.png"/><Relationship Id="rId41" Type="http://schemas.openxmlformats.org/officeDocument/2006/relationships/customXml" Target="../ink/ink484.xml"/><Relationship Id="rId40" Type="http://schemas.openxmlformats.org/officeDocument/2006/relationships/image" Target="../media/image465.png"/><Relationship Id="rId4" Type="http://schemas.openxmlformats.org/officeDocument/2006/relationships/image" Target="../media/image447.png"/><Relationship Id="rId39" Type="http://schemas.openxmlformats.org/officeDocument/2006/relationships/customXml" Target="../ink/ink483.xml"/><Relationship Id="rId38" Type="http://schemas.openxmlformats.org/officeDocument/2006/relationships/image" Target="../media/image464.png"/><Relationship Id="rId37" Type="http://schemas.openxmlformats.org/officeDocument/2006/relationships/customXml" Target="../ink/ink482.xml"/><Relationship Id="rId36" Type="http://schemas.openxmlformats.org/officeDocument/2006/relationships/image" Target="../media/image463.png"/><Relationship Id="rId35" Type="http://schemas.openxmlformats.org/officeDocument/2006/relationships/customXml" Target="../ink/ink481.xml"/><Relationship Id="rId344" Type="http://schemas.openxmlformats.org/officeDocument/2006/relationships/slideLayout" Target="../slideLayouts/slideLayout7.xml"/><Relationship Id="rId343" Type="http://schemas.openxmlformats.org/officeDocument/2006/relationships/image" Target="../media/image613.png"/><Relationship Id="rId342" Type="http://schemas.openxmlformats.org/officeDocument/2006/relationships/customXml" Target="../ink/ink637.xml"/><Relationship Id="rId341" Type="http://schemas.openxmlformats.org/officeDocument/2006/relationships/image" Target="../media/image612.png"/><Relationship Id="rId340" Type="http://schemas.openxmlformats.org/officeDocument/2006/relationships/customXml" Target="../ink/ink636.xml"/><Relationship Id="rId34" Type="http://schemas.openxmlformats.org/officeDocument/2006/relationships/image" Target="../media/image462.png"/><Relationship Id="rId339" Type="http://schemas.openxmlformats.org/officeDocument/2006/relationships/image" Target="../media/image611.png"/><Relationship Id="rId338" Type="http://schemas.openxmlformats.org/officeDocument/2006/relationships/customXml" Target="../ink/ink635.xml"/><Relationship Id="rId337" Type="http://schemas.openxmlformats.org/officeDocument/2006/relationships/image" Target="../media/image610.png"/><Relationship Id="rId336" Type="http://schemas.openxmlformats.org/officeDocument/2006/relationships/customXml" Target="../ink/ink634.xml"/><Relationship Id="rId335" Type="http://schemas.openxmlformats.org/officeDocument/2006/relationships/image" Target="../media/image609.png"/><Relationship Id="rId334" Type="http://schemas.openxmlformats.org/officeDocument/2006/relationships/customXml" Target="../ink/ink633.xml"/><Relationship Id="rId333" Type="http://schemas.openxmlformats.org/officeDocument/2006/relationships/image" Target="../media/image608.png"/><Relationship Id="rId332" Type="http://schemas.openxmlformats.org/officeDocument/2006/relationships/customXml" Target="../ink/ink632.xml"/><Relationship Id="rId331" Type="http://schemas.openxmlformats.org/officeDocument/2006/relationships/image" Target="../media/image607.png"/><Relationship Id="rId330" Type="http://schemas.openxmlformats.org/officeDocument/2006/relationships/customXml" Target="../ink/ink631.xml"/><Relationship Id="rId33" Type="http://schemas.openxmlformats.org/officeDocument/2006/relationships/customXml" Target="../ink/ink480.xml"/><Relationship Id="rId329" Type="http://schemas.openxmlformats.org/officeDocument/2006/relationships/image" Target="../media/image606.png"/><Relationship Id="rId328" Type="http://schemas.openxmlformats.org/officeDocument/2006/relationships/customXml" Target="../ink/ink630.xml"/><Relationship Id="rId327" Type="http://schemas.openxmlformats.org/officeDocument/2006/relationships/image" Target="../media/image605.png"/><Relationship Id="rId326" Type="http://schemas.openxmlformats.org/officeDocument/2006/relationships/customXml" Target="../ink/ink629.xml"/><Relationship Id="rId325" Type="http://schemas.openxmlformats.org/officeDocument/2006/relationships/image" Target="../media/image604.png"/><Relationship Id="rId324" Type="http://schemas.openxmlformats.org/officeDocument/2006/relationships/customXml" Target="../ink/ink628.xml"/><Relationship Id="rId323" Type="http://schemas.openxmlformats.org/officeDocument/2006/relationships/customXml" Target="../ink/ink627.xml"/><Relationship Id="rId322" Type="http://schemas.openxmlformats.org/officeDocument/2006/relationships/image" Target="../media/image603.png"/><Relationship Id="rId321" Type="http://schemas.openxmlformats.org/officeDocument/2006/relationships/customXml" Target="../ink/ink626.xml"/><Relationship Id="rId320" Type="http://schemas.openxmlformats.org/officeDocument/2006/relationships/image" Target="../media/image602.png"/><Relationship Id="rId32" Type="http://schemas.openxmlformats.org/officeDocument/2006/relationships/image" Target="../media/image461.png"/><Relationship Id="rId319" Type="http://schemas.openxmlformats.org/officeDocument/2006/relationships/customXml" Target="../ink/ink625.xml"/><Relationship Id="rId318" Type="http://schemas.openxmlformats.org/officeDocument/2006/relationships/image" Target="../media/image601.png"/><Relationship Id="rId317" Type="http://schemas.openxmlformats.org/officeDocument/2006/relationships/customXml" Target="../ink/ink624.xml"/><Relationship Id="rId316" Type="http://schemas.openxmlformats.org/officeDocument/2006/relationships/image" Target="../media/image600.png"/><Relationship Id="rId315" Type="http://schemas.openxmlformats.org/officeDocument/2006/relationships/customXml" Target="../ink/ink623.xml"/><Relationship Id="rId314" Type="http://schemas.openxmlformats.org/officeDocument/2006/relationships/image" Target="../media/image599.png"/><Relationship Id="rId313" Type="http://schemas.openxmlformats.org/officeDocument/2006/relationships/customXml" Target="../ink/ink622.xml"/><Relationship Id="rId312" Type="http://schemas.openxmlformats.org/officeDocument/2006/relationships/image" Target="../media/image598.png"/><Relationship Id="rId311" Type="http://schemas.openxmlformats.org/officeDocument/2006/relationships/customXml" Target="../ink/ink621.xml"/><Relationship Id="rId310" Type="http://schemas.openxmlformats.org/officeDocument/2006/relationships/image" Target="../media/image597.png"/><Relationship Id="rId31" Type="http://schemas.openxmlformats.org/officeDocument/2006/relationships/customXml" Target="../ink/ink479.xml"/><Relationship Id="rId309" Type="http://schemas.openxmlformats.org/officeDocument/2006/relationships/customXml" Target="../ink/ink620.xml"/><Relationship Id="rId308" Type="http://schemas.openxmlformats.org/officeDocument/2006/relationships/image" Target="../media/image596.png"/><Relationship Id="rId307" Type="http://schemas.openxmlformats.org/officeDocument/2006/relationships/customXml" Target="../ink/ink619.xml"/><Relationship Id="rId306" Type="http://schemas.openxmlformats.org/officeDocument/2006/relationships/image" Target="../media/image595.png"/><Relationship Id="rId305" Type="http://schemas.openxmlformats.org/officeDocument/2006/relationships/customXml" Target="../ink/ink618.xml"/><Relationship Id="rId304" Type="http://schemas.openxmlformats.org/officeDocument/2006/relationships/image" Target="../media/image594.png"/><Relationship Id="rId303" Type="http://schemas.openxmlformats.org/officeDocument/2006/relationships/customXml" Target="../ink/ink617.xml"/><Relationship Id="rId302" Type="http://schemas.openxmlformats.org/officeDocument/2006/relationships/image" Target="../media/image593.png"/><Relationship Id="rId301" Type="http://schemas.openxmlformats.org/officeDocument/2006/relationships/customXml" Target="../ink/ink616.xml"/><Relationship Id="rId300" Type="http://schemas.openxmlformats.org/officeDocument/2006/relationships/image" Target="../media/image592.png"/><Relationship Id="rId30" Type="http://schemas.openxmlformats.org/officeDocument/2006/relationships/image" Target="../media/image460.png"/><Relationship Id="rId3" Type="http://schemas.openxmlformats.org/officeDocument/2006/relationships/customXml" Target="../ink/ink465.xml"/><Relationship Id="rId299" Type="http://schemas.openxmlformats.org/officeDocument/2006/relationships/customXml" Target="../ink/ink615.xml"/><Relationship Id="rId298" Type="http://schemas.openxmlformats.org/officeDocument/2006/relationships/image" Target="../media/image591.png"/><Relationship Id="rId297" Type="http://schemas.openxmlformats.org/officeDocument/2006/relationships/customXml" Target="../ink/ink614.xml"/><Relationship Id="rId296" Type="http://schemas.openxmlformats.org/officeDocument/2006/relationships/image" Target="../media/image590.png"/><Relationship Id="rId295" Type="http://schemas.openxmlformats.org/officeDocument/2006/relationships/customXml" Target="../ink/ink613.xml"/><Relationship Id="rId294" Type="http://schemas.openxmlformats.org/officeDocument/2006/relationships/image" Target="../media/image589.png"/><Relationship Id="rId293" Type="http://schemas.openxmlformats.org/officeDocument/2006/relationships/customXml" Target="../ink/ink612.xml"/><Relationship Id="rId292" Type="http://schemas.openxmlformats.org/officeDocument/2006/relationships/image" Target="../media/image588.png"/><Relationship Id="rId291" Type="http://schemas.openxmlformats.org/officeDocument/2006/relationships/customXml" Target="../ink/ink611.xml"/><Relationship Id="rId290" Type="http://schemas.openxmlformats.org/officeDocument/2006/relationships/customXml" Target="../ink/ink610.xml"/><Relationship Id="rId29" Type="http://schemas.openxmlformats.org/officeDocument/2006/relationships/customXml" Target="../ink/ink478.xml"/><Relationship Id="rId289" Type="http://schemas.openxmlformats.org/officeDocument/2006/relationships/image" Target="../media/image587.png"/><Relationship Id="rId288" Type="http://schemas.openxmlformats.org/officeDocument/2006/relationships/customXml" Target="../ink/ink609.xml"/><Relationship Id="rId287" Type="http://schemas.openxmlformats.org/officeDocument/2006/relationships/image" Target="../media/image586.png"/><Relationship Id="rId286" Type="http://schemas.openxmlformats.org/officeDocument/2006/relationships/customXml" Target="../ink/ink608.xml"/><Relationship Id="rId285" Type="http://schemas.openxmlformats.org/officeDocument/2006/relationships/image" Target="../media/image585.png"/><Relationship Id="rId284" Type="http://schemas.openxmlformats.org/officeDocument/2006/relationships/customXml" Target="../ink/ink607.xml"/><Relationship Id="rId283" Type="http://schemas.openxmlformats.org/officeDocument/2006/relationships/image" Target="../media/image584.png"/><Relationship Id="rId282" Type="http://schemas.openxmlformats.org/officeDocument/2006/relationships/customXml" Target="../ink/ink606.xml"/><Relationship Id="rId281" Type="http://schemas.openxmlformats.org/officeDocument/2006/relationships/image" Target="../media/image583.png"/><Relationship Id="rId280" Type="http://schemas.openxmlformats.org/officeDocument/2006/relationships/customXml" Target="../ink/ink605.xml"/><Relationship Id="rId28" Type="http://schemas.openxmlformats.org/officeDocument/2006/relationships/image" Target="../media/image459.png"/><Relationship Id="rId279" Type="http://schemas.openxmlformats.org/officeDocument/2006/relationships/image" Target="../media/image582.png"/><Relationship Id="rId278" Type="http://schemas.openxmlformats.org/officeDocument/2006/relationships/customXml" Target="../ink/ink604.xml"/><Relationship Id="rId277" Type="http://schemas.openxmlformats.org/officeDocument/2006/relationships/image" Target="../media/image581.png"/><Relationship Id="rId276" Type="http://schemas.openxmlformats.org/officeDocument/2006/relationships/customXml" Target="../ink/ink603.xml"/><Relationship Id="rId275" Type="http://schemas.openxmlformats.org/officeDocument/2006/relationships/image" Target="../media/image580.png"/><Relationship Id="rId274" Type="http://schemas.openxmlformats.org/officeDocument/2006/relationships/customXml" Target="../ink/ink602.xml"/><Relationship Id="rId273" Type="http://schemas.openxmlformats.org/officeDocument/2006/relationships/image" Target="../media/image579.png"/><Relationship Id="rId272" Type="http://schemas.openxmlformats.org/officeDocument/2006/relationships/customXml" Target="../ink/ink601.xml"/><Relationship Id="rId271" Type="http://schemas.openxmlformats.org/officeDocument/2006/relationships/image" Target="../media/image578.png"/><Relationship Id="rId270" Type="http://schemas.openxmlformats.org/officeDocument/2006/relationships/customXml" Target="../ink/ink600.xml"/><Relationship Id="rId27" Type="http://schemas.openxmlformats.org/officeDocument/2006/relationships/customXml" Target="../ink/ink477.xml"/><Relationship Id="rId269" Type="http://schemas.openxmlformats.org/officeDocument/2006/relationships/image" Target="../media/image577.png"/><Relationship Id="rId268" Type="http://schemas.openxmlformats.org/officeDocument/2006/relationships/customXml" Target="../ink/ink599.xml"/><Relationship Id="rId267" Type="http://schemas.openxmlformats.org/officeDocument/2006/relationships/image" Target="../media/image576.png"/><Relationship Id="rId266" Type="http://schemas.openxmlformats.org/officeDocument/2006/relationships/customXml" Target="../ink/ink598.xml"/><Relationship Id="rId265" Type="http://schemas.openxmlformats.org/officeDocument/2006/relationships/image" Target="../media/image575.png"/><Relationship Id="rId264" Type="http://schemas.openxmlformats.org/officeDocument/2006/relationships/customXml" Target="../ink/ink597.xml"/><Relationship Id="rId263" Type="http://schemas.openxmlformats.org/officeDocument/2006/relationships/image" Target="../media/image574.png"/><Relationship Id="rId262" Type="http://schemas.openxmlformats.org/officeDocument/2006/relationships/customXml" Target="../ink/ink596.xml"/><Relationship Id="rId261" Type="http://schemas.openxmlformats.org/officeDocument/2006/relationships/image" Target="../media/image573.png"/><Relationship Id="rId260" Type="http://schemas.openxmlformats.org/officeDocument/2006/relationships/customXml" Target="../ink/ink595.xml"/><Relationship Id="rId26" Type="http://schemas.openxmlformats.org/officeDocument/2006/relationships/image" Target="../media/image458.png"/><Relationship Id="rId259" Type="http://schemas.openxmlformats.org/officeDocument/2006/relationships/image" Target="../media/image572.png"/><Relationship Id="rId258" Type="http://schemas.openxmlformats.org/officeDocument/2006/relationships/customXml" Target="../ink/ink594.xml"/><Relationship Id="rId257" Type="http://schemas.openxmlformats.org/officeDocument/2006/relationships/image" Target="../media/image571.png"/><Relationship Id="rId256" Type="http://schemas.openxmlformats.org/officeDocument/2006/relationships/customXml" Target="../ink/ink593.xml"/><Relationship Id="rId255" Type="http://schemas.openxmlformats.org/officeDocument/2006/relationships/image" Target="../media/image570.png"/><Relationship Id="rId254" Type="http://schemas.openxmlformats.org/officeDocument/2006/relationships/customXml" Target="../ink/ink592.xml"/><Relationship Id="rId253" Type="http://schemas.openxmlformats.org/officeDocument/2006/relationships/image" Target="../media/image569.png"/><Relationship Id="rId252" Type="http://schemas.openxmlformats.org/officeDocument/2006/relationships/customXml" Target="../ink/ink591.xml"/><Relationship Id="rId251" Type="http://schemas.openxmlformats.org/officeDocument/2006/relationships/image" Target="../media/image568.png"/><Relationship Id="rId250" Type="http://schemas.openxmlformats.org/officeDocument/2006/relationships/customXml" Target="../ink/ink590.xml"/><Relationship Id="rId25" Type="http://schemas.openxmlformats.org/officeDocument/2006/relationships/customXml" Target="../ink/ink476.xml"/><Relationship Id="rId249" Type="http://schemas.openxmlformats.org/officeDocument/2006/relationships/image" Target="../media/image567.png"/><Relationship Id="rId248" Type="http://schemas.openxmlformats.org/officeDocument/2006/relationships/customXml" Target="../ink/ink589.xml"/><Relationship Id="rId247" Type="http://schemas.openxmlformats.org/officeDocument/2006/relationships/image" Target="../media/image566.png"/><Relationship Id="rId246" Type="http://schemas.openxmlformats.org/officeDocument/2006/relationships/customXml" Target="../ink/ink588.xml"/><Relationship Id="rId245" Type="http://schemas.openxmlformats.org/officeDocument/2006/relationships/image" Target="../media/image565.png"/><Relationship Id="rId244" Type="http://schemas.openxmlformats.org/officeDocument/2006/relationships/customXml" Target="../ink/ink587.xml"/><Relationship Id="rId243" Type="http://schemas.openxmlformats.org/officeDocument/2006/relationships/image" Target="../media/image564.png"/><Relationship Id="rId242" Type="http://schemas.openxmlformats.org/officeDocument/2006/relationships/customXml" Target="../ink/ink586.xml"/><Relationship Id="rId241" Type="http://schemas.openxmlformats.org/officeDocument/2006/relationships/image" Target="../media/image563.png"/><Relationship Id="rId240" Type="http://schemas.openxmlformats.org/officeDocument/2006/relationships/customXml" Target="../ink/ink585.xml"/><Relationship Id="rId24" Type="http://schemas.openxmlformats.org/officeDocument/2006/relationships/image" Target="../media/image457.png"/><Relationship Id="rId239" Type="http://schemas.openxmlformats.org/officeDocument/2006/relationships/image" Target="../media/image562.png"/><Relationship Id="rId238" Type="http://schemas.openxmlformats.org/officeDocument/2006/relationships/customXml" Target="../ink/ink584.xml"/><Relationship Id="rId237" Type="http://schemas.openxmlformats.org/officeDocument/2006/relationships/image" Target="../media/image561.png"/><Relationship Id="rId236" Type="http://schemas.openxmlformats.org/officeDocument/2006/relationships/customXml" Target="../ink/ink583.xml"/><Relationship Id="rId235" Type="http://schemas.openxmlformats.org/officeDocument/2006/relationships/image" Target="../media/image560.png"/><Relationship Id="rId234" Type="http://schemas.openxmlformats.org/officeDocument/2006/relationships/customXml" Target="../ink/ink582.xml"/><Relationship Id="rId233" Type="http://schemas.openxmlformats.org/officeDocument/2006/relationships/image" Target="../media/image559.png"/><Relationship Id="rId232" Type="http://schemas.openxmlformats.org/officeDocument/2006/relationships/customXml" Target="../ink/ink581.xml"/><Relationship Id="rId231" Type="http://schemas.openxmlformats.org/officeDocument/2006/relationships/image" Target="../media/image558.png"/><Relationship Id="rId230" Type="http://schemas.openxmlformats.org/officeDocument/2006/relationships/customXml" Target="../ink/ink580.xml"/><Relationship Id="rId23" Type="http://schemas.openxmlformats.org/officeDocument/2006/relationships/customXml" Target="../ink/ink475.xml"/><Relationship Id="rId229" Type="http://schemas.openxmlformats.org/officeDocument/2006/relationships/image" Target="../media/image557.png"/><Relationship Id="rId228" Type="http://schemas.openxmlformats.org/officeDocument/2006/relationships/customXml" Target="../ink/ink579.xml"/><Relationship Id="rId227" Type="http://schemas.openxmlformats.org/officeDocument/2006/relationships/image" Target="../media/image556.png"/><Relationship Id="rId226" Type="http://schemas.openxmlformats.org/officeDocument/2006/relationships/customXml" Target="../ink/ink578.xml"/><Relationship Id="rId225" Type="http://schemas.openxmlformats.org/officeDocument/2006/relationships/image" Target="../media/image555.png"/><Relationship Id="rId224" Type="http://schemas.openxmlformats.org/officeDocument/2006/relationships/customXml" Target="../ink/ink577.xml"/><Relationship Id="rId223" Type="http://schemas.openxmlformats.org/officeDocument/2006/relationships/image" Target="../media/image554.png"/><Relationship Id="rId222" Type="http://schemas.openxmlformats.org/officeDocument/2006/relationships/customXml" Target="../ink/ink576.xml"/><Relationship Id="rId221" Type="http://schemas.openxmlformats.org/officeDocument/2006/relationships/image" Target="../media/image553.png"/><Relationship Id="rId220" Type="http://schemas.openxmlformats.org/officeDocument/2006/relationships/customXml" Target="../ink/ink575.xml"/><Relationship Id="rId22" Type="http://schemas.openxmlformats.org/officeDocument/2006/relationships/image" Target="../media/image456.png"/><Relationship Id="rId219" Type="http://schemas.openxmlformats.org/officeDocument/2006/relationships/image" Target="../media/image552.png"/><Relationship Id="rId218" Type="http://schemas.openxmlformats.org/officeDocument/2006/relationships/customXml" Target="../ink/ink574.xml"/><Relationship Id="rId217" Type="http://schemas.openxmlformats.org/officeDocument/2006/relationships/image" Target="../media/image551.png"/><Relationship Id="rId216" Type="http://schemas.openxmlformats.org/officeDocument/2006/relationships/customXml" Target="../ink/ink573.xml"/><Relationship Id="rId215" Type="http://schemas.openxmlformats.org/officeDocument/2006/relationships/image" Target="../media/image550.png"/><Relationship Id="rId214" Type="http://schemas.openxmlformats.org/officeDocument/2006/relationships/customXml" Target="../ink/ink572.xml"/><Relationship Id="rId213" Type="http://schemas.openxmlformats.org/officeDocument/2006/relationships/image" Target="../media/image549.png"/><Relationship Id="rId212" Type="http://schemas.openxmlformats.org/officeDocument/2006/relationships/customXml" Target="../ink/ink571.xml"/><Relationship Id="rId211" Type="http://schemas.openxmlformats.org/officeDocument/2006/relationships/image" Target="../media/image548.png"/><Relationship Id="rId210" Type="http://schemas.openxmlformats.org/officeDocument/2006/relationships/customXml" Target="../ink/ink570.xml"/><Relationship Id="rId21" Type="http://schemas.openxmlformats.org/officeDocument/2006/relationships/customXml" Target="../ink/ink474.xml"/><Relationship Id="rId209" Type="http://schemas.openxmlformats.org/officeDocument/2006/relationships/image" Target="../media/image547.png"/><Relationship Id="rId208" Type="http://schemas.openxmlformats.org/officeDocument/2006/relationships/customXml" Target="../ink/ink569.xml"/><Relationship Id="rId207" Type="http://schemas.openxmlformats.org/officeDocument/2006/relationships/image" Target="../media/image546.png"/><Relationship Id="rId206" Type="http://schemas.openxmlformats.org/officeDocument/2006/relationships/customXml" Target="../ink/ink568.xml"/><Relationship Id="rId205" Type="http://schemas.openxmlformats.org/officeDocument/2006/relationships/image" Target="../media/image545.png"/><Relationship Id="rId204" Type="http://schemas.openxmlformats.org/officeDocument/2006/relationships/customXml" Target="../ink/ink567.xml"/><Relationship Id="rId203" Type="http://schemas.openxmlformats.org/officeDocument/2006/relationships/image" Target="../media/image544.png"/><Relationship Id="rId202" Type="http://schemas.openxmlformats.org/officeDocument/2006/relationships/customXml" Target="../ink/ink566.xml"/><Relationship Id="rId201" Type="http://schemas.openxmlformats.org/officeDocument/2006/relationships/image" Target="../media/image543.png"/><Relationship Id="rId200" Type="http://schemas.openxmlformats.org/officeDocument/2006/relationships/customXml" Target="../ink/ink565.xml"/><Relationship Id="rId20" Type="http://schemas.openxmlformats.org/officeDocument/2006/relationships/image" Target="../media/image455.png"/><Relationship Id="rId2" Type="http://schemas.openxmlformats.org/officeDocument/2006/relationships/image" Target="../media/image446.png"/><Relationship Id="rId199" Type="http://schemas.openxmlformats.org/officeDocument/2006/relationships/image" Target="../media/image542.png"/><Relationship Id="rId198" Type="http://schemas.openxmlformats.org/officeDocument/2006/relationships/customXml" Target="../ink/ink564.xml"/><Relationship Id="rId197" Type="http://schemas.openxmlformats.org/officeDocument/2006/relationships/image" Target="../media/image541.png"/><Relationship Id="rId196" Type="http://schemas.openxmlformats.org/officeDocument/2006/relationships/customXml" Target="../ink/ink563.xml"/><Relationship Id="rId195" Type="http://schemas.openxmlformats.org/officeDocument/2006/relationships/image" Target="../media/image540.png"/><Relationship Id="rId194" Type="http://schemas.openxmlformats.org/officeDocument/2006/relationships/customXml" Target="../ink/ink562.xml"/><Relationship Id="rId193" Type="http://schemas.openxmlformats.org/officeDocument/2006/relationships/image" Target="../media/image539.png"/><Relationship Id="rId192" Type="http://schemas.openxmlformats.org/officeDocument/2006/relationships/customXml" Target="../ink/ink561.xml"/><Relationship Id="rId191" Type="http://schemas.openxmlformats.org/officeDocument/2006/relationships/image" Target="../media/image538.png"/><Relationship Id="rId190" Type="http://schemas.openxmlformats.org/officeDocument/2006/relationships/customXml" Target="../ink/ink560.xml"/><Relationship Id="rId19" Type="http://schemas.openxmlformats.org/officeDocument/2006/relationships/customXml" Target="../ink/ink473.xml"/><Relationship Id="rId189" Type="http://schemas.openxmlformats.org/officeDocument/2006/relationships/image" Target="../media/image537.png"/><Relationship Id="rId188" Type="http://schemas.openxmlformats.org/officeDocument/2006/relationships/customXml" Target="../ink/ink559.xml"/><Relationship Id="rId187" Type="http://schemas.openxmlformats.org/officeDocument/2006/relationships/image" Target="../media/image536.png"/><Relationship Id="rId186" Type="http://schemas.openxmlformats.org/officeDocument/2006/relationships/customXml" Target="../ink/ink558.xml"/><Relationship Id="rId185" Type="http://schemas.openxmlformats.org/officeDocument/2006/relationships/image" Target="../media/image535.png"/><Relationship Id="rId184" Type="http://schemas.openxmlformats.org/officeDocument/2006/relationships/customXml" Target="../ink/ink557.xml"/><Relationship Id="rId183" Type="http://schemas.openxmlformats.org/officeDocument/2006/relationships/image" Target="../media/image534.png"/><Relationship Id="rId182" Type="http://schemas.openxmlformats.org/officeDocument/2006/relationships/customXml" Target="../ink/ink556.xml"/><Relationship Id="rId181" Type="http://schemas.openxmlformats.org/officeDocument/2006/relationships/image" Target="../media/image533.png"/><Relationship Id="rId180" Type="http://schemas.openxmlformats.org/officeDocument/2006/relationships/customXml" Target="../ink/ink555.xml"/><Relationship Id="rId18" Type="http://schemas.openxmlformats.org/officeDocument/2006/relationships/image" Target="../media/image454.png"/><Relationship Id="rId179" Type="http://schemas.openxmlformats.org/officeDocument/2006/relationships/image" Target="../media/image532.png"/><Relationship Id="rId178" Type="http://schemas.openxmlformats.org/officeDocument/2006/relationships/customXml" Target="../ink/ink554.xml"/><Relationship Id="rId177" Type="http://schemas.openxmlformats.org/officeDocument/2006/relationships/image" Target="../media/image531.png"/><Relationship Id="rId176" Type="http://schemas.openxmlformats.org/officeDocument/2006/relationships/customXml" Target="../ink/ink553.xml"/><Relationship Id="rId175" Type="http://schemas.openxmlformats.org/officeDocument/2006/relationships/image" Target="../media/image530.png"/><Relationship Id="rId174" Type="http://schemas.openxmlformats.org/officeDocument/2006/relationships/customXml" Target="../ink/ink552.xml"/><Relationship Id="rId173" Type="http://schemas.openxmlformats.org/officeDocument/2006/relationships/image" Target="../media/image529.png"/><Relationship Id="rId172" Type="http://schemas.openxmlformats.org/officeDocument/2006/relationships/customXml" Target="../ink/ink551.xml"/><Relationship Id="rId171" Type="http://schemas.openxmlformats.org/officeDocument/2006/relationships/image" Target="../media/image528.png"/><Relationship Id="rId170" Type="http://schemas.openxmlformats.org/officeDocument/2006/relationships/customXml" Target="../ink/ink550.xml"/><Relationship Id="rId17" Type="http://schemas.openxmlformats.org/officeDocument/2006/relationships/customXml" Target="../ink/ink472.xml"/><Relationship Id="rId169" Type="http://schemas.openxmlformats.org/officeDocument/2006/relationships/image" Target="../media/image527.png"/><Relationship Id="rId168" Type="http://schemas.openxmlformats.org/officeDocument/2006/relationships/customXml" Target="../ink/ink549.xml"/><Relationship Id="rId167" Type="http://schemas.openxmlformats.org/officeDocument/2006/relationships/image" Target="../media/image526.png"/><Relationship Id="rId166" Type="http://schemas.openxmlformats.org/officeDocument/2006/relationships/customXml" Target="../ink/ink548.xml"/><Relationship Id="rId165" Type="http://schemas.openxmlformats.org/officeDocument/2006/relationships/image" Target="../media/image525.png"/><Relationship Id="rId164" Type="http://schemas.openxmlformats.org/officeDocument/2006/relationships/customXml" Target="../ink/ink547.xml"/><Relationship Id="rId163" Type="http://schemas.openxmlformats.org/officeDocument/2006/relationships/image" Target="../media/image524.png"/><Relationship Id="rId162" Type="http://schemas.openxmlformats.org/officeDocument/2006/relationships/customXml" Target="../ink/ink546.xml"/><Relationship Id="rId161" Type="http://schemas.openxmlformats.org/officeDocument/2006/relationships/image" Target="../media/image523.png"/><Relationship Id="rId160" Type="http://schemas.openxmlformats.org/officeDocument/2006/relationships/customXml" Target="../ink/ink545.xml"/><Relationship Id="rId16" Type="http://schemas.openxmlformats.org/officeDocument/2006/relationships/image" Target="../media/image453.png"/><Relationship Id="rId159" Type="http://schemas.openxmlformats.org/officeDocument/2006/relationships/image" Target="../media/image522.png"/><Relationship Id="rId158" Type="http://schemas.openxmlformats.org/officeDocument/2006/relationships/customXml" Target="../ink/ink544.xml"/><Relationship Id="rId157" Type="http://schemas.openxmlformats.org/officeDocument/2006/relationships/image" Target="../media/image521.png"/><Relationship Id="rId156" Type="http://schemas.openxmlformats.org/officeDocument/2006/relationships/customXml" Target="../ink/ink543.xml"/><Relationship Id="rId155" Type="http://schemas.openxmlformats.org/officeDocument/2006/relationships/image" Target="../media/image520.png"/><Relationship Id="rId154" Type="http://schemas.openxmlformats.org/officeDocument/2006/relationships/customXml" Target="../ink/ink542.xml"/><Relationship Id="rId153" Type="http://schemas.openxmlformats.org/officeDocument/2006/relationships/image" Target="../media/image519.png"/><Relationship Id="rId152" Type="http://schemas.openxmlformats.org/officeDocument/2006/relationships/customXml" Target="../ink/ink541.xml"/><Relationship Id="rId151" Type="http://schemas.openxmlformats.org/officeDocument/2006/relationships/customXml" Target="../ink/ink540.xml"/><Relationship Id="rId150" Type="http://schemas.openxmlformats.org/officeDocument/2006/relationships/image" Target="../media/image518.png"/><Relationship Id="rId15" Type="http://schemas.openxmlformats.org/officeDocument/2006/relationships/customXml" Target="../ink/ink471.xml"/><Relationship Id="rId149" Type="http://schemas.openxmlformats.org/officeDocument/2006/relationships/customXml" Target="../ink/ink539.xml"/><Relationship Id="rId148" Type="http://schemas.openxmlformats.org/officeDocument/2006/relationships/image" Target="../media/image517.png"/><Relationship Id="rId147" Type="http://schemas.openxmlformats.org/officeDocument/2006/relationships/customXml" Target="../ink/ink538.xml"/><Relationship Id="rId146" Type="http://schemas.openxmlformats.org/officeDocument/2006/relationships/image" Target="../media/image516.png"/><Relationship Id="rId145" Type="http://schemas.openxmlformats.org/officeDocument/2006/relationships/customXml" Target="../ink/ink537.xml"/><Relationship Id="rId144" Type="http://schemas.openxmlformats.org/officeDocument/2006/relationships/image" Target="../media/image515.png"/><Relationship Id="rId143" Type="http://schemas.openxmlformats.org/officeDocument/2006/relationships/customXml" Target="../ink/ink536.xml"/><Relationship Id="rId142" Type="http://schemas.openxmlformats.org/officeDocument/2006/relationships/image" Target="../media/image514.png"/><Relationship Id="rId141" Type="http://schemas.openxmlformats.org/officeDocument/2006/relationships/customXml" Target="../ink/ink535.xml"/><Relationship Id="rId140" Type="http://schemas.openxmlformats.org/officeDocument/2006/relationships/image" Target="../media/image513.png"/><Relationship Id="rId14" Type="http://schemas.openxmlformats.org/officeDocument/2006/relationships/image" Target="../media/image452.png"/><Relationship Id="rId139" Type="http://schemas.openxmlformats.org/officeDocument/2006/relationships/customXml" Target="../ink/ink534.xml"/><Relationship Id="rId138" Type="http://schemas.openxmlformats.org/officeDocument/2006/relationships/customXml" Target="../ink/ink533.xml"/><Relationship Id="rId137" Type="http://schemas.openxmlformats.org/officeDocument/2006/relationships/image" Target="../media/image512.png"/><Relationship Id="rId136" Type="http://schemas.openxmlformats.org/officeDocument/2006/relationships/customXml" Target="../ink/ink532.xml"/><Relationship Id="rId135" Type="http://schemas.openxmlformats.org/officeDocument/2006/relationships/image" Target="../media/image511.png"/><Relationship Id="rId134" Type="http://schemas.openxmlformats.org/officeDocument/2006/relationships/customXml" Target="../ink/ink531.xml"/><Relationship Id="rId133" Type="http://schemas.openxmlformats.org/officeDocument/2006/relationships/image" Target="../media/image510.png"/><Relationship Id="rId132" Type="http://schemas.openxmlformats.org/officeDocument/2006/relationships/customXml" Target="../ink/ink530.xml"/><Relationship Id="rId131" Type="http://schemas.openxmlformats.org/officeDocument/2006/relationships/image" Target="../media/image509.png"/><Relationship Id="rId130" Type="http://schemas.openxmlformats.org/officeDocument/2006/relationships/customXml" Target="../ink/ink529.xml"/><Relationship Id="rId13" Type="http://schemas.openxmlformats.org/officeDocument/2006/relationships/customXml" Target="../ink/ink470.xml"/><Relationship Id="rId129" Type="http://schemas.openxmlformats.org/officeDocument/2006/relationships/image" Target="../media/image508.png"/><Relationship Id="rId128" Type="http://schemas.openxmlformats.org/officeDocument/2006/relationships/customXml" Target="../ink/ink528.xml"/><Relationship Id="rId127" Type="http://schemas.openxmlformats.org/officeDocument/2006/relationships/customXml" Target="../ink/ink527.xml"/><Relationship Id="rId126" Type="http://schemas.openxmlformats.org/officeDocument/2006/relationships/image" Target="../media/image507.png"/><Relationship Id="rId125" Type="http://schemas.openxmlformats.org/officeDocument/2006/relationships/customXml" Target="../ink/ink526.xml"/><Relationship Id="rId124" Type="http://schemas.openxmlformats.org/officeDocument/2006/relationships/image" Target="../media/image506.png"/><Relationship Id="rId123" Type="http://schemas.openxmlformats.org/officeDocument/2006/relationships/customXml" Target="../ink/ink525.xml"/><Relationship Id="rId122" Type="http://schemas.openxmlformats.org/officeDocument/2006/relationships/image" Target="../media/image505.png"/><Relationship Id="rId121" Type="http://schemas.openxmlformats.org/officeDocument/2006/relationships/customXml" Target="../ink/ink524.xml"/><Relationship Id="rId120" Type="http://schemas.openxmlformats.org/officeDocument/2006/relationships/image" Target="../media/image504.png"/><Relationship Id="rId12" Type="http://schemas.openxmlformats.org/officeDocument/2006/relationships/image" Target="../media/image451.png"/><Relationship Id="rId119" Type="http://schemas.openxmlformats.org/officeDocument/2006/relationships/customXml" Target="../ink/ink523.xml"/><Relationship Id="rId118" Type="http://schemas.openxmlformats.org/officeDocument/2006/relationships/image" Target="../media/image503.png"/><Relationship Id="rId117" Type="http://schemas.openxmlformats.org/officeDocument/2006/relationships/customXml" Target="../ink/ink522.xml"/><Relationship Id="rId116" Type="http://schemas.openxmlformats.org/officeDocument/2006/relationships/image" Target="../media/image502.png"/><Relationship Id="rId115" Type="http://schemas.openxmlformats.org/officeDocument/2006/relationships/customXml" Target="../ink/ink521.xml"/><Relationship Id="rId114" Type="http://schemas.openxmlformats.org/officeDocument/2006/relationships/image" Target="../media/image501.png"/><Relationship Id="rId113" Type="http://schemas.openxmlformats.org/officeDocument/2006/relationships/customXml" Target="../ink/ink520.xml"/><Relationship Id="rId112" Type="http://schemas.openxmlformats.org/officeDocument/2006/relationships/image" Target="../media/image500.png"/><Relationship Id="rId111" Type="http://schemas.openxmlformats.org/officeDocument/2006/relationships/customXml" Target="../ink/ink519.xml"/><Relationship Id="rId110" Type="http://schemas.openxmlformats.org/officeDocument/2006/relationships/image" Target="../media/image499.png"/><Relationship Id="rId11" Type="http://schemas.openxmlformats.org/officeDocument/2006/relationships/customXml" Target="../ink/ink469.xml"/><Relationship Id="rId109" Type="http://schemas.openxmlformats.org/officeDocument/2006/relationships/customXml" Target="../ink/ink518.xml"/><Relationship Id="rId108" Type="http://schemas.openxmlformats.org/officeDocument/2006/relationships/image" Target="../media/image498.png"/><Relationship Id="rId107" Type="http://schemas.openxmlformats.org/officeDocument/2006/relationships/customXml" Target="../ink/ink517.xml"/><Relationship Id="rId106" Type="http://schemas.openxmlformats.org/officeDocument/2006/relationships/image" Target="../media/image497.png"/><Relationship Id="rId105" Type="http://schemas.openxmlformats.org/officeDocument/2006/relationships/customXml" Target="../ink/ink516.xml"/><Relationship Id="rId104" Type="http://schemas.openxmlformats.org/officeDocument/2006/relationships/image" Target="../media/image496.png"/><Relationship Id="rId103" Type="http://schemas.openxmlformats.org/officeDocument/2006/relationships/customXml" Target="../ink/ink515.xml"/><Relationship Id="rId102" Type="http://schemas.openxmlformats.org/officeDocument/2006/relationships/image" Target="../media/image495.png"/><Relationship Id="rId101" Type="http://schemas.openxmlformats.org/officeDocument/2006/relationships/customXml" Target="../ink/ink514.xml"/><Relationship Id="rId100" Type="http://schemas.openxmlformats.org/officeDocument/2006/relationships/image" Target="../media/image494.png"/><Relationship Id="rId10" Type="http://schemas.openxmlformats.org/officeDocument/2006/relationships/image" Target="../media/image450.png"/><Relationship Id="rId1" Type="http://schemas.openxmlformats.org/officeDocument/2006/relationships/customXml" Target="../ink/ink464.xml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87.xml"/><Relationship Id="rId98" Type="http://schemas.openxmlformats.org/officeDocument/2006/relationships/image" Target="../media/image661.png"/><Relationship Id="rId97" Type="http://schemas.openxmlformats.org/officeDocument/2006/relationships/customXml" Target="../ink/ink686.xml"/><Relationship Id="rId96" Type="http://schemas.openxmlformats.org/officeDocument/2006/relationships/customXml" Target="../ink/ink685.xml"/><Relationship Id="rId95" Type="http://schemas.openxmlformats.org/officeDocument/2006/relationships/image" Target="../media/image660.png"/><Relationship Id="rId94" Type="http://schemas.openxmlformats.org/officeDocument/2006/relationships/customXml" Target="../ink/ink684.xml"/><Relationship Id="rId93" Type="http://schemas.openxmlformats.org/officeDocument/2006/relationships/image" Target="../media/image659.png"/><Relationship Id="rId92" Type="http://schemas.openxmlformats.org/officeDocument/2006/relationships/customXml" Target="../ink/ink683.xml"/><Relationship Id="rId91" Type="http://schemas.openxmlformats.org/officeDocument/2006/relationships/image" Target="../media/image658.png"/><Relationship Id="rId90" Type="http://schemas.openxmlformats.org/officeDocument/2006/relationships/customXml" Target="../ink/ink682.xml"/><Relationship Id="rId9" Type="http://schemas.openxmlformats.org/officeDocument/2006/relationships/image" Target="../media/image618.png"/><Relationship Id="rId89" Type="http://schemas.openxmlformats.org/officeDocument/2006/relationships/image" Target="../media/image657.png"/><Relationship Id="rId88" Type="http://schemas.openxmlformats.org/officeDocument/2006/relationships/customXml" Target="../ink/ink681.xml"/><Relationship Id="rId87" Type="http://schemas.openxmlformats.org/officeDocument/2006/relationships/image" Target="../media/image656.png"/><Relationship Id="rId86" Type="http://schemas.openxmlformats.org/officeDocument/2006/relationships/customXml" Target="../ink/ink680.xml"/><Relationship Id="rId85" Type="http://schemas.openxmlformats.org/officeDocument/2006/relationships/image" Target="../media/image655.png"/><Relationship Id="rId84" Type="http://schemas.openxmlformats.org/officeDocument/2006/relationships/customXml" Target="../ink/ink679.xml"/><Relationship Id="rId83" Type="http://schemas.openxmlformats.org/officeDocument/2006/relationships/image" Target="../media/image654.png"/><Relationship Id="rId82" Type="http://schemas.openxmlformats.org/officeDocument/2006/relationships/customXml" Target="../ink/ink678.xml"/><Relationship Id="rId81" Type="http://schemas.openxmlformats.org/officeDocument/2006/relationships/image" Target="../media/image653.png"/><Relationship Id="rId80" Type="http://schemas.openxmlformats.org/officeDocument/2006/relationships/customXml" Target="../ink/ink677.xml"/><Relationship Id="rId8" Type="http://schemas.openxmlformats.org/officeDocument/2006/relationships/customXml" Target="../ink/ink641.xml"/><Relationship Id="rId79" Type="http://schemas.openxmlformats.org/officeDocument/2006/relationships/image" Target="../media/image652.png"/><Relationship Id="rId78" Type="http://schemas.openxmlformats.org/officeDocument/2006/relationships/customXml" Target="../ink/ink676.xml"/><Relationship Id="rId77" Type="http://schemas.openxmlformats.org/officeDocument/2006/relationships/image" Target="../media/image651.png"/><Relationship Id="rId76" Type="http://schemas.openxmlformats.org/officeDocument/2006/relationships/customXml" Target="../ink/ink675.xml"/><Relationship Id="rId75" Type="http://schemas.openxmlformats.org/officeDocument/2006/relationships/image" Target="../media/image64.png"/><Relationship Id="rId74" Type="http://schemas.openxmlformats.org/officeDocument/2006/relationships/customXml" Target="../ink/ink674.xml"/><Relationship Id="rId73" Type="http://schemas.openxmlformats.org/officeDocument/2006/relationships/image" Target="../media/image650.png"/><Relationship Id="rId72" Type="http://schemas.openxmlformats.org/officeDocument/2006/relationships/customXml" Target="../ink/ink673.xml"/><Relationship Id="rId71" Type="http://schemas.openxmlformats.org/officeDocument/2006/relationships/image" Target="../media/image649.png"/><Relationship Id="rId70" Type="http://schemas.openxmlformats.org/officeDocument/2006/relationships/customXml" Target="../ink/ink672.xml"/><Relationship Id="rId7" Type="http://schemas.openxmlformats.org/officeDocument/2006/relationships/image" Target="../media/image617.png"/><Relationship Id="rId69" Type="http://schemas.openxmlformats.org/officeDocument/2006/relationships/image" Target="../media/image648.png"/><Relationship Id="rId68" Type="http://schemas.openxmlformats.org/officeDocument/2006/relationships/customXml" Target="../ink/ink671.xml"/><Relationship Id="rId67" Type="http://schemas.openxmlformats.org/officeDocument/2006/relationships/image" Target="../media/image647.png"/><Relationship Id="rId66" Type="http://schemas.openxmlformats.org/officeDocument/2006/relationships/customXml" Target="../ink/ink670.xml"/><Relationship Id="rId65" Type="http://schemas.openxmlformats.org/officeDocument/2006/relationships/image" Target="../media/image646.png"/><Relationship Id="rId64" Type="http://schemas.openxmlformats.org/officeDocument/2006/relationships/customXml" Target="../ink/ink669.xml"/><Relationship Id="rId63" Type="http://schemas.openxmlformats.org/officeDocument/2006/relationships/image" Target="../media/image645.png"/><Relationship Id="rId62" Type="http://schemas.openxmlformats.org/officeDocument/2006/relationships/customXml" Target="../ink/ink668.xml"/><Relationship Id="rId61" Type="http://schemas.openxmlformats.org/officeDocument/2006/relationships/image" Target="../media/image644.png"/><Relationship Id="rId60" Type="http://schemas.openxmlformats.org/officeDocument/2006/relationships/customXml" Target="../ink/ink667.xml"/><Relationship Id="rId6" Type="http://schemas.openxmlformats.org/officeDocument/2006/relationships/customXml" Target="../ink/ink640.xml"/><Relationship Id="rId59" Type="http://schemas.openxmlformats.org/officeDocument/2006/relationships/image" Target="../media/image643.png"/><Relationship Id="rId58" Type="http://schemas.openxmlformats.org/officeDocument/2006/relationships/customXml" Target="../ink/ink666.xml"/><Relationship Id="rId57" Type="http://schemas.openxmlformats.org/officeDocument/2006/relationships/image" Target="../media/image642.png"/><Relationship Id="rId56" Type="http://schemas.openxmlformats.org/officeDocument/2006/relationships/customXml" Target="../ink/ink665.xml"/><Relationship Id="rId55" Type="http://schemas.openxmlformats.org/officeDocument/2006/relationships/image" Target="../media/image641.png"/><Relationship Id="rId54" Type="http://schemas.openxmlformats.org/officeDocument/2006/relationships/customXml" Target="../ink/ink664.xml"/><Relationship Id="rId53" Type="http://schemas.openxmlformats.org/officeDocument/2006/relationships/image" Target="../media/image640.png"/><Relationship Id="rId52" Type="http://schemas.openxmlformats.org/officeDocument/2006/relationships/customXml" Target="../ink/ink663.xml"/><Relationship Id="rId51" Type="http://schemas.openxmlformats.org/officeDocument/2006/relationships/image" Target="../media/image639.png"/><Relationship Id="rId50" Type="http://schemas.openxmlformats.org/officeDocument/2006/relationships/customXml" Target="../ink/ink662.xml"/><Relationship Id="rId5" Type="http://schemas.openxmlformats.org/officeDocument/2006/relationships/image" Target="../media/image616.png"/><Relationship Id="rId49" Type="http://schemas.openxmlformats.org/officeDocument/2006/relationships/image" Target="../media/image638.png"/><Relationship Id="rId48" Type="http://schemas.openxmlformats.org/officeDocument/2006/relationships/customXml" Target="../ink/ink661.xml"/><Relationship Id="rId47" Type="http://schemas.openxmlformats.org/officeDocument/2006/relationships/image" Target="../media/image637.png"/><Relationship Id="rId46" Type="http://schemas.openxmlformats.org/officeDocument/2006/relationships/customXml" Target="../ink/ink660.xml"/><Relationship Id="rId45" Type="http://schemas.openxmlformats.org/officeDocument/2006/relationships/image" Target="../media/image636.png"/><Relationship Id="rId44" Type="http://schemas.openxmlformats.org/officeDocument/2006/relationships/customXml" Target="../ink/ink659.xml"/><Relationship Id="rId43" Type="http://schemas.openxmlformats.org/officeDocument/2006/relationships/image" Target="../media/image635.png"/><Relationship Id="rId42" Type="http://schemas.openxmlformats.org/officeDocument/2006/relationships/customXml" Target="../ink/ink658.xml"/><Relationship Id="rId41" Type="http://schemas.openxmlformats.org/officeDocument/2006/relationships/image" Target="../media/image634.png"/><Relationship Id="rId40" Type="http://schemas.openxmlformats.org/officeDocument/2006/relationships/customXml" Target="../ink/ink657.xml"/><Relationship Id="rId4" Type="http://schemas.openxmlformats.org/officeDocument/2006/relationships/customXml" Target="../ink/ink639.xml"/><Relationship Id="rId39" Type="http://schemas.openxmlformats.org/officeDocument/2006/relationships/image" Target="../media/image633.png"/><Relationship Id="rId38" Type="http://schemas.openxmlformats.org/officeDocument/2006/relationships/customXml" Target="../ink/ink656.xml"/><Relationship Id="rId37" Type="http://schemas.openxmlformats.org/officeDocument/2006/relationships/image" Target="../media/image632.png"/><Relationship Id="rId36" Type="http://schemas.openxmlformats.org/officeDocument/2006/relationships/customXml" Target="../ink/ink655.xml"/><Relationship Id="rId35" Type="http://schemas.openxmlformats.org/officeDocument/2006/relationships/image" Target="../media/image631.png"/><Relationship Id="rId34" Type="http://schemas.openxmlformats.org/officeDocument/2006/relationships/customXml" Target="../ink/ink654.xml"/><Relationship Id="rId33" Type="http://schemas.openxmlformats.org/officeDocument/2006/relationships/image" Target="../media/image630.png"/><Relationship Id="rId32" Type="http://schemas.openxmlformats.org/officeDocument/2006/relationships/customXml" Target="../ink/ink653.xml"/><Relationship Id="rId31" Type="http://schemas.openxmlformats.org/officeDocument/2006/relationships/image" Target="../media/image629.png"/><Relationship Id="rId30" Type="http://schemas.openxmlformats.org/officeDocument/2006/relationships/customXml" Target="../ink/ink652.xml"/><Relationship Id="rId3" Type="http://schemas.openxmlformats.org/officeDocument/2006/relationships/image" Target="../media/image615.png"/><Relationship Id="rId29" Type="http://schemas.openxmlformats.org/officeDocument/2006/relationships/image" Target="../media/image628.png"/><Relationship Id="rId28" Type="http://schemas.openxmlformats.org/officeDocument/2006/relationships/customXml" Target="../ink/ink651.xml"/><Relationship Id="rId27" Type="http://schemas.openxmlformats.org/officeDocument/2006/relationships/image" Target="../media/image627.png"/><Relationship Id="rId26" Type="http://schemas.openxmlformats.org/officeDocument/2006/relationships/customXml" Target="../ink/ink650.xml"/><Relationship Id="rId25" Type="http://schemas.openxmlformats.org/officeDocument/2006/relationships/image" Target="../media/image626.png"/><Relationship Id="rId24" Type="http://schemas.openxmlformats.org/officeDocument/2006/relationships/customXml" Target="../ink/ink649.xml"/><Relationship Id="rId23" Type="http://schemas.openxmlformats.org/officeDocument/2006/relationships/image" Target="../media/image625.png"/><Relationship Id="rId22" Type="http://schemas.openxmlformats.org/officeDocument/2006/relationships/customXml" Target="../ink/ink648.xml"/><Relationship Id="rId21" Type="http://schemas.openxmlformats.org/officeDocument/2006/relationships/image" Target="../media/image624.png"/><Relationship Id="rId20" Type="http://schemas.openxmlformats.org/officeDocument/2006/relationships/customXml" Target="../ink/ink647.xml"/><Relationship Id="rId2" Type="http://schemas.openxmlformats.org/officeDocument/2006/relationships/customXml" Target="../ink/ink638.xml"/><Relationship Id="rId19" Type="http://schemas.openxmlformats.org/officeDocument/2006/relationships/image" Target="../media/image623.png"/><Relationship Id="rId18" Type="http://schemas.openxmlformats.org/officeDocument/2006/relationships/customXml" Target="../ink/ink646.xml"/><Relationship Id="rId177" Type="http://schemas.openxmlformats.org/officeDocument/2006/relationships/slideLayout" Target="../slideLayouts/slideLayout7.xml"/><Relationship Id="rId176" Type="http://schemas.openxmlformats.org/officeDocument/2006/relationships/image" Target="../media/image699.png"/><Relationship Id="rId175" Type="http://schemas.openxmlformats.org/officeDocument/2006/relationships/customXml" Target="../ink/ink726.xml"/><Relationship Id="rId174" Type="http://schemas.openxmlformats.org/officeDocument/2006/relationships/image" Target="../media/image698.png"/><Relationship Id="rId173" Type="http://schemas.openxmlformats.org/officeDocument/2006/relationships/customXml" Target="../ink/ink725.xml"/><Relationship Id="rId172" Type="http://schemas.openxmlformats.org/officeDocument/2006/relationships/image" Target="../media/image697.png"/><Relationship Id="rId171" Type="http://schemas.openxmlformats.org/officeDocument/2006/relationships/customXml" Target="../ink/ink724.xml"/><Relationship Id="rId170" Type="http://schemas.openxmlformats.org/officeDocument/2006/relationships/image" Target="../media/image696.png"/><Relationship Id="rId17" Type="http://schemas.openxmlformats.org/officeDocument/2006/relationships/image" Target="../media/image622.png"/><Relationship Id="rId169" Type="http://schemas.openxmlformats.org/officeDocument/2006/relationships/customXml" Target="../ink/ink723.xml"/><Relationship Id="rId168" Type="http://schemas.openxmlformats.org/officeDocument/2006/relationships/image" Target="../media/image695.png"/><Relationship Id="rId167" Type="http://schemas.openxmlformats.org/officeDocument/2006/relationships/customXml" Target="../ink/ink722.xml"/><Relationship Id="rId166" Type="http://schemas.openxmlformats.org/officeDocument/2006/relationships/image" Target="../media/image694.png"/><Relationship Id="rId165" Type="http://schemas.openxmlformats.org/officeDocument/2006/relationships/customXml" Target="../ink/ink721.xml"/><Relationship Id="rId164" Type="http://schemas.openxmlformats.org/officeDocument/2006/relationships/image" Target="../media/image693.png"/><Relationship Id="rId163" Type="http://schemas.openxmlformats.org/officeDocument/2006/relationships/customXml" Target="../ink/ink720.xml"/><Relationship Id="rId162" Type="http://schemas.openxmlformats.org/officeDocument/2006/relationships/image" Target="../media/image692.png"/><Relationship Id="rId161" Type="http://schemas.openxmlformats.org/officeDocument/2006/relationships/customXml" Target="../ink/ink719.xml"/><Relationship Id="rId160" Type="http://schemas.openxmlformats.org/officeDocument/2006/relationships/image" Target="../media/image691.png"/><Relationship Id="rId16" Type="http://schemas.openxmlformats.org/officeDocument/2006/relationships/customXml" Target="../ink/ink645.xml"/><Relationship Id="rId159" Type="http://schemas.openxmlformats.org/officeDocument/2006/relationships/customXml" Target="../ink/ink718.xml"/><Relationship Id="rId158" Type="http://schemas.openxmlformats.org/officeDocument/2006/relationships/image" Target="../media/image690.png"/><Relationship Id="rId157" Type="http://schemas.openxmlformats.org/officeDocument/2006/relationships/customXml" Target="../ink/ink717.xml"/><Relationship Id="rId156" Type="http://schemas.openxmlformats.org/officeDocument/2006/relationships/image" Target="../media/image689.png"/><Relationship Id="rId155" Type="http://schemas.openxmlformats.org/officeDocument/2006/relationships/customXml" Target="../ink/ink716.xml"/><Relationship Id="rId154" Type="http://schemas.openxmlformats.org/officeDocument/2006/relationships/image" Target="../media/image688.png"/><Relationship Id="rId153" Type="http://schemas.openxmlformats.org/officeDocument/2006/relationships/customXml" Target="../ink/ink715.xml"/><Relationship Id="rId152" Type="http://schemas.openxmlformats.org/officeDocument/2006/relationships/image" Target="../media/image687.png"/><Relationship Id="rId151" Type="http://schemas.openxmlformats.org/officeDocument/2006/relationships/customXml" Target="../ink/ink714.xml"/><Relationship Id="rId150" Type="http://schemas.openxmlformats.org/officeDocument/2006/relationships/image" Target="../media/image686.png"/><Relationship Id="rId15" Type="http://schemas.openxmlformats.org/officeDocument/2006/relationships/image" Target="../media/image621.png"/><Relationship Id="rId149" Type="http://schemas.openxmlformats.org/officeDocument/2006/relationships/customXml" Target="../ink/ink713.xml"/><Relationship Id="rId148" Type="http://schemas.openxmlformats.org/officeDocument/2006/relationships/image" Target="../media/image685.png"/><Relationship Id="rId147" Type="http://schemas.openxmlformats.org/officeDocument/2006/relationships/customXml" Target="../ink/ink712.xml"/><Relationship Id="rId146" Type="http://schemas.openxmlformats.org/officeDocument/2006/relationships/image" Target="../media/image684.png"/><Relationship Id="rId145" Type="http://schemas.openxmlformats.org/officeDocument/2006/relationships/customXml" Target="../ink/ink711.xml"/><Relationship Id="rId144" Type="http://schemas.openxmlformats.org/officeDocument/2006/relationships/image" Target="../media/image683.png"/><Relationship Id="rId143" Type="http://schemas.openxmlformats.org/officeDocument/2006/relationships/customXml" Target="../ink/ink710.xml"/><Relationship Id="rId142" Type="http://schemas.openxmlformats.org/officeDocument/2006/relationships/image" Target="../media/image682.png"/><Relationship Id="rId141" Type="http://schemas.openxmlformats.org/officeDocument/2006/relationships/customXml" Target="../ink/ink709.xml"/><Relationship Id="rId140" Type="http://schemas.openxmlformats.org/officeDocument/2006/relationships/customXml" Target="../ink/ink708.xml"/><Relationship Id="rId14" Type="http://schemas.openxmlformats.org/officeDocument/2006/relationships/customXml" Target="../ink/ink644.xml"/><Relationship Id="rId139" Type="http://schemas.openxmlformats.org/officeDocument/2006/relationships/image" Target="../media/image681.png"/><Relationship Id="rId138" Type="http://schemas.openxmlformats.org/officeDocument/2006/relationships/customXml" Target="../ink/ink707.xml"/><Relationship Id="rId137" Type="http://schemas.openxmlformats.org/officeDocument/2006/relationships/image" Target="../media/image680.png"/><Relationship Id="rId136" Type="http://schemas.openxmlformats.org/officeDocument/2006/relationships/customXml" Target="../ink/ink706.xml"/><Relationship Id="rId135" Type="http://schemas.openxmlformats.org/officeDocument/2006/relationships/image" Target="../media/image679.png"/><Relationship Id="rId134" Type="http://schemas.openxmlformats.org/officeDocument/2006/relationships/customXml" Target="../ink/ink705.xml"/><Relationship Id="rId133" Type="http://schemas.openxmlformats.org/officeDocument/2006/relationships/customXml" Target="../ink/ink704.xml"/><Relationship Id="rId132" Type="http://schemas.openxmlformats.org/officeDocument/2006/relationships/image" Target="../media/image678.png"/><Relationship Id="rId131" Type="http://schemas.openxmlformats.org/officeDocument/2006/relationships/customXml" Target="../ink/ink703.xml"/><Relationship Id="rId130" Type="http://schemas.openxmlformats.org/officeDocument/2006/relationships/image" Target="../media/image677.png"/><Relationship Id="rId13" Type="http://schemas.openxmlformats.org/officeDocument/2006/relationships/image" Target="../media/image620.png"/><Relationship Id="rId129" Type="http://schemas.openxmlformats.org/officeDocument/2006/relationships/customXml" Target="../ink/ink702.xml"/><Relationship Id="rId128" Type="http://schemas.openxmlformats.org/officeDocument/2006/relationships/image" Target="../media/image676.png"/><Relationship Id="rId127" Type="http://schemas.openxmlformats.org/officeDocument/2006/relationships/customXml" Target="../ink/ink701.xml"/><Relationship Id="rId126" Type="http://schemas.openxmlformats.org/officeDocument/2006/relationships/image" Target="../media/image675.png"/><Relationship Id="rId125" Type="http://schemas.openxmlformats.org/officeDocument/2006/relationships/customXml" Target="../ink/ink700.xml"/><Relationship Id="rId124" Type="http://schemas.openxmlformats.org/officeDocument/2006/relationships/image" Target="../media/image674.png"/><Relationship Id="rId123" Type="http://schemas.openxmlformats.org/officeDocument/2006/relationships/customXml" Target="../ink/ink699.xml"/><Relationship Id="rId122" Type="http://schemas.openxmlformats.org/officeDocument/2006/relationships/image" Target="../media/image673.png"/><Relationship Id="rId121" Type="http://schemas.openxmlformats.org/officeDocument/2006/relationships/customXml" Target="../ink/ink698.xml"/><Relationship Id="rId120" Type="http://schemas.openxmlformats.org/officeDocument/2006/relationships/image" Target="../media/image672.png"/><Relationship Id="rId12" Type="http://schemas.openxmlformats.org/officeDocument/2006/relationships/customXml" Target="../ink/ink643.xml"/><Relationship Id="rId119" Type="http://schemas.openxmlformats.org/officeDocument/2006/relationships/customXml" Target="../ink/ink697.xml"/><Relationship Id="rId118" Type="http://schemas.openxmlformats.org/officeDocument/2006/relationships/image" Target="../media/image671.png"/><Relationship Id="rId117" Type="http://schemas.openxmlformats.org/officeDocument/2006/relationships/customXml" Target="../ink/ink696.xml"/><Relationship Id="rId116" Type="http://schemas.openxmlformats.org/officeDocument/2006/relationships/image" Target="../media/image670.png"/><Relationship Id="rId115" Type="http://schemas.openxmlformats.org/officeDocument/2006/relationships/customXml" Target="../ink/ink695.xml"/><Relationship Id="rId114" Type="http://schemas.openxmlformats.org/officeDocument/2006/relationships/image" Target="../media/image669.png"/><Relationship Id="rId113" Type="http://schemas.openxmlformats.org/officeDocument/2006/relationships/customXml" Target="../ink/ink694.xml"/><Relationship Id="rId112" Type="http://schemas.openxmlformats.org/officeDocument/2006/relationships/image" Target="../media/image668.png"/><Relationship Id="rId111" Type="http://schemas.openxmlformats.org/officeDocument/2006/relationships/customXml" Target="../ink/ink693.xml"/><Relationship Id="rId110" Type="http://schemas.openxmlformats.org/officeDocument/2006/relationships/image" Target="../media/image667.png"/><Relationship Id="rId11" Type="http://schemas.openxmlformats.org/officeDocument/2006/relationships/image" Target="../media/image619.png"/><Relationship Id="rId109" Type="http://schemas.openxmlformats.org/officeDocument/2006/relationships/customXml" Target="../ink/ink692.xml"/><Relationship Id="rId108" Type="http://schemas.openxmlformats.org/officeDocument/2006/relationships/image" Target="../media/image666.png"/><Relationship Id="rId107" Type="http://schemas.openxmlformats.org/officeDocument/2006/relationships/customXml" Target="../ink/ink691.xml"/><Relationship Id="rId106" Type="http://schemas.openxmlformats.org/officeDocument/2006/relationships/image" Target="../media/image665.png"/><Relationship Id="rId105" Type="http://schemas.openxmlformats.org/officeDocument/2006/relationships/customXml" Target="../ink/ink690.xml"/><Relationship Id="rId104" Type="http://schemas.openxmlformats.org/officeDocument/2006/relationships/image" Target="../media/image664.png"/><Relationship Id="rId103" Type="http://schemas.openxmlformats.org/officeDocument/2006/relationships/customXml" Target="../ink/ink689.xml"/><Relationship Id="rId102" Type="http://schemas.openxmlformats.org/officeDocument/2006/relationships/image" Target="../media/image663.png"/><Relationship Id="rId101" Type="http://schemas.openxmlformats.org/officeDocument/2006/relationships/customXml" Target="../ink/ink688.xml"/><Relationship Id="rId100" Type="http://schemas.openxmlformats.org/officeDocument/2006/relationships/image" Target="../media/image662.png"/><Relationship Id="rId10" Type="http://schemas.openxmlformats.org/officeDocument/2006/relationships/customXml" Target="../ink/ink642.xml"/><Relationship Id="rId1" Type="http://schemas.openxmlformats.org/officeDocument/2006/relationships/image" Target="../media/image614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76.xml"/><Relationship Id="rId98" Type="http://schemas.openxmlformats.org/officeDocument/2006/relationships/image" Target="../media/image747.png"/><Relationship Id="rId97" Type="http://schemas.openxmlformats.org/officeDocument/2006/relationships/customXml" Target="../ink/ink775.xml"/><Relationship Id="rId96" Type="http://schemas.openxmlformats.org/officeDocument/2006/relationships/image" Target="../media/image746.png"/><Relationship Id="rId95" Type="http://schemas.openxmlformats.org/officeDocument/2006/relationships/customXml" Target="../ink/ink774.xml"/><Relationship Id="rId94" Type="http://schemas.openxmlformats.org/officeDocument/2006/relationships/image" Target="../media/image745.png"/><Relationship Id="rId93" Type="http://schemas.openxmlformats.org/officeDocument/2006/relationships/customXml" Target="../ink/ink773.xml"/><Relationship Id="rId92" Type="http://schemas.openxmlformats.org/officeDocument/2006/relationships/image" Target="../media/image744.png"/><Relationship Id="rId91" Type="http://schemas.openxmlformats.org/officeDocument/2006/relationships/customXml" Target="../ink/ink772.xml"/><Relationship Id="rId90" Type="http://schemas.openxmlformats.org/officeDocument/2006/relationships/image" Target="../media/image743.png"/><Relationship Id="rId9" Type="http://schemas.openxmlformats.org/officeDocument/2006/relationships/image" Target="../media/image704.png"/><Relationship Id="rId89" Type="http://schemas.openxmlformats.org/officeDocument/2006/relationships/customXml" Target="../ink/ink771.xml"/><Relationship Id="rId88" Type="http://schemas.openxmlformats.org/officeDocument/2006/relationships/image" Target="../media/image742.png"/><Relationship Id="rId87" Type="http://schemas.openxmlformats.org/officeDocument/2006/relationships/customXml" Target="../ink/ink770.xml"/><Relationship Id="rId86" Type="http://schemas.openxmlformats.org/officeDocument/2006/relationships/image" Target="../media/image741.png"/><Relationship Id="rId85" Type="http://schemas.openxmlformats.org/officeDocument/2006/relationships/customXml" Target="../ink/ink769.xml"/><Relationship Id="rId84" Type="http://schemas.openxmlformats.org/officeDocument/2006/relationships/image" Target="../media/image740.png"/><Relationship Id="rId83" Type="http://schemas.openxmlformats.org/officeDocument/2006/relationships/customXml" Target="../ink/ink768.xml"/><Relationship Id="rId82" Type="http://schemas.openxmlformats.org/officeDocument/2006/relationships/image" Target="../media/image739.png"/><Relationship Id="rId81" Type="http://schemas.openxmlformats.org/officeDocument/2006/relationships/customXml" Target="../ink/ink767.xml"/><Relationship Id="rId80" Type="http://schemas.openxmlformats.org/officeDocument/2006/relationships/image" Target="../media/image738.png"/><Relationship Id="rId8" Type="http://schemas.openxmlformats.org/officeDocument/2006/relationships/customXml" Target="../ink/ink730.xml"/><Relationship Id="rId79" Type="http://schemas.openxmlformats.org/officeDocument/2006/relationships/customXml" Target="../ink/ink766.xml"/><Relationship Id="rId78" Type="http://schemas.openxmlformats.org/officeDocument/2006/relationships/image" Target="../media/image737.png"/><Relationship Id="rId77" Type="http://schemas.openxmlformats.org/officeDocument/2006/relationships/customXml" Target="../ink/ink765.xml"/><Relationship Id="rId76" Type="http://schemas.openxmlformats.org/officeDocument/2006/relationships/image" Target="../media/image736.png"/><Relationship Id="rId75" Type="http://schemas.openxmlformats.org/officeDocument/2006/relationships/customXml" Target="../ink/ink764.xml"/><Relationship Id="rId74" Type="http://schemas.openxmlformats.org/officeDocument/2006/relationships/image" Target="../media/image735.png"/><Relationship Id="rId73" Type="http://schemas.openxmlformats.org/officeDocument/2006/relationships/customXml" Target="../ink/ink763.xml"/><Relationship Id="rId72" Type="http://schemas.openxmlformats.org/officeDocument/2006/relationships/image" Target="../media/image734.png"/><Relationship Id="rId71" Type="http://schemas.openxmlformats.org/officeDocument/2006/relationships/customXml" Target="../ink/ink762.xml"/><Relationship Id="rId70" Type="http://schemas.openxmlformats.org/officeDocument/2006/relationships/image" Target="../media/image733.png"/><Relationship Id="rId7" Type="http://schemas.openxmlformats.org/officeDocument/2006/relationships/image" Target="../media/image703.png"/><Relationship Id="rId69" Type="http://schemas.openxmlformats.org/officeDocument/2006/relationships/customXml" Target="../ink/ink761.xml"/><Relationship Id="rId68" Type="http://schemas.openxmlformats.org/officeDocument/2006/relationships/image" Target="../media/image732.png"/><Relationship Id="rId67" Type="http://schemas.openxmlformats.org/officeDocument/2006/relationships/customXml" Target="../ink/ink760.xml"/><Relationship Id="rId66" Type="http://schemas.openxmlformats.org/officeDocument/2006/relationships/image" Target="../media/image731.png"/><Relationship Id="rId65" Type="http://schemas.openxmlformats.org/officeDocument/2006/relationships/customXml" Target="../ink/ink759.xml"/><Relationship Id="rId64" Type="http://schemas.openxmlformats.org/officeDocument/2006/relationships/image" Target="../media/image730.png"/><Relationship Id="rId63" Type="http://schemas.openxmlformats.org/officeDocument/2006/relationships/customXml" Target="../ink/ink758.xml"/><Relationship Id="rId62" Type="http://schemas.openxmlformats.org/officeDocument/2006/relationships/image" Target="../media/image729.png"/><Relationship Id="rId61" Type="http://schemas.openxmlformats.org/officeDocument/2006/relationships/customXml" Target="../ink/ink757.xml"/><Relationship Id="rId60" Type="http://schemas.openxmlformats.org/officeDocument/2006/relationships/image" Target="../media/image728.png"/><Relationship Id="rId6" Type="http://schemas.openxmlformats.org/officeDocument/2006/relationships/customXml" Target="../ink/ink729.xml"/><Relationship Id="rId59" Type="http://schemas.openxmlformats.org/officeDocument/2006/relationships/customXml" Target="../ink/ink756.xml"/><Relationship Id="rId58" Type="http://schemas.openxmlformats.org/officeDocument/2006/relationships/customXml" Target="../ink/ink755.xml"/><Relationship Id="rId57" Type="http://schemas.openxmlformats.org/officeDocument/2006/relationships/image" Target="../media/image727.png"/><Relationship Id="rId56" Type="http://schemas.openxmlformats.org/officeDocument/2006/relationships/customXml" Target="../ink/ink754.xml"/><Relationship Id="rId55" Type="http://schemas.openxmlformats.org/officeDocument/2006/relationships/image" Target="../media/image726.png"/><Relationship Id="rId54" Type="http://schemas.openxmlformats.org/officeDocument/2006/relationships/customXml" Target="../ink/ink753.xml"/><Relationship Id="rId53" Type="http://schemas.openxmlformats.org/officeDocument/2006/relationships/image" Target="../media/image725.png"/><Relationship Id="rId52" Type="http://schemas.openxmlformats.org/officeDocument/2006/relationships/customXml" Target="../ink/ink752.xml"/><Relationship Id="rId51" Type="http://schemas.openxmlformats.org/officeDocument/2006/relationships/image" Target="../media/image724.png"/><Relationship Id="rId50" Type="http://schemas.openxmlformats.org/officeDocument/2006/relationships/customXml" Target="../ink/ink751.xml"/><Relationship Id="rId5" Type="http://schemas.openxmlformats.org/officeDocument/2006/relationships/image" Target="../media/image702.png"/><Relationship Id="rId49" Type="http://schemas.openxmlformats.org/officeDocument/2006/relationships/image" Target="../media/image723.png"/><Relationship Id="rId48" Type="http://schemas.openxmlformats.org/officeDocument/2006/relationships/customXml" Target="../ink/ink750.xml"/><Relationship Id="rId47" Type="http://schemas.openxmlformats.org/officeDocument/2006/relationships/image" Target="../media/image722.png"/><Relationship Id="rId46" Type="http://schemas.openxmlformats.org/officeDocument/2006/relationships/customXml" Target="../ink/ink749.xml"/><Relationship Id="rId45" Type="http://schemas.openxmlformats.org/officeDocument/2006/relationships/image" Target="../media/image721.png"/><Relationship Id="rId44" Type="http://schemas.openxmlformats.org/officeDocument/2006/relationships/customXml" Target="../ink/ink748.xml"/><Relationship Id="rId43" Type="http://schemas.openxmlformats.org/officeDocument/2006/relationships/image" Target="../media/image720.png"/><Relationship Id="rId42" Type="http://schemas.openxmlformats.org/officeDocument/2006/relationships/customXml" Target="../ink/ink747.xml"/><Relationship Id="rId41" Type="http://schemas.openxmlformats.org/officeDocument/2006/relationships/image" Target="../media/image719.png"/><Relationship Id="rId40" Type="http://schemas.openxmlformats.org/officeDocument/2006/relationships/customXml" Target="../ink/ink746.xml"/><Relationship Id="rId4" Type="http://schemas.openxmlformats.org/officeDocument/2006/relationships/customXml" Target="../ink/ink728.xml"/><Relationship Id="rId39" Type="http://schemas.openxmlformats.org/officeDocument/2006/relationships/image" Target="../media/image718.png"/><Relationship Id="rId38" Type="http://schemas.openxmlformats.org/officeDocument/2006/relationships/customXml" Target="../ink/ink745.xml"/><Relationship Id="rId37" Type="http://schemas.openxmlformats.org/officeDocument/2006/relationships/image" Target="../media/image717.png"/><Relationship Id="rId36" Type="http://schemas.openxmlformats.org/officeDocument/2006/relationships/customXml" Target="../ink/ink744.xml"/><Relationship Id="rId35" Type="http://schemas.openxmlformats.org/officeDocument/2006/relationships/image" Target="../media/image716.png"/><Relationship Id="rId34" Type="http://schemas.openxmlformats.org/officeDocument/2006/relationships/customXml" Target="../ink/ink743.xml"/><Relationship Id="rId33" Type="http://schemas.openxmlformats.org/officeDocument/2006/relationships/image" Target="../media/image715.png"/><Relationship Id="rId32" Type="http://schemas.openxmlformats.org/officeDocument/2006/relationships/customXml" Target="../ink/ink742.xml"/><Relationship Id="rId31" Type="http://schemas.openxmlformats.org/officeDocument/2006/relationships/image" Target="../media/image714.png"/><Relationship Id="rId30" Type="http://schemas.openxmlformats.org/officeDocument/2006/relationships/customXml" Target="../ink/ink741.xml"/><Relationship Id="rId3" Type="http://schemas.openxmlformats.org/officeDocument/2006/relationships/image" Target="../media/image701.png"/><Relationship Id="rId29" Type="http://schemas.openxmlformats.org/officeDocument/2006/relationships/image" Target="../media/image713.png"/><Relationship Id="rId28" Type="http://schemas.openxmlformats.org/officeDocument/2006/relationships/customXml" Target="../ink/ink740.xml"/><Relationship Id="rId27" Type="http://schemas.openxmlformats.org/officeDocument/2006/relationships/image" Target="../media/image712.png"/><Relationship Id="rId26" Type="http://schemas.openxmlformats.org/officeDocument/2006/relationships/customXml" Target="../ink/ink739.xml"/><Relationship Id="rId25" Type="http://schemas.openxmlformats.org/officeDocument/2006/relationships/image" Target="../media/image711.png"/><Relationship Id="rId24" Type="http://schemas.openxmlformats.org/officeDocument/2006/relationships/customXml" Target="../ink/ink738.xml"/><Relationship Id="rId23" Type="http://schemas.openxmlformats.org/officeDocument/2006/relationships/image" Target="../media/image710.png"/><Relationship Id="rId22" Type="http://schemas.openxmlformats.org/officeDocument/2006/relationships/customXml" Target="../ink/ink737.xml"/><Relationship Id="rId21" Type="http://schemas.openxmlformats.org/officeDocument/2006/relationships/image" Target="../media/image709.png"/><Relationship Id="rId20" Type="http://schemas.openxmlformats.org/officeDocument/2006/relationships/customXml" Target="../ink/ink736.xml"/><Relationship Id="rId2" Type="http://schemas.openxmlformats.org/officeDocument/2006/relationships/customXml" Target="../ink/ink727.xml"/><Relationship Id="rId19" Type="http://schemas.openxmlformats.org/officeDocument/2006/relationships/image" Target="../media/image708.png"/><Relationship Id="rId18" Type="http://schemas.openxmlformats.org/officeDocument/2006/relationships/customXml" Target="../ink/ink735.xml"/><Relationship Id="rId173" Type="http://schemas.openxmlformats.org/officeDocument/2006/relationships/slideLayout" Target="../slideLayouts/slideLayout7.xml"/><Relationship Id="rId172" Type="http://schemas.openxmlformats.org/officeDocument/2006/relationships/image" Target="../media/image784.png"/><Relationship Id="rId171" Type="http://schemas.openxmlformats.org/officeDocument/2006/relationships/customXml" Target="../ink/ink812.xml"/><Relationship Id="rId170" Type="http://schemas.openxmlformats.org/officeDocument/2006/relationships/image" Target="../media/image783.png"/><Relationship Id="rId17" Type="http://schemas.openxmlformats.org/officeDocument/2006/relationships/image" Target="../media/image707.png"/><Relationship Id="rId169" Type="http://schemas.openxmlformats.org/officeDocument/2006/relationships/customXml" Target="../ink/ink811.xml"/><Relationship Id="rId168" Type="http://schemas.openxmlformats.org/officeDocument/2006/relationships/image" Target="../media/image782.png"/><Relationship Id="rId167" Type="http://schemas.openxmlformats.org/officeDocument/2006/relationships/customXml" Target="../ink/ink810.xml"/><Relationship Id="rId166" Type="http://schemas.openxmlformats.org/officeDocument/2006/relationships/image" Target="../media/image781.png"/><Relationship Id="rId165" Type="http://schemas.openxmlformats.org/officeDocument/2006/relationships/customXml" Target="../ink/ink809.xml"/><Relationship Id="rId164" Type="http://schemas.openxmlformats.org/officeDocument/2006/relationships/image" Target="../media/image780.png"/><Relationship Id="rId163" Type="http://schemas.openxmlformats.org/officeDocument/2006/relationships/customXml" Target="../ink/ink808.xml"/><Relationship Id="rId162" Type="http://schemas.openxmlformats.org/officeDocument/2006/relationships/image" Target="../media/image779.png"/><Relationship Id="rId161" Type="http://schemas.openxmlformats.org/officeDocument/2006/relationships/customXml" Target="../ink/ink807.xml"/><Relationship Id="rId160" Type="http://schemas.openxmlformats.org/officeDocument/2006/relationships/image" Target="../media/image778.png"/><Relationship Id="rId16" Type="http://schemas.openxmlformats.org/officeDocument/2006/relationships/customXml" Target="../ink/ink734.xml"/><Relationship Id="rId159" Type="http://schemas.openxmlformats.org/officeDocument/2006/relationships/customXml" Target="../ink/ink806.xml"/><Relationship Id="rId158" Type="http://schemas.openxmlformats.org/officeDocument/2006/relationships/image" Target="../media/image777.png"/><Relationship Id="rId157" Type="http://schemas.openxmlformats.org/officeDocument/2006/relationships/customXml" Target="../ink/ink805.xml"/><Relationship Id="rId156" Type="http://schemas.openxmlformats.org/officeDocument/2006/relationships/image" Target="../media/image776.png"/><Relationship Id="rId155" Type="http://schemas.openxmlformats.org/officeDocument/2006/relationships/customXml" Target="../ink/ink804.xml"/><Relationship Id="rId154" Type="http://schemas.openxmlformats.org/officeDocument/2006/relationships/image" Target="../media/image775.png"/><Relationship Id="rId153" Type="http://schemas.openxmlformats.org/officeDocument/2006/relationships/customXml" Target="../ink/ink803.xml"/><Relationship Id="rId152" Type="http://schemas.openxmlformats.org/officeDocument/2006/relationships/image" Target="../media/image774.png"/><Relationship Id="rId151" Type="http://schemas.openxmlformats.org/officeDocument/2006/relationships/customXml" Target="../ink/ink802.xml"/><Relationship Id="rId150" Type="http://schemas.openxmlformats.org/officeDocument/2006/relationships/image" Target="../media/image773.png"/><Relationship Id="rId15" Type="http://schemas.openxmlformats.org/officeDocument/2006/relationships/image" Target="../media/image706.png"/><Relationship Id="rId149" Type="http://schemas.openxmlformats.org/officeDocument/2006/relationships/customXml" Target="../ink/ink801.xml"/><Relationship Id="rId148" Type="http://schemas.openxmlformats.org/officeDocument/2006/relationships/image" Target="../media/image772.png"/><Relationship Id="rId147" Type="http://schemas.openxmlformats.org/officeDocument/2006/relationships/customXml" Target="../ink/ink800.xml"/><Relationship Id="rId146" Type="http://schemas.openxmlformats.org/officeDocument/2006/relationships/image" Target="../media/image771.png"/><Relationship Id="rId145" Type="http://schemas.openxmlformats.org/officeDocument/2006/relationships/customXml" Target="../ink/ink799.xml"/><Relationship Id="rId144" Type="http://schemas.openxmlformats.org/officeDocument/2006/relationships/image" Target="../media/image770.png"/><Relationship Id="rId143" Type="http://schemas.openxmlformats.org/officeDocument/2006/relationships/customXml" Target="../ink/ink798.xml"/><Relationship Id="rId142" Type="http://schemas.openxmlformats.org/officeDocument/2006/relationships/image" Target="../media/image769.png"/><Relationship Id="rId141" Type="http://schemas.openxmlformats.org/officeDocument/2006/relationships/customXml" Target="../ink/ink797.xml"/><Relationship Id="rId140" Type="http://schemas.openxmlformats.org/officeDocument/2006/relationships/image" Target="../media/image768.png"/><Relationship Id="rId14" Type="http://schemas.openxmlformats.org/officeDocument/2006/relationships/customXml" Target="../ink/ink733.xml"/><Relationship Id="rId139" Type="http://schemas.openxmlformats.org/officeDocument/2006/relationships/customXml" Target="../ink/ink796.xml"/><Relationship Id="rId138" Type="http://schemas.openxmlformats.org/officeDocument/2006/relationships/image" Target="../media/image767.png"/><Relationship Id="rId137" Type="http://schemas.openxmlformats.org/officeDocument/2006/relationships/customXml" Target="../ink/ink795.xml"/><Relationship Id="rId136" Type="http://schemas.openxmlformats.org/officeDocument/2006/relationships/image" Target="../media/image766.png"/><Relationship Id="rId135" Type="http://schemas.openxmlformats.org/officeDocument/2006/relationships/customXml" Target="../ink/ink794.xml"/><Relationship Id="rId134" Type="http://schemas.openxmlformats.org/officeDocument/2006/relationships/image" Target="../media/image765.png"/><Relationship Id="rId133" Type="http://schemas.openxmlformats.org/officeDocument/2006/relationships/customXml" Target="../ink/ink793.xml"/><Relationship Id="rId132" Type="http://schemas.openxmlformats.org/officeDocument/2006/relationships/image" Target="../media/image764.png"/><Relationship Id="rId131" Type="http://schemas.openxmlformats.org/officeDocument/2006/relationships/customXml" Target="../ink/ink792.xml"/><Relationship Id="rId130" Type="http://schemas.openxmlformats.org/officeDocument/2006/relationships/image" Target="../media/image763.png"/><Relationship Id="rId13" Type="http://schemas.openxmlformats.org/officeDocument/2006/relationships/image" Target="../media/image64.png"/><Relationship Id="rId129" Type="http://schemas.openxmlformats.org/officeDocument/2006/relationships/customXml" Target="../ink/ink791.xml"/><Relationship Id="rId128" Type="http://schemas.openxmlformats.org/officeDocument/2006/relationships/image" Target="../media/image762.png"/><Relationship Id="rId127" Type="http://schemas.openxmlformats.org/officeDocument/2006/relationships/customXml" Target="../ink/ink790.xml"/><Relationship Id="rId126" Type="http://schemas.openxmlformats.org/officeDocument/2006/relationships/image" Target="../media/image761.png"/><Relationship Id="rId125" Type="http://schemas.openxmlformats.org/officeDocument/2006/relationships/customXml" Target="../ink/ink789.xml"/><Relationship Id="rId124" Type="http://schemas.openxmlformats.org/officeDocument/2006/relationships/image" Target="../media/image760.png"/><Relationship Id="rId123" Type="http://schemas.openxmlformats.org/officeDocument/2006/relationships/customXml" Target="../ink/ink788.xml"/><Relationship Id="rId122" Type="http://schemas.openxmlformats.org/officeDocument/2006/relationships/image" Target="../media/image759.png"/><Relationship Id="rId121" Type="http://schemas.openxmlformats.org/officeDocument/2006/relationships/customXml" Target="../ink/ink787.xml"/><Relationship Id="rId120" Type="http://schemas.openxmlformats.org/officeDocument/2006/relationships/image" Target="../media/image758.png"/><Relationship Id="rId12" Type="http://schemas.openxmlformats.org/officeDocument/2006/relationships/customXml" Target="../ink/ink732.xml"/><Relationship Id="rId119" Type="http://schemas.openxmlformats.org/officeDocument/2006/relationships/customXml" Target="../ink/ink786.xml"/><Relationship Id="rId118" Type="http://schemas.openxmlformats.org/officeDocument/2006/relationships/image" Target="../media/image757.png"/><Relationship Id="rId117" Type="http://schemas.openxmlformats.org/officeDocument/2006/relationships/customXml" Target="../ink/ink785.xml"/><Relationship Id="rId116" Type="http://schemas.openxmlformats.org/officeDocument/2006/relationships/image" Target="../media/image756.png"/><Relationship Id="rId115" Type="http://schemas.openxmlformats.org/officeDocument/2006/relationships/customXml" Target="../ink/ink784.xml"/><Relationship Id="rId114" Type="http://schemas.openxmlformats.org/officeDocument/2006/relationships/image" Target="../media/image755.png"/><Relationship Id="rId113" Type="http://schemas.openxmlformats.org/officeDocument/2006/relationships/customXml" Target="../ink/ink783.xml"/><Relationship Id="rId112" Type="http://schemas.openxmlformats.org/officeDocument/2006/relationships/image" Target="../media/image754.png"/><Relationship Id="rId111" Type="http://schemas.openxmlformats.org/officeDocument/2006/relationships/customXml" Target="../ink/ink782.xml"/><Relationship Id="rId110" Type="http://schemas.openxmlformats.org/officeDocument/2006/relationships/image" Target="../media/image753.png"/><Relationship Id="rId11" Type="http://schemas.openxmlformats.org/officeDocument/2006/relationships/image" Target="../media/image705.png"/><Relationship Id="rId109" Type="http://schemas.openxmlformats.org/officeDocument/2006/relationships/customXml" Target="../ink/ink781.xml"/><Relationship Id="rId108" Type="http://schemas.openxmlformats.org/officeDocument/2006/relationships/image" Target="../media/image752.png"/><Relationship Id="rId107" Type="http://schemas.openxmlformats.org/officeDocument/2006/relationships/customXml" Target="../ink/ink780.xml"/><Relationship Id="rId106" Type="http://schemas.openxmlformats.org/officeDocument/2006/relationships/image" Target="../media/image751.png"/><Relationship Id="rId105" Type="http://schemas.openxmlformats.org/officeDocument/2006/relationships/customXml" Target="../ink/ink779.xml"/><Relationship Id="rId104" Type="http://schemas.openxmlformats.org/officeDocument/2006/relationships/image" Target="../media/image750.png"/><Relationship Id="rId103" Type="http://schemas.openxmlformats.org/officeDocument/2006/relationships/customXml" Target="../ink/ink778.xml"/><Relationship Id="rId102" Type="http://schemas.openxmlformats.org/officeDocument/2006/relationships/image" Target="../media/image749.png"/><Relationship Id="rId101" Type="http://schemas.openxmlformats.org/officeDocument/2006/relationships/customXml" Target="../ink/ink777.xml"/><Relationship Id="rId100" Type="http://schemas.openxmlformats.org/officeDocument/2006/relationships/image" Target="../media/image748.png"/><Relationship Id="rId10" Type="http://schemas.openxmlformats.org/officeDocument/2006/relationships/customXml" Target="../ink/ink731.xml"/><Relationship Id="rId1" Type="http://schemas.openxmlformats.org/officeDocument/2006/relationships/image" Target="../media/image7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3073"/>
          <p:cNvSpPr txBox="1"/>
          <p:nvPr/>
        </p:nvSpPr>
        <p:spPr>
          <a:xfrm>
            <a:off x="5029200" y="2133600"/>
            <a:ext cx="3657600" cy="823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rgbClr val="660066"/>
                </a:solidFill>
                <a:latin typeface="Calisto MT" panose="02040603050505030304" pitchFamily="18" charset="0"/>
              </a:rPr>
              <a:t>Figure Slides</a:t>
            </a:r>
            <a:endParaRPr lang="en-US" altLang="zh-CN" sz="4800" b="1">
              <a:solidFill>
                <a:srgbClr val="660066"/>
              </a:solidFill>
              <a:latin typeface="Calisto MT" panose="02040603050505030304" pitchFamily="18" charset="0"/>
            </a:endParaRPr>
          </a:p>
        </p:txBody>
      </p:sp>
      <p:pic>
        <p:nvPicPr>
          <p:cNvPr id="3075" name="图片 3074" descr="dragonbo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8600"/>
            <a:ext cx="4200525" cy="636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0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0"/>
            <a:ext cx="4598988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911850" y="269875"/>
              <a:ext cx="352425" cy="127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911850" y="269875"/>
                <a:ext cx="3524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311900" y="222250"/>
              <a:ext cx="34925" cy="3619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311900" y="222250"/>
                <a:ext cx="3492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6410325" y="215900"/>
              <a:ext cx="155575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410325" y="215900"/>
                <a:ext cx="1555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410325" y="273050"/>
              <a:ext cx="31750" cy="2254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410325" y="273050"/>
                <a:ext cx="317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400800" y="241300"/>
              <a:ext cx="215900" cy="3111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400800" y="241300"/>
                <a:ext cx="2159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524625" y="419100"/>
              <a:ext cx="635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524625" y="419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5410200" y="1812925"/>
              <a:ext cx="292100" cy="3270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5410200" y="1812925"/>
                <a:ext cx="29210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5267325" y="2955925"/>
              <a:ext cx="63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5267325" y="2955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127625" y="2835275"/>
              <a:ext cx="714375" cy="32702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127625" y="2835275"/>
                <a:ext cx="71437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5972175" y="2797175"/>
              <a:ext cx="5715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5972175" y="2797175"/>
                <a:ext cx="57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5927725" y="2765425"/>
              <a:ext cx="196850" cy="2095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5927725" y="2765425"/>
                <a:ext cx="1968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5934075" y="2752725"/>
              <a:ext cx="184150" cy="381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5934075" y="2752725"/>
                <a:ext cx="1841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5991225" y="3013075"/>
              <a:ext cx="133350" cy="190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5991225" y="3013075"/>
                <a:ext cx="133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6134100" y="2828925"/>
              <a:ext cx="184150" cy="1682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6134100" y="2828925"/>
                <a:ext cx="1841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6194425" y="2924175"/>
              <a:ext cx="53975" cy="1555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6194425" y="2924175"/>
                <a:ext cx="539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6264275" y="2870200"/>
              <a:ext cx="41275" cy="1524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6264275" y="2870200"/>
                <a:ext cx="412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6321425" y="2860675"/>
              <a:ext cx="50800" cy="1682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6321425" y="2860675"/>
                <a:ext cx="508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6245225" y="2841625"/>
              <a:ext cx="158750" cy="368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6245225" y="2841625"/>
                <a:ext cx="1587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6410325" y="2895600"/>
              <a:ext cx="130175" cy="539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6410325" y="2895600"/>
                <a:ext cx="1301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6400800" y="2828925"/>
              <a:ext cx="142875" cy="3905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6400800" y="2828925"/>
                <a:ext cx="14287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6537325" y="2952750"/>
              <a:ext cx="111125" cy="114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6537325" y="2952750"/>
                <a:ext cx="1111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6591300" y="2828925"/>
              <a:ext cx="117475" cy="3524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6591300" y="2828925"/>
                <a:ext cx="1174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6740525" y="2847975"/>
              <a:ext cx="69850" cy="3460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6740525" y="2847975"/>
                <a:ext cx="6985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6508750" y="2955925"/>
              <a:ext cx="180975" cy="19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6508750" y="2955925"/>
                <a:ext cx="1809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6819900" y="2787650"/>
              <a:ext cx="158750" cy="4953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6819900" y="2787650"/>
                <a:ext cx="1587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6962775" y="3140075"/>
              <a:ext cx="635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13"/>
            </p:blipFill>
            <p:spPr>
              <a:xfrm>
                <a:off x="6962775" y="31400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5600700" y="5762625"/>
              <a:ext cx="25400" cy="3238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5600700" y="5762625"/>
                <a:ext cx="254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墨迹 28"/>
              <p14:cNvContentPartPr/>
              <p14:nvPr/>
            </p14:nvContentPartPr>
            <p14:xfrm>
              <a:off x="5632450" y="5765800"/>
              <a:ext cx="193675" cy="1746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5"/>
            </p:blipFill>
            <p:spPr>
              <a:xfrm>
                <a:off x="5632450" y="5765800"/>
                <a:ext cx="19367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墨迹 29"/>
              <p14:cNvContentPartPr/>
              <p14:nvPr/>
            </p14:nvContentPartPr>
            <p14:xfrm>
              <a:off x="5876925" y="5626100"/>
              <a:ext cx="57150" cy="4159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7"/>
            </p:blipFill>
            <p:spPr>
              <a:xfrm>
                <a:off x="5876925" y="5626100"/>
                <a:ext cx="57150" cy="41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墨迹 30"/>
              <p14:cNvContentPartPr/>
              <p14:nvPr/>
            </p14:nvContentPartPr>
            <p14:xfrm>
              <a:off x="5975350" y="5603875"/>
              <a:ext cx="101600" cy="2063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9"/>
            </p:blipFill>
            <p:spPr>
              <a:xfrm>
                <a:off x="5975350" y="5603875"/>
                <a:ext cx="1016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墨迹 31"/>
              <p14:cNvContentPartPr/>
              <p14:nvPr/>
            </p14:nvContentPartPr>
            <p14:xfrm>
              <a:off x="5956300" y="5724525"/>
              <a:ext cx="82550" cy="2571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5956300" y="5724525"/>
                <a:ext cx="825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墨迹 32"/>
              <p14:cNvContentPartPr/>
              <p14:nvPr/>
            </p14:nvContentPartPr>
            <p14:xfrm>
              <a:off x="6016625" y="5768975"/>
              <a:ext cx="152400" cy="1492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6016625" y="5768975"/>
                <a:ext cx="1524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墨迹 33"/>
              <p14:cNvContentPartPr/>
              <p14:nvPr/>
            </p14:nvContentPartPr>
            <p14:xfrm>
              <a:off x="5988050" y="5788025"/>
              <a:ext cx="123825" cy="1492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5"/>
            </p:blipFill>
            <p:spPr>
              <a:xfrm>
                <a:off x="5988050" y="5788025"/>
                <a:ext cx="12382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墨迹 34"/>
              <p14:cNvContentPartPr/>
              <p14:nvPr/>
            </p14:nvContentPartPr>
            <p14:xfrm>
              <a:off x="6054725" y="5772150"/>
              <a:ext cx="22225" cy="1365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7"/>
            </p:blipFill>
            <p:spPr>
              <a:xfrm>
                <a:off x="6054725" y="5772150"/>
                <a:ext cx="222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墨迹 35"/>
              <p14:cNvContentPartPr/>
              <p14:nvPr/>
            </p14:nvContentPartPr>
            <p14:xfrm>
              <a:off x="6076950" y="5857875"/>
              <a:ext cx="47625" cy="603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9"/>
            </p:blipFill>
            <p:spPr>
              <a:xfrm>
                <a:off x="6076950" y="5857875"/>
                <a:ext cx="4762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墨迹 36"/>
              <p14:cNvContentPartPr/>
              <p14:nvPr/>
            </p14:nvContentPartPr>
            <p14:xfrm>
              <a:off x="546100" y="574675"/>
              <a:ext cx="158750" cy="2571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1"/>
            </p:blipFill>
            <p:spPr>
              <a:xfrm>
                <a:off x="546100" y="574675"/>
                <a:ext cx="1587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墨迹 37"/>
              <p14:cNvContentPartPr/>
              <p14:nvPr/>
            </p14:nvContentPartPr>
            <p14:xfrm>
              <a:off x="771525" y="590550"/>
              <a:ext cx="136525" cy="20002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3"/>
            </p:blipFill>
            <p:spPr>
              <a:xfrm>
                <a:off x="771525" y="590550"/>
                <a:ext cx="1365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墨迹 38"/>
              <p14:cNvContentPartPr/>
              <p14:nvPr/>
            </p14:nvContentPartPr>
            <p14:xfrm>
              <a:off x="952500" y="546100"/>
              <a:ext cx="165100" cy="2349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5"/>
            </p:blipFill>
            <p:spPr>
              <a:xfrm>
                <a:off x="952500" y="546100"/>
                <a:ext cx="1651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墨迹 39"/>
              <p14:cNvContentPartPr/>
              <p14:nvPr/>
            </p14:nvContentPartPr>
            <p14:xfrm>
              <a:off x="1152525" y="590550"/>
              <a:ext cx="190500" cy="412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7"/>
            </p:blipFill>
            <p:spPr>
              <a:xfrm>
                <a:off x="1152525" y="590550"/>
                <a:ext cx="19050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墨迹 40"/>
              <p14:cNvContentPartPr/>
              <p14:nvPr/>
            </p14:nvContentPartPr>
            <p14:xfrm>
              <a:off x="1308100" y="485775"/>
              <a:ext cx="142875" cy="28257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9"/>
            </p:blipFill>
            <p:spPr>
              <a:xfrm>
                <a:off x="1308100" y="485775"/>
                <a:ext cx="1428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墨迹 41"/>
              <p14:cNvContentPartPr/>
              <p14:nvPr/>
            </p14:nvContentPartPr>
            <p14:xfrm>
              <a:off x="1244600" y="917575"/>
              <a:ext cx="196850" cy="476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1"/>
            </p:blipFill>
            <p:spPr>
              <a:xfrm>
                <a:off x="1244600" y="917575"/>
                <a:ext cx="1968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墨迹 42"/>
              <p14:cNvContentPartPr/>
              <p14:nvPr/>
            </p14:nvContentPartPr>
            <p14:xfrm>
              <a:off x="1304925" y="882650"/>
              <a:ext cx="12700" cy="1714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3"/>
            </p:blipFill>
            <p:spPr>
              <a:xfrm>
                <a:off x="1304925" y="882650"/>
                <a:ext cx="12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墨迹 43"/>
              <p14:cNvContentPartPr/>
              <p14:nvPr/>
            </p14:nvContentPartPr>
            <p14:xfrm>
              <a:off x="1260475" y="850900"/>
              <a:ext cx="184150" cy="45402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5"/>
            </p:blipFill>
            <p:spPr>
              <a:xfrm>
                <a:off x="1260475" y="850900"/>
                <a:ext cx="184150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墨迹 44"/>
              <p14:cNvContentPartPr/>
              <p14:nvPr/>
            </p14:nvContentPartPr>
            <p14:xfrm>
              <a:off x="577850" y="1009650"/>
              <a:ext cx="222250" cy="12382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7"/>
            </p:blipFill>
            <p:spPr>
              <a:xfrm>
                <a:off x="577850" y="1009650"/>
                <a:ext cx="2222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790575" y="971550"/>
              <a:ext cx="130175" cy="2159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790575" y="971550"/>
                <a:ext cx="1301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908050" y="914400"/>
              <a:ext cx="107950" cy="3429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908050" y="914400"/>
                <a:ext cx="1079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930275" y="1143000"/>
              <a:ext cx="139700" cy="1016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930275" y="1143000"/>
                <a:ext cx="139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1606550" y="574675"/>
              <a:ext cx="527050" cy="12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1606550" y="574675"/>
                <a:ext cx="527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2235200" y="501650"/>
              <a:ext cx="149225" cy="1809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2235200" y="501650"/>
                <a:ext cx="1492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2044700" y="431800"/>
              <a:ext cx="193675" cy="2381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2044700" y="431800"/>
                <a:ext cx="1936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2381250" y="377825"/>
              <a:ext cx="142875" cy="3683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2381250" y="377825"/>
                <a:ext cx="14287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2301875" y="603250"/>
              <a:ext cx="136525" cy="21272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2301875" y="603250"/>
                <a:ext cx="1365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2552700" y="469900"/>
              <a:ext cx="117475" cy="29527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2552700" y="469900"/>
                <a:ext cx="1174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2682875" y="514350"/>
              <a:ext cx="69850" cy="15557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2682875" y="514350"/>
                <a:ext cx="698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2816225" y="428625"/>
              <a:ext cx="238125" cy="4000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2816225" y="428625"/>
                <a:ext cx="238125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3990975" y="3635375"/>
              <a:ext cx="314325" cy="5143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3990975" y="3635375"/>
                <a:ext cx="314325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3495675" y="3825875"/>
              <a:ext cx="425450" cy="222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3495675" y="3825875"/>
                <a:ext cx="4254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2235200" y="3476625"/>
              <a:ext cx="111125" cy="4032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2235200" y="3476625"/>
                <a:ext cx="11112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2330450" y="3438525"/>
              <a:ext cx="146050" cy="3683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2330450" y="3438525"/>
                <a:ext cx="1460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2365375" y="3660775"/>
              <a:ext cx="12700" cy="14922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2365375" y="3660775"/>
                <a:ext cx="127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2393950" y="3648075"/>
              <a:ext cx="215900" cy="16827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2393950" y="3648075"/>
                <a:ext cx="2159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2349500" y="3679825"/>
              <a:ext cx="174625" cy="5397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2349500" y="3679825"/>
                <a:ext cx="1746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2460625" y="3651250"/>
              <a:ext cx="25400" cy="1714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2460625" y="3651250"/>
                <a:ext cx="254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2508250" y="3641725"/>
              <a:ext cx="6350" cy="3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2508250" y="36417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2692400" y="3438525"/>
              <a:ext cx="15875" cy="1365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2692400" y="3438525"/>
                <a:ext cx="158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2647950" y="3644900"/>
              <a:ext cx="69850" cy="1492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2647950" y="3644900"/>
                <a:ext cx="698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2736850" y="3486150"/>
              <a:ext cx="117475" cy="1651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2736850" y="3486150"/>
                <a:ext cx="1174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2794000" y="3527425"/>
              <a:ext cx="123825" cy="4572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2794000" y="3527425"/>
                <a:ext cx="12382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2955925" y="3355975"/>
              <a:ext cx="247650" cy="30162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2955925" y="3355975"/>
                <a:ext cx="24765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3000375" y="3670300"/>
              <a:ext cx="101600" cy="317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3000375" y="3670300"/>
                <a:ext cx="1016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3022600" y="3590925"/>
              <a:ext cx="25400" cy="29527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3022600" y="3590925"/>
                <a:ext cx="254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3048000" y="3692525"/>
              <a:ext cx="92075" cy="11747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3048000" y="3692525"/>
                <a:ext cx="920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3092450" y="3527425"/>
              <a:ext cx="50800" cy="1397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3092450" y="3527425"/>
                <a:ext cx="508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2930525" y="3790950"/>
              <a:ext cx="279400" cy="1397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2930525" y="3790950"/>
                <a:ext cx="2794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1927225" y="3987800"/>
              <a:ext cx="193675" cy="3683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1927225" y="3987800"/>
                <a:ext cx="19367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墨迹 76"/>
              <p14:cNvContentPartPr/>
              <p14:nvPr/>
            </p14:nvContentPartPr>
            <p14:xfrm>
              <a:off x="2162175" y="4114800"/>
              <a:ext cx="101600" cy="2857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1"/>
            </p:blipFill>
            <p:spPr>
              <a:xfrm>
                <a:off x="2162175" y="4114800"/>
                <a:ext cx="1016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8" name="墨迹 77"/>
              <p14:cNvContentPartPr/>
              <p14:nvPr/>
            </p14:nvContentPartPr>
            <p14:xfrm>
              <a:off x="2130425" y="4181475"/>
              <a:ext cx="76200" cy="1460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3"/>
            </p:blipFill>
            <p:spPr>
              <a:xfrm>
                <a:off x="2130425" y="4181475"/>
                <a:ext cx="762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9" name="墨迹 78"/>
              <p14:cNvContentPartPr/>
              <p14:nvPr/>
            </p14:nvContentPartPr>
            <p14:xfrm>
              <a:off x="2187575" y="4041775"/>
              <a:ext cx="149225" cy="4159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5"/>
            </p:blipFill>
            <p:spPr>
              <a:xfrm>
                <a:off x="2187575" y="4041775"/>
                <a:ext cx="149225" cy="41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0" name="墨迹 79"/>
              <p14:cNvContentPartPr/>
              <p14:nvPr/>
            </p14:nvContentPartPr>
            <p14:xfrm>
              <a:off x="2203450" y="4127500"/>
              <a:ext cx="111125" cy="2413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7"/>
            </p:blipFill>
            <p:spPr>
              <a:xfrm>
                <a:off x="2203450" y="4127500"/>
                <a:ext cx="1111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1" name="墨迹 80"/>
              <p14:cNvContentPartPr/>
              <p14:nvPr/>
            </p14:nvContentPartPr>
            <p14:xfrm>
              <a:off x="2263775" y="3952875"/>
              <a:ext cx="6350" cy="36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27"/>
            </p:blipFill>
            <p:spPr>
              <a:xfrm>
                <a:off x="2263775" y="39528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2" name="墨迹 81"/>
              <p14:cNvContentPartPr/>
              <p14:nvPr/>
            </p14:nvContentPartPr>
            <p14:xfrm>
              <a:off x="2241550" y="3990975"/>
              <a:ext cx="85725" cy="571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0"/>
            </p:blipFill>
            <p:spPr>
              <a:xfrm>
                <a:off x="2241550" y="3990975"/>
                <a:ext cx="857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3" name="墨迹 82"/>
              <p14:cNvContentPartPr/>
              <p14:nvPr/>
            </p14:nvContentPartPr>
            <p14:xfrm>
              <a:off x="2432050" y="4070350"/>
              <a:ext cx="53975" cy="1682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2"/>
            </p:blipFill>
            <p:spPr>
              <a:xfrm>
                <a:off x="2432050" y="4070350"/>
                <a:ext cx="539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4" name="墨迹 83"/>
              <p14:cNvContentPartPr/>
              <p14:nvPr/>
            </p14:nvContentPartPr>
            <p14:xfrm>
              <a:off x="2505075" y="4016375"/>
              <a:ext cx="22225" cy="3048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4"/>
            </p:blipFill>
            <p:spPr>
              <a:xfrm>
                <a:off x="2505075" y="4016375"/>
                <a:ext cx="2222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5" name="墨迹 84"/>
              <p14:cNvContentPartPr/>
              <p14:nvPr/>
            </p14:nvContentPartPr>
            <p14:xfrm>
              <a:off x="2549525" y="3924300"/>
              <a:ext cx="120650" cy="2571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6"/>
            </p:blipFill>
            <p:spPr>
              <a:xfrm>
                <a:off x="2549525" y="3924300"/>
                <a:ext cx="1206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6" name="墨迹 85"/>
              <p14:cNvContentPartPr/>
              <p14:nvPr/>
            </p14:nvContentPartPr>
            <p14:xfrm>
              <a:off x="2574925" y="4213225"/>
              <a:ext cx="15875" cy="1143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8"/>
            </p:blipFill>
            <p:spPr>
              <a:xfrm>
                <a:off x="2574925" y="4213225"/>
                <a:ext cx="158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7" name="墨迹 86"/>
              <p14:cNvContentPartPr/>
              <p14:nvPr/>
            </p14:nvContentPartPr>
            <p14:xfrm>
              <a:off x="2622550" y="4219575"/>
              <a:ext cx="88900" cy="698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0"/>
            </p:blipFill>
            <p:spPr>
              <a:xfrm>
                <a:off x="2622550" y="4219575"/>
                <a:ext cx="889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8" name="墨迹 87"/>
              <p14:cNvContentPartPr/>
              <p14:nvPr/>
            </p14:nvContentPartPr>
            <p14:xfrm>
              <a:off x="2609850" y="4194175"/>
              <a:ext cx="98425" cy="1238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2"/>
            </p:blipFill>
            <p:spPr>
              <a:xfrm>
                <a:off x="2609850" y="4194175"/>
                <a:ext cx="984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89" name="墨迹 88"/>
              <p14:cNvContentPartPr/>
              <p14:nvPr/>
            </p14:nvContentPartPr>
            <p14:xfrm>
              <a:off x="2755900" y="4152900"/>
              <a:ext cx="34925" cy="11747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4"/>
            </p:blipFill>
            <p:spPr>
              <a:xfrm>
                <a:off x="2755900" y="4152900"/>
                <a:ext cx="349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0" name="墨迹 89"/>
              <p14:cNvContentPartPr/>
              <p14:nvPr/>
            </p14:nvContentPartPr>
            <p14:xfrm>
              <a:off x="2733675" y="4079875"/>
              <a:ext cx="107950" cy="14922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6"/>
            </p:blipFill>
            <p:spPr>
              <a:xfrm>
                <a:off x="2733675" y="4079875"/>
                <a:ext cx="1079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1" name="墨迹 90"/>
              <p14:cNvContentPartPr/>
              <p14:nvPr/>
            </p14:nvContentPartPr>
            <p14:xfrm>
              <a:off x="2765425" y="4165600"/>
              <a:ext cx="101600" cy="1016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8"/>
            </p:blipFill>
            <p:spPr>
              <a:xfrm>
                <a:off x="2765425" y="4165600"/>
                <a:ext cx="101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2" name="墨迹 91"/>
              <p14:cNvContentPartPr/>
              <p14:nvPr/>
            </p14:nvContentPartPr>
            <p14:xfrm>
              <a:off x="2867025" y="4089400"/>
              <a:ext cx="136525" cy="7302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0"/>
            </p:blipFill>
            <p:spPr>
              <a:xfrm>
                <a:off x="2867025" y="4089400"/>
                <a:ext cx="13652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3" name="墨迹 92"/>
              <p14:cNvContentPartPr/>
              <p14:nvPr/>
            </p14:nvContentPartPr>
            <p14:xfrm>
              <a:off x="2844800" y="4025900"/>
              <a:ext cx="146050" cy="29527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2"/>
            </p:blipFill>
            <p:spPr>
              <a:xfrm>
                <a:off x="2844800" y="4025900"/>
                <a:ext cx="1460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4" name="墨迹 93"/>
              <p14:cNvContentPartPr/>
              <p14:nvPr/>
            </p14:nvContentPartPr>
            <p14:xfrm>
              <a:off x="3019425" y="3987800"/>
              <a:ext cx="136525" cy="952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4"/>
            </p:blipFill>
            <p:spPr>
              <a:xfrm>
                <a:off x="3019425" y="3987800"/>
                <a:ext cx="1365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5" name="墨迹 94"/>
              <p14:cNvContentPartPr/>
              <p14:nvPr/>
            </p14:nvContentPartPr>
            <p14:xfrm>
              <a:off x="3067050" y="4076700"/>
              <a:ext cx="38100" cy="14287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6"/>
            </p:blipFill>
            <p:spPr>
              <a:xfrm>
                <a:off x="3067050" y="4076700"/>
                <a:ext cx="381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6" name="墨迹 95"/>
              <p14:cNvContentPartPr/>
              <p14:nvPr/>
            </p14:nvContentPartPr>
            <p14:xfrm>
              <a:off x="3076575" y="4092575"/>
              <a:ext cx="73025" cy="1270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8"/>
            </p:blipFill>
            <p:spPr>
              <a:xfrm>
                <a:off x="3076575" y="4092575"/>
                <a:ext cx="730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7" name="墨迹 96"/>
              <p14:cNvContentPartPr/>
              <p14:nvPr/>
            </p14:nvContentPartPr>
            <p14:xfrm>
              <a:off x="3032125" y="4105275"/>
              <a:ext cx="174625" cy="24447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0"/>
            </p:blipFill>
            <p:spPr>
              <a:xfrm>
                <a:off x="3032125" y="4105275"/>
                <a:ext cx="17462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8" name="墨迹 97"/>
              <p14:cNvContentPartPr/>
              <p14:nvPr/>
            </p14:nvContentPartPr>
            <p14:xfrm>
              <a:off x="3082925" y="4210050"/>
              <a:ext cx="127000" cy="1079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2"/>
            </p:blipFill>
            <p:spPr>
              <a:xfrm>
                <a:off x="3082925" y="4210050"/>
                <a:ext cx="1270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99" name="墨迹 98"/>
              <p14:cNvContentPartPr/>
              <p14:nvPr/>
            </p14:nvContentPartPr>
            <p14:xfrm>
              <a:off x="3267075" y="3971925"/>
              <a:ext cx="25400" cy="1333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4"/>
            </p:blipFill>
            <p:spPr>
              <a:xfrm>
                <a:off x="3267075" y="3971925"/>
                <a:ext cx="254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0" name="墨迹 99"/>
              <p14:cNvContentPartPr/>
              <p14:nvPr/>
            </p14:nvContentPartPr>
            <p14:xfrm>
              <a:off x="3295650" y="3968750"/>
              <a:ext cx="79375" cy="952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6"/>
            </p:blipFill>
            <p:spPr>
              <a:xfrm>
                <a:off x="3295650" y="3968750"/>
                <a:ext cx="7937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1" name="墨迹 100"/>
              <p14:cNvContentPartPr/>
              <p14:nvPr/>
            </p14:nvContentPartPr>
            <p14:xfrm>
              <a:off x="3219450" y="4048125"/>
              <a:ext cx="238125" cy="952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8"/>
            </p:blipFill>
            <p:spPr>
              <a:xfrm>
                <a:off x="3219450" y="4048125"/>
                <a:ext cx="2381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2" name="墨迹 101"/>
              <p14:cNvContentPartPr/>
              <p14:nvPr/>
            </p14:nvContentPartPr>
            <p14:xfrm>
              <a:off x="3260725" y="4146550"/>
              <a:ext cx="193675" cy="1968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0"/>
            </p:blipFill>
            <p:spPr>
              <a:xfrm>
                <a:off x="3260725" y="4146550"/>
                <a:ext cx="1936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3" name="墨迹 102"/>
              <p14:cNvContentPartPr/>
              <p14:nvPr/>
            </p14:nvContentPartPr>
            <p14:xfrm>
              <a:off x="6432550" y="641350"/>
              <a:ext cx="330200" cy="5873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2"/>
            </p:blipFill>
            <p:spPr>
              <a:xfrm>
                <a:off x="6432550" y="641350"/>
                <a:ext cx="330200" cy="587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4" name="墨迹 103"/>
              <p14:cNvContentPartPr/>
              <p14:nvPr/>
            </p14:nvContentPartPr>
            <p14:xfrm>
              <a:off x="6550025" y="1352550"/>
              <a:ext cx="6350" cy="36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27"/>
            </p:blipFill>
            <p:spPr>
              <a:xfrm>
                <a:off x="6550025" y="13525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墨迹 104"/>
              <p14:cNvContentPartPr/>
              <p14:nvPr/>
            </p14:nvContentPartPr>
            <p14:xfrm>
              <a:off x="6550025" y="1352550"/>
              <a:ext cx="44450" cy="24447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5"/>
            </p:blipFill>
            <p:spPr>
              <a:xfrm>
                <a:off x="6550025" y="1352550"/>
                <a:ext cx="444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墨迹 105"/>
              <p14:cNvContentPartPr/>
              <p14:nvPr/>
            </p14:nvContentPartPr>
            <p14:xfrm>
              <a:off x="6623050" y="1317625"/>
              <a:ext cx="107950" cy="12382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7"/>
            </p:blipFill>
            <p:spPr>
              <a:xfrm>
                <a:off x="6623050" y="1317625"/>
                <a:ext cx="1079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墨迹 106"/>
              <p14:cNvContentPartPr/>
              <p14:nvPr/>
            </p14:nvContentPartPr>
            <p14:xfrm>
              <a:off x="6616700" y="1473200"/>
              <a:ext cx="123825" cy="1460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9"/>
            </p:blipFill>
            <p:spPr>
              <a:xfrm>
                <a:off x="6616700" y="1473200"/>
                <a:ext cx="1238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墨迹 107"/>
              <p14:cNvContentPartPr/>
              <p14:nvPr/>
            </p14:nvContentPartPr>
            <p14:xfrm>
              <a:off x="6638925" y="1479550"/>
              <a:ext cx="130175" cy="1524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1"/>
            </p:blipFill>
            <p:spPr>
              <a:xfrm>
                <a:off x="6638925" y="1479550"/>
                <a:ext cx="1301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墨迹 108"/>
              <p14:cNvContentPartPr/>
              <p14:nvPr/>
            </p14:nvContentPartPr>
            <p14:xfrm>
              <a:off x="6753225" y="1416050"/>
              <a:ext cx="180975" cy="444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3"/>
            </p:blipFill>
            <p:spPr>
              <a:xfrm>
                <a:off x="6753225" y="1416050"/>
                <a:ext cx="1809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墨迹 109"/>
              <p14:cNvContentPartPr/>
              <p14:nvPr/>
            </p14:nvContentPartPr>
            <p14:xfrm>
              <a:off x="6794500" y="1308100"/>
              <a:ext cx="69850" cy="30797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5"/>
            </p:blipFill>
            <p:spPr>
              <a:xfrm>
                <a:off x="6794500" y="1308100"/>
                <a:ext cx="698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墨迹 110"/>
              <p14:cNvContentPartPr/>
              <p14:nvPr/>
            </p14:nvContentPartPr>
            <p14:xfrm>
              <a:off x="6829425" y="1460500"/>
              <a:ext cx="127000" cy="21272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7"/>
            </p:blipFill>
            <p:spPr>
              <a:xfrm>
                <a:off x="6829425" y="1460500"/>
                <a:ext cx="1270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墨迹 111"/>
              <p14:cNvContentPartPr/>
              <p14:nvPr/>
            </p14:nvContentPartPr>
            <p14:xfrm>
              <a:off x="6842125" y="1520825"/>
              <a:ext cx="85725" cy="8572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9"/>
            </p:blipFill>
            <p:spPr>
              <a:xfrm>
                <a:off x="6842125" y="1520825"/>
                <a:ext cx="857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墨迹 112"/>
              <p14:cNvContentPartPr/>
              <p14:nvPr/>
            </p14:nvContentPartPr>
            <p14:xfrm>
              <a:off x="6578600" y="1774825"/>
              <a:ext cx="187325" cy="19367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1"/>
            </p:blipFill>
            <p:spPr>
              <a:xfrm>
                <a:off x="6578600" y="1774825"/>
                <a:ext cx="1873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墨迹 113"/>
              <p14:cNvContentPartPr/>
              <p14:nvPr/>
            </p14:nvContentPartPr>
            <p14:xfrm>
              <a:off x="6800850" y="1914525"/>
              <a:ext cx="3175" cy="6667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3"/>
            </p:blipFill>
            <p:spPr>
              <a:xfrm>
                <a:off x="6800850" y="1914525"/>
                <a:ext cx="317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墨迹 114"/>
              <p14:cNvContentPartPr/>
              <p14:nvPr/>
            </p14:nvContentPartPr>
            <p14:xfrm>
              <a:off x="6889750" y="1749425"/>
              <a:ext cx="165100" cy="2095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5"/>
            </p:blipFill>
            <p:spPr>
              <a:xfrm>
                <a:off x="6889750" y="1749425"/>
                <a:ext cx="165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墨迹 115"/>
              <p14:cNvContentPartPr/>
              <p14:nvPr/>
            </p14:nvContentPartPr>
            <p14:xfrm>
              <a:off x="7096125" y="1889125"/>
              <a:ext cx="73025" cy="793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7"/>
            </p:blipFill>
            <p:spPr>
              <a:xfrm>
                <a:off x="7096125" y="1889125"/>
                <a:ext cx="7302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墨迹 116"/>
              <p14:cNvContentPartPr/>
              <p14:nvPr/>
            </p14:nvContentPartPr>
            <p14:xfrm>
              <a:off x="7277100" y="1739900"/>
              <a:ext cx="57150" cy="20637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9"/>
            </p:blipFill>
            <p:spPr>
              <a:xfrm>
                <a:off x="7277100" y="1739900"/>
                <a:ext cx="571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墨迹 117"/>
              <p14:cNvContentPartPr/>
              <p14:nvPr/>
            </p14:nvContentPartPr>
            <p14:xfrm>
              <a:off x="7156450" y="1822450"/>
              <a:ext cx="165100" cy="222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1"/>
            </p:blipFill>
            <p:spPr>
              <a:xfrm>
                <a:off x="7156450" y="1822450"/>
                <a:ext cx="1651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墨迹 118"/>
              <p14:cNvContentPartPr/>
              <p14:nvPr/>
            </p14:nvContentPartPr>
            <p14:xfrm>
              <a:off x="7315200" y="1841500"/>
              <a:ext cx="209550" cy="23812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3"/>
            </p:blipFill>
            <p:spPr>
              <a:xfrm>
                <a:off x="7315200" y="1841500"/>
                <a:ext cx="2095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墨迹 119"/>
              <p14:cNvContentPartPr/>
              <p14:nvPr/>
            </p14:nvContentPartPr>
            <p14:xfrm>
              <a:off x="6899275" y="1984375"/>
              <a:ext cx="28575" cy="11747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5"/>
            </p:blipFill>
            <p:spPr>
              <a:xfrm>
                <a:off x="6899275" y="1984375"/>
                <a:ext cx="285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墨迹 120"/>
              <p14:cNvContentPartPr/>
              <p14:nvPr/>
            </p14:nvContentPartPr>
            <p14:xfrm>
              <a:off x="7159625" y="1955800"/>
              <a:ext cx="66675" cy="13335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7"/>
            </p:blipFill>
            <p:spPr>
              <a:xfrm>
                <a:off x="7159625" y="1955800"/>
                <a:ext cx="666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墨迹 121"/>
              <p14:cNvContentPartPr/>
              <p14:nvPr/>
            </p14:nvContentPartPr>
            <p14:xfrm>
              <a:off x="6245225" y="1120775"/>
              <a:ext cx="1397000" cy="107315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9"/>
            </p:blipFill>
            <p:spPr>
              <a:xfrm>
                <a:off x="6245225" y="1120775"/>
                <a:ext cx="1397000" cy="107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墨迹 122"/>
              <p14:cNvContentPartPr/>
              <p14:nvPr/>
            </p14:nvContentPartPr>
            <p14:xfrm>
              <a:off x="7204075" y="2276475"/>
              <a:ext cx="31750" cy="14922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1"/>
            </p:blipFill>
            <p:spPr>
              <a:xfrm>
                <a:off x="7204075" y="2276475"/>
                <a:ext cx="317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墨迹 123"/>
              <p14:cNvContentPartPr/>
              <p14:nvPr/>
            </p14:nvContentPartPr>
            <p14:xfrm>
              <a:off x="7261225" y="2266950"/>
              <a:ext cx="120650" cy="7937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3"/>
            </p:blipFill>
            <p:spPr>
              <a:xfrm>
                <a:off x="7261225" y="2266950"/>
                <a:ext cx="1206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墨迹 124"/>
              <p14:cNvContentPartPr/>
              <p14:nvPr/>
            </p14:nvContentPartPr>
            <p14:xfrm>
              <a:off x="7200900" y="2301875"/>
              <a:ext cx="165100" cy="14287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5"/>
            </p:blipFill>
            <p:spPr>
              <a:xfrm>
                <a:off x="7200900" y="2301875"/>
                <a:ext cx="1651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墨迹 125"/>
              <p14:cNvContentPartPr/>
              <p14:nvPr/>
            </p14:nvContentPartPr>
            <p14:xfrm>
              <a:off x="7273925" y="2203450"/>
              <a:ext cx="34925" cy="4127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7"/>
            </p:blipFill>
            <p:spPr>
              <a:xfrm>
                <a:off x="7273925" y="2203450"/>
                <a:ext cx="34925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墨迹 126"/>
              <p14:cNvContentPartPr/>
              <p14:nvPr/>
            </p14:nvContentPartPr>
            <p14:xfrm>
              <a:off x="7435850" y="2244725"/>
              <a:ext cx="44450" cy="254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9"/>
            </p:blipFill>
            <p:spPr>
              <a:xfrm>
                <a:off x="7435850" y="2244725"/>
                <a:ext cx="44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墨迹 127"/>
              <p14:cNvContentPartPr/>
              <p14:nvPr/>
            </p14:nvContentPartPr>
            <p14:xfrm>
              <a:off x="7461250" y="2346325"/>
              <a:ext cx="6350" cy="1524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1"/>
            </p:blipFill>
            <p:spPr>
              <a:xfrm>
                <a:off x="7461250" y="2346325"/>
                <a:ext cx="6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墨迹 128"/>
              <p14:cNvContentPartPr/>
              <p14:nvPr/>
            </p14:nvContentPartPr>
            <p14:xfrm>
              <a:off x="7566025" y="2228850"/>
              <a:ext cx="92075" cy="26352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3"/>
            </p:blipFill>
            <p:spPr>
              <a:xfrm>
                <a:off x="7566025" y="2228850"/>
                <a:ext cx="9207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墨迹 129"/>
              <p14:cNvContentPartPr/>
              <p14:nvPr/>
            </p14:nvContentPartPr>
            <p14:xfrm>
              <a:off x="7505700" y="2279650"/>
              <a:ext cx="127000" cy="1587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5"/>
            </p:blipFill>
            <p:spPr>
              <a:xfrm>
                <a:off x="7505700" y="2279650"/>
                <a:ext cx="1270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墨迹 130"/>
              <p14:cNvContentPartPr/>
              <p14:nvPr/>
            </p14:nvContentPartPr>
            <p14:xfrm>
              <a:off x="7534275" y="2301875"/>
              <a:ext cx="104775" cy="1079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7"/>
            </p:blipFill>
            <p:spPr>
              <a:xfrm>
                <a:off x="7534275" y="2301875"/>
                <a:ext cx="1047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墨迹 131"/>
              <p14:cNvContentPartPr/>
              <p14:nvPr/>
            </p14:nvContentPartPr>
            <p14:xfrm>
              <a:off x="7661275" y="2178050"/>
              <a:ext cx="152400" cy="3175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9"/>
            </p:blipFill>
            <p:spPr>
              <a:xfrm>
                <a:off x="7661275" y="2178050"/>
                <a:ext cx="1524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墨迹 132"/>
              <p14:cNvContentPartPr/>
              <p14:nvPr/>
            </p14:nvContentPartPr>
            <p14:xfrm>
              <a:off x="7661275" y="2270125"/>
              <a:ext cx="215900" cy="2159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61"/>
            </p:blipFill>
            <p:spPr>
              <a:xfrm>
                <a:off x="7661275" y="2270125"/>
                <a:ext cx="2159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墨迹 133"/>
              <p14:cNvContentPartPr/>
              <p14:nvPr/>
            </p14:nvContentPartPr>
            <p14:xfrm>
              <a:off x="7851775" y="2222500"/>
              <a:ext cx="28575" cy="6032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3"/>
            </p:blipFill>
            <p:spPr>
              <a:xfrm>
                <a:off x="7851775" y="2222500"/>
                <a:ext cx="285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墨迹 134"/>
              <p14:cNvContentPartPr/>
              <p14:nvPr/>
            </p14:nvContentPartPr>
            <p14:xfrm>
              <a:off x="7896225" y="2190750"/>
              <a:ext cx="136525" cy="27622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5"/>
            </p:blipFill>
            <p:spPr>
              <a:xfrm>
                <a:off x="7896225" y="2190750"/>
                <a:ext cx="1365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墨迹 135"/>
              <p14:cNvContentPartPr/>
              <p14:nvPr/>
            </p14:nvContentPartPr>
            <p14:xfrm>
              <a:off x="8026400" y="2168525"/>
              <a:ext cx="133350" cy="33655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7"/>
            </p:blipFill>
            <p:spPr>
              <a:xfrm>
                <a:off x="8026400" y="2168525"/>
                <a:ext cx="133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墨迹 136"/>
              <p14:cNvContentPartPr/>
              <p14:nvPr/>
            </p14:nvContentPartPr>
            <p14:xfrm>
              <a:off x="8172450" y="2184400"/>
              <a:ext cx="180975" cy="31432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9"/>
            </p:blipFill>
            <p:spPr>
              <a:xfrm>
                <a:off x="8172450" y="2184400"/>
                <a:ext cx="18097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墨迹 137"/>
              <p14:cNvContentPartPr/>
              <p14:nvPr/>
            </p14:nvContentPartPr>
            <p14:xfrm>
              <a:off x="8362950" y="2247900"/>
              <a:ext cx="184150" cy="3810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1"/>
            </p:blipFill>
            <p:spPr>
              <a:xfrm>
                <a:off x="8362950" y="2247900"/>
                <a:ext cx="1841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墨迹 138"/>
              <p14:cNvContentPartPr/>
              <p14:nvPr/>
            </p14:nvContentPartPr>
            <p14:xfrm>
              <a:off x="8328025" y="2330450"/>
              <a:ext cx="82550" cy="14922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3"/>
            </p:blipFill>
            <p:spPr>
              <a:xfrm>
                <a:off x="8328025" y="2330450"/>
                <a:ext cx="825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墨迹 139"/>
              <p14:cNvContentPartPr/>
              <p14:nvPr/>
            </p14:nvContentPartPr>
            <p14:xfrm>
              <a:off x="8416925" y="2168525"/>
              <a:ext cx="184150" cy="37465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5"/>
            </p:blipFill>
            <p:spPr>
              <a:xfrm>
                <a:off x="8416925" y="2168525"/>
                <a:ext cx="1841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墨迹 140"/>
              <p14:cNvContentPartPr/>
              <p14:nvPr/>
            </p14:nvContentPartPr>
            <p14:xfrm>
              <a:off x="8404225" y="2286000"/>
              <a:ext cx="152400" cy="1905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7"/>
            </p:blipFill>
            <p:spPr>
              <a:xfrm>
                <a:off x="8404225" y="2286000"/>
                <a:ext cx="152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墨迹 141"/>
              <p14:cNvContentPartPr/>
              <p14:nvPr/>
            </p14:nvContentPartPr>
            <p14:xfrm>
              <a:off x="8521700" y="2073275"/>
              <a:ext cx="6350" cy="36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127"/>
            </p:blipFill>
            <p:spPr>
              <a:xfrm>
                <a:off x="8521700" y="20732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墨迹 142"/>
              <p14:cNvContentPartPr/>
              <p14:nvPr/>
            </p14:nvContentPartPr>
            <p14:xfrm>
              <a:off x="3228975" y="1435100"/>
              <a:ext cx="114300" cy="36512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80"/>
            </p:blipFill>
            <p:spPr>
              <a:xfrm>
                <a:off x="3228975" y="1435100"/>
                <a:ext cx="11430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墨迹 143"/>
              <p14:cNvContentPartPr/>
              <p14:nvPr/>
            </p14:nvContentPartPr>
            <p14:xfrm>
              <a:off x="3336925" y="1457325"/>
              <a:ext cx="41275" cy="28575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2"/>
            </p:blipFill>
            <p:spPr>
              <a:xfrm>
                <a:off x="3336925" y="1457325"/>
                <a:ext cx="412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墨迹 144"/>
              <p14:cNvContentPartPr/>
              <p14:nvPr/>
            </p14:nvContentPartPr>
            <p14:xfrm>
              <a:off x="3270250" y="1609725"/>
              <a:ext cx="6350" cy="36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127"/>
            </p:blipFill>
            <p:spPr>
              <a:xfrm>
                <a:off x="3270250" y="16097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墨迹 145"/>
              <p14:cNvContentPartPr/>
              <p14:nvPr/>
            </p14:nvContentPartPr>
            <p14:xfrm>
              <a:off x="3397250" y="1463675"/>
              <a:ext cx="88900" cy="295275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5"/>
            </p:blipFill>
            <p:spPr>
              <a:xfrm>
                <a:off x="3397250" y="1463675"/>
                <a:ext cx="889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墨迹 146"/>
              <p14:cNvContentPartPr/>
              <p14:nvPr/>
            </p14:nvContentPartPr>
            <p14:xfrm>
              <a:off x="3444875" y="1511300"/>
              <a:ext cx="130175" cy="3175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7"/>
            </p:blipFill>
            <p:spPr>
              <a:xfrm>
                <a:off x="3444875" y="1511300"/>
                <a:ext cx="1301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墨迹 147"/>
              <p14:cNvContentPartPr/>
              <p14:nvPr/>
            </p14:nvContentPartPr>
            <p14:xfrm>
              <a:off x="3533775" y="1546225"/>
              <a:ext cx="12700" cy="161925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9"/>
            </p:blipFill>
            <p:spPr>
              <a:xfrm>
                <a:off x="3533775" y="1546225"/>
                <a:ext cx="127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墨迹 148"/>
              <p14:cNvContentPartPr/>
              <p14:nvPr/>
            </p14:nvContentPartPr>
            <p14:xfrm>
              <a:off x="3597275" y="1663700"/>
              <a:ext cx="28575" cy="14287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1"/>
            </p:blipFill>
            <p:spPr>
              <a:xfrm>
                <a:off x="3597275" y="1663700"/>
                <a:ext cx="285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墨迹 149"/>
              <p14:cNvContentPartPr/>
              <p14:nvPr/>
            </p14:nvContentPartPr>
            <p14:xfrm>
              <a:off x="3251200" y="1660525"/>
              <a:ext cx="146050" cy="952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3"/>
            </p:blipFill>
            <p:spPr>
              <a:xfrm>
                <a:off x="3251200" y="1660525"/>
                <a:ext cx="1460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墨迹 150"/>
              <p14:cNvContentPartPr/>
              <p14:nvPr/>
            </p14:nvContentPartPr>
            <p14:xfrm>
              <a:off x="5788025" y="2292350"/>
              <a:ext cx="133350" cy="36512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5"/>
            </p:blipFill>
            <p:spPr>
              <a:xfrm>
                <a:off x="5788025" y="2292350"/>
                <a:ext cx="13335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墨迹 151"/>
              <p14:cNvContentPartPr/>
              <p14:nvPr/>
            </p14:nvContentPartPr>
            <p14:xfrm>
              <a:off x="5895975" y="2301875"/>
              <a:ext cx="44450" cy="3175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7"/>
            </p:blipFill>
            <p:spPr>
              <a:xfrm>
                <a:off x="5895975" y="2301875"/>
                <a:ext cx="444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墨迹 152"/>
              <p14:cNvContentPartPr/>
              <p14:nvPr/>
            </p14:nvContentPartPr>
            <p14:xfrm>
              <a:off x="5851525" y="2482850"/>
              <a:ext cx="88900" cy="1270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9"/>
            </p:blipFill>
            <p:spPr>
              <a:xfrm>
                <a:off x="5851525" y="2482850"/>
                <a:ext cx="88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墨迹 153"/>
              <p14:cNvContentPartPr/>
              <p14:nvPr/>
            </p14:nvContentPartPr>
            <p14:xfrm>
              <a:off x="5153025" y="2581275"/>
              <a:ext cx="393700" cy="13335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1"/>
            </p:blipFill>
            <p:spPr>
              <a:xfrm>
                <a:off x="5153025" y="2581275"/>
                <a:ext cx="3937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墨迹 154"/>
              <p14:cNvContentPartPr/>
              <p14:nvPr/>
            </p14:nvContentPartPr>
            <p14:xfrm>
              <a:off x="5975350" y="2324100"/>
              <a:ext cx="107950" cy="27305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3"/>
            </p:blipFill>
            <p:spPr>
              <a:xfrm>
                <a:off x="5975350" y="2324100"/>
                <a:ext cx="1079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墨迹 155"/>
              <p14:cNvContentPartPr/>
              <p14:nvPr/>
            </p14:nvContentPartPr>
            <p14:xfrm>
              <a:off x="6054725" y="2432050"/>
              <a:ext cx="117475" cy="2857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5"/>
            </p:blipFill>
            <p:spPr>
              <a:xfrm>
                <a:off x="6054725" y="2432050"/>
                <a:ext cx="1174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墨迹 156"/>
              <p14:cNvContentPartPr/>
              <p14:nvPr/>
            </p14:nvContentPartPr>
            <p14:xfrm>
              <a:off x="6102350" y="2470150"/>
              <a:ext cx="3175" cy="1397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7"/>
            </p:blipFill>
            <p:spPr>
              <a:xfrm>
                <a:off x="6102350" y="2470150"/>
                <a:ext cx="3175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墨迹 157"/>
              <p14:cNvContentPartPr/>
              <p14:nvPr/>
            </p14:nvContentPartPr>
            <p14:xfrm>
              <a:off x="6143625" y="2533650"/>
              <a:ext cx="152400" cy="11747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9"/>
            </p:blipFill>
            <p:spPr>
              <a:xfrm>
                <a:off x="6143625" y="2533650"/>
                <a:ext cx="1524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墨迹 158"/>
              <p14:cNvContentPartPr/>
              <p14:nvPr/>
            </p14:nvContentPartPr>
            <p14:xfrm>
              <a:off x="6337300" y="2511425"/>
              <a:ext cx="815975" cy="35242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1"/>
            </p:blipFill>
            <p:spPr>
              <a:xfrm>
                <a:off x="6337300" y="2511425"/>
                <a:ext cx="8159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墨迹 159"/>
              <p14:cNvContentPartPr/>
              <p14:nvPr/>
            </p14:nvContentPartPr>
            <p14:xfrm>
              <a:off x="7175500" y="2930525"/>
              <a:ext cx="12700" cy="5080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3"/>
            </p:blipFill>
            <p:spPr>
              <a:xfrm>
                <a:off x="7175500" y="2930525"/>
                <a:ext cx="127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墨迹 160"/>
              <p14:cNvContentPartPr/>
              <p14:nvPr/>
            </p14:nvContentPartPr>
            <p14:xfrm>
              <a:off x="7143750" y="3044825"/>
              <a:ext cx="38100" cy="20637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5"/>
            </p:blipFill>
            <p:spPr>
              <a:xfrm>
                <a:off x="7143750" y="3044825"/>
                <a:ext cx="381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墨迹 161"/>
              <p14:cNvContentPartPr/>
              <p14:nvPr/>
            </p14:nvContentPartPr>
            <p14:xfrm>
              <a:off x="7280275" y="2952750"/>
              <a:ext cx="104775" cy="14287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7"/>
            </p:blipFill>
            <p:spPr>
              <a:xfrm>
                <a:off x="7280275" y="2952750"/>
                <a:ext cx="1047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墨迹 162"/>
              <p14:cNvContentPartPr/>
              <p14:nvPr/>
            </p14:nvContentPartPr>
            <p14:xfrm>
              <a:off x="7277100" y="3082925"/>
              <a:ext cx="85725" cy="15557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9"/>
            </p:blipFill>
            <p:spPr>
              <a:xfrm>
                <a:off x="7277100" y="3082925"/>
                <a:ext cx="8572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墨迹 163"/>
              <p14:cNvContentPartPr/>
              <p14:nvPr/>
            </p14:nvContentPartPr>
            <p14:xfrm>
              <a:off x="7308850" y="3082925"/>
              <a:ext cx="117475" cy="104775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1"/>
            </p:blipFill>
            <p:spPr>
              <a:xfrm>
                <a:off x="7308850" y="3082925"/>
                <a:ext cx="1174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墨迹 164"/>
              <p14:cNvContentPartPr/>
              <p14:nvPr/>
            </p14:nvContentPartPr>
            <p14:xfrm>
              <a:off x="7464425" y="2952750"/>
              <a:ext cx="136525" cy="3175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3"/>
            </p:blipFill>
            <p:spPr>
              <a:xfrm>
                <a:off x="7464425" y="2952750"/>
                <a:ext cx="1365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墨迹 165"/>
              <p14:cNvContentPartPr/>
              <p14:nvPr/>
            </p14:nvContentPartPr>
            <p14:xfrm>
              <a:off x="7454900" y="2854325"/>
              <a:ext cx="98425" cy="36512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5"/>
            </p:blipFill>
            <p:spPr>
              <a:xfrm>
                <a:off x="7454900" y="2854325"/>
                <a:ext cx="98425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墨迹 166"/>
              <p14:cNvContentPartPr/>
              <p14:nvPr/>
            </p14:nvContentPartPr>
            <p14:xfrm>
              <a:off x="7496175" y="3082925"/>
              <a:ext cx="12700" cy="11112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7"/>
            </p:blipFill>
            <p:spPr>
              <a:xfrm>
                <a:off x="7496175" y="3082925"/>
                <a:ext cx="1270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墨迹 167"/>
              <p14:cNvContentPartPr/>
              <p14:nvPr/>
            </p14:nvContentPartPr>
            <p14:xfrm>
              <a:off x="7527925" y="3013075"/>
              <a:ext cx="101600" cy="18415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9"/>
            </p:blipFill>
            <p:spPr>
              <a:xfrm>
                <a:off x="7527925" y="3013075"/>
                <a:ext cx="1016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墨迹 168"/>
              <p14:cNvContentPartPr/>
              <p14:nvPr/>
            </p14:nvContentPartPr>
            <p14:xfrm>
              <a:off x="7527925" y="3057525"/>
              <a:ext cx="117475" cy="8890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1"/>
            </p:blipFill>
            <p:spPr>
              <a:xfrm>
                <a:off x="7527925" y="3057525"/>
                <a:ext cx="1174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墨迹 169"/>
              <p14:cNvContentPartPr/>
              <p14:nvPr/>
            </p14:nvContentPartPr>
            <p14:xfrm>
              <a:off x="7715250" y="2860675"/>
              <a:ext cx="111125" cy="29210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3"/>
            </p:blipFill>
            <p:spPr>
              <a:xfrm>
                <a:off x="7715250" y="2860675"/>
                <a:ext cx="11112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墨迹 170"/>
              <p14:cNvContentPartPr/>
              <p14:nvPr/>
            </p14:nvContentPartPr>
            <p14:xfrm>
              <a:off x="7642225" y="2974975"/>
              <a:ext cx="184150" cy="2857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5"/>
            </p:blipFill>
            <p:spPr>
              <a:xfrm>
                <a:off x="7642225" y="2974975"/>
                <a:ext cx="1841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墨迹 171"/>
              <p14:cNvContentPartPr/>
              <p14:nvPr/>
            </p14:nvContentPartPr>
            <p14:xfrm>
              <a:off x="7861300" y="3082925"/>
              <a:ext cx="3175" cy="9842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7"/>
            </p:blipFill>
            <p:spPr>
              <a:xfrm>
                <a:off x="7861300" y="3082925"/>
                <a:ext cx="31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墨迹 172"/>
              <p14:cNvContentPartPr/>
              <p14:nvPr/>
            </p14:nvContentPartPr>
            <p14:xfrm>
              <a:off x="7947025" y="3146425"/>
              <a:ext cx="28575" cy="60325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9"/>
            </p:blipFill>
            <p:spPr>
              <a:xfrm>
                <a:off x="7947025" y="3146425"/>
                <a:ext cx="285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墨迹 173"/>
              <p14:cNvContentPartPr/>
              <p14:nvPr/>
            </p14:nvContentPartPr>
            <p14:xfrm>
              <a:off x="7969250" y="2800350"/>
              <a:ext cx="171450" cy="339725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1"/>
            </p:blipFill>
            <p:spPr>
              <a:xfrm>
                <a:off x="7969250" y="2800350"/>
                <a:ext cx="1714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墨迹 174"/>
              <p14:cNvContentPartPr/>
              <p14:nvPr/>
            </p14:nvContentPartPr>
            <p14:xfrm>
              <a:off x="8159750" y="3051175"/>
              <a:ext cx="60325" cy="1270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3"/>
            </p:blipFill>
            <p:spPr>
              <a:xfrm>
                <a:off x="8159750" y="3051175"/>
                <a:ext cx="603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6" name="墨迹 175"/>
              <p14:cNvContentPartPr/>
              <p14:nvPr/>
            </p14:nvContentPartPr>
            <p14:xfrm>
              <a:off x="8289925" y="3105150"/>
              <a:ext cx="28575" cy="10477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5"/>
            </p:blipFill>
            <p:spPr>
              <a:xfrm>
                <a:off x="8289925" y="3105150"/>
                <a:ext cx="285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7" name="墨迹 176"/>
              <p14:cNvContentPartPr/>
              <p14:nvPr/>
            </p14:nvContentPartPr>
            <p14:xfrm>
              <a:off x="8378825" y="2854325"/>
              <a:ext cx="111125" cy="29527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7"/>
            </p:blipFill>
            <p:spPr>
              <a:xfrm>
                <a:off x="8378825" y="2854325"/>
                <a:ext cx="11112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8" name="墨迹 177"/>
              <p14:cNvContentPartPr/>
              <p14:nvPr/>
            </p14:nvContentPartPr>
            <p14:xfrm>
              <a:off x="8324850" y="2940050"/>
              <a:ext cx="133350" cy="2857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9"/>
            </p:blipFill>
            <p:spPr>
              <a:xfrm>
                <a:off x="8324850" y="2940050"/>
                <a:ext cx="1333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9" name="墨迹 178"/>
              <p14:cNvContentPartPr/>
              <p14:nvPr/>
            </p14:nvContentPartPr>
            <p14:xfrm>
              <a:off x="8445500" y="3009900"/>
              <a:ext cx="219075" cy="2921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1"/>
            </p:blipFill>
            <p:spPr>
              <a:xfrm>
                <a:off x="8445500" y="3009900"/>
                <a:ext cx="21907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0" name="墨迹 179"/>
              <p14:cNvContentPartPr/>
              <p14:nvPr/>
            </p14:nvContentPartPr>
            <p14:xfrm>
              <a:off x="6565900" y="3651250"/>
              <a:ext cx="174625" cy="35560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3"/>
            </p:blipFill>
            <p:spPr>
              <a:xfrm>
                <a:off x="6565900" y="3651250"/>
                <a:ext cx="17462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1" name="墨迹 180"/>
              <p14:cNvContentPartPr/>
              <p14:nvPr/>
            </p14:nvContentPartPr>
            <p14:xfrm>
              <a:off x="6673850" y="3778250"/>
              <a:ext cx="136525" cy="5715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5"/>
            </p:blipFill>
            <p:spPr>
              <a:xfrm>
                <a:off x="6673850" y="3778250"/>
                <a:ext cx="1365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2" name="墨迹 181"/>
              <p14:cNvContentPartPr/>
              <p14:nvPr/>
            </p14:nvContentPartPr>
            <p14:xfrm>
              <a:off x="6829425" y="3794125"/>
              <a:ext cx="120650" cy="1524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7"/>
            </p:blipFill>
            <p:spPr>
              <a:xfrm>
                <a:off x="6829425" y="3794125"/>
                <a:ext cx="1206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3" name="墨迹 182"/>
              <p14:cNvContentPartPr/>
              <p14:nvPr/>
            </p14:nvContentPartPr>
            <p14:xfrm>
              <a:off x="6972300" y="3800475"/>
              <a:ext cx="139700" cy="117475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9"/>
            </p:blipFill>
            <p:spPr>
              <a:xfrm>
                <a:off x="6972300" y="3800475"/>
                <a:ext cx="1397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4" name="墨迹 183"/>
              <p14:cNvContentPartPr/>
              <p14:nvPr/>
            </p14:nvContentPartPr>
            <p14:xfrm>
              <a:off x="6419850" y="3549650"/>
              <a:ext cx="28575" cy="13525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61"/>
            </p:blipFill>
            <p:spPr>
              <a:xfrm>
                <a:off x="6419850" y="3549650"/>
                <a:ext cx="28575" cy="135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5" name="墨迹 184"/>
              <p14:cNvContentPartPr/>
              <p14:nvPr/>
            </p14:nvContentPartPr>
            <p14:xfrm>
              <a:off x="6442075" y="3473450"/>
              <a:ext cx="2200275" cy="1717675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3"/>
            </p:blipFill>
            <p:spPr>
              <a:xfrm>
                <a:off x="6442075" y="3473450"/>
                <a:ext cx="2200275" cy="171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6" name="墨迹 185"/>
              <p14:cNvContentPartPr/>
              <p14:nvPr/>
            </p14:nvContentPartPr>
            <p14:xfrm>
              <a:off x="6756400" y="4070350"/>
              <a:ext cx="206375" cy="15240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5"/>
            </p:blipFill>
            <p:spPr>
              <a:xfrm>
                <a:off x="6756400" y="4070350"/>
                <a:ext cx="2063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7" name="墨迹 186"/>
              <p14:cNvContentPartPr/>
              <p14:nvPr/>
            </p14:nvContentPartPr>
            <p14:xfrm>
              <a:off x="6956425" y="4076700"/>
              <a:ext cx="6350" cy="36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7"/>
            </p:blipFill>
            <p:spPr>
              <a:xfrm>
                <a:off x="6956425" y="40767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8" name="墨迹 187"/>
              <p14:cNvContentPartPr/>
              <p14:nvPr/>
            </p14:nvContentPartPr>
            <p14:xfrm>
              <a:off x="7023100" y="4016375"/>
              <a:ext cx="111125" cy="635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9"/>
            </p:blipFill>
            <p:spPr>
              <a:xfrm>
                <a:off x="7023100" y="4016375"/>
                <a:ext cx="11112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9" name="墨迹 188"/>
              <p14:cNvContentPartPr/>
              <p14:nvPr/>
            </p14:nvContentPartPr>
            <p14:xfrm>
              <a:off x="7026275" y="4048125"/>
              <a:ext cx="133350" cy="3810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71"/>
            </p:blipFill>
            <p:spPr>
              <a:xfrm>
                <a:off x="7026275" y="4048125"/>
                <a:ext cx="133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0" name="墨迹 189"/>
              <p14:cNvContentPartPr/>
              <p14:nvPr/>
            </p14:nvContentPartPr>
            <p14:xfrm>
              <a:off x="6597650" y="4340225"/>
              <a:ext cx="12700" cy="17780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3"/>
            </p:blipFill>
            <p:spPr>
              <a:xfrm>
                <a:off x="6597650" y="4340225"/>
                <a:ext cx="127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1" name="墨迹 190"/>
              <p14:cNvContentPartPr/>
              <p14:nvPr/>
            </p14:nvContentPartPr>
            <p14:xfrm>
              <a:off x="6600825" y="4206875"/>
              <a:ext cx="34925" cy="85725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5"/>
            </p:blipFill>
            <p:spPr>
              <a:xfrm>
                <a:off x="6600825" y="4206875"/>
                <a:ext cx="349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2" name="墨迹 191"/>
              <p14:cNvContentPartPr/>
              <p14:nvPr/>
            </p14:nvContentPartPr>
            <p14:xfrm>
              <a:off x="6667500" y="4248150"/>
              <a:ext cx="130175" cy="238125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7"/>
            </p:blipFill>
            <p:spPr>
              <a:xfrm>
                <a:off x="6667500" y="4248150"/>
                <a:ext cx="1301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3" name="墨迹 192"/>
              <p14:cNvContentPartPr/>
              <p14:nvPr/>
            </p14:nvContentPartPr>
            <p14:xfrm>
              <a:off x="7232650" y="4051300"/>
              <a:ext cx="168275" cy="15557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9"/>
            </p:blipFill>
            <p:spPr>
              <a:xfrm>
                <a:off x="7232650" y="4051300"/>
                <a:ext cx="1682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4" name="墨迹 193"/>
              <p14:cNvContentPartPr/>
              <p14:nvPr/>
            </p14:nvContentPartPr>
            <p14:xfrm>
              <a:off x="7369175" y="4229100"/>
              <a:ext cx="161925" cy="66675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81"/>
            </p:blipFill>
            <p:spPr>
              <a:xfrm>
                <a:off x="7369175" y="4229100"/>
                <a:ext cx="1619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5" name="墨迹 194"/>
              <p14:cNvContentPartPr/>
              <p14:nvPr/>
            </p14:nvContentPartPr>
            <p14:xfrm>
              <a:off x="7461250" y="4200525"/>
              <a:ext cx="6350" cy="15240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3"/>
            </p:blipFill>
            <p:spPr>
              <a:xfrm>
                <a:off x="7461250" y="4200525"/>
                <a:ext cx="6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6" name="墨迹 195"/>
              <p14:cNvContentPartPr/>
              <p14:nvPr/>
            </p14:nvContentPartPr>
            <p14:xfrm>
              <a:off x="7258050" y="4454525"/>
              <a:ext cx="6350" cy="111125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5"/>
            </p:blipFill>
            <p:spPr>
              <a:xfrm>
                <a:off x="7258050" y="4454525"/>
                <a:ext cx="635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7" name="墨迹 196"/>
              <p14:cNvContentPartPr/>
              <p14:nvPr/>
            </p14:nvContentPartPr>
            <p14:xfrm>
              <a:off x="7245350" y="4394200"/>
              <a:ext cx="57150" cy="85725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7"/>
            </p:blipFill>
            <p:spPr>
              <a:xfrm>
                <a:off x="7245350" y="4394200"/>
                <a:ext cx="5715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8" name="墨迹 197"/>
              <p14:cNvContentPartPr/>
              <p14:nvPr/>
            </p14:nvContentPartPr>
            <p14:xfrm>
              <a:off x="7299325" y="4406900"/>
              <a:ext cx="149225" cy="168275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9"/>
            </p:blipFill>
            <p:spPr>
              <a:xfrm>
                <a:off x="7299325" y="4406900"/>
                <a:ext cx="1492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9" name="墨迹 198"/>
              <p14:cNvContentPartPr/>
              <p14:nvPr/>
            </p14:nvContentPartPr>
            <p14:xfrm>
              <a:off x="7575550" y="4346575"/>
              <a:ext cx="279400" cy="13652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91"/>
            </p:blipFill>
            <p:spPr>
              <a:xfrm>
                <a:off x="7575550" y="4346575"/>
                <a:ext cx="27940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200" name="墨迹 199"/>
              <p14:cNvContentPartPr/>
              <p14:nvPr/>
            </p14:nvContentPartPr>
            <p14:xfrm>
              <a:off x="7797800" y="4562475"/>
              <a:ext cx="146050" cy="79375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3"/>
            </p:blipFill>
            <p:spPr>
              <a:xfrm>
                <a:off x="7797800" y="4562475"/>
                <a:ext cx="1460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1" name="墨迹 200"/>
              <p14:cNvContentPartPr/>
              <p14:nvPr/>
            </p14:nvContentPartPr>
            <p14:xfrm>
              <a:off x="7794625" y="4514850"/>
              <a:ext cx="101600" cy="161925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5"/>
            </p:blipFill>
            <p:spPr>
              <a:xfrm>
                <a:off x="7794625" y="4514850"/>
                <a:ext cx="1016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2" name="墨迹 201"/>
              <p14:cNvContentPartPr/>
              <p14:nvPr/>
            </p14:nvContentPartPr>
            <p14:xfrm>
              <a:off x="7769225" y="4556125"/>
              <a:ext cx="206375" cy="38100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7"/>
            </p:blipFill>
            <p:spPr>
              <a:xfrm>
                <a:off x="7769225" y="4556125"/>
                <a:ext cx="2063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3" name="墨迹 202"/>
              <p14:cNvContentPartPr/>
              <p14:nvPr/>
            </p14:nvContentPartPr>
            <p14:xfrm>
              <a:off x="7616825" y="4718050"/>
              <a:ext cx="111125" cy="1524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9"/>
            </p:blipFill>
            <p:spPr>
              <a:xfrm>
                <a:off x="7616825" y="4718050"/>
                <a:ext cx="11112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4" name="墨迹 203"/>
              <p14:cNvContentPartPr/>
              <p14:nvPr/>
            </p14:nvContentPartPr>
            <p14:xfrm>
              <a:off x="7496175" y="4918075"/>
              <a:ext cx="3175" cy="12700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401"/>
            </p:blipFill>
            <p:spPr>
              <a:xfrm>
                <a:off x="7496175" y="4918075"/>
                <a:ext cx="317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5" name="墨迹 204"/>
              <p14:cNvContentPartPr/>
              <p14:nvPr/>
            </p14:nvContentPartPr>
            <p14:xfrm>
              <a:off x="7496175" y="4778375"/>
              <a:ext cx="28575" cy="92075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03"/>
            </p:blipFill>
            <p:spPr>
              <a:xfrm>
                <a:off x="7496175" y="4778375"/>
                <a:ext cx="2857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6" name="墨迹 205"/>
              <p14:cNvContentPartPr/>
              <p14:nvPr/>
            </p14:nvContentPartPr>
            <p14:xfrm>
              <a:off x="7575550" y="4803775"/>
              <a:ext cx="136525" cy="219075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5"/>
            </p:blipFill>
            <p:spPr>
              <a:xfrm>
                <a:off x="7575550" y="4803775"/>
                <a:ext cx="1365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7" name="墨迹 206"/>
              <p14:cNvContentPartPr/>
              <p14:nvPr/>
            </p14:nvContentPartPr>
            <p14:xfrm>
              <a:off x="8029575" y="4673600"/>
              <a:ext cx="212725" cy="8255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7"/>
            </p:blipFill>
            <p:spPr>
              <a:xfrm>
                <a:off x="8029575" y="4673600"/>
                <a:ext cx="2127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8" name="墨迹 207"/>
              <p14:cNvContentPartPr/>
              <p14:nvPr/>
            </p14:nvContentPartPr>
            <p14:xfrm>
              <a:off x="8115300" y="4797425"/>
              <a:ext cx="101600" cy="26670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9"/>
            </p:blipFill>
            <p:spPr>
              <a:xfrm>
                <a:off x="8115300" y="4797425"/>
                <a:ext cx="1016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9" name="墨迹 208"/>
              <p14:cNvContentPartPr/>
              <p14:nvPr/>
            </p14:nvContentPartPr>
            <p14:xfrm>
              <a:off x="8251825" y="4905375"/>
              <a:ext cx="161925" cy="11430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11"/>
            </p:blipFill>
            <p:spPr>
              <a:xfrm>
                <a:off x="8251825" y="4905375"/>
                <a:ext cx="1619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10" name="墨迹 209"/>
              <p14:cNvContentPartPr/>
              <p14:nvPr/>
            </p14:nvContentPartPr>
            <p14:xfrm>
              <a:off x="7086600" y="5013325"/>
              <a:ext cx="44450" cy="15240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3"/>
            </p:blipFill>
            <p:spPr>
              <a:xfrm>
                <a:off x="7086600" y="5013325"/>
                <a:ext cx="444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1" name="墨迹 210"/>
              <p14:cNvContentPartPr/>
              <p14:nvPr/>
            </p14:nvContentPartPr>
            <p14:xfrm>
              <a:off x="7150100" y="4876800"/>
              <a:ext cx="25400" cy="33655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5"/>
            </p:blipFill>
            <p:spPr>
              <a:xfrm>
                <a:off x="7150100" y="4876800"/>
                <a:ext cx="254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2" name="墨迹 211"/>
              <p14:cNvContentPartPr/>
              <p14:nvPr/>
            </p14:nvContentPartPr>
            <p14:xfrm>
              <a:off x="7029450" y="5045075"/>
              <a:ext cx="250825" cy="18415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7"/>
            </p:blipFill>
            <p:spPr>
              <a:xfrm>
                <a:off x="7029450" y="5045075"/>
                <a:ext cx="2508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3" name="墨迹 212"/>
              <p14:cNvContentPartPr/>
              <p14:nvPr/>
            </p14:nvContentPartPr>
            <p14:xfrm>
              <a:off x="6791325" y="5321300"/>
              <a:ext cx="136525" cy="28575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9"/>
            </p:blipFill>
            <p:spPr>
              <a:xfrm>
                <a:off x="6791325" y="5321300"/>
                <a:ext cx="1365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4" name="墨迹 213"/>
              <p14:cNvContentPartPr/>
              <p14:nvPr/>
            </p14:nvContentPartPr>
            <p14:xfrm>
              <a:off x="6845300" y="5194300"/>
              <a:ext cx="34925" cy="428625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21"/>
            </p:blipFill>
            <p:spPr>
              <a:xfrm>
                <a:off x="6845300" y="5194300"/>
                <a:ext cx="349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5" name="墨迹 214"/>
              <p14:cNvContentPartPr/>
              <p14:nvPr/>
            </p14:nvContentPartPr>
            <p14:xfrm>
              <a:off x="6794500" y="5349875"/>
              <a:ext cx="111125" cy="174625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23"/>
            </p:blipFill>
            <p:spPr>
              <a:xfrm>
                <a:off x="6794500" y="5349875"/>
                <a:ext cx="1111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6" name="墨迹 215"/>
              <p14:cNvContentPartPr/>
              <p14:nvPr/>
            </p14:nvContentPartPr>
            <p14:xfrm>
              <a:off x="6908800" y="5362575"/>
              <a:ext cx="85725" cy="23495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5"/>
            </p:blipFill>
            <p:spPr>
              <a:xfrm>
                <a:off x="6908800" y="5362575"/>
                <a:ext cx="8572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7" name="墨迹 216"/>
              <p14:cNvContentPartPr/>
              <p14:nvPr/>
            </p14:nvContentPartPr>
            <p14:xfrm>
              <a:off x="6937375" y="5426075"/>
              <a:ext cx="152400" cy="60325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7"/>
            </p:blipFill>
            <p:spPr>
              <a:xfrm>
                <a:off x="6937375" y="5426075"/>
                <a:ext cx="15240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8" name="墨迹 217"/>
              <p14:cNvContentPartPr/>
              <p14:nvPr/>
            </p14:nvContentPartPr>
            <p14:xfrm>
              <a:off x="7019925" y="5260975"/>
              <a:ext cx="196850" cy="82550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9"/>
            </p:blipFill>
            <p:spPr>
              <a:xfrm>
                <a:off x="7019925" y="5260975"/>
                <a:ext cx="1968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19" name="墨迹 218"/>
              <p14:cNvContentPartPr/>
              <p14:nvPr/>
            </p14:nvContentPartPr>
            <p14:xfrm>
              <a:off x="7102475" y="5264150"/>
              <a:ext cx="63500" cy="346075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31"/>
            </p:blipFill>
            <p:spPr>
              <a:xfrm>
                <a:off x="7102475" y="5264150"/>
                <a:ext cx="6350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20" name="墨迹 219"/>
              <p14:cNvContentPartPr/>
              <p14:nvPr/>
            </p14:nvContentPartPr>
            <p14:xfrm>
              <a:off x="7054850" y="5407025"/>
              <a:ext cx="6350" cy="36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367"/>
            </p:blipFill>
            <p:spPr>
              <a:xfrm>
                <a:off x="7054850" y="54070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1" name="墨迹 220"/>
              <p14:cNvContentPartPr/>
              <p14:nvPr/>
            </p14:nvContentPartPr>
            <p14:xfrm>
              <a:off x="7058025" y="5381625"/>
              <a:ext cx="69850" cy="6350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4"/>
            </p:blipFill>
            <p:spPr>
              <a:xfrm>
                <a:off x="7058025" y="5381625"/>
                <a:ext cx="69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2" name="墨迹 221"/>
              <p14:cNvContentPartPr/>
              <p14:nvPr/>
            </p14:nvContentPartPr>
            <p14:xfrm>
              <a:off x="7223125" y="5394325"/>
              <a:ext cx="196850" cy="15875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6"/>
            </p:blipFill>
            <p:spPr>
              <a:xfrm>
                <a:off x="7223125" y="5394325"/>
                <a:ext cx="1968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3" name="墨迹 222"/>
              <p14:cNvContentPartPr/>
              <p14:nvPr/>
            </p14:nvContentPartPr>
            <p14:xfrm>
              <a:off x="7273925" y="5413375"/>
              <a:ext cx="184150" cy="8890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38"/>
            </p:blipFill>
            <p:spPr>
              <a:xfrm>
                <a:off x="7273925" y="5413375"/>
                <a:ext cx="1841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4" name="墨迹 223"/>
              <p14:cNvContentPartPr/>
              <p14:nvPr/>
            </p14:nvContentPartPr>
            <p14:xfrm>
              <a:off x="7375525" y="5254625"/>
              <a:ext cx="146050" cy="295275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40"/>
            </p:blipFill>
            <p:spPr>
              <a:xfrm>
                <a:off x="7375525" y="5254625"/>
                <a:ext cx="1460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5" name="墨迹 224"/>
              <p14:cNvContentPartPr/>
              <p14:nvPr/>
            </p14:nvContentPartPr>
            <p14:xfrm>
              <a:off x="7600950" y="5286375"/>
              <a:ext cx="95250" cy="304800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42"/>
            </p:blipFill>
            <p:spPr>
              <a:xfrm>
                <a:off x="7600950" y="5286375"/>
                <a:ext cx="952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6" name="墨迹 225"/>
              <p14:cNvContentPartPr/>
              <p14:nvPr/>
            </p14:nvContentPartPr>
            <p14:xfrm>
              <a:off x="7654925" y="5356225"/>
              <a:ext cx="69850" cy="219075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44"/>
            </p:blipFill>
            <p:spPr>
              <a:xfrm>
                <a:off x="7654925" y="5356225"/>
                <a:ext cx="698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7" name="墨迹 226"/>
              <p14:cNvContentPartPr/>
              <p14:nvPr/>
            </p14:nvContentPartPr>
            <p14:xfrm>
              <a:off x="7651750" y="5384800"/>
              <a:ext cx="133350" cy="3810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46"/>
            </p:blipFill>
            <p:spPr>
              <a:xfrm>
                <a:off x="7651750" y="5384800"/>
                <a:ext cx="133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28" name="墨迹 227"/>
              <p14:cNvContentPartPr/>
              <p14:nvPr/>
            </p14:nvContentPartPr>
            <p14:xfrm>
              <a:off x="7813675" y="5267325"/>
              <a:ext cx="60325" cy="250825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48"/>
            </p:blipFill>
            <p:spPr>
              <a:xfrm>
                <a:off x="7813675" y="5267325"/>
                <a:ext cx="6032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29" name="墨迹 228"/>
              <p14:cNvContentPartPr/>
              <p14:nvPr/>
            </p14:nvContentPartPr>
            <p14:xfrm>
              <a:off x="7870825" y="5302250"/>
              <a:ext cx="149225" cy="34925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50"/>
            </p:blipFill>
            <p:spPr>
              <a:xfrm>
                <a:off x="7870825" y="5302250"/>
                <a:ext cx="1492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30" name="墨迹 229"/>
              <p14:cNvContentPartPr/>
              <p14:nvPr/>
            </p14:nvContentPartPr>
            <p14:xfrm>
              <a:off x="7981950" y="5349875"/>
              <a:ext cx="6350" cy="16510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52"/>
            </p:blipFill>
            <p:spPr>
              <a:xfrm>
                <a:off x="7981950" y="5349875"/>
                <a:ext cx="63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231" name="墨迹 230"/>
              <p14:cNvContentPartPr/>
              <p14:nvPr/>
            </p14:nvContentPartPr>
            <p14:xfrm>
              <a:off x="8039100" y="5305425"/>
              <a:ext cx="152400" cy="247650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54"/>
            </p:blipFill>
            <p:spPr>
              <a:xfrm>
                <a:off x="8039100" y="5305425"/>
                <a:ext cx="1524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232" name="墨迹 231"/>
              <p14:cNvContentPartPr/>
              <p14:nvPr/>
            </p14:nvContentPartPr>
            <p14:xfrm>
              <a:off x="7258050" y="5734050"/>
              <a:ext cx="149225" cy="9525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56"/>
            </p:blipFill>
            <p:spPr>
              <a:xfrm>
                <a:off x="7258050" y="5734050"/>
                <a:ext cx="1492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233" name="墨迹 232"/>
              <p14:cNvContentPartPr/>
              <p14:nvPr/>
            </p14:nvContentPartPr>
            <p14:xfrm>
              <a:off x="7258050" y="5778500"/>
              <a:ext cx="107950" cy="12700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58"/>
            </p:blipFill>
            <p:spPr>
              <a:xfrm>
                <a:off x="7258050" y="5778500"/>
                <a:ext cx="107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234" name="墨迹 233"/>
              <p14:cNvContentPartPr/>
              <p14:nvPr/>
            </p14:nvContentPartPr>
            <p14:xfrm>
              <a:off x="7007225" y="5854700"/>
              <a:ext cx="184150" cy="127000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60"/>
            </p:blipFill>
            <p:spPr>
              <a:xfrm>
                <a:off x="7007225" y="5854700"/>
                <a:ext cx="1841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1" p14:bwMode="auto">
            <p14:nvContentPartPr>
              <p14:cNvPr id="235" name="墨迹 234"/>
              <p14:cNvContentPartPr/>
              <p14:nvPr/>
            </p14:nvContentPartPr>
            <p14:xfrm>
              <a:off x="6797675" y="6061075"/>
              <a:ext cx="9525" cy="127000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62"/>
            </p:blipFill>
            <p:spPr>
              <a:xfrm>
                <a:off x="6797675" y="6061075"/>
                <a:ext cx="95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3" p14:bwMode="auto">
            <p14:nvContentPartPr>
              <p14:cNvPr id="236" name="墨迹 235"/>
              <p14:cNvContentPartPr/>
              <p14:nvPr/>
            </p14:nvContentPartPr>
            <p14:xfrm>
              <a:off x="6784975" y="5962650"/>
              <a:ext cx="53975" cy="98425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64"/>
            </p:blipFill>
            <p:spPr>
              <a:xfrm>
                <a:off x="6784975" y="5962650"/>
                <a:ext cx="539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5" p14:bwMode="auto">
            <p14:nvContentPartPr>
              <p14:cNvPr id="237" name="墨迹 236"/>
              <p14:cNvContentPartPr/>
              <p14:nvPr/>
            </p14:nvContentPartPr>
            <p14:xfrm>
              <a:off x="6899275" y="5905500"/>
              <a:ext cx="114300" cy="31750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66"/>
            </p:blipFill>
            <p:spPr>
              <a:xfrm>
                <a:off x="6899275" y="5905500"/>
                <a:ext cx="1143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7" p14:bwMode="auto">
            <p14:nvContentPartPr>
              <p14:cNvPr id="238" name="墨迹 237"/>
              <p14:cNvContentPartPr/>
              <p14:nvPr/>
            </p14:nvContentPartPr>
            <p14:xfrm>
              <a:off x="7477125" y="5743575"/>
              <a:ext cx="190500" cy="16510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68"/>
            </p:blipFill>
            <p:spPr>
              <a:xfrm>
                <a:off x="7477125" y="5743575"/>
                <a:ext cx="1905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9" p14:bwMode="auto">
            <p14:nvContentPartPr>
              <p14:cNvPr id="239" name="墨迹 238"/>
              <p14:cNvContentPartPr/>
              <p14:nvPr/>
            </p14:nvContentPartPr>
            <p14:xfrm>
              <a:off x="7670800" y="5803900"/>
              <a:ext cx="85725" cy="133350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70"/>
            </p:blipFill>
            <p:spPr>
              <a:xfrm>
                <a:off x="7670800" y="5803900"/>
                <a:ext cx="8572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1" p14:bwMode="auto">
            <p14:nvContentPartPr>
              <p14:cNvPr id="240" name="墨迹 239"/>
              <p14:cNvContentPartPr/>
              <p14:nvPr/>
            </p14:nvContentPartPr>
            <p14:xfrm>
              <a:off x="7673975" y="5781675"/>
              <a:ext cx="107950" cy="28575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72"/>
            </p:blipFill>
            <p:spPr>
              <a:xfrm>
                <a:off x="7673975" y="5781675"/>
                <a:ext cx="1079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3" p14:bwMode="auto">
            <p14:nvContentPartPr>
              <p14:cNvPr id="241" name="墨迹 240"/>
              <p14:cNvContentPartPr/>
              <p14:nvPr/>
            </p14:nvContentPartPr>
            <p14:xfrm>
              <a:off x="7686675" y="5803900"/>
              <a:ext cx="111125" cy="66675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74"/>
            </p:blipFill>
            <p:spPr>
              <a:xfrm>
                <a:off x="7686675" y="5803900"/>
                <a:ext cx="1111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242" name="墨迹 241"/>
              <p14:cNvContentPartPr/>
              <p14:nvPr/>
            </p14:nvContentPartPr>
            <p14:xfrm>
              <a:off x="7518400" y="5943600"/>
              <a:ext cx="177800" cy="158750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76"/>
            </p:blipFill>
            <p:spPr>
              <a:xfrm>
                <a:off x="7518400" y="5943600"/>
                <a:ext cx="1778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7" p14:bwMode="auto">
            <p14:nvContentPartPr>
              <p14:cNvPr id="243" name="墨迹 242"/>
              <p14:cNvContentPartPr/>
              <p14:nvPr/>
            </p14:nvContentPartPr>
            <p14:xfrm>
              <a:off x="7762875" y="5946775"/>
              <a:ext cx="76200" cy="104775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78"/>
            </p:blipFill>
            <p:spPr>
              <a:xfrm>
                <a:off x="7762875" y="5946775"/>
                <a:ext cx="762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9" p14:bwMode="auto">
            <p14:nvContentPartPr>
              <p14:cNvPr id="244" name="墨迹 243"/>
              <p14:cNvContentPartPr/>
              <p14:nvPr/>
            </p14:nvContentPartPr>
            <p14:xfrm>
              <a:off x="7305675" y="6042025"/>
              <a:ext cx="120650" cy="174625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80"/>
            </p:blipFill>
            <p:spPr>
              <a:xfrm>
                <a:off x="7305675" y="6042025"/>
                <a:ext cx="1206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1" p14:bwMode="auto">
            <p14:nvContentPartPr>
              <p14:cNvPr id="245" name="墨迹 244"/>
              <p14:cNvContentPartPr/>
              <p14:nvPr/>
            </p14:nvContentPartPr>
            <p14:xfrm>
              <a:off x="7289800" y="6064250"/>
              <a:ext cx="146050" cy="19050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82"/>
            </p:blipFill>
            <p:spPr>
              <a:xfrm>
                <a:off x="7289800" y="6064250"/>
                <a:ext cx="146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3" p14:bwMode="auto">
            <p14:nvContentPartPr>
              <p14:cNvPr id="246" name="墨迹 245"/>
              <p14:cNvContentPartPr/>
              <p14:nvPr/>
            </p14:nvContentPartPr>
            <p14:xfrm>
              <a:off x="7480300" y="6184900"/>
              <a:ext cx="360" cy="73025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84"/>
            </p:blipFill>
            <p:spPr>
              <a:xfrm>
                <a:off x="7480300" y="6184900"/>
                <a:ext cx="36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5" p14:bwMode="auto">
            <p14:nvContentPartPr>
              <p14:cNvPr id="247" name="墨迹 246"/>
              <p14:cNvContentPartPr/>
              <p14:nvPr/>
            </p14:nvContentPartPr>
            <p14:xfrm>
              <a:off x="7712075" y="6146800"/>
              <a:ext cx="104775" cy="635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486"/>
            </p:blipFill>
            <p:spPr>
              <a:xfrm>
                <a:off x="7712075" y="6146800"/>
                <a:ext cx="1047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7" p14:bwMode="auto">
            <p14:nvContentPartPr>
              <p14:cNvPr id="248" name="墨迹 247"/>
              <p14:cNvContentPartPr/>
              <p14:nvPr/>
            </p14:nvContentPartPr>
            <p14:xfrm>
              <a:off x="7759700" y="6073775"/>
              <a:ext cx="6350" cy="180975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488"/>
            </p:blipFill>
            <p:spPr>
              <a:xfrm>
                <a:off x="7759700" y="6073775"/>
                <a:ext cx="63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9" p14:bwMode="auto">
            <p14:nvContentPartPr>
              <p14:cNvPr id="249" name="墨迹 248"/>
              <p14:cNvContentPartPr/>
              <p14:nvPr/>
            </p14:nvContentPartPr>
            <p14:xfrm>
              <a:off x="7778750" y="5915025"/>
              <a:ext cx="374650" cy="155575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490"/>
            </p:blipFill>
            <p:spPr>
              <a:xfrm>
                <a:off x="7778750" y="5915025"/>
                <a:ext cx="3746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1" p14:bwMode="auto">
            <p14:nvContentPartPr>
              <p14:cNvPr id="250" name="墨迹 249"/>
              <p14:cNvContentPartPr/>
              <p14:nvPr/>
            </p14:nvContentPartPr>
            <p14:xfrm>
              <a:off x="7680325" y="6083300"/>
              <a:ext cx="98425" cy="177800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492"/>
            </p:blipFill>
            <p:spPr>
              <a:xfrm>
                <a:off x="7680325" y="6083300"/>
                <a:ext cx="9842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3" p14:bwMode="auto">
            <p14:nvContentPartPr>
              <p14:cNvPr id="251" name="墨迹 250"/>
              <p14:cNvContentPartPr/>
              <p14:nvPr/>
            </p14:nvContentPartPr>
            <p14:xfrm>
              <a:off x="7715250" y="6038850"/>
              <a:ext cx="69850" cy="25400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494"/>
            </p:blipFill>
            <p:spPr>
              <a:xfrm>
                <a:off x="7715250" y="6038850"/>
                <a:ext cx="69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5" p14:bwMode="auto">
            <p14:nvContentPartPr>
              <p14:cNvPr id="252" name="墨迹 251"/>
              <p14:cNvContentPartPr/>
              <p14:nvPr/>
            </p14:nvContentPartPr>
            <p14:xfrm>
              <a:off x="7785100" y="6076950"/>
              <a:ext cx="117475" cy="142875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496"/>
            </p:blipFill>
            <p:spPr>
              <a:xfrm>
                <a:off x="7785100" y="6076950"/>
                <a:ext cx="1174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7" p14:bwMode="auto">
            <p14:nvContentPartPr>
              <p14:cNvPr id="253" name="墨迹 252"/>
              <p14:cNvContentPartPr/>
              <p14:nvPr/>
            </p14:nvContentPartPr>
            <p14:xfrm>
              <a:off x="7854950" y="6096000"/>
              <a:ext cx="104775" cy="3175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498"/>
            </p:blipFill>
            <p:spPr>
              <a:xfrm>
                <a:off x="7854950" y="6096000"/>
                <a:ext cx="10477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9" p14:bwMode="auto">
            <p14:nvContentPartPr>
              <p14:cNvPr id="254" name="墨迹 253"/>
              <p14:cNvContentPartPr/>
              <p14:nvPr/>
            </p14:nvContentPartPr>
            <p14:xfrm>
              <a:off x="7823200" y="6026150"/>
              <a:ext cx="127000" cy="358775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500"/>
            </p:blipFill>
            <p:spPr>
              <a:xfrm>
                <a:off x="7823200" y="6026150"/>
                <a:ext cx="12700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1" p14:bwMode="auto">
            <p14:nvContentPartPr>
              <p14:cNvPr id="255" name="墨迹 254"/>
              <p14:cNvContentPartPr/>
              <p14:nvPr/>
            </p14:nvContentPartPr>
            <p14:xfrm>
              <a:off x="8089900" y="6096000"/>
              <a:ext cx="85725" cy="187325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502"/>
            </p:blipFill>
            <p:spPr>
              <a:xfrm>
                <a:off x="8089900" y="6096000"/>
                <a:ext cx="857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3" p14:bwMode="auto">
            <p14:nvContentPartPr>
              <p14:cNvPr id="256" name="墨迹 255"/>
              <p14:cNvContentPartPr/>
              <p14:nvPr/>
            </p14:nvContentPartPr>
            <p14:xfrm>
              <a:off x="8188325" y="6099175"/>
              <a:ext cx="114300" cy="168275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504"/>
            </p:blipFill>
            <p:spPr>
              <a:xfrm>
                <a:off x="8188325" y="6099175"/>
                <a:ext cx="1143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5" p14:bwMode="auto">
            <p14:nvContentPartPr>
              <p14:cNvPr id="257" name="墨迹 256"/>
              <p14:cNvContentPartPr/>
              <p14:nvPr/>
            </p14:nvContentPartPr>
            <p14:xfrm>
              <a:off x="5105400" y="3863975"/>
              <a:ext cx="282575" cy="327025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506"/>
            </p:blipFill>
            <p:spPr>
              <a:xfrm>
                <a:off x="5105400" y="3863975"/>
                <a:ext cx="28257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7" p14:bwMode="auto">
            <p14:nvContentPartPr>
              <p14:cNvPr id="258" name="墨迹 257"/>
              <p14:cNvContentPartPr/>
              <p14:nvPr/>
            </p14:nvContentPartPr>
            <p14:xfrm>
              <a:off x="5454650" y="3787775"/>
              <a:ext cx="158750" cy="47625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508"/>
            </p:blipFill>
            <p:spPr>
              <a:xfrm>
                <a:off x="5454650" y="3787775"/>
                <a:ext cx="1587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9" p14:bwMode="auto">
            <p14:nvContentPartPr>
              <p14:cNvPr id="259" name="墨迹 258"/>
              <p14:cNvContentPartPr/>
              <p14:nvPr/>
            </p14:nvContentPartPr>
            <p14:xfrm>
              <a:off x="5470525" y="3857625"/>
              <a:ext cx="127000" cy="19050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510"/>
            </p:blipFill>
            <p:spPr>
              <a:xfrm>
                <a:off x="5470525" y="3857625"/>
                <a:ext cx="127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1" p14:bwMode="auto">
            <p14:nvContentPartPr>
              <p14:cNvPr id="260" name="墨迹 259"/>
              <p14:cNvContentPartPr/>
              <p14:nvPr/>
            </p14:nvContentPartPr>
            <p14:xfrm>
              <a:off x="5448300" y="3870325"/>
              <a:ext cx="180975" cy="95250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512"/>
            </p:blipFill>
            <p:spPr>
              <a:xfrm>
                <a:off x="5448300" y="3870325"/>
                <a:ext cx="18097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3" p14:bwMode="auto">
            <p14:nvContentPartPr>
              <p14:cNvPr id="261" name="墨迹 260"/>
              <p14:cNvContentPartPr/>
              <p14:nvPr/>
            </p14:nvContentPartPr>
            <p14:xfrm>
              <a:off x="5616575" y="3695700"/>
              <a:ext cx="330200" cy="292100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514"/>
            </p:blipFill>
            <p:spPr>
              <a:xfrm>
                <a:off x="5616575" y="3695700"/>
                <a:ext cx="3302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5" p14:bwMode="auto">
            <p14:nvContentPartPr>
              <p14:cNvPr id="262" name="墨迹 261"/>
              <p14:cNvContentPartPr/>
              <p14:nvPr/>
            </p14:nvContentPartPr>
            <p14:xfrm>
              <a:off x="5368925" y="4054475"/>
              <a:ext cx="260350" cy="219075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516"/>
            </p:blipFill>
            <p:spPr>
              <a:xfrm>
                <a:off x="5368925" y="4054475"/>
                <a:ext cx="2603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7" p14:bwMode="auto">
            <p14:nvContentPartPr>
              <p14:cNvPr id="263" name="墨迹 262"/>
              <p14:cNvContentPartPr/>
              <p14:nvPr/>
            </p14:nvContentPartPr>
            <p14:xfrm>
              <a:off x="5638800" y="4003675"/>
              <a:ext cx="142875" cy="219075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518"/>
            </p:blipFill>
            <p:spPr>
              <a:xfrm>
                <a:off x="5638800" y="4003675"/>
                <a:ext cx="1428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9" p14:bwMode="auto">
            <p14:nvContentPartPr>
              <p14:cNvPr id="264" name="墨迹 263"/>
              <p14:cNvContentPartPr/>
              <p14:nvPr/>
            </p14:nvContentPartPr>
            <p14:xfrm>
              <a:off x="5816600" y="4019550"/>
              <a:ext cx="120650" cy="276225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520"/>
            </p:blipFill>
            <p:spPr>
              <a:xfrm>
                <a:off x="5816600" y="4019550"/>
                <a:ext cx="1206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1" p14:bwMode="auto">
            <p14:nvContentPartPr>
              <p14:cNvPr id="265" name="墨迹 264"/>
              <p14:cNvContentPartPr/>
              <p14:nvPr/>
            </p14:nvContentPartPr>
            <p14:xfrm>
              <a:off x="4425950" y="3930650"/>
              <a:ext cx="152400" cy="92075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522"/>
            </p:blipFill>
            <p:spPr>
              <a:xfrm>
                <a:off x="4425950" y="3930650"/>
                <a:ext cx="15240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3" p14:bwMode="auto">
            <p14:nvContentPartPr>
              <p14:cNvPr id="266" name="墨迹 265"/>
              <p14:cNvContentPartPr/>
              <p14:nvPr/>
            </p14:nvContentPartPr>
            <p14:xfrm>
              <a:off x="4806950" y="3987800"/>
              <a:ext cx="152400" cy="31750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524"/>
            </p:blipFill>
            <p:spPr>
              <a:xfrm>
                <a:off x="4806950" y="3987800"/>
                <a:ext cx="152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5" p14:bwMode="auto">
            <p14:nvContentPartPr>
              <p14:cNvPr id="267" name="墨迹 266"/>
              <p14:cNvContentPartPr/>
              <p14:nvPr/>
            </p14:nvContentPartPr>
            <p14:xfrm>
              <a:off x="4064000" y="3997325"/>
              <a:ext cx="130175" cy="15875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526"/>
            </p:blipFill>
            <p:spPr>
              <a:xfrm>
                <a:off x="4064000" y="3997325"/>
                <a:ext cx="1301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7" p14:bwMode="auto">
            <p14:nvContentPartPr>
              <p14:cNvPr id="268" name="墨迹 267"/>
              <p14:cNvContentPartPr/>
              <p14:nvPr/>
            </p14:nvContentPartPr>
            <p14:xfrm>
              <a:off x="4975225" y="4273550"/>
              <a:ext cx="69850" cy="222250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528"/>
            </p:blipFill>
            <p:spPr>
              <a:xfrm>
                <a:off x="4975225" y="4273550"/>
                <a:ext cx="698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9" p14:bwMode="auto">
            <p14:nvContentPartPr>
              <p14:cNvPr id="269" name="墨迹 268"/>
              <p14:cNvContentPartPr/>
              <p14:nvPr/>
            </p14:nvContentPartPr>
            <p14:xfrm>
              <a:off x="5070475" y="4330700"/>
              <a:ext cx="15875" cy="123825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530"/>
            </p:blipFill>
            <p:spPr>
              <a:xfrm>
                <a:off x="5070475" y="4330700"/>
                <a:ext cx="1587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1" p14:bwMode="auto">
            <p14:nvContentPartPr>
              <p14:cNvPr id="270" name="墨迹 269"/>
              <p14:cNvContentPartPr/>
              <p14:nvPr/>
            </p14:nvContentPartPr>
            <p14:xfrm>
              <a:off x="5092700" y="4260850"/>
              <a:ext cx="203200" cy="206375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532"/>
            </p:blipFill>
            <p:spPr>
              <a:xfrm>
                <a:off x="5092700" y="4260850"/>
                <a:ext cx="2032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3" p14:bwMode="auto">
            <p14:nvContentPartPr>
              <p14:cNvPr id="271" name="墨迹 270"/>
              <p14:cNvContentPartPr/>
              <p14:nvPr/>
            </p14:nvContentPartPr>
            <p14:xfrm>
              <a:off x="5137150" y="4314825"/>
              <a:ext cx="34925" cy="82550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534"/>
            </p:blipFill>
            <p:spPr>
              <a:xfrm>
                <a:off x="5137150" y="4314825"/>
                <a:ext cx="349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5" p14:bwMode="auto">
            <p14:nvContentPartPr>
              <p14:cNvPr id="272" name="墨迹 271"/>
              <p14:cNvContentPartPr/>
              <p14:nvPr/>
            </p14:nvContentPartPr>
            <p14:xfrm>
              <a:off x="5111750" y="4286250"/>
              <a:ext cx="158750" cy="142875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536"/>
            </p:blipFill>
            <p:spPr>
              <a:xfrm>
                <a:off x="5111750" y="4286250"/>
                <a:ext cx="1587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7" p14:bwMode="auto">
            <p14:nvContentPartPr>
              <p14:cNvPr id="273" name="墨迹 272"/>
              <p14:cNvContentPartPr/>
              <p14:nvPr/>
            </p14:nvContentPartPr>
            <p14:xfrm>
              <a:off x="5359400" y="4324350"/>
              <a:ext cx="76200" cy="15875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538"/>
            </p:blipFill>
            <p:spPr>
              <a:xfrm>
                <a:off x="5359400" y="4324350"/>
                <a:ext cx="762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9" p14:bwMode="auto">
            <p14:nvContentPartPr>
              <p14:cNvPr id="274" name="墨迹 273"/>
              <p14:cNvContentPartPr/>
              <p14:nvPr/>
            </p14:nvContentPartPr>
            <p14:xfrm>
              <a:off x="5295900" y="4362450"/>
              <a:ext cx="146050" cy="133350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540"/>
            </p:blipFill>
            <p:spPr>
              <a:xfrm>
                <a:off x="5295900" y="4362450"/>
                <a:ext cx="146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1" p14:bwMode="auto">
            <p14:nvContentPartPr>
              <p14:cNvPr id="275" name="墨迹 274"/>
              <p14:cNvContentPartPr/>
              <p14:nvPr/>
            </p14:nvContentPartPr>
            <p14:xfrm>
              <a:off x="5416550" y="4375150"/>
              <a:ext cx="44450" cy="104775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542"/>
            </p:blipFill>
            <p:spPr>
              <a:xfrm>
                <a:off x="5416550" y="4375150"/>
                <a:ext cx="444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3" p14:bwMode="auto">
            <p14:nvContentPartPr>
              <p14:cNvPr id="276" name="墨迹 275"/>
              <p14:cNvContentPartPr/>
              <p14:nvPr/>
            </p14:nvContentPartPr>
            <p14:xfrm>
              <a:off x="5476875" y="4330700"/>
              <a:ext cx="139700" cy="50800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544"/>
            </p:blipFill>
            <p:spPr>
              <a:xfrm>
                <a:off x="5476875" y="4330700"/>
                <a:ext cx="1397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5" p14:bwMode="auto">
            <p14:nvContentPartPr>
              <p14:cNvPr id="277" name="墨迹 276"/>
              <p14:cNvContentPartPr/>
              <p14:nvPr/>
            </p14:nvContentPartPr>
            <p14:xfrm>
              <a:off x="5476875" y="4346575"/>
              <a:ext cx="114300" cy="139700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546"/>
            </p:blipFill>
            <p:spPr>
              <a:xfrm>
                <a:off x="5476875" y="4346575"/>
                <a:ext cx="114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7" p14:bwMode="auto">
            <p14:nvContentPartPr>
              <p14:cNvPr id="278" name="墨迹 277"/>
              <p14:cNvContentPartPr/>
              <p14:nvPr/>
            </p14:nvContentPartPr>
            <p14:xfrm>
              <a:off x="5562600" y="4225925"/>
              <a:ext cx="63500" cy="298450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548"/>
            </p:blipFill>
            <p:spPr>
              <a:xfrm>
                <a:off x="5562600" y="4225925"/>
                <a:ext cx="635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9" p14:bwMode="auto">
            <p14:nvContentPartPr>
              <p14:cNvPr id="279" name="墨迹 278"/>
              <p14:cNvContentPartPr/>
              <p14:nvPr/>
            </p14:nvContentPartPr>
            <p14:xfrm>
              <a:off x="5581650" y="4248150"/>
              <a:ext cx="6350" cy="360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367"/>
            </p:blipFill>
            <p:spPr>
              <a:xfrm>
                <a:off x="5581650" y="42481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0" p14:bwMode="auto">
            <p14:nvContentPartPr>
              <p14:cNvPr id="280" name="墨迹 279"/>
              <p14:cNvContentPartPr/>
              <p14:nvPr/>
            </p14:nvContentPartPr>
            <p14:xfrm>
              <a:off x="5664200" y="4251325"/>
              <a:ext cx="79375" cy="266700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551"/>
            </p:blipFill>
            <p:spPr>
              <a:xfrm>
                <a:off x="5664200" y="4251325"/>
                <a:ext cx="7937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2" p14:bwMode="auto">
            <p14:nvContentPartPr>
              <p14:cNvPr id="281" name="墨迹 280"/>
              <p14:cNvContentPartPr/>
              <p14:nvPr/>
            </p14:nvContentPartPr>
            <p14:xfrm>
              <a:off x="1304925" y="3711575"/>
              <a:ext cx="485775" cy="41275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553"/>
            </p:blipFill>
            <p:spPr>
              <a:xfrm>
                <a:off x="1304925" y="3711575"/>
                <a:ext cx="4857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4" p14:bwMode="auto">
            <p14:nvContentPartPr>
              <p14:cNvPr id="282" name="墨迹 281"/>
              <p14:cNvContentPartPr/>
              <p14:nvPr/>
            </p14:nvContentPartPr>
            <p14:xfrm>
              <a:off x="1295400" y="3695700"/>
              <a:ext cx="650875" cy="34925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555"/>
            </p:blipFill>
            <p:spPr>
              <a:xfrm>
                <a:off x="1295400" y="3695700"/>
                <a:ext cx="6508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6" p14:bwMode="auto">
            <p14:nvContentPartPr>
              <p14:cNvPr id="283" name="墨迹 282"/>
              <p14:cNvContentPartPr/>
              <p14:nvPr/>
            </p14:nvContentPartPr>
            <p14:xfrm>
              <a:off x="371475" y="3657600"/>
              <a:ext cx="63500" cy="342900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557"/>
            </p:blipFill>
            <p:spPr>
              <a:xfrm>
                <a:off x="371475" y="3657600"/>
                <a:ext cx="635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8" p14:bwMode="auto">
            <p14:nvContentPartPr>
              <p14:cNvPr id="284" name="墨迹 283"/>
              <p14:cNvContentPartPr/>
              <p14:nvPr/>
            </p14:nvContentPartPr>
            <p14:xfrm>
              <a:off x="441325" y="3708400"/>
              <a:ext cx="149225" cy="155575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559"/>
            </p:blipFill>
            <p:spPr>
              <a:xfrm>
                <a:off x="441325" y="3708400"/>
                <a:ext cx="14922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0" p14:bwMode="auto">
            <p14:nvContentPartPr>
              <p14:cNvPr id="285" name="墨迹 284"/>
              <p14:cNvContentPartPr/>
              <p14:nvPr/>
            </p14:nvContentPartPr>
            <p14:xfrm>
              <a:off x="479425" y="3556000"/>
              <a:ext cx="165100" cy="425450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561"/>
            </p:blipFill>
            <p:spPr>
              <a:xfrm>
                <a:off x="479425" y="3556000"/>
                <a:ext cx="1651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2" p14:bwMode="auto">
            <p14:nvContentPartPr>
              <p14:cNvPr id="286" name="墨迹 285"/>
              <p14:cNvContentPartPr/>
              <p14:nvPr/>
            </p14:nvContentPartPr>
            <p14:xfrm>
              <a:off x="539750" y="3794125"/>
              <a:ext cx="95250" cy="203200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563"/>
            </p:blipFill>
            <p:spPr>
              <a:xfrm>
                <a:off x="539750" y="3794125"/>
                <a:ext cx="952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4" p14:bwMode="auto">
            <p14:nvContentPartPr>
              <p14:cNvPr id="287" name="墨迹 286"/>
              <p14:cNvContentPartPr/>
              <p14:nvPr/>
            </p14:nvContentPartPr>
            <p14:xfrm>
              <a:off x="511175" y="3670300"/>
              <a:ext cx="85725" cy="9525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565"/>
            </p:blipFill>
            <p:spPr>
              <a:xfrm>
                <a:off x="511175" y="3670300"/>
                <a:ext cx="857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6" p14:bwMode="auto">
            <p14:nvContentPartPr>
              <p14:cNvPr id="288" name="墨迹 287"/>
              <p14:cNvContentPartPr/>
              <p14:nvPr/>
            </p14:nvContentPartPr>
            <p14:xfrm>
              <a:off x="682625" y="3683000"/>
              <a:ext cx="53975" cy="180975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567"/>
            </p:blipFill>
            <p:spPr>
              <a:xfrm>
                <a:off x="682625" y="3683000"/>
                <a:ext cx="539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8" p14:bwMode="auto">
            <p14:nvContentPartPr>
              <p14:cNvPr id="289" name="墨迹 288"/>
              <p14:cNvContentPartPr/>
              <p14:nvPr/>
            </p14:nvContentPartPr>
            <p14:xfrm>
              <a:off x="733425" y="3486150"/>
              <a:ext cx="50800" cy="498475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569"/>
            </p:blipFill>
            <p:spPr>
              <a:xfrm>
                <a:off x="733425" y="3486150"/>
                <a:ext cx="50800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0" p14:bwMode="auto">
            <p14:nvContentPartPr>
              <p14:cNvPr id="290" name="墨迹 289"/>
              <p14:cNvContentPartPr/>
              <p14:nvPr/>
            </p14:nvContentPartPr>
            <p14:xfrm>
              <a:off x="793750" y="3578225"/>
              <a:ext cx="3175" cy="152400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571"/>
            </p:blipFill>
            <p:spPr>
              <a:xfrm>
                <a:off x="793750" y="3578225"/>
                <a:ext cx="31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2" p14:bwMode="auto">
            <p14:nvContentPartPr>
              <p14:cNvPr id="291" name="墨迹 290"/>
              <p14:cNvContentPartPr/>
              <p14:nvPr/>
            </p14:nvContentPartPr>
            <p14:xfrm>
              <a:off x="847725" y="3594100"/>
              <a:ext cx="184150" cy="317500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573"/>
            </p:blipFill>
            <p:spPr>
              <a:xfrm>
                <a:off x="847725" y="3594100"/>
                <a:ext cx="1841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4" p14:bwMode="auto">
            <p14:nvContentPartPr>
              <p14:cNvPr id="292" name="墨迹 291"/>
              <p14:cNvContentPartPr/>
              <p14:nvPr/>
            </p14:nvContentPartPr>
            <p14:xfrm>
              <a:off x="419100" y="4165600"/>
              <a:ext cx="174625" cy="177800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575"/>
            </p:blipFill>
            <p:spPr>
              <a:xfrm>
                <a:off x="419100" y="4165600"/>
                <a:ext cx="17462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6" p14:bwMode="auto">
            <p14:nvContentPartPr>
              <p14:cNvPr id="293" name="墨迹 292"/>
              <p14:cNvContentPartPr/>
              <p14:nvPr/>
            </p14:nvContentPartPr>
            <p14:xfrm>
              <a:off x="622300" y="4143375"/>
              <a:ext cx="79375" cy="222250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577"/>
            </p:blipFill>
            <p:spPr>
              <a:xfrm>
                <a:off x="622300" y="4143375"/>
                <a:ext cx="793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8" p14:bwMode="auto">
            <p14:nvContentPartPr>
              <p14:cNvPr id="294" name="墨迹 293"/>
              <p14:cNvContentPartPr/>
              <p14:nvPr/>
            </p14:nvContentPartPr>
            <p14:xfrm>
              <a:off x="628650" y="4298950"/>
              <a:ext cx="177800" cy="57150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579"/>
            </p:blipFill>
            <p:spPr>
              <a:xfrm>
                <a:off x="628650" y="4298950"/>
                <a:ext cx="17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0" p14:bwMode="auto">
            <p14:nvContentPartPr>
              <p14:cNvPr id="295" name="墨迹 294"/>
              <p14:cNvContentPartPr/>
              <p14:nvPr/>
            </p14:nvContentPartPr>
            <p14:xfrm>
              <a:off x="273050" y="2809875"/>
              <a:ext cx="193675" cy="34925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581"/>
            </p:blipFill>
            <p:spPr>
              <a:xfrm>
                <a:off x="273050" y="2809875"/>
                <a:ext cx="1936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2" p14:bwMode="auto">
            <p14:nvContentPartPr>
              <p14:cNvPr id="296" name="墨迹 295"/>
              <p14:cNvContentPartPr/>
              <p14:nvPr/>
            </p14:nvContentPartPr>
            <p14:xfrm>
              <a:off x="298450" y="2847975"/>
              <a:ext cx="155575" cy="165100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583"/>
            </p:blipFill>
            <p:spPr>
              <a:xfrm>
                <a:off x="298450" y="2847975"/>
                <a:ext cx="1555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4" p14:bwMode="auto">
            <p14:nvContentPartPr>
              <p14:cNvPr id="297" name="墨迹 296"/>
              <p14:cNvContentPartPr/>
              <p14:nvPr/>
            </p14:nvContentPartPr>
            <p14:xfrm>
              <a:off x="514350" y="2895600"/>
              <a:ext cx="88900" cy="114300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585"/>
            </p:blipFill>
            <p:spPr>
              <a:xfrm>
                <a:off x="514350" y="2895600"/>
                <a:ext cx="889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6" p14:bwMode="auto">
            <p14:nvContentPartPr>
              <p14:cNvPr id="298" name="墨迹 297"/>
              <p14:cNvContentPartPr/>
              <p14:nvPr/>
            </p14:nvContentPartPr>
            <p14:xfrm>
              <a:off x="682625" y="2733675"/>
              <a:ext cx="95250" cy="250825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587"/>
            </p:blipFill>
            <p:spPr>
              <a:xfrm>
                <a:off x="682625" y="2733675"/>
                <a:ext cx="9525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8" p14:bwMode="auto">
            <p14:nvContentPartPr>
              <p14:cNvPr id="299" name="墨迹 298"/>
              <p14:cNvContentPartPr/>
              <p14:nvPr/>
            </p14:nvContentPartPr>
            <p14:xfrm>
              <a:off x="679450" y="2838450"/>
              <a:ext cx="117475" cy="79375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589"/>
            </p:blipFill>
            <p:spPr>
              <a:xfrm>
                <a:off x="679450" y="2838450"/>
                <a:ext cx="1174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0" p14:bwMode="auto">
            <p14:nvContentPartPr>
              <p14:cNvPr id="300" name="墨迹 299"/>
              <p14:cNvContentPartPr/>
              <p14:nvPr/>
            </p14:nvContentPartPr>
            <p14:xfrm>
              <a:off x="803275" y="2860675"/>
              <a:ext cx="254000" cy="155575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591"/>
            </p:blipFill>
            <p:spPr>
              <a:xfrm>
                <a:off x="803275" y="2860675"/>
                <a:ext cx="25400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2" p14:bwMode="auto">
            <p14:nvContentPartPr>
              <p14:cNvPr id="301" name="墨迹 300"/>
              <p14:cNvContentPartPr/>
              <p14:nvPr/>
            </p14:nvContentPartPr>
            <p14:xfrm>
              <a:off x="622300" y="2828925"/>
              <a:ext cx="139700" cy="15875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593"/>
            </p:blipFill>
            <p:spPr>
              <a:xfrm>
                <a:off x="622300" y="2828925"/>
                <a:ext cx="1397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4" p14:bwMode="auto">
            <p14:nvContentPartPr>
              <p14:cNvPr id="302" name="墨迹 301"/>
              <p14:cNvContentPartPr/>
              <p14:nvPr/>
            </p14:nvContentPartPr>
            <p14:xfrm>
              <a:off x="1089025" y="2914650"/>
              <a:ext cx="174625" cy="117475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595"/>
            </p:blipFill>
            <p:spPr>
              <a:xfrm>
                <a:off x="1089025" y="2914650"/>
                <a:ext cx="1746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6" p14:bwMode="auto">
            <p14:nvContentPartPr>
              <p14:cNvPr id="303" name="墨迹 302"/>
              <p14:cNvContentPartPr/>
              <p14:nvPr/>
            </p14:nvContentPartPr>
            <p14:xfrm>
              <a:off x="1304925" y="2755900"/>
              <a:ext cx="355600" cy="269875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597"/>
            </p:blipFill>
            <p:spPr>
              <a:xfrm>
                <a:off x="1304925" y="2755900"/>
                <a:ext cx="3556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8" p14:bwMode="auto">
            <p14:nvContentPartPr>
              <p14:cNvPr id="304" name="墨迹 303"/>
              <p14:cNvContentPartPr/>
              <p14:nvPr/>
            </p14:nvContentPartPr>
            <p14:xfrm>
              <a:off x="1631950" y="2844800"/>
              <a:ext cx="53975" cy="88900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599"/>
            </p:blipFill>
            <p:spPr>
              <a:xfrm>
                <a:off x="1631950" y="2844800"/>
                <a:ext cx="539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0" p14:bwMode="auto">
            <p14:nvContentPartPr>
              <p14:cNvPr id="305" name="墨迹 304"/>
              <p14:cNvContentPartPr/>
              <p14:nvPr/>
            </p14:nvContentPartPr>
            <p14:xfrm>
              <a:off x="1778000" y="2965450"/>
              <a:ext cx="69850" cy="53975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601"/>
            </p:blipFill>
            <p:spPr>
              <a:xfrm>
                <a:off x="1778000" y="2965450"/>
                <a:ext cx="6985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2" p14:bwMode="auto">
            <p14:nvContentPartPr>
              <p14:cNvPr id="306" name="墨迹 305"/>
              <p14:cNvContentPartPr/>
              <p14:nvPr/>
            </p14:nvContentPartPr>
            <p14:xfrm>
              <a:off x="1873250" y="2867025"/>
              <a:ext cx="269875" cy="158750"/>
            </p14:xfrm>
          </p:contentPart>
        </mc:Choice>
        <mc:Fallback xmlns="">
          <p:pic>
            <p:nvPicPr>
              <p:cNvPr id="306" name="墨迹 305"/>
            </p:nvPicPr>
            <p:blipFill>
              <a:blip r:embed="rId603"/>
            </p:blipFill>
            <p:spPr>
              <a:xfrm>
                <a:off x="1873250" y="2867025"/>
                <a:ext cx="2698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4" p14:bwMode="auto">
            <p14:nvContentPartPr>
              <p14:cNvPr id="307" name="墨迹 306"/>
              <p14:cNvContentPartPr/>
              <p14:nvPr/>
            </p14:nvContentPartPr>
            <p14:xfrm>
              <a:off x="1774825" y="2936875"/>
              <a:ext cx="111125" cy="130175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605"/>
            </p:blipFill>
            <p:spPr>
              <a:xfrm>
                <a:off x="1774825" y="2936875"/>
                <a:ext cx="11112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6" p14:bwMode="auto">
            <p14:nvContentPartPr>
              <p14:cNvPr id="308" name="墨迹 307"/>
              <p14:cNvContentPartPr/>
              <p14:nvPr/>
            </p14:nvContentPartPr>
            <p14:xfrm>
              <a:off x="2352675" y="2860675"/>
              <a:ext cx="107950" cy="149225"/>
            </p14:xfrm>
          </p:contentPart>
        </mc:Choice>
        <mc:Fallback xmlns="">
          <p:pic>
            <p:nvPicPr>
              <p:cNvPr id="308" name="墨迹 307"/>
            </p:nvPicPr>
            <p:blipFill>
              <a:blip r:embed="rId607"/>
            </p:blipFill>
            <p:spPr>
              <a:xfrm>
                <a:off x="2352675" y="2860675"/>
                <a:ext cx="1079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8" p14:bwMode="auto">
            <p14:nvContentPartPr>
              <p14:cNvPr id="309" name="墨迹 308"/>
              <p14:cNvContentPartPr/>
              <p14:nvPr/>
            </p14:nvContentPartPr>
            <p14:xfrm>
              <a:off x="2355850" y="2832100"/>
              <a:ext cx="19050" cy="304800"/>
            </p14:xfrm>
          </p:contentPart>
        </mc:Choice>
        <mc:Fallback xmlns="">
          <p:pic>
            <p:nvPicPr>
              <p:cNvPr id="309" name="墨迹 308"/>
            </p:nvPicPr>
            <p:blipFill>
              <a:blip r:embed="rId609"/>
            </p:blipFill>
            <p:spPr>
              <a:xfrm>
                <a:off x="2355850" y="2832100"/>
                <a:ext cx="190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0" p14:bwMode="auto">
            <p14:nvContentPartPr>
              <p14:cNvPr id="310" name="墨迹 309"/>
              <p14:cNvContentPartPr/>
              <p14:nvPr/>
            </p14:nvContentPartPr>
            <p14:xfrm>
              <a:off x="2390775" y="3003550"/>
              <a:ext cx="127000" cy="114300"/>
            </p14:xfrm>
          </p:contentPart>
        </mc:Choice>
        <mc:Fallback xmlns="">
          <p:pic>
            <p:nvPicPr>
              <p:cNvPr id="310" name="墨迹 309"/>
            </p:nvPicPr>
            <p:blipFill>
              <a:blip r:embed="rId611"/>
            </p:blipFill>
            <p:spPr>
              <a:xfrm>
                <a:off x="2390775" y="3003550"/>
                <a:ext cx="1270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2" p14:bwMode="auto">
            <p14:nvContentPartPr>
              <p14:cNvPr id="311" name="墨迹 310"/>
              <p14:cNvContentPartPr/>
              <p14:nvPr/>
            </p14:nvContentPartPr>
            <p14:xfrm>
              <a:off x="2514600" y="2971800"/>
              <a:ext cx="146050" cy="222250"/>
            </p14:xfrm>
          </p:contentPart>
        </mc:Choice>
        <mc:Fallback xmlns="">
          <p:pic>
            <p:nvPicPr>
              <p:cNvPr id="311" name="墨迹 310"/>
            </p:nvPicPr>
            <p:blipFill>
              <a:blip r:embed="rId613"/>
            </p:blipFill>
            <p:spPr>
              <a:xfrm>
                <a:off x="2514600" y="2971800"/>
                <a:ext cx="1460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4" p14:bwMode="auto">
            <p14:nvContentPartPr>
              <p14:cNvPr id="312" name="墨迹 311"/>
              <p14:cNvContentPartPr/>
              <p14:nvPr/>
            </p14:nvContentPartPr>
            <p14:xfrm>
              <a:off x="2644775" y="2921000"/>
              <a:ext cx="212725" cy="136525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615"/>
            </p:blipFill>
            <p:spPr>
              <a:xfrm>
                <a:off x="2644775" y="2921000"/>
                <a:ext cx="2127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6" p14:bwMode="auto">
            <p14:nvContentPartPr>
              <p14:cNvPr id="313" name="墨迹 312"/>
              <p14:cNvContentPartPr/>
              <p14:nvPr/>
            </p14:nvContentPartPr>
            <p14:xfrm>
              <a:off x="2838450" y="2879725"/>
              <a:ext cx="168275" cy="184150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617"/>
            </p:blipFill>
            <p:spPr>
              <a:xfrm>
                <a:off x="2838450" y="2879725"/>
                <a:ext cx="1682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8" p14:bwMode="auto">
            <p14:nvContentPartPr>
              <p14:cNvPr id="314" name="墨迹 313"/>
              <p14:cNvContentPartPr/>
              <p14:nvPr/>
            </p14:nvContentPartPr>
            <p14:xfrm>
              <a:off x="3035300" y="2898775"/>
              <a:ext cx="177800" cy="209550"/>
            </p14:xfrm>
          </p:contentPart>
        </mc:Choice>
        <mc:Fallback xmlns="">
          <p:pic>
            <p:nvPicPr>
              <p:cNvPr id="314" name="墨迹 313"/>
            </p:nvPicPr>
            <p:blipFill>
              <a:blip r:embed="rId619"/>
            </p:blipFill>
            <p:spPr>
              <a:xfrm>
                <a:off x="3035300" y="2898775"/>
                <a:ext cx="1778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0" p14:bwMode="auto">
            <p14:nvContentPartPr>
              <p14:cNvPr id="315" name="墨迹 314"/>
              <p14:cNvContentPartPr/>
              <p14:nvPr/>
            </p14:nvContentPartPr>
            <p14:xfrm>
              <a:off x="3181350" y="2819400"/>
              <a:ext cx="165100" cy="260350"/>
            </p14:xfrm>
          </p:contentPart>
        </mc:Choice>
        <mc:Fallback xmlns="">
          <p:pic>
            <p:nvPicPr>
              <p:cNvPr id="315" name="墨迹 314"/>
            </p:nvPicPr>
            <p:blipFill>
              <a:blip r:embed="rId621"/>
            </p:blipFill>
            <p:spPr>
              <a:xfrm>
                <a:off x="3181350" y="2819400"/>
                <a:ext cx="1651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2" p14:bwMode="auto">
            <p14:nvContentPartPr>
              <p14:cNvPr id="316" name="墨迹 315"/>
              <p14:cNvContentPartPr/>
              <p14:nvPr/>
            </p14:nvContentPartPr>
            <p14:xfrm>
              <a:off x="3349625" y="2917825"/>
              <a:ext cx="168275" cy="161925"/>
            </p14:xfrm>
          </p:contentPart>
        </mc:Choice>
        <mc:Fallback xmlns="">
          <p:pic>
            <p:nvPicPr>
              <p:cNvPr id="316" name="墨迹 315"/>
            </p:nvPicPr>
            <p:blipFill>
              <a:blip r:embed="rId623"/>
            </p:blipFill>
            <p:spPr>
              <a:xfrm>
                <a:off x="3349625" y="2917825"/>
                <a:ext cx="16827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4" p14:bwMode="auto">
            <p14:nvContentPartPr>
              <p14:cNvPr id="317" name="墨迹 316"/>
              <p14:cNvContentPartPr/>
              <p14:nvPr/>
            </p14:nvContentPartPr>
            <p14:xfrm>
              <a:off x="3390900" y="2876550"/>
              <a:ext cx="190500" cy="212725"/>
            </p14:xfrm>
          </p:contentPart>
        </mc:Choice>
        <mc:Fallback xmlns="">
          <p:pic>
            <p:nvPicPr>
              <p:cNvPr id="317" name="墨迹 316"/>
            </p:nvPicPr>
            <p:blipFill>
              <a:blip r:embed="rId625"/>
            </p:blipFill>
            <p:spPr>
              <a:xfrm>
                <a:off x="3390900" y="2876550"/>
                <a:ext cx="1905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6" p14:bwMode="auto">
            <p14:nvContentPartPr>
              <p14:cNvPr id="318" name="墨迹 317"/>
              <p14:cNvContentPartPr/>
              <p14:nvPr/>
            </p14:nvContentPartPr>
            <p14:xfrm>
              <a:off x="3533775" y="2863850"/>
              <a:ext cx="327025" cy="203200"/>
            </p14:xfrm>
          </p:contentPart>
        </mc:Choice>
        <mc:Fallback xmlns="">
          <p:pic>
            <p:nvPicPr>
              <p:cNvPr id="318" name="墨迹 317"/>
            </p:nvPicPr>
            <p:blipFill>
              <a:blip r:embed="rId627"/>
            </p:blipFill>
            <p:spPr>
              <a:xfrm>
                <a:off x="3533775" y="2863850"/>
                <a:ext cx="3270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8" p14:bwMode="auto">
            <p14:nvContentPartPr>
              <p14:cNvPr id="319" name="墨迹 318"/>
              <p14:cNvContentPartPr/>
              <p14:nvPr/>
            </p14:nvContentPartPr>
            <p14:xfrm>
              <a:off x="2641600" y="2917825"/>
              <a:ext cx="66675" cy="66675"/>
            </p14:xfrm>
          </p:contentPart>
        </mc:Choice>
        <mc:Fallback xmlns="">
          <p:pic>
            <p:nvPicPr>
              <p:cNvPr id="319" name="墨迹 318"/>
            </p:nvPicPr>
            <p:blipFill>
              <a:blip r:embed="rId629"/>
            </p:blipFill>
            <p:spPr>
              <a:xfrm>
                <a:off x="2641600" y="2917825"/>
                <a:ext cx="6667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0" p14:bwMode="auto">
            <p14:nvContentPartPr>
              <p14:cNvPr id="320" name="墨迹 319"/>
              <p14:cNvContentPartPr/>
              <p14:nvPr/>
            </p14:nvContentPartPr>
            <p14:xfrm>
              <a:off x="568325" y="3149600"/>
              <a:ext cx="28575" cy="136525"/>
            </p14:xfrm>
          </p:contentPart>
        </mc:Choice>
        <mc:Fallback xmlns="">
          <p:pic>
            <p:nvPicPr>
              <p:cNvPr id="320" name="墨迹 319"/>
            </p:nvPicPr>
            <p:blipFill>
              <a:blip r:embed="rId631"/>
            </p:blipFill>
            <p:spPr>
              <a:xfrm>
                <a:off x="568325" y="3149600"/>
                <a:ext cx="285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2" p14:bwMode="auto">
            <p14:nvContentPartPr>
              <p14:cNvPr id="321" name="墨迹 320"/>
              <p14:cNvContentPartPr/>
              <p14:nvPr/>
            </p14:nvContentPartPr>
            <p14:xfrm>
              <a:off x="631825" y="3105150"/>
              <a:ext cx="130175" cy="101600"/>
            </p14:xfrm>
          </p:contentPart>
        </mc:Choice>
        <mc:Fallback xmlns="">
          <p:pic>
            <p:nvPicPr>
              <p:cNvPr id="321" name="墨迹 320"/>
            </p:nvPicPr>
            <p:blipFill>
              <a:blip r:embed="rId633"/>
            </p:blipFill>
            <p:spPr>
              <a:xfrm>
                <a:off x="631825" y="3105150"/>
                <a:ext cx="1301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4" p14:bwMode="auto">
            <p14:nvContentPartPr>
              <p14:cNvPr id="322" name="墨迹 321"/>
              <p14:cNvContentPartPr/>
              <p14:nvPr/>
            </p14:nvContentPartPr>
            <p14:xfrm>
              <a:off x="676275" y="3032125"/>
              <a:ext cx="60325" cy="393700"/>
            </p14:xfrm>
          </p:contentPart>
        </mc:Choice>
        <mc:Fallback xmlns="">
          <p:pic>
            <p:nvPicPr>
              <p:cNvPr id="322" name="墨迹 321"/>
            </p:nvPicPr>
            <p:blipFill>
              <a:blip r:embed="rId635"/>
            </p:blipFill>
            <p:spPr>
              <a:xfrm>
                <a:off x="676275" y="3032125"/>
                <a:ext cx="6032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6" p14:bwMode="auto">
            <p14:nvContentPartPr>
              <p14:cNvPr id="323" name="墨迹 322"/>
              <p14:cNvContentPartPr/>
              <p14:nvPr/>
            </p14:nvContentPartPr>
            <p14:xfrm>
              <a:off x="815975" y="3070225"/>
              <a:ext cx="66675" cy="69850"/>
            </p14:xfrm>
          </p:contentPart>
        </mc:Choice>
        <mc:Fallback xmlns="">
          <p:pic>
            <p:nvPicPr>
              <p:cNvPr id="323" name="墨迹 322"/>
            </p:nvPicPr>
            <p:blipFill>
              <a:blip r:embed="rId637"/>
            </p:blipFill>
            <p:spPr>
              <a:xfrm>
                <a:off x="815975" y="3070225"/>
                <a:ext cx="6667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8" p14:bwMode="auto">
            <p14:nvContentPartPr>
              <p14:cNvPr id="324" name="墨迹 323"/>
              <p14:cNvContentPartPr/>
              <p14:nvPr/>
            </p14:nvContentPartPr>
            <p14:xfrm>
              <a:off x="844550" y="3149600"/>
              <a:ext cx="31750" cy="177800"/>
            </p14:xfrm>
          </p:contentPart>
        </mc:Choice>
        <mc:Fallback xmlns="">
          <p:pic>
            <p:nvPicPr>
              <p:cNvPr id="324" name="墨迹 323"/>
            </p:nvPicPr>
            <p:blipFill>
              <a:blip r:embed="rId639"/>
            </p:blipFill>
            <p:spPr>
              <a:xfrm>
                <a:off x="844550" y="3149600"/>
                <a:ext cx="317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0" p14:bwMode="auto">
            <p14:nvContentPartPr>
              <p14:cNvPr id="325" name="墨迹 324"/>
              <p14:cNvContentPartPr/>
              <p14:nvPr/>
            </p14:nvContentPartPr>
            <p14:xfrm>
              <a:off x="939800" y="3108325"/>
              <a:ext cx="98425" cy="180975"/>
            </p14:xfrm>
          </p:contentPart>
        </mc:Choice>
        <mc:Fallback xmlns="">
          <p:pic>
            <p:nvPicPr>
              <p:cNvPr id="325" name="墨迹 324"/>
            </p:nvPicPr>
            <p:blipFill>
              <a:blip r:embed="rId641"/>
            </p:blipFill>
            <p:spPr>
              <a:xfrm>
                <a:off x="939800" y="3108325"/>
                <a:ext cx="984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2" p14:bwMode="auto">
            <p14:nvContentPartPr>
              <p14:cNvPr id="326" name="墨迹 325"/>
              <p14:cNvContentPartPr/>
              <p14:nvPr/>
            </p14:nvContentPartPr>
            <p14:xfrm>
              <a:off x="923925" y="3143250"/>
              <a:ext cx="15875" cy="168275"/>
            </p14:xfrm>
          </p:contentPart>
        </mc:Choice>
        <mc:Fallback xmlns="">
          <p:pic>
            <p:nvPicPr>
              <p:cNvPr id="326" name="墨迹 325"/>
            </p:nvPicPr>
            <p:blipFill>
              <a:blip r:embed="rId643"/>
            </p:blipFill>
            <p:spPr>
              <a:xfrm>
                <a:off x="923925" y="3143250"/>
                <a:ext cx="158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4" p14:bwMode="auto">
            <p14:nvContentPartPr>
              <p14:cNvPr id="327" name="墨迹 326"/>
              <p14:cNvContentPartPr/>
              <p14:nvPr/>
            </p14:nvContentPartPr>
            <p14:xfrm>
              <a:off x="923925" y="3178175"/>
              <a:ext cx="133350" cy="107950"/>
            </p14:xfrm>
          </p:contentPart>
        </mc:Choice>
        <mc:Fallback xmlns="">
          <p:pic>
            <p:nvPicPr>
              <p:cNvPr id="327" name="墨迹 326"/>
            </p:nvPicPr>
            <p:blipFill>
              <a:blip r:embed="rId645"/>
            </p:blipFill>
            <p:spPr>
              <a:xfrm>
                <a:off x="923925" y="3178175"/>
                <a:ext cx="133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6" p14:bwMode="auto">
            <p14:nvContentPartPr>
              <p14:cNvPr id="328" name="墨迹 327"/>
              <p14:cNvContentPartPr/>
              <p14:nvPr/>
            </p14:nvContentPartPr>
            <p14:xfrm>
              <a:off x="1120775" y="3060700"/>
              <a:ext cx="98425" cy="66675"/>
            </p14:xfrm>
          </p:contentPart>
        </mc:Choice>
        <mc:Fallback xmlns="">
          <p:pic>
            <p:nvPicPr>
              <p:cNvPr id="328" name="墨迹 327"/>
            </p:nvPicPr>
            <p:blipFill>
              <a:blip r:embed="rId647"/>
            </p:blipFill>
            <p:spPr>
              <a:xfrm>
                <a:off x="1120775" y="3060700"/>
                <a:ext cx="984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8" p14:bwMode="auto">
            <p14:nvContentPartPr>
              <p14:cNvPr id="329" name="墨迹 328"/>
              <p14:cNvContentPartPr/>
              <p14:nvPr/>
            </p14:nvContentPartPr>
            <p14:xfrm>
              <a:off x="1155700" y="2997200"/>
              <a:ext cx="53975" cy="250825"/>
            </p14:xfrm>
          </p:contentPart>
        </mc:Choice>
        <mc:Fallback xmlns="">
          <p:pic>
            <p:nvPicPr>
              <p:cNvPr id="329" name="墨迹 328"/>
            </p:nvPicPr>
            <p:blipFill>
              <a:blip r:embed="rId649"/>
            </p:blipFill>
            <p:spPr>
              <a:xfrm>
                <a:off x="1155700" y="2997200"/>
                <a:ext cx="5397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0" p14:bwMode="auto">
            <p14:nvContentPartPr>
              <p14:cNvPr id="330" name="墨迹 329"/>
              <p14:cNvContentPartPr/>
              <p14:nvPr/>
            </p14:nvContentPartPr>
            <p14:xfrm>
              <a:off x="1133475" y="3146425"/>
              <a:ext cx="301625" cy="238125"/>
            </p14:xfrm>
          </p:contentPart>
        </mc:Choice>
        <mc:Fallback xmlns="">
          <p:pic>
            <p:nvPicPr>
              <p:cNvPr id="330" name="墨迹 329"/>
            </p:nvPicPr>
            <p:blipFill>
              <a:blip r:embed="rId651"/>
            </p:blipFill>
            <p:spPr>
              <a:xfrm>
                <a:off x="1133475" y="3146425"/>
                <a:ext cx="3016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2" p14:bwMode="auto">
            <p14:nvContentPartPr>
              <p14:cNvPr id="331" name="墨迹 330"/>
              <p14:cNvContentPartPr/>
              <p14:nvPr/>
            </p14:nvContentPartPr>
            <p14:xfrm>
              <a:off x="1384300" y="3108325"/>
              <a:ext cx="66675" cy="38100"/>
            </p14:xfrm>
          </p:contentPart>
        </mc:Choice>
        <mc:Fallback xmlns="">
          <p:pic>
            <p:nvPicPr>
              <p:cNvPr id="331" name="墨迹 330"/>
            </p:nvPicPr>
            <p:blipFill>
              <a:blip r:embed="rId653"/>
            </p:blipFill>
            <p:spPr>
              <a:xfrm>
                <a:off x="1384300" y="3108325"/>
                <a:ext cx="666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4" p14:bwMode="auto">
            <p14:nvContentPartPr>
              <p14:cNvPr id="332" name="墨迹 331"/>
              <p14:cNvContentPartPr/>
              <p14:nvPr/>
            </p14:nvContentPartPr>
            <p14:xfrm>
              <a:off x="1431925" y="3181350"/>
              <a:ext cx="133350" cy="190500"/>
            </p14:xfrm>
          </p:contentPart>
        </mc:Choice>
        <mc:Fallback xmlns="">
          <p:pic>
            <p:nvPicPr>
              <p:cNvPr id="332" name="墨迹 331"/>
            </p:nvPicPr>
            <p:blipFill>
              <a:blip r:embed="rId655"/>
            </p:blipFill>
            <p:spPr>
              <a:xfrm>
                <a:off x="1431925" y="3181350"/>
                <a:ext cx="133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6" p14:bwMode="auto">
            <p14:nvContentPartPr>
              <p14:cNvPr id="333" name="墨迹 332"/>
              <p14:cNvContentPartPr/>
              <p14:nvPr/>
            </p14:nvContentPartPr>
            <p14:xfrm>
              <a:off x="1489075" y="3206750"/>
              <a:ext cx="12700" cy="142875"/>
            </p14:xfrm>
          </p:contentPart>
        </mc:Choice>
        <mc:Fallback xmlns="">
          <p:pic>
            <p:nvPicPr>
              <p:cNvPr id="333" name="墨迹 332"/>
            </p:nvPicPr>
            <p:blipFill>
              <a:blip r:embed="rId657"/>
            </p:blipFill>
            <p:spPr>
              <a:xfrm>
                <a:off x="1489075" y="3206750"/>
                <a:ext cx="127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8" p14:bwMode="auto">
            <p14:nvContentPartPr>
              <p14:cNvPr id="334" name="墨迹 333"/>
              <p14:cNvContentPartPr/>
              <p14:nvPr/>
            </p14:nvContentPartPr>
            <p14:xfrm>
              <a:off x="1533525" y="3213100"/>
              <a:ext cx="193675" cy="88900"/>
            </p14:xfrm>
          </p:contentPart>
        </mc:Choice>
        <mc:Fallback xmlns="">
          <p:pic>
            <p:nvPicPr>
              <p:cNvPr id="334" name="墨迹 333"/>
            </p:nvPicPr>
            <p:blipFill>
              <a:blip r:embed="rId659"/>
            </p:blipFill>
            <p:spPr>
              <a:xfrm>
                <a:off x="1533525" y="3213100"/>
                <a:ext cx="1936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0" p14:bwMode="auto">
            <p14:nvContentPartPr>
              <p14:cNvPr id="335" name="墨迹 334"/>
              <p14:cNvContentPartPr/>
              <p14:nvPr/>
            </p14:nvContentPartPr>
            <p14:xfrm>
              <a:off x="1555750" y="4187825"/>
              <a:ext cx="2374900" cy="850900"/>
            </p14:xfrm>
          </p:contentPart>
        </mc:Choice>
        <mc:Fallback xmlns="">
          <p:pic>
            <p:nvPicPr>
              <p:cNvPr id="335" name="墨迹 334"/>
            </p:nvPicPr>
            <p:blipFill>
              <a:blip r:embed="rId661"/>
            </p:blipFill>
            <p:spPr>
              <a:xfrm>
                <a:off x="1555750" y="4187825"/>
                <a:ext cx="2374900" cy="850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2" p14:bwMode="auto">
            <p14:nvContentPartPr>
              <p14:cNvPr id="336" name="墨迹 335"/>
              <p14:cNvContentPartPr/>
              <p14:nvPr/>
            </p14:nvContentPartPr>
            <p14:xfrm>
              <a:off x="1441450" y="4832350"/>
              <a:ext cx="238125" cy="368300"/>
            </p14:xfrm>
          </p:contentPart>
        </mc:Choice>
        <mc:Fallback xmlns="">
          <p:pic>
            <p:nvPicPr>
              <p:cNvPr id="336" name="墨迹 335"/>
            </p:nvPicPr>
            <p:blipFill>
              <a:blip r:embed="rId663"/>
            </p:blipFill>
            <p:spPr>
              <a:xfrm>
                <a:off x="1441450" y="4832350"/>
                <a:ext cx="23812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4" p14:bwMode="auto">
            <p14:nvContentPartPr>
              <p14:cNvPr id="337" name="墨迹 336"/>
              <p14:cNvContentPartPr/>
              <p14:nvPr/>
            </p14:nvContentPartPr>
            <p14:xfrm>
              <a:off x="463550" y="5016500"/>
              <a:ext cx="130175" cy="9525"/>
            </p14:xfrm>
          </p:contentPart>
        </mc:Choice>
        <mc:Fallback xmlns="">
          <p:pic>
            <p:nvPicPr>
              <p:cNvPr id="337" name="墨迹 336"/>
            </p:nvPicPr>
            <p:blipFill>
              <a:blip r:embed="rId665"/>
            </p:blipFill>
            <p:spPr>
              <a:xfrm>
                <a:off x="463550" y="5016500"/>
                <a:ext cx="1301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6" p14:bwMode="auto">
            <p14:nvContentPartPr>
              <p14:cNvPr id="338" name="墨迹 337"/>
              <p14:cNvContentPartPr/>
              <p14:nvPr/>
            </p14:nvContentPartPr>
            <p14:xfrm>
              <a:off x="476250" y="4886325"/>
              <a:ext cx="127000" cy="317500"/>
            </p14:xfrm>
          </p:contentPart>
        </mc:Choice>
        <mc:Fallback xmlns="">
          <p:pic>
            <p:nvPicPr>
              <p:cNvPr id="338" name="墨迹 337"/>
            </p:nvPicPr>
            <p:blipFill>
              <a:blip r:embed="rId667"/>
            </p:blipFill>
            <p:spPr>
              <a:xfrm>
                <a:off x="476250" y="4886325"/>
                <a:ext cx="1270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8" p14:bwMode="auto">
            <p14:nvContentPartPr>
              <p14:cNvPr id="339" name="墨迹 338"/>
              <p14:cNvContentPartPr/>
              <p14:nvPr/>
            </p14:nvContentPartPr>
            <p14:xfrm>
              <a:off x="530225" y="5060950"/>
              <a:ext cx="57150" cy="184150"/>
            </p14:xfrm>
          </p:contentPart>
        </mc:Choice>
        <mc:Fallback xmlns="">
          <p:pic>
            <p:nvPicPr>
              <p:cNvPr id="339" name="墨迹 338"/>
            </p:nvPicPr>
            <p:blipFill>
              <a:blip r:embed="rId669"/>
            </p:blipFill>
            <p:spPr>
              <a:xfrm>
                <a:off x="530225" y="5060950"/>
                <a:ext cx="571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0" p14:bwMode="auto">
            <p14:nvContentPartPr>
              <p14:cNvPr id="340" name="墨迹 339"/>
              <p14:cNvContentPartPr/>
              <p14:nvPr/>
            </p14:nvContentPartPr>
            <p14:xfrm>
              <a:off x="641350" y="4978400"/>
              <a:ext cx="133350" cy="107950"/>
            </p14:xfrm>
          </p:contentPart>
        </mc:Choice>
        <mc:Fallback xmlns="">
          <p:pic>
            <p:nvPicPr>
              <p:cNvPr id="340" name="墨迹 339"/>
            </p:nvPicPr>
            <p:blipFill>
              <a:blip r:embed="rId671"/>
            </p:blipFill>
            <p:spPr>
              <a:xfrm>
                <a:off x="641350" y="4978400"/>
                <a:ext cx="133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2" p14:bwMode="auto">
            <p14:nvContentPartPr>
              <p14:cNvPr id="341" name="墨迹 340"/>
              <p14:cNvContentPartPr/>
              <p14:nvPr/>
            </p14:nvContentPartPr>
            <p14:xfrm>
              <a:off x="644525" y="4883150"/>
              <a:ext cx="139700" cy="454025"/>
            </p14:xfrm>
          </p:contentPart>
        </mc:Choice>
        <mc:Fallback xmlns="">
          <p:pic>
            <p:nvPicPr>
              <p:cNvPr id="341" name="墨迹 340"/>
            </p:nvPicPr>
            <p:blipFill>
              <a:blip r:embed="rId673"/>
            </p:blipFill>
            <p:spPr>
              <a:xfrm>
                <a:off x="644525" y="4883150"/>
                <a:ext cx="139700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4" p14:bwMode="auto">
            <p14:nvContentPartPr>
              <p14:cNvPr id="342" name="墨迹 341"/>
              <p14:cNvContentPartPr/>
              <p14:nvPr/>
            </p14:nvContentPartPr>
            <p14:xfrm>
              <a:off x="822325" y="5006975"/>
              <a:ext cx="104775" cy="79375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675"/>
            </p:blipFill>
            <p:spPr>
              <a:xfrm>
                <a:off x="822325" y="5006975"/>
                <a:ext cx="1047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6" p14:bwMode="auto">
            <p14:nvContentPartPr>
              <p14:cNvPr id="343" name="墨迹 342"/>
              <p14:cNvContentPartPr/>
              <p14:nvPr/>
            </p14:nvContentPartPr>
            <p14:xfrm>
              <a:off x="835025" y="4895850"/>
              <a:ext cx="111125" cy="342900"/>
            </p14:xfrm>
          </p:contentPart>
        </mc:Choice>
        <mc:Fallback xmlns="">
          <p:pic>
            <p:nvPicPr>
              <p:cNvPr id="343" name="墨迹 342"/>
            </p:nvPicPr>
            <p:blipFill>
              <a:blip r:embed="rId677"/>
            </p:blipFill>
            <p:spPr>
              <a:xfrm>
                <a:off x="835025" y="4895850"/>
                <a:ext cx="1111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8" p14:bwMode="auto">
            <p14:nvContentPartPr>
              <p14:cNvPr id="344" name="墨迹 343"/>
              <p14:cNvContentPartPr/>
              <p14:nvPr/>
            </p14:nvContentPartPr>
            <p14:xfrm>
              <a:off x="825500" y="5067300"/>
              <a:ext cx="247650" cy="117475"/>
            </p14:xfrm>
          </p:contentPart>
        </mc:Choice>
        <mc:Fallback xmlns="">
          <p:pic>
            <p:nvPicPr>
              <p:cNvPr id="344" name="墨迹 343"/>
            </p:nvPicPr>
            <p:blipFill>
              <a:blip r:embed="rId679"/>
            </p:blipFill>
            <p:spPr>
              <a:xfrm>
                <a:off x="825500" y="5067300"/>
                <a:ext cx="24765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0" p14:bwMode="auto">
            <p14:nvContentPartPr>
              <p14:cNvPr id="345" name="墨迹 344"/>
              <p14:cNvContentPartPr/>
              <p14:nvPr/>
            </p14:nvContentPartPr>
            <p14:xfrm>
              <a:off x="974725" y="5153025"/>
              <a:ext cx="6350" cy="360"/>
            </p14:xfrm>
          </p:contentPart>
        </mc:Choice>
        <mc:Fallback xmlns="">
          <p:pic>
            <p:nvPicPr>
              <p:cNvPr id="345" name="墨迹 344"/>
            </p:nvPicPr>
            <p:blipFill>
              <a:blip r:embed="rId127"/>
            </p:blipFill>
            <p:spPr>
              <a:xfrm>
                <a:off x="974725" y="51530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1" p14:bwMode="auto">
            <p14:nvContentPartPr>
              <p14:cNvPr id="346" name="墨迹 345"/>
              <p14:cNvContentPartPr/>
              <p14:nvPr/>
            </p14:nvContentPartPr>
            <p14:xfrm>
              <a:off x="965200" y="5099050"/>
              <a:ext cx="57150" cy="107950"/>
            </p14:xfrm>
          </p:contentPart>
        </mc:Choice>
        <mc:Fallback xmlns="">
          <p:pic>
            <p:nvPicPr>
              <p:cNvPr id="346" name="墨迹 345"/>
            </p:nvPicPr>
            <p:blipFill>
              <a:blip r:embed="rId682"/>
            </p:blipFill>
            <p:spPr>
              <a:xfrm>
                <a:off x="965200" y="5099050"/>
                <a:ext cx="57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3" p14:bwMode="auto">
            <p14:nvContentPartPr>
              <p14:cNvPr id="347" name="墨迹 346"/>
              <p14:cNvContentPartPr/>
              <p14:nvPr/>
            </p14:nvContentPartPr>
            <p14:xfrm>
              <a:off x="346075" y="5410200"/>
              <a:ext cx="117475" cy="533400"/>
            </p14:xfrm>
          </p:contentPart>
        </mc:Choice>
        <mc:Fallback xmlns="">
          <p:pic>
            <p:nvPicPr>
              <p:cNvPr id="347" name="墨迹 346"/>
            </p:nvPicPr>
            <p:blipFill>
              <a:blip r:embed="rId684"/>
            </p:blipFill>
            <p:spPr>
              <a:xfrm>
                <a:off x="346075" y="5410200"/>
                <a:ext cx="117475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5" p14:bwMode="auto">
            <p14:nvContentPartPr>
              <p14:cNvPr id="348" name="墨迹 347"/>
              <p14:cNvContentPartPr/>
              <p14:nvPr/>
            </p14:nvContentPartPr>
            <p14:xfrm>
              <a:off x="520700" y="5508625"/>
              <a:ext cx="107950" cy="44450"/>
            </p14:xfrm>
          </p:contentPart>
        </mc:Choice>
        <mc:Fallback xmlns="">
          <p:pic>
            <p:nvPicPr>
              <p:cNvPr id="348" name="墨迹 347"/>
            </p:nvPicPr>
            <p:blipFill>
              <a:blip r:embed="rId686"/>
            </p:blipFill>
            <p:spPr>
              <a:xfrm>
                <a:off x="520700" y="5508625"/>
                <a:ext cx="107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7" p14:bwMode="auto">
            <p14:nvContentPartPr>
              <p14:cNvPr id="349" name="墨迹 348"/>
              <p14:cNvContentPartPr/>
              <p14:nvPr/>
            </p14:nvContentPartPr>
            <p14:xfrm>
              <a:off x="565150" y="5410200"/>
              <a:ext cx="504825" cy="463550"/>
            </p14:xfrm>
          </p:contentPart>
        </mc:Choice>
        <mc:Fallback xmlns="">
          <p:pic>
            <p:nvPicPr>
              <p:cNvPr id="349" name="墨迹 348"/>
            </p:nvPicPr>
            <p:blipFill>
              <a:blip r:embed="rId688"/>
            </p:blipFill>
            <p:spPr>
              <a:xfrm>
                <a:off x="565150" y="5410200"/>
                <a:ext cx="504825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9" p14:bwMode="auto">
            <p14:nvContentPartPr>
              <p14:cNvPr id="350" name="墨迹 349"/>
              <p14:cNvContentPartPr/>
              <p14:nvPr/>
            </p14:nvContentPartPr>
            <p14:xfrm>
              <a:off x="869950" y="5594350"/>
              <a:ext cx="152400" cy="174625"/>
            </p14:xfrm>
          </p:contentPart>
        </mc:Choice>
        <mc:Fallback xmlns="">
          <p:pic>
            <p:nvPicPr>
              <p:cNvPr id="350" name="墨迹 349"/>
            </p:nvPicPr>
            <p:blipFill>
              <a:blip r:embed="rId690"/>
            </p:blipFill>
            <p:spPr>
              <a:xfrm>
                <a:off x="869950" y="5594350"/>
                <a:ext cx="1524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1" p14:bwMode="auto">
            <p14:nvContentPartPr>
              <p14:cNvPr id="351" name="墨迹 350"/>
              <p14:cNvContentPartPr/>
              <p14:nvPr/>
            </p14:nvContentPartPr>
            <p14:xfrm>
              <a:off x="1136650" y="5435600"/>
              <a:ext cx="352425" cy="123825"/>
            </p14:xfrm>
          </p:contentPart>
        </mc:Choice>
        <mc:Fallback xmlns="">
          <p:pic>
            <p:nvPicPr>
              <p:cNvPr id="351" name="墨迹 350"/>
            </p:nvPicPr>
            <p:blipFill>
              <a:blip r:embed="rId692"/>
            </p:blipFill>
            <p:spPr>
              <a:xfrm>
                <a:off x="1136650" y="5435600"/>
                <a:ext cx="3524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3" p14:bwMode="auto">
            <p14:nvContentPartPr>
              <p14:cNvPr id="352" name="墨迹 351"/>
              <p14:cNvContentPartPr/>
              <p14:nvPr/>
            </p14:nvContentPartPr>
            <p14:xfrm>
              <a:off x="1508125" y="5403850"/>
              <a:ext cx="200025" cy="222250"/>
            </p14:xfrm>
          </p:contentPart>
        </mc:Choice>
        <mc:Fallback xmlns="">
          <p:pic>
            <p:nvPicPr>
              <p:cNvPr id="352" name="墨迹 351"/>
            </p:nvPicPr>
            <p:blipFill>
              <a:blip r:embed="rId694"/>
            </p:blipFill>
            <p:spPr>
              <a:xfrm>
                <a:off x="1508125" y="5403850"/>
                <a:ext cx="20002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5" p14:bwMode="auto">
            <p14:nvContentPartPr>
              <p14:cNvPr id="353" name="墨迹 352"/>
              <p14:cNvContentPartPr/>
              <p14:nvPr/>
            </p14:nvContentPartPr>
            <p14:xfrm>
              <a:off x="1581150" y="5422900"/>
              <a:ext cx="44450" cy="171450"/>
            </p14:xfrm>
          </p:contentPart>
        </mc:Choice>
        <mc:Fallback xmlns="">
          <p:pic>
            <p:nvPicPr>
              <p:cNvPr id="353" name="墨迹 352"/>
            </p:nvPicPr>
            <p:blipFill>
              <a:blip r:embed="rId696"/>
            </p:blipFill>
            <p:spPr>
              <a:xfrm>
                <a:off x="1581150" y="5422900"/>
                <a:ext cx="444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7" p14:bwMode="auto">
            <p14:nvContentPartPr>
              <p14:cNvPr id="354" name="墨迹 353"/>
              <p14:cNvContentPartPr/>
              <p14:nvPr/>
            </p14:nvContentPartPr>
            <p14:xfrm>
              <a:off x="1803400" y="5330825"/>
              <a:ext cx="31750" cy="263525"/>
            </p14:xfrm>
          </p:contentPart>
        </mc:Choice>
        <mc:Fallback xmlns="">
          <p:pic>
            <p:nvPicPr>
              <p:cNvPr id="354" name="墨迹 353"/>
            </p:nvPicPr>
            <p:blipFill>
              <a:blip r:embed="rId698"/>
            </p:blipFill>
            <p:spPr>
              <a:xfrm>
                <a:off x="1803400" y="5330825"/>
                <a:ext cx="317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9" p14:bwMode="auto">
            <p14:nvContentPartPr>
              <p14:cNvPr id="355" name="墨迹 354"/>
              <p14:cNvContentPartPr/>
              <p14:nvPr/>
            </p14:nvContentPartPr>
            <p14:xfrm>
              <a:off x="1784350" y="5302250"/>
              <a:ext cx="107950" cy="327025"/>
            </p14:xfrm>
          </p:contentPart>
        </mc:Choice>
        <mc:Fallback xmlns="">
          <p:pic>
            <p:nvPicPr>
              <p:cNvPr id="355" name="墨迹 354"/>
            </p:nvPicPr>
            <p:blipFill>
              <a:blip r:embed="rId700"/>
            </p:blipFill>
            <p:spPr>
              <a:xfrm>
                <a:off x="1784350" y="5302250"/>
                <a:ext cx="10795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1" p14:bwMode="auto">
            <p14:nvContentPartPr>
              <p14:cNvPr id="356" name="墨迹 355"/>
              <p14:cNvContentPartPr/>
              <p14:nvPr/>
            </p14:nvContentPartPr>
            <p14:xfrm>
              <a:off x="1939925" y="5229225"/>
              <a:ext cx="53975" cy="409575"/>
            </p14:xfrm>
          </p:contentPart>
        </mc:Choice>
        <mc:Fallback xmlns="">
          <p:pic>
            <p:nvPicPr>
              <p:cNvPr id="356" name="墨迹 355"/>
            </p:nvPicPr>
            <p:blipFill>
              <a:blip r:embed="rId702"/>
            </p:blipFill>
            <p:spPr>
              <a:xfrm>
                <a:off x="1939925" y="5229225"/>
                <a:ext cx="5397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3" p14:bwMode="auto">
            <p14:nvContentPartPr>
              <p14:cNvPr id="357" name="墨迹 356"/>
              <p14:cNvContentPartPr/>
              <p14:nvPr/>
            </p14:nvContentPartPr>
            <p14:xfrm>
              <a:off x="1974850" y="5207000"/>
              <a:ext cx="79375" cy="346075"/>
            </p14:xfrm>
          </p:contentPart>
        </mc:Choice>
        <mc:Fallback xmlns="">
          <p:pic>
            <p:nvPicPr>
              <p:cNvPr id="357" name="墨迹 356"/>
            </p:nvPicPr>
            <p:blipFill>
              <a:blip r:embed="rId704"/>
            </p:blipFill>
            <p:spPr>
              <a:xfrm>
                <a:off x="1974850" y="5207000"/>
                <a:ext cx="7937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5" p14:bwMode="auto">
            <p14:nvContentPartPr>
              <p14:cNvPr id="358" name="墨迹 357"/>
              <p14:cNvContentPartPr/>
              <p14:nvPr/>
            </p14:nvContentPartPr>
            <p14:xfrm>
              <a:off x="1946275" y="5410200"/>
              <a:ext cx="88900" cy="50800"/>
            </p14:xfrm>
          </p:contentPart>
        </mc:Choice>
        <mc:Fallback xmlns="">
          <p:pic>
            <p:nvPicPr>
              <p:cNvPr id="358" name="墨迹 357"/>
            </p:nvPicPr>
            <p:blipFill>
              <a:blip r:embed="rId706"/>
            </p:blipFill>
            <p:spPr>
              <a:xfrm>
                <a:off x="1946275" y="5410200"/>
                <a:ext cx="88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7" p14:bwMode="auto">
            <p14:nvContentPartPr>
              <p14:cNvPr id="359" name="墨迹 358"/>
              <p14:cNvContentPartPr/>
              <p14:nvPr/>
            </p14:nvContentPartPr>
            <p14:xfrm>
              <a:off x="2095500" y="5210175"/>
              <a:ext cx="184150" cy="400050"/>
            </p14:xfrm>
          </p:contentPart>
        </mc:Choice>
        <mc:Fallback xmlns="">
          <p:pic>
            <p:nvPicPr>
              <p:cNvPr id="359" name="墨迹 358"/>
            </p:nvPicPr>
            <p:blipFill>
              <a:blip r:embed="rId708"/>
            </p:blipFill>
            <p:spPr>
              <a:xfrm>
                <a:off x="2095500" y="5210175"/>
                <a:ext cx="1841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9" p14:bwMode="auto">
            <p14:nvContentPartPr>
              <p14:cNvPr id="360" name="墨迹 359"/>
              <p14:cNvContentPartPr/>
              <p14:nvPr/>
            </p14:nvContentPartPr>
            <p14:xfrm>
              <a:off x="2143125" y="5368925"/>
              <a:ext cx="215900" cy="25400"/>
            </p14:xfrm>
          </p:contentPart>
        </mc:Choice>
        <mc:Fallback xmlns="">
          <p:pic>
            <p:nvPicPr>
              <p:cNvPr id="360" name="墨迹 359"/>
            </p:nvPicPr>
            <p:blipFill>
              <a:blip r:embed="rId710"/>
            </p:blipFill>
            <p:spPr>
              <a:xfrm>
                <a:off x="2143125" y="5368925"/>
                <a:ext cx="215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1" p14:bwMode="auto">
            <p14:nvContentPartPr>
              <p14:cNvPr id="361" name="墨迹 360"/>
              <p14:cNvContentPartPr/>
              <p14:nvPr/>
            </p14:nvContentPartPr>
            <p14:xfrm>
              <a:off x="1416050" y="5797550"/>
              <a:ext cx="225425" cy="301625"/>
            </p14:xfrm>
          </p:contentPart>
        </mc:Choice>
        <mc:Fallback xmlns="">
          <p:pic>
            <p:nvPicPr>
              <p:cNvPr id="361" name="墨迹 360"/>
            </p:nvPicPr>
            <p:blipFill>
              <a:blip r:embed="rId712"/>
            </p:blipFill>
            <p:spPr>
              <a:xfrm>
                <a:off x="1416050" y="5797550"/>
                <a:ext cx="2254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3" p14:bwMode="auto">
            <p14:nvContentPartPr>
              <p14:cNvPr id="362" name="墨迹 361"/>
              <p14:cNvContentPartPr/>
              <p14:nvPr/>
            </p14:nvContentPartPr>
            <p14:xfrm>
              <a:off x="1711325" y="5756275"/>
              <a:ext cx="142875" cy="257175"/>
            </p14:xfrm>
          </p:contentPart>
        </mc:Choice>
        <mc:Fallback xmlns="">
          <p:pic>
            <p:nvPicPr>
              <p:cNvPr id="362" name="墨迹 361"/>
            </p:nvPicPr>
            <p:blipFill>
              <a:blip r:embed="rId714"/>
            </p:blipFill>
            <p:spPr>
              <a:xfrm>
                <a:off x="1711325" y="5756275"/>
                <a:ext cx="14287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5" p14:bwMode="auto">
            <p14:nvContentPartPr>
              <p14:cNvPr id="363" name="墨迹 362"/>
              <p14:cNvContentPartPr/>
              <p14:nvPr/>
            </p14:nvContentPartPr>
            <p14:xfrm>
              <a:off x="1914525" y="5724525"/>
              <a:ext cx="12700" cy="282575"/>
            </p14:xfrm>
          </p:contentPart>
        </mc:Choice>
        <mc:Fallback xmlns="">
          <p:pic>
            <p:nvPicPr>
              <p:cNvPr id="363" name="墨迹 362"/>
            </p:nvPicPr>
            <p:blipFill>
              <a:blip r:embed="rId716"/>
            </p:blipFill>
            <p:spPr>
              <a:xfrm>
                <a:off x="1914525" y="5724525"/>
                <a:ext cx="127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7" p14:bwMode="auto">
            <p14:nvContentPartPr>
              <p14:cNvPr id="364" name="墨迹 363"/>
              <p14:cNvContentPartPr/>
              <p14:nvPr/>
            </p14:nvContentPartPr>
            <p14:xfrm>
              <a:off x="1879600" y="5715000"/>
              <a:ext cx="123825" cy="22225"/>
            </p14:xfrm>
          </p:contentPart>
        </mc:Choice>
        <mc:Fallback xmlns="">
          <p:pic>
            <p:nvPicPr>
              <p:cNvPr id="364" name="墨迹 363"/>
            </p:nvPicPr>
            <p:blipFill>
              <a:blip r:embed="rId718"/>
            </p:blipFill>
            <p:spPr>
              <a:xfrm>
                <a:off x="1879600" y="5715000"/>
                <a:ext cx="1238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9" p14:bwMode="auto">
            <p14:nvContentPartPr>
              <p14:cNvPr id="365" name="墨迹 364"/>
              <p14:cNvContentPartPr/>
              <p14:nvPr/>
            </p14:nvContentPartPr>
            <p14:xfrm>
              <a:off x="1952625" y="5813425"/>
              <a:ext cx="158750" cy="34925"/>
            </p14:xfrm>
          </p:contentPart>
        </mc:Choice>
        <mc:Fallback xmlns="">
          <p:pic>
            <p:nvPicPr>
              <p:cNvPr id="365" name="墨迹 364"/>
            </p:nvPicPr>
            <p:blipFill>
              <a:blip r:embed="rId720"/>
            </p:blipFill>
            <p:spPr>
              <a:xfrm>
                <a:off x="1952625" y="5813425"/>
                <a:ext cx="15875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1" p14:bwMode="auto">
            <p14:nvContentPartPr>
              <p14:cNvPr id="366" name="墨迹 365"/>
              <p14:cNvContentPartPr/>
              <p14:nvPr/>
            </p14:nvContentPartPr>
            <p14:xfrm>
              <a:off x="2073275" y="5692775"/>
              <a:ext cx="161925" cy="333375"/>
            </p14:xfrm>
          </p:contentPart>
        </mc:Choice>
        <mc:Fallback xmlns="">
          <p:pic>
            <p:nvPicPr>
              <p:cNvPr id="366" name="墨迹 365"/>
            </p:nvPicPr>
            <p:blipFill>
              <a:blip r:embed="rId722"/>
            </p:blipFill>
            <p:spPr>
              <a:xfrm>
                <a:off x="2073275" y="5692775"/>
                <a:ext cx="16192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3" p14:bwMode="auto">
            <p14:nvContentPartPr>
              <p14:cNvPr id="367" name="墨迹 366"/>
              <p14:cNvContentPartPr/>
              <p14:nvPr/>
            </p14:nvContentPartPr>
            <p14:xfrm>
              <a:off x="2139950" y="5788025"/>
              <a:ext cx="149225" cy="44450"/>
            </p14:xfrm>
          </p:contentPart>
        </mc:Choice>
        <mc:Fallback xmlns="">
          <p:pic>
            <p:nvPicPr>
              <p:cNvPr id="367" name="墨迹 366"/>
            </p:nvPicPr>
            <p:blipFill>
              <a:blip r:embed="rId724"/>
            </p:blipFill>
            <p:spPr>
              <a:xfrm>
                <a:off x="2139950" y="5788025"/>
                <a:ext cx="1492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5" p14:bwMode="auto">
            <p14:nvContentPartPr>
              <p14:cNvPr id="368" name="墨迹 367"/>
              <p14:cNvContentPartPr/>
              <p14:nvPr/>
            </p14:nvContentPartPr>
            <p14:xfrm>
              <a:off x="2352675" y="5740400"/>
              <a:ext cx="127000" cy="50800"/>
            </p14:xfrm>
          </p:contentPart>
        </mc:Choice>
        <mc:Fallback xmlns="">
          <p:pic>
            <p:nvPicPr>
              <p:cNvPr id="368" name="墨迹 367"/>
            </p:nvPicPr>
            <p:blipFill>
              <a:blip r:embed="rId726"/>
            </p:blipFill>
            <p:spPr>
              <a:xfrm>
                <a:off x="2352675" y="5740400"/>
                <a:ext cx="127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7" p14:bwMode="auto">
            <p14:nvContentPartPr>
              <p14:cNvPr id="369" name="墨迹 368"/>
              <p14:cNvContentPartPr/>
              <p14:nvPr/>
            </p14:nvContentPartPr>
            <p14:xfrm>
              <a:off x="2336800" y="5613400"/>
              <a:ext cx="200025" cy="473075"/>
            </p14:xfrm>
          </p:contentPart>
        </mc:Choice>
        <mc:Fallback xmlns="">
          <p:pic>
            <p:nvPicPr>
              <p:cNvPr id="369" name="墨迹 368"/>
            </p:nvPicPr>
            <p:blipFill>
              <a:blip r:embed="rId728"/>
            </p:blipFill>
            <p:spPr>
              <a:xfrm>
                <a:off x="2336800" y="5613400"/>
                <a:ext cx="20002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9" p14:bwMode="auto">
            <p14:nvContentPartPr>
              <p14:cNvPr id="370" name="墨迹 369"/>
              <p14:cNvContentPartPr/>
              <p14:nvPr/>
            </p14:nvContentPartPr>
            <p14:xfrm>
              <a:off x="2533650" y="5524500"/>
              <a:ext cx="82550" cy="222250"/>
            </p14:xfrm>
          </p:contentPart>
        </mc:Choice>
        <mc:Fallback xmlns="">
          <p:pic>
            <p:nvPicPr>
              <p:cNvPr id="370" name="墨迹 369"/>
            </p:nvPicPr>
            <p:blipFill>
              <a:blip r:embed="rId730"/>
            </p:blipFill>
            <p:spPr>
              <a:xfrm>
                <a:off x="2533650" y="5524500"/>
                <a:ext cx="825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1" p14:bwMode="auto">
            <p14:nvContentPartPr>
              <p14:cNvPr id="371" name="墨迹 370"/>
              <p14:cNvContentPartPr/>
              <p14:nvPr/>
            </p14:nvContentPartPr>
            <p14:xfrm>
              <a:off x="2505075" y="5619750"/>
              <a:ext cx="168275" cy="193675"/>
            </p14:xfrm>
          </p:contentPart>
        </mc:Choice>
        <mc:Fallback xmlns="">
          <p:pic>
            <p:nvPicPr>
              <p:cNvPr id="371" name="墨迹 370"/>
            </p:nvPicPr>
            <p:blipFill>
              <a:blip r:embed="rId732"/>
            </p:blipFill>
            <p:spPr>
              <a:xfrm>
                <a:off x="2505075" y="5619750"/>
                <a:ext cx="1682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3" p14:bwMode="auto">
            <p14:nvContentPartPr>
              <p14:cNvPr id="372" name="墨迹 371"/>
              <p14:cNvContentPartPr/>
              <p14:nvPr/>
            </p14:nvContentPartPr>
            <p14:xfrm>
              <a:off x="2520950" y="5695950"/>
              <a:ext cx="180975" cy="276225"/>
            </p14:xfrm>
          </p:contentPart>
        </mc:Choice>
        <mc:Fallback xmlns="">
          <p:pic>
            <p:nvPicPr>
              <p:cNvPr id="372" name="墨迹 371"/>
            </p:nvPicPr>
            <p:blipFill>
              <a:blip r:embed="rId734"/>
            </p:blipFill>
            <p:spPr>
              <a:xfrm>
                <a:off x="2520950" y="5695950"/>
                <a:ext cx="1809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5" p14:bwMode="auto">
            <p14:nvContentPartPr>
              <p14:cNvPr id="373" name="墨迹 372"/>
              <p14:cNvContentPartPr/>
              <p14:nvPr/>
            </p14:nvContentPartPr>
            <p14:xfrm>
              <a:off x="2657475" y="5588000"/>
              <a:ext cx="222250" cy="317500"/>
            </p14:xfrm>
          </p:contentPart>
        </mc:Choice>
        <mc:Fallback xmlns="">
          <p:pic>
            <p:nvPicPr>
              <p:cNvPr id="373" name="墨迹 372"/>
            </p:nvPicPr>
            <p:blipFill>
              <a:blip r:embed="rId736"/>
            </p:blipFill>
            <p:spPr>
              <a:xfrm>
                <a:off x="2657475" y="5588000"/>
                <a:ext cx="2222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7" p14:bwMode="auto">
            <p14:nvContentPartPr>
              <p14:cNvPr id="374" name="墨迹 373"/>
              <p14:cNvContentPartPr/>
              <p14:nvPr/>
            </p14:nvContentPartPr>
            <p14:xfrm>
              <a:off x="2752725" y="5635625"/>
              <a:ext cx="171450" cy="393700"/>
            </p14:xfrm>
          </p:contentPart>
        </mc:Choice>
        <mc:Fallback xmlns="">
          <p:pic>
            <p:nvPicPr>
              <p:cNvPr id="374" name="墨迹 373"/>
            </p:nvPicPr>
            <p:blipFill>
              <a:blip r:embed="rId738"/>
            </p:blipFill>
            <p:spPr>
              <a:xfrm>
                <a:off x="2752725" y="5635625"/>
                <a:ext cx="1714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9" p14:bwMode="auto">
            <p14:nvContentPartPr>
              <p14:cNvPr id="375" name="墨迹 374"/>
              <p14:cNvContentPartPr/>
              <p14:nvPr/>
            </p14:nvContentPartPr>
            <p14:xfrm>
              <a:off x="2949575" y="5584825"/>
              <a:ext cx="63500" cy="422275"/>
            </p14:xfrm>
          </p:contentPart>
        </mc:Choice>
        <mc:Fallback xmlns="">
          <p:pic>
            <p:nvPicPr>
              <p:cNvPr id="375" name="墨迹 374"/>
            </p:nvPicPr>
            <p:blipFill>
              <a:blip r:embed="rId740"/>
            </p:blipFill>
            <p:spPr>
              <a:xfrm>
                <a:off x="2949575" y="5584825"/>
                <a:ext cx="63500" cy="42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1" p14:bwMode="auto">
            <p14:nvContentPartPr>
              <p14:cNvPr id="376" name="墨迹 375"/>
              <p14:cNvContentPartPr/>
              <p14:nvPr/>
            </p14:nvContentPartPr>
            <p14:xfrm>
              <a:off x="3032125" y="5514975"/>
              <a:ext cx="53975" cy="469900"/>
            </p14:xfrm>
          </p:contentPart>
        </mc:Choice>
        <mc:Fallback xmlns="">
          <p:pic>
            <p:nvPicPr>
              <p:cNvPr id="376" name="墨迹 375"/>
            </p:nvPicPr>
            <p:blipFill>
              <a:blip r:embed="rId742"/>
            </p:blipFill>
            <p:spPr>
              <a:xfrm>
                <a:off x="3032125" y="5514975"/>
                <a:ext cx="53975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3" p14:bwMode="auto">
            <p14:nvContentPartPr>
              <p14:cNvPr id="377" name="墨迹 376"/>
              <p14:cNvContentPartPr/>
              <p14:nvPr/>
            </p14:nvContentPartPr>
            <p14:xfrm>
              <a:off x="3076575" y="5578475"/>
              <a:ext cx="311150" cy="374650"/>
            </p14:xfrm>
          </p:contentPart>
        </mc:Choice>
        <mc:Fallback xmlns="">
          <p:pic>
            <p:nvPicPr>
              <p:cNvPr id="377" name="墨迹 376"/>
            </p:nvPicPr>
            <p:blipFill>
              <a:blip r:embed="rId744"/>
            </p:blipFill>
            <p:spPr>
              <a:xfrm>
                <a:off x="3076575" y="5578475"/>
                <a:ext cx="3111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5" p14:bwMode="auto">
            <p14:nvContentPartPr>
              <p14:cNvPr id="378" name="墨迹 377"/>
              <p14:cNvContentPartPr/>
              <p14:nvPr/>
            </p14:nvContentPartPr>
            <p14:xfrm>
              <a:off x="1581150" y="6096000"/>
              <a:ext cx="269875" cy="130175"/>
            </p14:xfrm>
          </p:contentPart>
        </mc:Choice>
        <mc:Fallback xmlns="">
          <p:pic>
            <p:nvPicPr>
              <p:cNvPr id="378" name="墨迹 377"/>
            </p:nvPicPr>
            <p:blipFill>
              <a:blip r:embed="rId746"/>
            </p:blipFill>
            <p:spPr>
              <a:xfrm>
                <a:off x="1581150" y="6096000"/>
                <a:ext cx="2698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7" p14:bwMode="auto">
            <p14:nvContentPartPr>
              <p14:cNvPr id="379" name="墨迹 378"/>
              <p14:cNvContentPartPr/>
              <p14:nvPr/>
            </p14:nvContentPartPr>
            <p14:xfrm>
              <a:off x="1854200" y="6042025"/>
              <a:ext cx="136525" cy="168275"/>
            </p14:xfrm>
          </p:contentPart>
        </mc:Choice>
        <mc:Fallback xmlns="">
          <p:pic>
            <p:nvPicPr>
              <p:cNvPr id="379" name="墨迹 378"/>
            </p:nvPicPr>
            <p:blipFill>
              <a:blip r:embed="rId748"/>
            </p:blipFill>
            <p:spPr>
              <a:xfrm>
                <a:off x="1854200" y="6042025"/>
                <a:ext cx="1365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9" p14:bwMode="auto">
            <p14:nvContentPartPr>
              <p14:cNvPr id="380" name="墨迹 379"/>
              <p14:cNvContentPartPr/>
              <p14:nvPr/>
            </p14:nvContentPartPr>
            <p14:xfrm>
              <a:off x="1987550" y="6061075"/>
              <a:ext cx="57150" cy="123825"/>
            </p14:xfrm>
          </p:contentPart>
        </mc:Choice>
        <mc:Fallback xmlns="">
          <p:pic>
            <p:nvPicPr>
              <p:cNvPr id="380" name="墨迹 379"/>
            </p:nvPicPr>
            <p:blipFill>
              <a:blip r:embed="rId750"/>
            </p:blipFill>
            <p:spPr>
              <a:xfrm>
                <a:off x="1987550" y="6061075"/>
                <a:ext cx="571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1" p14:bwMode="auto">
            <p14:nvContentPartPr>
              <p14:cNvPr id="381" name="墨迹 380"/>
              <p14:cNvContentPartPr/>
              <p14:nvPr/>
            </p14:nvContentPartPr>
            <p14:xfrm>
              <a:off x="2063750" y="6076950"/>
              <a:ext cx="63500" cy="101600"/>
            </p14:xfrm>
          </p:contentPart>
        </mc:Choice>
        <mc:Fallback xmlns="">
          <p:pic>
            <p:nvPicPr>
              <p:cNvPr id="381" name="墨迹 380"/>
            </p:nvPicPr>
            <p:blipFill>
              <a:blip r:embed="rId752"/>
            </p:blipFill>
            <p:spPr>
              <a:xfrm>
                <a:off x="2063750" y="6076950"/>
                <a:ext cx="635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3" p14:bwMode="auto">
            <p14:nvContentPartPr>
              <p14:cNvPr id="382" name="墨迹 381"/>
              <p14:cNvContentPartPr/>
              <p14:nvPr/>
            </p14:nvContentPartPr>
            <p14:xfrm>
              <a:off x="2117725" y="6045200"/>
              <a:ext cx="88900" cy="180975"/>
            </p14:xfrm>
          </p:contentPart>
        </mc:Choice>
        <mc:Fallback xmlns="">
          <p:pic>
            <p:nvPicPr>
              <p:cNvPr id="382" name="墨迹 381"/>
            </p:nvPicPr>
            <p:blipFill>
              <a:blip r:embed="rId754"/>
            </p:blipFill>
            <p:spPr>
              <a:xfrm>
                <a:off x="2117725" y="6045200"/>
                <a:ext cx="8890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5" p14:bwMode="auto">
            <p14:nvContentPartPr>
              <p14:cNvPr id="383" name="墨迹 382"/>
              <p14:cNvContentPartPr/>
              <p14:nvPr/>
            </p14:nvContentPartPr>
            <p14:xfrm>
              <a:off x="2238375" y="6096000"/>
              <a:ext cx="92075" cy="9525"/>
            </p14:xfrm>
          </p:contentPart>
        </mc:Choice>
        <mc:Fallback xmlns="">
          <p:pic>
            <p:nvPicPr>
              <p:cNvPr id="383" name="墨迹 382"/>
            </p:nvPicPr>
            <p:blipFill>
              <a:blip r:embed="rId756"/>
            </p:blipFill>
            <p:spPr>
              <a:xfrm>
                <a:off x="2238375" y="6096000"/>
                <a:ext cx="920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7" p14:bwMode="auto">
            <p14:nvContentPartPr>
              <p14:cNvPr id="384" name="墨迹 383"/>
              <p14:cNvContentPartPr/>
              <p14:nvPr/>
            </p14:nvContentPartPr>
            <p14:xfrm>
              <a:off x="2362200" y="6086475"/>
              <a:ext cx="104775" cy="47625"/>
            </p14:xfrm>
          </p:contentPart>
        </mc:Choice>
        <mc:Fallback xmlns="">
          <p:pic>
            <p:nvPicPr>
              <p:cNvPr id="384" name="墨迹 383"/>
            </p:nvPicPr>
            <p:blipFill>
              <a:blip r:embed="rId758"/>
            </p:blipFill>
            <p:spPr>
              <a:xfrm>
                <a:off x="2362200" y="6086475"/>
                <a:ext cx="10477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9" p14:bwMode="auto">
            <p14:nvContentPartPr>
              <p14:cNvPr id="385" name="墨迹 384"/>
              <p14:cNvContentPartPr/>
              <p14:nvPr/>
            </p14:nvContentPartPr>
            <p14:xfrm>
              <a:off x="2355850" y="5978525"/>
              <a:ext cx="104775" cy="279400"/>
            </p14:xfrm>
          </p:contentPart>
        </mc:Choice>
        <mc:Fallback xmlns="">
          <p:pic>
            <p:nvPicPr>
              <p:cNvPr id="385" name="墨迹 384"/>
            </p:nvPicPr>
            <p:blipFill>
              <a:blip r:embed="rId760"/>
            </p:blipFill>
            <p:spPr>
              <a:xfrm>
                <a:off x="2355850" y="5978525"/>
                <a:ext cx="1047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1" p14:bwMode="auto">
            <p14:nvContentPartPr>
              <p14:cNvPr id="386" name="墨迹 385"/>
              <p14:cNvContentPartPr/>
              <p14:nvPr/>
            </p14:nvContentPartPr>
            <p14:xfrm>
              <a:off x="2486025" y="6007100"/>
              <a:ext cx="31750" cy="206375"/>
            </p14:xfrm>
          </p:contentPart>
        </mc:Choice>
        <mc:Fallback xmlns="">
          <p:pic>
            <p:nvPicPr>
              <p:cNvPr id="386" name="墨迹 385"/>
            </p:nvPicPr>
            <p:blipFill>
              <a:blip r:embed="rId762"/>
            </p:blipFill>
            <p:spPr>
              <a:xfrm>
                <a:off x="2486025" y="6007100"/>
                <a:ext cx="317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3" p14:bwMode="auto">
            <p14:nvContentPartPr>
              <p14:cNvPr id="387" name="墨迹 386"/>
              <p14:cNvContentPartPr/>
              <p14:nvPr/>
            </p14:nvContentPartPr>
            <p14:xfrm>
              <a:off x="2520950" y="6000750"/>
              <a:ext cx="171450" cy="184150"/>
            </p14:xfrm>
          </p:contentPart>
        </mc:Choice>
        <mc:Fallback xmlns="">
          <p:pic>
            <p:nvPicPr>
              <p:cNvPr id="387" name="墨迹 386"/>
            </p:nvPicPr>
            <p:blipFill>
              <a:blip r:embed="rId764"/>
            </p:blipFill>
            <p:spPr>
              <a:xfrm>
                <a:off x="2520950" y="6000750"/>
                <a:ext cx="171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5" p14:bwMode="auto">
            <p14:nvContentPartPr>
              <p14:cNvPr id="388" name="墨迹 387"/>
              <p14:cNvContentPartPr/>
              <p14:nvPr/>
            </p14:nvContentPartPr>
            <p14:xfrm>
              <a:off x="2771775" y="6111875"/>
              <a:ext cx="60325" cy="9525"/>
            </p14:xfrm>
          </p:contentPart>
        </mc:Choice>
        <mc:Fallback xmlns="">
          <p:pic>
            <p:nvPicPr>
              <p:cNvPr id="388" name="墨迹 387"/>
            </p:nvPicPr>
            <p:blipFill>
              <a:blip r:embed="rId766"/>
            </p:blipFill>
            <p:spPr>
              <a:xfrm>
                <a:off x="2771775" y="6111875"/>
                <a:ext cx="603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7" p14:bwMode="auto">
            <p14:nvContentPartPr>
              <p14:cNvPr id="389" name="墨迹 388"/>
              <p14:cNvContentPartPr/>
              <p14:nvPr/>
            </p14:nvContentPartPr>
            <p14:xfrm>
              <a:off x="2867025" y="6070600"/>
              <a:ext cx="82550" cy="203200"/>
            </p14:xfrm>
          </p:contentPart>
        </mc:Choice>
        <mc:Fallback xmlns="">
          <p:pic>
            <p:nvPicPr>
              <p:cNvPr id="389" name="墨迹 388"/>
            </p:nvPicPr>
            <p:blipFill>
              <a:blip r:embed="rId768"/>
            </p:blipFill>
            <p:spPr>
              <a:xfrm>
                <a:off x="2867025" y="6070600"/>
                <a:ext cx="825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9" p14:bwMode="auto">
            <p14:nvContentPartPr>
              <p14:cNvPr id="390" name="墨迹 389"/>
              <p14:cNvContentPartPr/>
              <p14:nvPr/>
            </p14:nvContentPartPr>
            <p14:xfrm>
              <a:off x="2987675" y="5978525"/>
              <a:ext cx="69850" cy="266700"/>
            </p14:xfrm>
          </p:contentPart>
        </mc:Choice>
        <mc:Fallback xmlns="">
          <p:pic>
            <p:nvPicPr>
              <p:cNvPr id="390" name="墨迹 389"/>
            </p:nvPicPr>
            <p:blipFill>
              <a:blip r:embed="rId770"/>
            </p:blipFill>
            <p:spPr>
              <a:xfrm>
                <a:off x="2987675" y="5978525"/>
                <a:ext cx="69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1" p14:bwMode="auto">
            <p14:nvContentPartPr>
              <p14:cNvPr id="391" name="墨迹 390"/>
              <p14:cNvContentPartPr/>
              <p14:nvPr/>
            </p14:nvContentPartPr>
            <p14:xfrm>
              <a:off x="3057525" y="6064250"/>
              <a:ext cx="155575" cy="209550"/>
            </p14:xfrm>
          </p:contentPart>
        </mc:Choice>
        <mc:Fallback xmlns="">
          <p:pic>
            <p:nvPicPr>
              <p:cNvPr id="391" name="墨迹 390"/>
            </p:nvPicPr>
            <p:blipFill>
              <a:blip r:embed="rId772"/>
            </p:blipFill>
            <p:spPr>
              <a:xfrm>
                <a:off x="3057525" y="6064250"/>
                <a:ext cx="15557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3" p14:bwMode="auto">
            <p14:nvContentPartPr>
              <p14:cNvPr id="392" name="墨迹 391"/>
              <p14:cNvContentPartPr/>
              <p14:nvPr/>
            </p14:nvContentPartPr>
            <p14:xfrm>
              <a:off x="3168650" y="6061075"/>
              <a:ext cx="63500" cy="95250"/>
            </p14:xfrm>
          </p:contentPart>
        </mc:Choice>
        <mc:Fallback xmlns="">
          <p:pic>
            <p:nvPicPr>
              <p:cNvPr id="392" name="墨迹 391"/>
            </p:nvPicPr>
            <p:blipFill>
              <a:blip r:embed="rId774"/>
            </p:blipFill>
            <p:spPr>
              <a:xfrm>
                <a:off x="3168650" y="6061075"/>
                <a:ext cx="6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5" p14:bwMode="auto">
            <p14:nvContentPartPr>
              <p14:cNvPr id="393" name="墨迹 392"/>
              <p14:cNvContentPartPr/>
              <p14:nvPr/>
            </p14:nvContentPartPr>
            <p14:xfrm>
              <a:off x="3257550" y="5911850"/>
              <a:ext cx="114300" cy="250825"/>
            </p14:xfrm>
          </p:contentPart>
        </mc:Choice>
        <mc:Fallback xmlns="">
          <p:pic>
            <p:nvPicPr>
              <p:cNvPr id="393" name="墨迹 392"/>
            </p:nvPicPr>
            <p:blipFill>
              <a:blip r:embed="rId776"/>
            </p:blipFill>
            <p:spPr>
              <a:xfrm>
                <a:off x="3257550" y="5911850"/>
                <a:ext cx="1143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7" p14:bwMode="auto">
            <p14:nvContentPartPr>
              <p14:cNvPr id="394" name="墨迹 393"/>
              <p14:cNvContentPartPr/>
              <p14:nvPr/>
            </p14:nvContentPartPr>
            <p14:xfrm>
              <a:off x="5537200" y="4200525"/>
              <a:ext cx="549275" cy="815975"/>
            </p14:xfrm>
          </p:contentPart>
        </mc:Choice>
        <mc:Fallback xmlns="">
          <p:pic>
            <p:nvPicPr>
              <p:cNvPr id="394" name="墨迹 393"/>
            </p:nvPicPr>
            <p:blipFill>
              <a:blip r:embed="rId778"/>
            </p:blipFill>
            <p:spPr>
              <a:xfrm>
                <a:off x="5537200" y="4200525"/>
                <a:ext cx="549275" cy="815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9" p14:bwMode="auto">
            <p14:nvContentPartPr>
              <p14:cNvPr id="395" name="墨迹 394"/>
              <p14:cNvContentPartPr/>
              <p14:nvPr/>
            </p14:nvContentPartPr>
            <p14:xfrm>
              <a:off x="5451475" y="4889500"/>
              <a:ext cx="146050" cy="171450"/>
            </p14:xfrm>
          </p:contentPart>
        </mc:Choice>
        <mc:Fallback xmlns="">
          <p:pic>
            <p:nvPicPr>
              <p:cNvPr id="395" name="墨迹 394"/>
            </p:nvPicPr>
            <p:blipFill>
              <a:blip r:embed="rId780"/>
            </p:blipFill>
            <p:spPr>
              <a:xfrm>
                <a:off x="5451475" y="4889500"/>
                <a:ext cx="1460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1" p14:bwMode="auto">
            <p14:nvContentPartPr>
              <p14:cNvPr id="396" name="墨迹 395"/>
              <p14:cNvContentPartPr/>
              <p14:nvPr/>
            </p14:nvContentPartPr>
            <p14:xfrm>
              <a:off x="5775325" y="482600"/>
              <a:ext cx="263525" cy="269875"/>
            </p14:xfrm>
          </p:contentPart>
        </mc:Choice>
        <mc:Fallback xmlns="">
          <p:pic>
            <p:nvPicPr>
              <p:cNvPr id="396" name="墨迹 395"/>
            </p:nvPicPr>
            <p:blipFill>
              <a:blip r:embed="rId782"/>
            </p:blipFill>
            <p:spPr>
              <a:xfrm>
                <a:off x="5775325" y="482600"/>
                <a:ext cx="26352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3" p14:bwMode="auto">
            <p14:nvContentPartPr>
              <p14:cNvPr id="397" name="墨迹 396"/>
              <p14:cNvContentPartPr/>
              <p14:nvPr/>
            </p14:nvContentPartPr>
            <p14:xfrm>
              <a:off x="5889625" y="542925"/>
              <a:ext cx="25400" cy="190500"/>
            </p14:xfrm>
          </p:contentPart>
        </mc:Choice>
        <mc:Fallback xmlns="">
          <p:pic>
            <p:nvPicPr>
              <p:cNvPr id="397" name="墨迹 396"/>
            </p:nvPicPr>
            <p:blipFill>
              <a:blip r:embed="rId784"/>
            </p:blipFill>
            <p:spPr>
              <a:xfrm>
                <a:off x="5889625" y="542925"/>
                <a:ext cx="25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5" p14:bwMode="auto">
            <p14:nvContentPartPr>
              <p14:cNvPr id="398" name="墨迹 397"/>
              <p14:cNvContentPartPr/>
              <p14:nvPr/>
            </p14:nvContentPartPr>
            <p14:xfrm>
              <a:off x="5784850" y="1143000"/>
              <a:ext cx="263525" cy="282575"/>
            </p14:xfrm>
          </p:contentPart>
        </mc:Choice>
        <mc:Fallback xmlns="">
          <p:pic>
            <p:nvPicPr>
              <p:cNvPr id="398" name="墨迹 397"/>
            </p:nvPicPr>
            <p:blipFill>
              <a:blip r:embed="rId786"/>
            </p:blipFill>
            <p:spPr>
              <a:xfrm>
                <a:off x="5784850" y="1143000"/>
                <a:ext cx="2635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7" p14:bwMode="auto">
            <p14:nvContentPartPr>
              <p14:cNvPr id="399" name="墨迹 398"/>
              <p14:cNvContentPartPr/>
              <p14:nvPr/>
            </p14:nvContentPartPr>
            <p14:xfrm>
              <a:off x="3330575" y="2146300"/>
              <a:ext cx="250825" cy="298450"/>
            </p14:xfrm>
          </p:contentPart>
        </mc:Choice>
        <mc:Fallback xmlns="">
          <p:pic>
            <p:nvPicPr>
              <p:cNvPr id="399" name="墨迹 398"/>
            </p:nvPicPr>
            <p:blipFill>
              <a:blip r:embed="rId788"/>
            </p:blipFill>
            <p:spPr>
              <a:xfrm>
                <a:off x="3330575" y="2146300"/>
                <a:ext cx="2508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9" p14:bwMode="auto">
            <p14:nvContentPartPr>
              <p14:cNvPr id="400" name="墨迹 399"/>
              <p14:cNvContentPartPr/>
              <p14:nvPr/>
            </p14:nvContentPartPr>
            <p14:xfrm>
              <a:off x="5788025" y="3333750"/>
              <a:ext cx="187325" cy="168275"/>
            </p14:xfrm>
          </p:contentPart>
        </mc:Choice>
        <mc:Fallback xmlns="">
          <p:pic>
            <p:nvPicPr>
              <p:cNvPr id="400" name="墨迹 399"/>
            </p:nvPicPr>
            <p:blipFill>
              <a:blip r:embed="rId790"/>
            </p:blipFill>
            <p:spPr>
              <a:xfrm>
                <a:off x="5788025" y="3333750"/>
                <a:ext cx="1873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1" p14:bwMode="auto">
            <p14:nvContentPartPr>
              <p14:cNvPr id="401" name="墨迹 400"/>
              <p14:cNvContentPartPr/>
              <p14:nvPr/>
            </p14:nvContentPartPr>
            <p14:xfrm>
              <a:off x="5845175" y="3371850"/>
              <a:ext cx="69850" cy="203200"/>
            </p14:xfrm>
          </p:contentPart>
        </mc:Choice>
        <mc:Fallback xmlns="">
          <p:pic>
            <p:nvPicPr>
              <p:cNvPr id="401" name="墨迹 400"/>
            </p:nvPicPr>
            <p:blipFill>
              <a:blip r:embed="rId792"/>
            </p:blipFill>
            <p:spPr>
              <a:xfrm>
                <a:off x="5845175" y="3371850"/>
                <a:ext cx="698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3" p14:bwMode="auto">
            <p14:nvContentPartPr>
              <p14:cNvPr id="402" name="墨迹 401"/>
              <p14:cNvContentPartPr/>
              <p14:nvPr/>
            </p14:nvContentPartPr>
            <p14:xfrm>
              <a:off x="5718175" y="3327400"/>
              <a:ext cx="361950" cy="339725"/>
            </p14:xfrm>
          </p:contentPart>
        </mc:Choice>
        <mc:Fallback xmlns="">
          <p:pic>
            <p:nvPicPr>
              <p:cNvPr id="402" name="墨迹 401"/>
            </p:nvPicPr>
            <p:blipFill>
              <a:blip r:embed="rId794"/>
            </p:blipFill>
            <p:spPr>
              <a:xfrm>
                <a:off x="5718175" y="3327400"/>
                <a:ext cx="3619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5" p14:bwMode="auto">
            <p14:nvContentPartPr>
              <p14:cNvPr id="403" name="墨迹 402"/>
              <p14:cNvContentPartPr/>
              <p14:nvPr/>
            </p14:nvContentPartPr>
            <p14:xfrm>
              <a:off x="3517900" y="4559300"/>
              <a:ext cx="117475" cy="263525"/>
            </p14:xfrm>
          </p:contentPart>
        </mc:Choice>
        <mc:Fallback xmlns="">
          <p:pic>
            <p:nvPicPr>
              <p:cNvPr id="403" name="墨迹 402"/>
            </p:nvPicPr>
            <p:blipFill>
              <a:blip r:embed="rId796"/>
            </p:blipFill>
            <p:spPr>
              <a:xfrm>
                <a:off x="3517900" y="4559300"/>
                <a:ext cx="11747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7" p14:bwMode="auto">
            <p14:nvContentPartPr>
              <p14:cNvPr id="404" name="墨迹 403"/>
              <p14:cNvContentPartPr/>
              <p14:nvPr/>
            </p14:nvContentPartPr>
            <p14:xfrm>
              <a:off x="3562350" y="4591050"/>
              <a:ext cx="104775" cy="69850"/>
            </p14:xfrm>
          </p:contentPart>
        </mc:Choice>
        <mc:Fallback xmlns="">
          <p:pic>
            <p:nvPicPr>
              <p:cNvPr id="404" name="墨迹 403"/>
            </p:nvPicPr>
            <p:blipFill>
              <a:blip r:embed="rId798"/>
            </p:blipFill>
            <p:spPr>
              <a:xfrm>
                <a:off x="3562350" y="4591050"/>
                <a:ext cx="10477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9" p14:bwMode="auto">
            <p14:nvContentPartPr>
              <p14:cNvPr id="405" name="墨迹 404"/>
              <p14:cNvContentPartPr/>
              <p14:nvPr/>
            </p14:nvContentPartPr>
            <p14:xfrm>
              <a:off x="3460750" y="4565650"/>
              <a:ext cx="241300" cy="317500"/>
            </p14:xfrm>
          </p:contentPart>
        </mc:Choice>
        <mc:Fallback xmlns="">
          <p:pic>
            <p:nvPicPr>
              <p:cNvPr id="405" name="墨迹 404"/>
            </p:nvPicPr>
            <p:blipFill>
              <a:blip r:embed="rId800"/>
            </p:blipFill>
            <p:spPr>
              <a:xfrm>
                <a:off x="3460750" y="4565650"/>
                <a:ext cx="2413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1" p14:bwMode="auto">
            <p14:nvContentPartPr>
              <p14:cNvPr id="406" name="墨迹 405"/>
              <p14:cNvContentPartPr/>
              <p14:nvPr/>
            </p14:nvContentPartPr>
            <p14:xfrm>
              <a:off x="5746750" y="5086350"/>
              <a:ext cx="120650" cy="320675"/>
            </p14:xfrm>
          </p:contentPart>
        </mc:Choice>
        <mc:Fallback xmlns="">
          <p:pic>
            <p:nvPicPr>
              <p:cNvPr id="406" name="墨迹 405"/>
            </p:nvPicPr>
            <p:blipFill>
              <a:blip r:embed="rId802"/>
            </p:blipFill>
            <p:spPr>
              <a:xfrm>
                <a:off x="5746750" y="5086350"/>
                <a:ext cx="120650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3" p14:bwMode="auto">
            <p14:nvContentPartPr>
              <p14:cNvPr id="407" name="墨迹 406"/>
              <p14:cNvContentPartPr/>
              <p14:nvPr/>
            </p14:nvContentPartPr>
            <p14:xfrm>
              <a:off x="5648325" y="5089525"/>
              <a:ext cx="330200" cy="485775"/>
            </p14:xfrm>
          </p:contentPart>
        </mc:Choice>
        <mc:Fallback xmlns="">
          <p:pic>
            <p:nvPicPr>
              <p:cNvPr id="407" name="墨迹 406"/>
            </p:nvPicPr>
            <p:blipFill>
              <a:blip r:embed="rId804"/>
            </p:blipFill>
            <p:spPr>
              <a:xfrm>
                <a:off x="5648325" y="5089525"/>
                <a:ext cx="330200" cy="485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5" p14:bwMode="auto">
            <p14:nvContentPartPr>
              <p14:cNvPr id="408" name="墨迹 407"/>
              <p14:cNvContentPartPr/>
              <p14:nvPr/>
            </p14:nvContentPartPr>
            <p14:xfrm>
              <a:off x="5283200" y="6127750"/>
              <a:ext cx="263525" cy="212725"/>
            </p14:xfrm>
          </p:contentPart>
        </mc:Choice>
        <mc:Fallback xmlns="">
          <p:pic>
            <p:nvPicPr>
              <p:cNvPr id="408" name="墨迹 407"/>
            </p:nvPicPr>
            <p:blipFill>
              <a:blip r:embed="rId806"/>
            </p:blipFill>
            <p:spPr>
              <a:xfrm>
                <a:off x="5283200" y="6127750"/>
                <a:ext cx="2635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7" p14:bwMode="auto">
            <p14:nvContentPartPr>
              <p14:cNvPr id="409" name="墨迹 408"/>
              <p14:cNvContentPartPr/>
              <p14:nvPr/>
            </p14:nvContentPartPr>
            <p14:xfrm>
              <a:off x="5581650" y="6213475"/>
              <a:ext cx="168275" cy="9525"/>
            </p14:xfrm>
          </p:contentPart>
        </mc:Choice>
        <mc:Fallback xmlns="">
          <p:pic>
            <p:nvPicPr>
              <p:cNvPr id="409" name="墨迹 408"/>
            </p:nvPicPr>
            <p:blipFill>
              <a:blip r:embed="rId808"/>
            </p:blipFill>
            <p:spPr>
              <a:xfrm>
                <a:off x="5581650" y="6213475"/>
                <a:ext cx="1682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9" p14:bwMode="auto">
            <p14:nvContentPartPr>
              <p14:cNvPr id="410" name="墨迹 409"/>
              <p14:cNvContentPartPr/>
              <p14:nvPr/>
            </p14:nvContentPartPr>
            <p14:xfrm>
              <a:off x="5638800" y="6089650"/>
              <a:ext cx="168275" cy="254000"/>
            </p14:xfrm>
          </p:contentPart>
        </mc:Choice>
        <mc:Fallback xmlns="">
          <p:pic>
            <p:nvPicPr>
              <p:cNvPr id="410" name="墨迹 409"/>
            </p:nvPicPr>
            <p:blipFill>
              <a:blip r:embed="rId810"/>
            </p:blipFill>
            <p:spPr>
              <a:xfrm>
                <a:off x="5638800" y="6089650"/>
                <a:ext cx="1682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1" p14:bwMode="auto">
            <p14:nvContentPartPr>
              <p14:cNvPr id="411" name="墨迹 410"/>
              <p14:cNvContentPartPr/>
              <p14:nvPr/>
            </p14:nvContentPartPr>
            <p14:xfrm>
              <a:off x="5362575" y="6235700"/>
              <a:ext cx="95250" cy="79375"/>
            </p14:xfrm>
          </p:contentPart>
        </mc:Choice>
        <mc:Fallback xmlns="">
          <p:pic>
            <p:nvPicPr>
              <p:cNvPr id="411" name="墨迹 410"/>
            </p:nvPicPr>
            <p:blipFill>
              <a:blip r:embed="rId812"/>
            </p:blipFill>
            <p:spPr>
              <a:xfrm>
                <a:off x="5362575" y="6235700"/>
                <a:ext cx="952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3" p14:bwMode="auto">
            <p14:nvContentPartPr>
              <p14:cNvPr id="412" name="墨迹 411"/>
              <p14:cNvContentPartPr/>
              <p14:nvPr/>
            </p14:nvContentPartPr>
            <p14:xfrm>
              <a:off x="6045200" y="6042025"/>
              <a:ext cx="123825" cy="244475"/>
            </p14:xfrm>
          </p:contentPart>
        </mc:Choice>
        <mc:Fallback xmlns="">
          <p:pic>
            <p:nvPicPr>
              <p:cNvPr id="412" name="墨迹 411"/>
            </p:nvPicPr>
            <p:blipFill>
              <a:blip r:embed="rId814"/>
            </p:blipFill>
            <p:spPr>
              <a:xfrm>
                <a:off x="6045200" y="6042025"/>
                <a:ext cx="12382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5" p14:bwMode="auto">
            <p14:nvContentPartPr>
              <p14:cNvPr id="413" name="墨迹 412"/>
              <p14:cNvContentPartPr/>
              <p14:nvPr/>
            </p14:nvContentPartPr>
            <p14:xfrm>
              <a:off x="5953125" y="6022975"/>
              <a:ext cx="355600" cy="412750"/>
            </p14:xfrm>
          </p:contentPart>
        </mc:Choice>
        <mc:Fallback xmlns="">
          <p:pic>
            <p:nvPicPr>
              <p:cNvPr id="413" name="墨迹 412"/>
            </p:nvPicPr>
            <p:blipFill>
              <a:blip r:embed="rId816"/>
            </p:blipFill>
            <p:spPr>
              <a:xfrm>
                <a:off x="5953125" y="6022975"/>
                <a:ext cx="355600" cy="412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11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057400"/>
            <a:ext cx="7429500" cy="2455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12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914400"/>
            <a:ext cx="7073900" cy="4948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133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28600"/>
            <a:ext cx="8410575" cy="6396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图片 14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8" y="1511300"/>
            <a:ext cx="8137525" cy="38354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991100" y="1727200"/>
              <a:ext cx="1295400" cy="425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991100" y="1727200"/>
                <a:ext cx="12954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283325" y="1924050"/>
              <a:ext cx="498475" cy="6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283325" y="1924050"/>
                <a:ext cx="4984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6794500" y="1657350"/>
              <a:ext cx="196850" cy="3968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794500" y="1657350"/>
                <a:ext cx="196850" cy="39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819900" y="1933575"/>
              <a:ext cx="117475" cy="25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819900" y="1933575"/>
                <a:ext cx="1174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896100" y="1965325"/>
              <a:ext cx="127000" cy="984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896100" y="1965325"/>
                <a:ext cx="1270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7134225" y="1676400"/>
              <a:ext cx="38100" cy="1174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7134225" y="1676400"/>
                <a:ext cx="381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7067550" y="1806575"/>
              <a:ext cx="180975" cy="279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7067550" y="1806575"/>
                <a:ext cx="1809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7292975" y="1736725"/>
              <a:ext cx="127000" cy="10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7292975" y="1736725"/>
                <a:ext cx="1270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7283450" y="1838325"/>
              <a:ext cx="22225" cy="171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7283450" y="1838325"/>
                <a:ext cx="222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7308850" y="1781175"/>
              <a:ext cx="238125" cy="298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7308850" y="1781175"/>
                <a:ext cx="2381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7470775" y="1879600"/>
              <a:ext cx="360" cy="101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7470775" y="1879600"/>
                <a:ext cx="36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6791325" y="2254250"/>
              <a:ext cx="177800" cy="349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6791325" y="2254250"/>
                <a:ext cx="1778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6905625" y="2279650"/>
              <a:ext cx="168275" cy="4349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6905625" y="2279650"/>
                <a:ext cx="168275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6991350" y="2460625"/>
              <a:ext cx="104775" cy="101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6991350" y="2460625"/>
                <a:ext cx="1047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6969125" y="2511425"/>
              <a:ext cx="146050" cy="793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6969125" y="2511425"/>
                <a:ext cx="1460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7185025" y="2400300"/>
              <a:ext cx="12700" cy="254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7185025" y="2400300"/>
                <a:ext cx="12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7197725" y="2330450"/>
              <a:ext cx="161925" cy="3238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7197725" y="2330450"/>
                <a:ext cx="16192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7194550" y="2447925"/>
              <a:ext cx="120650" cy="762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7194550" y="2447925"/>
                <a:ext cx="1206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7254875" y="2362200"/>
              <a:ext cx="22225" cy="2762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7254875" y="2362200"/>
                <a:ext cx="222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7375525" y="2393950"/>
              <a:ext cx="117475" cy="539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7375525" y="2393950"/>
                <a:ext cx="1174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7429500" y="2368550"/>
              <a:ext cx="50800" cy="2159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7429500" y="2368550"/>
                <a:ext cx="508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7499350" y="2374900"/>
              <a:ext cx="130175" cy="412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7499350" y="2374900"/>
                <a:ext cx="1301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7477125" y="2444750"/>
              <a:ext cx="95250" cy="857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7477125" y="2444750"/>
                <a:ext cx="9525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7458075" y="2314575"/>
              <a:ext cx="161925" cy="3238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7458075" y="2314575"/>
                <a:ext cx="16192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7569200" y="2200275"/>
              <a:ext cx="114300" cy="5842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7569200" y="2200275"/>
                <a:ext cx="1143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7648575" y="2266950"/>
              <a:ext cx="41275" cy="984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7648575" y="2266950"/>
                <a:ext cx="412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7496175" y="2438400"/>
              <a:ext cx="187325" cy="3238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7496175" y="2438400"/>
                <a:ext cx="187325" cy="3238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图片 15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0"/>
            <a:ext cx="8739188" cy="3532188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914775" y="1454150"/>
              <a:ext cx="193675" cy="2222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914775" y="1454150"/>
                <a:ext cx="1936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244975" y="1397000"/>
              <a:ext cx="101600" cy="666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244975" y="1397000"/>
                <a:ext cx="10160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4232275" y="1457325"/>
              <a:ext cx="6350" cy="177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4232275" y="1457325"/>
                <a:ext cx="6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4248150" y="1393825"/>
              <a:ext cx="241300" cy="2508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4248150" y="1393825"/>
                <a:ext cx="2413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4606925" y="1266825"/>
              <a:ext cx="73025" cy="1238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4606925" y="1266825"/>
                <a:ext cx="730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4543425" y="1393825"/>
              <a:ext cx="12700" cy="171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4543425" y="1393825"/>
                <a:ext cx="12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4575175" y="1397000"/>
              <a:ext cx="168275" cy="1428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4575175" y="1397000"/>
                <a:ext cx="1682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4530725" y="1438275"/>
              <a:ext cx="130175" cy="3524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4530725" y="1438275"/>
                <a:ext cx="1301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4613275" y="1514475"/>
              <a:ext cx="165100" cy="14922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4613275" y="1514475"/>
                <a:ext cx="1651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4937125" y="1476375"/>
              <a:ext cx="120650" cy="177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4937125" y="1476375"/>
                <a:ext cx="1206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5054600" y="1444625"/>
              <a:ext cx="174625" cy="730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5054600" y="1444625"/>
                <a:ext cx="17462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5099050" y="1419225"/>
              <a:ext cx="88900" cy="279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5099050" y="1419225"/>
                <a:ext cx="889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5270500" y="1247775"/>
              <a:ext cx="146050" cy="336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5270500" y="1247775"/>
                <a:ext cx="1460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5273675" y="1463675"/>
              <a:ext cx="165100" cy="1682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5273675" y="1463675"/>
                <a:ext cx="1651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5514975" y="1273175"/>
              <a:ext cx="73025" cy="1270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5514975" y="1273175"/>
                <a:ext cx="730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5441950" y="1400175"/>
              <a:ext cx="168275" cy="241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5441950" y="1400175"/>
                <a:ext cx="1682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5651500" y="1304925"/>
              <a:ext cx="133350" cy="336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5651500" y="1304925"/>
                <a:ext cx="133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5768975" y="1317625"/>
              <a:ext cx="174625" cy="438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5768975" y="1317625"/>
                <a:ext cx="17462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5889625" y="1495425"/>
              <a:ext cx="114300" cy="76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5889625" y="1495425"/>
                <a:ext cx="1143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6080125" y="1409700"/>
              <a:ext cx="3175" cy="2413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6080125" y="1409700"/>
                <a:ext cx="31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6089650" y="1339850"/>
              <a:ext cx="174625" cy="2794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6089650" y="1339850"/>
                <a:ext cx="17462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6092825" y="1390650"/>
              <a:ext cx="152400" cy="2698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6092825" y="1390650"/>
                <a:ext cx="1524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6315075" y="1419225"/>
              <a:ext cx="635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6315075" y="14192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6340475" y="1308100"/>
              <a:ext cx="31750" cy="30797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6340475" y="1308100"/>
                <a:ext cx="317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6362700" y="1400175"/>
              <a:ext cx="203200" cy="4127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6362700" y="1400175"/>
                <a:ext cx="20320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6378575" y="1292225"/>
              <a:ext cx="279400" cy="4921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6378575" y="1292225"/>
                <a:ext cx="279400" cy="492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6502400" y="1425575"/>
              <a:ext cx="111125" cy="2190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6502400" y="1425575"/>
                <a:ext cx="1111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6518275" y="1238250"/>
              <a:ext cx="635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7"/>
            </p:blipFill>
            <p:spPr>
              <a:xfrm>
                <a:off x="6518275" y="12382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6667500" y="1352550"/>
              <a:ext cx="190500" cy="3143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6667500" y="1352550"/>
                <a:ext cx="19050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6838950" y="1536700"/>
              <a:ext cx="120650" cy="1682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6838950" y="1536700"/>
                <a:ext cx="1206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4298950" y="1905000"/>
              <a:ext cx="63500" cy="2222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4298950" y="1905000"/>
                <a:ext cx="635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4375150" y="1898650"/>
              <a:ext cx="92075" cy="1809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4375150" y="1898650"/>
                <a:ext cx="920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4368800" y="1974850"/>
              <a:ext cx="95250" cy="1111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4368800" y="1974850"/>
                <a:ext cx="9525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4403725" y="2120900"/>
              <a:ext cx="9525" cy="1238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4403725" y="2120900"/>
                <a:ext cx="95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4235450" y="2162175"/>
              <a:ext cx="292100" cy="323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4235450" y="2162175"/>
                <a:ext cx="2921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4381500" y="2327275"/>
              <a:ext cx="19050" cy="1301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4381500" y="2327275"/>
                <a:ext cx="190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4467225" y="2320925"/>
              <a:ext cx="635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7"/>
            </p:blipFill>
            <p:spPr>
              <a:xfrm>
                <a:off x="4467225" y="2320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墨迹 38"/>
              <p14:cNvContentPartPr/>
              <p14:nvPr/>
            </p14:nvContentPartPr>
            <p14:xfrm>
              <a:off x="4568825" y="2130425"/>
              <a:ext cx="120650" cy="3492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5"/>
            </p:blipFill>
            <p:spPr>
              <a:xfrm>
                <a:off x="4568825" y="2130425"/>
                <a:ext cx="1206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墨迹 39"/>
              <p14:cNvContentPartPr/>
              <p14:nvPr/>
            </p14:nvContentPartPr>
            <p14:xfrm>
              <a:off x="4765675" y="2212975"/>
              <a:ext cx="19050" cy="1016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7"/>
            </p:blipFill>
            <p:spPr>
              <a:xfrm>
                <a:off x="4765675" y="2212975"/>
                <a:ext cx="190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墨迹 40"/>
              <p14:cNvContentPartPr/>
              <p14:nvPr/>
            </p14:nvContentPartPr>
            <p14:xfrm>
              <a:off x="4772025" y="2206625"/>
              <a:ext cx="98425" cy="13017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9"/>
            </p:blipFill>
            <p:spPr>
              <a:xfrm>
                <a:off x="4772025" y="2206625"/>
                <a:ext cx="9842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墨迹 41"/>
              <p14:cNvContentPartPr/>
              <p14:nvPr/>
            </p14:nvContentPartPr>
            <p14:xfrm>
              <a:off x="4899025" y="2044700"/>
              <a:ext cx="111125" cy="4286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1"/>
            </p:blipFill>
            <p:spPr>
              <a:xfrm>
                <a:off x="4899025" y="2044700"/>
                <a:ext cx="1111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墨迹 42"/>
              <p14:cNvContentPartPr/>
              <p14:nvPr/>
            </p14:nvContentPartPr>
            <p14:xfrm>
              <a:off x="4921250" y="2162175"/>
              <a:ext cx="193675" cy="2952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3"/>
            </p:blipFill>
            <p:spPr>
              <a:xfrm>
                <a:off x="4921250" y="2162175"/>
                <a:ext cx="1936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墨迹 43"/>
              <p14:cNvContentPartPr/>
              <p14:nvPr/>
            </p14:nvContentPartPr>
            <p14:xfrm>
              <a:off x="4953000" y="2270125"/>
              <a:ext cx="180975" cy="1778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5"/>
            </p:blipFill>
            <p:spPr>
              <a:xfrm>
                <a:off x="4953000" y="2270125"/>
                <a:ext cx="18097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墨迹 44"/>
              <p14:cNvContentPartPr/>
              <p14:nvPr/>
            </p14:nvContentPartPr>
            <p14:xfrm>
              <a:off x="2346325" y="1609725"/>
              <a:ext cx="358775" cy="4476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7"/>
            </p:blipFill>
            <p:spPr>
              <a:xfrm>
                <a:off x="2346325" y="1609725"/>
                <a:ext cx="35877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6715125" y="2689225"/>
              <a:ext cx="285750" cy="3556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6715125" y="2689225"/>
                <a:ext cx="2857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6711950" y="2606675"/>
              <a:ext cx="307975" cy="5397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6711950" y="2606675"/>
                <a:ext cx="307975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2352675" y="1631950"/>
              <a:ext cx="374650" cy="4445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2352675" y="1631950"/>
                <a:ext cx="3746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463550" y="533400"/>
              <a:ext cx="158750" cy="2286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463550" y="533400"/>
                <a:ext cx="158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669925" y="473075"/>
              <a:ext cx="120650" cy="28892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669925" y="473075"/>
                <a:ext cx="1206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857250" y="479425"/>
              <a:ext cx="158750" cy="2381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857250" y="479425"/>
                <a:ext cx="1587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1025525" y="584200"/>
              <a:ext cx="133350" cy="158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1025525" y="584200"/>
                <a:ext cx="1333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1165225" y="527050"/>
              <a:ext cx="158750" cy="2317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1165225" y="527050"/>
                <a:ext cx="1587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1501775" y="495300"/>
              <a:ext cx="390525" cy="8572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1501775" y="495300"/>
                <a:ext cx="3905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1974850" y="444500"/>
              <a:ext cx="117475" cy="30162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1974850" y="444500"/>
                <a:ext cx="11747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2085975" y="346075"/>
              <a:ext cx="133350" cy="3587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2085975" y="346075"/>
                <a:ext cx="13335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2209800" y="349250"/>
              <a:ext cx="260350" cy="4476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2209800" y="349250"/>
                <a:ext cx="26035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5041900" y="3171825"/>
              <a:ext cx="298450" cy="44767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5041900" y="3171825"/>
                <a:ext cx="29845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6991350" y="3108325"/>
              <a:ext cx="165100" cy="2190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6991350" y="3108325"/>
                <a:ext cx="1651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7254875" y="3346450"/>
              <a:ext cx="158750" cy="1301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7254875" y="3346450"/>
                <a:ext cx="1587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7156450" y="3292475"/>
              <a:ext cx="282575" cy="29527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7156450" y="3292475"/>
                <a:ext cx="2825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5340350" y="3527425"/>
              <a:ext cx="187325" cy="33972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5340350" y="3527425"/>
                <a:ext cx="18732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5588000" y="3721100"/>
              <a:ext cx="174625" cy="2762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5588000" y="3721100"/>
                <a:ext cx="1746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5581650" y="3676650"/>
              <a:ext cx="209550" cy="3683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5581650" y="3676650"/>
                <a:ext cx="2095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5816600" y="3787775"/>
              <a:ext cx="174625" cy="444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5816600" y="3787775"/>
                <a:ext cx="1746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5949950" y="3670300"/>
              <a:ext cx="44450" cy="2794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5949950" y="3670300"/>
                <a:ext cx="444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6178550" y="3657600"/>
              <a:ext cx="44450" cy="30797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6178550" y="3657600"/>
                <a:ext cx="444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7502525" y="3349625"/>
              <a:ext cx="133350" cy="1587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7502525" y="3349625"/>
                <a:ext cx="1333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7550150" y="3302000"/>
              <a:ext cx="28575" cy="19367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7550150" y="3302000"/>
                <a:ext cx="285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7680325" y="3194050"/>
              <a:ext cx="60325" cy="28257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7680325" y="3194050"/>
                <a:ext cx="603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3419475" y="2628900"/>
              <a:ext cx="327025" cy="42862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3419475" y="2628900"/>
                <a:ext cx="3270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3743325" y="2924175"/>
              <a:ext cx="3349625" cy="4699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3743325" y="2924175"/>
                <a:ext cx="3349625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7340600" y="3533775"/>
              <a:ext cx="38100" cy="3048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7340600" y="3533775"/>
                <a:ext cx="381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7051675" y="3914775"/>
              <a:ext cx="101600" cy="31432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7051675" y="3914775"/>
                <a:ext cx="10160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7232650" y="4025900"/>
              <a:ext cx="28575" cy="18732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7232650" y="4025900"/>
                <a:ext cx="285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7223125" y="4010025"/>
              <a:ext cx="234950" cy="1746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7223125" y="4010025"/>
                <a:ext cx="2349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墨迹 76"/>
              <p14:cNvContentPartPr/>
              <p14:nvPr/>
            </p14:nvContentPartPr>
            <p14:xfrm>
              <a:off x="7312025" y="3933825"/>
              <a:ext cx="19050" cy="4540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1"/>
            </p:blipFill>
            <p:spPr>
              <a:xfrm>
                <a:off x="7312025" y="3933825"/>
                <a:ext cx="19050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8" name="墨迹 77"/>
              <p14:cNvContentPartPr/>
              <p14:nvPr/>
            </p14:nvContentPartPr>
            <p14:xfrm>
              <a:off x="7448550" y="3946525"/>
              <a:ext cx="238125" cy="3111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3"/>
            </p:blipFill>
            <p:spPr>
              <a:xfrm>
                <a:off x="7448550" y="3946525"/>
                <a:ext cx="23812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9" name="墨迹 78"/>
              <p14:cNvContentPartPr/>
              <p14:nvPr/>
            </p14:nvContentPartPr>
            <p14:xfrm>
              <a:off x="7788275" y="3990975"/>
              <a:ext cx="228600" cy="1968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5"/>
            </p:blipFill>
            <p:spPr>
              <a:xfrm>
                <a:off x="7788275" y="3990975"/>
                <a:ext cx="2286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0" name="墨迹 79"/>
              <p14:cNvContentPartPr/>
              <p14:nvPr/>
            </p14:nvContentPartPr>
            <p14:xfrm>
              <a:off x="7766050" y="3867150"/>
              <a:ext cx="260350" cy="35877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7"/>
            </p:blipFill>
            <p:spPr>
              <a:xfrm>
                <a:off x="7766050" y="3867150"/>
                <a:ext cx="26035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1" name="墨迹 80"/>
              <p14:cNvContentPartPr/>
              <p14:nvPr/>
            </p14:nvContentPartPr>
            <p14:xfrm>
              <a:off x="5410200" y="3536950"/>
              <a:ext cx="393700" cy="5524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9"/>
            </p:blipFill>
            <p:spPr>
              <a:xfrm>
                <a:off x="5410200" y="3536950"/>
                <a:ext cx="3937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2" name="墨迹 81"/>
              <p14:cNvContentPartPr/>
              <p14:nvPr/>
            </p14:nvContentPartPr>
            <p14:xfrm>
              <a:off x="5451475" y="4010025"/>
              <a:ext cx="31750" cy="34607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1"/>
            </p:blipFill>
            <p:spPr>
              <a:xfrm>
                <a:off x="5451475" y="4010025"/>
                <a:ext cx="3175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3" name="墨迹 82"/>
              <p14:cNvContentPartPr/>
              <p14:nvPr/>
            </p14:nvContentPartPr>
            <p14:xfrm>
              <a:off x="5133975" y="4181475"/>
              <a:ext cx="104775" cy="28892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3"/>
            </p:blipFill>
            <p:spPr>
              <a:xfrm>
                <a:off x="5133975" y="4181475"/>
                <a:ext cx="1047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4" name="墨迹 83"/>
              <p14:cNvContentPartPr/>
              <p14:nvPr/>
            </p14:nvContentPartPr>
            <p14:xfrm>
              <a:off x="5238750" y="4298950"/>
              <a:ext cx="146050" cy="508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5"/>
            </p:blipFill>
            <p:spPr>
              <a:xfrm>
                <a:off x="5238750" y="4298950"/>
                <a:ext cx="146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5" name="墨迹 84"/>
              <p14:cNvContentPartPr/>
              <p14:nvPr/>
            </p14:nvContentPartPr>
            <p14:xfrm>
              <a:off x="5222875" y="4375150"/>
              <a:ext cx="127000" cy="2413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7"/>
            </p:blipFill>
            <p:spPr>
              <a:xfrm>
                <a:off x="5222875" y="4375150"/>
                <a:ext cx="1270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6" name="墨迹 85"/>
              <p14:cNvContentPartPr/>
              <p14:nvPr/>
            </p14:nvContentPartPr>
            <p14:xfrm>
              <a:off x="5387975" y="4267200"/>
              <a:ext cx="161925" cy="32702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9"/>
            </p:blipFill>
            <p:spPr>
              <a:xfrm>
                <a:off x="5387975" y="4267200"/>
                <a:ext cx="16192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7" name="墨迹 86"/>
              <p14:cNvContentPartPr/>
              <p14:nvPr/>
            </p14:nvContentPartPr>
            <p14:xfrm>
              <a:off x="5407025" y="4343400"/>
              <a:ext cx="193675" cy="2222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1"/>
            </p:blipFill>
            <p:spPr>
              <a:xfrm>
                <a:off x="5407025" y="4343400"/>
                <a:ext cx="1936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8" name="墨迹 87"/>
              <p14:cNvContentPartPr/>
              <p14:nvPr/>
            </p14:nvContentPartPr>
            <p14:xfrm>
              <a:off x="5441950" y="4441825"/>
              <a:ext cx="66675" cy="1079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3"/>
            </p:blipFill>
            <p:spPr>
              <a:xfrm>
                <a:off x="5441950" y="4441825"/>
                <a:ext cx="666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9" name="墨迹 88"/>
              <p14:cNvContentPartPr/>
              <p14:nvPr/>
            </p14:nvContentPartPr>
            <p14:xfrm>
              <a:off x="5613400" y="4244975"/>
              <a:ext cx="247650" cy="2984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5"/>
            </p:blipFill>
            <p:spPr>
              <a:xfrm>
                <a:off x="5613400" y="4244975"/>
                <a:ext cx="2476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0" name="墨迹 89"/>
              <p14:cNvContentPartPr/>
              <p14:nvPr/>
            </p14:nvContentPartPr>
            <p14:xfrm>
              <a:off x="5889625" y="4311650"/>
              <a:ext cx="200025" cy="21907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7"/>
            </p:blipFill>
            <p:spPr>
              <a:xfrm>
                <a:off x="5889625" y="4311650"/>
                <a:ext cx="2000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1" name="墨迹 90"/>
              <p14:cNvContentPartPr/>
              <p14:nvPr/>
            </p14:nvContentPartPr>
            <p14:xfrm>
              <a:off x="5918200" y="4191000"/>
              <a:ext cx="184150" cy="33972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9"/>
            </p:blipFill>
            <p:spPr>
              <a:xfrm>
                <a:off x="5918200" y="4191000"/>
                <a:ext cx="1841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2" name="墨迹 91"/>
              <p14:cNvContentPartPr/>
              <p14:nvPr/>
            </p14:nvContentPartPr>
            <p14:xfrm>
              <a:off x="2673350" y="5080000"/>
              <a:ext cx="53975" cy="24447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1"/>
            </p:blipFill>
            <p:spPr>
              <a:xfrm>
                <a:off x="2673350" y="5080000"/>
                <a:ext cx="539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3" name="墨迹 92"/>
              <p14:cNvContentPartPr/>
              <p14:nvPr/>
            </p14:nvContentPartPr>
            <p14:xfrm>
              <a:off x="2565400" y="5137150"/>
              <a:ext cx="231775" cy="635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3"/>
            </p:blipFill>
            <p:spPr>
              <a:xfrm>
                <a:off x="2565400" y="5137150"/>
                <a:ext cx="23177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4" name="墨迹 93"/>
              <p14:cNvContentPartPr/>
              <p14:nvPr/>
            </p14:nvContentPartPr>
            <p14:xfrm>
              <a:off x="2565400" y="5130800"/>
              <a:ext cx="314325" cy="37782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5"/>
            </p:blipFill>
            <p:spPr>
              <a:xfrm>
                <a:off x="2565400" y="5130800"/>
                <a:ext cx="314325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5" name="墨迹 94"/>
              <p14:cNvContentPartPr/>
              <p14:nvPr/>
            </p14:nvContentPartPr>
            <p14:xfrm>
              <a:off x="2654300" y="5257800"/>
              <a:ext cx="222250" cy="2603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7"/>
            </p:blipFill>
            <p:spPr>
              <a:xfrm>
                <a:off x="2654300" y="5257800"/>
                <a:ext cx="2222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6" name="墨迹 95"/>
              <p14:cNvContentPartPr/>
              <p14:nvPr/>
            </p14:nvContentPartPr>
            <p14:xfrm>
              <a:off x="2686050" y="5454650"/>
              <a:ext cx="228600" cy="26987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9"/>
            </p:blipFill>
            <p:spPr>
              <a:xfrm>
                <a:off x="2686050" y="5454650"/>
                <a:ext cx="2286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7" name="墨迹 96"/>
              <p14:cNvContentPartPr/>
              <p14:nvPr/>
            </p14:nvContentPartPr>
            <p14:xfrm>
              <a:off x="2984500" y="5181600"/>
              <a:ext cx="25400" cy="603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1"/>
            </p:blipFill>
            <p:spPr>
              <a:xfrm>
                <a:off x="2984500" y="5181600"/>
                <a:ext cx="2540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8" name="墨迹 97"/>
              <p14:cNvContentPartPr/>
              <p14:nvPr/>
            </p14:nvContentPartPr>
            <p14:xfrm>
              <a:off x="3019425" y="5105400"/>
              <a:ext cx="114300" cy="1270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3"/>
            </p:blipFill>
            <p:spPr>
              <a:xfrm>
                <a:off x="3019425" y="5105400"/>
                <a:ext cx="114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99" name="墨迹 98"/>
              <p14:cNvContentPartPr/>
              <p14:nvPr/>
            </p14:nvContentPartPr>
            <p14:xfrm>
              <a:off x="2901950" y="5178425"/>
              <a:ext cx="317500" cy="16192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5"/>
            </p:blipFill>
            <p:spPr>
              <a:xfrm>
                <a:off x="2901950" y="5178425"/>
                <a:ext cx="3175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0" name="墨迹 99"/>
              <p14:cNvContentPartPr/>
              <p14:nvPr/>
            </p14:nvContentPartPr>
            <p14:xfrm>
              <a:off x="3041650" y="5257800"/>
              <a:ext cx="247650" cy="3302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7"/>
            </p:blipFill>
            <p:spPr>
              <a:xfrm>
                <a:off x="3041650" y="5257800"/>
                <a:ext cx="2476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1" name="墨迹 100"/>
              <p14:cNvContentPartPr/>
              <p14:nvPr/>
            </p14:nvContentPartPr>
            <p14:xfrm>
              <a:off x="3460750" y="5273675"/>
              <a:ext cx="314325" cy="2381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9"/>
            </p:blipFill>
            <p:spPr>
              <a:xfrm>
                <a:off x="3460750" y="5273675"/>
                <a:ext cx="3143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2" name="墨迹 101"/>
              <p14:cNvContentPartPr/>
              <p14:nvPr/>
            </p14:nvContentPartPr>
            <p14:xfrm>
              <a:off x="3800475" y="5260975"/>
              <a:ext cx="98425" cy="2413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1"/>
            </p:blipFill>
            <p:spPr>
              <a:xfrm>
                <a:off x="3800475" y="5260975"/>
                <a:ext cx="984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3" name="墨迹 102"/>
              <p14:cNvContentPartPr/>
              <p14:nvPr/>
            </p14:nvContentPartPr>
            <p14:xfrm>
              <a:off x="3917950" y="5140325"/>
              <a:ext cx="209550" cy="2825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3"/>
            </p:blipFill>
            <p:spPr>
              <a:xfrm>
                <a:off x="3917950" y="5140325"/>
                <a:ext cx="2095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4" name="墨迹 103"/>
              <p14:cNvContentPartPr/>
              <p14:nvPr/>
            </p14:nvContentPartPr>
            <p14:xfrm>
              <a:off x="4292600" y="5407025"/>
              <a:ext cx="82550" cy="26352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5"/>
            </p:blipFill>
            <p:spPr>
              <a:xfrm>
                <a:off x="4292600" y="5407025"/>
                <a:ext cx="825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5" name="墨迹 104"/>
              <p14:cNvContentPartPr/>
              <p14:nvPr/>
            </p14:nvContentPartPr>
            <p14:xfrm>
              <a:off x="4749800" y="5146675"/>
              <a:ext cx="241300" cy="4191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7"/>
            </p:blipFill>
            <p:spPr>
              <a:xfrm>
                <a:off x="4749800" y="5146675"/>
                <a:ext cx="2413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6" name="墨迹 105"/>
              <p14:cNvContentPartPr/>
              <p14:nvPr/>
            </p14:nvContentPartPr>
            <p14:xfrm>
              <a:off x="5060950" y="5305425"/>
              <a:ext cx="285750" cy="1460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9"/>
            </p:blipFill>
            <p:spPr>
              <a:xfrm>
                <a:off x="5060950" y="5305425"/>
                <a:ext cx="2857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7" name="墨迹 106"/>
              <p14:cNvContentPartPr/>
              <p14:nvPr/>
            </p14:nvContentPartPr>
            <p14:xfrm>
              <a:off x="5403850" y="5353050"/>
              <a:ext cx="187325" cy="18732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11"/>
            </p:blipFill>
            <p:spPr>
              <a:xfrm>
                <a:off x="5403850" y="5353050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8" name="墨迹 107"/>
              <p14:cNvContentPartPr/>
              <p14:nvPr/>
            </p14:nvContentPartPr>
            <p14:xfrm>
              <a:off x="5632450" y="5187950"/>
              <a:ext cx="266700" cy="33972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3"/>
            </p:blipFill>
            <p:spPr>
              <a:xfrm>
                <a:off x="5632450" y="5187950"/>
                <a:ext cx="2667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09" name="墨迹 108"/>
              <p14:cNvContentPartPr/>
              <p14:nvPr/>
            </p14:nvContentPartPr>
            <p14:xfrm>
              <a:off x="5953125" y="5251450"/>
              <a:ext cx="180975" cy="6032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5"/>
            </p:blipFill>
            <p:spPr>
              <a:xfrm>
                <a:off x="5953125" y="5251450"/>
                <a:ext cx="1809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0" name="墨迹 109"/>
              <p14:cNvContentPartPr/>
              <p14:nvPr/>
            </p14:nvContentPartPr>
            <p14:xfrm>
              <a:off x="6057900" y="5143500"/>
              <a:ext cx="28575" cy="40322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7"/>
            </p:blipFill>
            <p:spPr>
              <a:xfrm>
                <a:off x="6057900" y="5143500"/>
                <a:ext cx="2857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1" name="墨迹 110"/>
              <p14:cNvContentPartPr/>
              <p14:nvPr/>
            </p14:nvContentPartPr>
            <p14:xfrm>
              <a:off x="6188075" y="5251450"/>
              <a:ext cx="222250" cy="2476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9"/>
            </p:blipFill>
            <p:spPr>
              <a:xfrm>
                <a:off x="6188075" y="5251450"/>
                <a:ext cx="2222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2" name="墨迹 111"/>
              <p14:cNvContentPartPr/>
              <p14:nvPr/>
            </p14:nvContentPartPr>
            <p14:xfrm>
              <a:off x="6464300" y="5286375"/>
              <a:ext cx="155575" cy="15557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21"/>
            </p:blipFill>
            <p:spPr>
              <a:xfrm>
                <a:off x="6464300" y="5286375"/>
                <a:ext cx="1555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3" name="墨迹 112"/>
              <p14:cNvContentPartPr/>
              <p14:nvPr/>
            </p14:nvContentPartPr>
            <p14:xfrm>
              <a:off x="6645275" y="5064125"/>
              <a:ext cx="146050" cy="45402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3"/>
            </p:blipFill>
            <p:spPr>
              <a:xfrm>
                <a:off x="6645275" y="5064125"/>
                <a:ext cx="146050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4" name="墨迹 113"/>
              <p14:cNvContentPartPr/>
              <p14:nvPr/>
            </p14:nvContentPartPr>
            <p14:xfrm>
              <a:off x="6086475" y="5400675"/>
              <a:ext cx="158750" cy="6667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5"/>
            </p:blipFill>
            <p:spPr>
              <a:xfrm>
                <a:off x="6086475" y="5400675"/>
                <a:ext cx="1587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5" name="墨迹 114"/>
              <p14:cNvContentPartPr/>
              <p14:nvPr/>
            </p14:nvContentPartPr>
            <p14:xfrm>
              <a:off x="7616825" y="2641600"/>
              <a:ext cx="396875" cy="13017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7"/>
            </p:blipFill>
            <p:spPr>
              <a:xfrm>
                <a:off x="7616825" y="2641600"/>
                <a:ext cx="3968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6" name="墨迹 115"/>
              <p14:cNvContentPartPr/>
              <p14:nvPr/>
            </p14:nvContentPartPr>
            <p14:xfrm>
              <a:off x="8045450" y="2511425"/>
              <a:ext cx="101600" cy="1047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9"/>
            </p:blipFill>
            <p:spPr>
              <a:xfrm>
                <a:off x="8045450" y="2511425"/>
                <a:ext cx="1016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7" name="墨迹 116"/>
              <p14:cNvContentPartPr/>
              <p14:nvPr/>
            </p14:nvContentPartPr>
            <p14:xfrm>
              <a:off x="7988300" y="2463800"/>
              <a:ext cx="361950" cy="40322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31"/>
            </p:blipFill>
            <p:spPr>
              <a:xfrm>
                <a:off x="7988300" y="2463800"/>
                <a:ext cx="361950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8" name="墨迹 117"/>
              <p14:cNvContentPartPr/>
              <p14:nvPr/>
            </p14:nvContentPartPr>
            <p14:xfrm>
              <a:off x="8486775" y="2495550"/>
              <a:ext cx="76200" cy="10160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3"/>
            </p:blipFill>
            <p:spPr>
              <a:xfrm>
                <a:off x="8486775" y="2495550"/>
                <a:ext cx="762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19" name="墨迹 118"/>
              <p14:cNvContentPartPr/>
              <p14:nvPr/>
            </p14:nvContentPartPr>
            <p14:xfrm>
              <a:off x="8375650" y="2644775"/>
              <a:ext cx="238125" cy="18732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5"/>
            </p:blipFill>
            <p:spPr>
              <a:xfrm>
                <a:off x="8375650" y="2644775"/>
                <a:ext cx="238125" cy="1873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图片 163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685800"/>
            <a:ext cx="8535988" cy="5376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17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219200"/>
            <a:ext cx="7935913" cy="449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4097"/>
          <p:cNvSpPr txBox="1"/>
          <p:nvPr/>
        </p:nvSpPr>
        <p:spPr>
          <a:xfrm>
            <a:off x="5029200" y="2133600"/>
            <a:ext cx="3657600" cy="192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660066"/>
                </a:solidFill>
                <a:latin typeface="Calisto MT" panose="02040603050505030304" pitchFamily="18" charset="0"/>
              </a:rPr>
              <a:t>Chapter 1</a:t>
            </a:r>
            <a:endParaRPr lang="en-US" altLang="zh-CN" sz="4800" b="1">
              <a:solidFill>
                <a:srgbClr val="660066"/>
              </a:solidFill>
              <a:latin typeface="Calisto MT" panose="0204060305050503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660066"/>
                </a:solidFill>
                <a:latin typeface="Calisto MT" panose="02040603050505030304" pitchFamily="18" charset="0"/>
              </a:rPr>
              <a:t>Introduction</a:t>
            </a:r>
            <a:endParaRPr lang="en-US" altLang="zh-CN" sz="4800" b="1">
              <a:solidFill>
                <a:srgbClr val="660066"/>
              </a:solidFill>
              <a:latin typeface="Calisto MT" panose="02040603050505030304" pitchFamily="18" charset="0"/>
            </a:endParaRPr>
          </a:p>
        </p:txBody>
      </p:sp>
      <p:pic>
        <p:nvPicPr>
          <p:cNvPr id="4099" name="图片 4098" descr="dragonbo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8600"/>
            <a:ext cx="4200525" cy="636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5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76200"/>
            <a:ext cx="3322955" cy="3145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5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47800"/>
            <a:ext cx="5122545" cy="162941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1" name="对象 120"/>
          <p:cNvGraphicFramePr/>
          <p:nvPr/>
        </p:nvGraphicFramePr>
        <p:xfrm>
          <a:off x="609600" y="3352800"/>
          <a:ext cx="6642100" cy="243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" name="" r:id="rId3" imgW="5781040" imgH="2129155" progId="Visio.Drawing.15">
                  <p:embed/>
                </p:oleObj>
              </mc:Choice>
              <mc:Fallback>
                <p:oleObj name="" r:id="rId3" imgW="5781040" imgH="2129155" progId="Visio.Drawing.15">
                  <p:embed/>
                  <p:pic>
                    <p:nvPicPr>
                      <p:cNvPr id="0" name="图片 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352800"/>
                        <a:ext cx="6642100" cy="243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6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133600"/>
            <a:ext cx="8442325" cy="2303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9" name="文本框 198"/>
          <p:cNvSpPr txBox="1"/>
          <p:nvPr/>
        </p:nvSpPr>
        <p:spPr>
          <a:xfrm>
            <a:off x="609600" y="533400"/>
            <a:ext cx="1510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a=5;</a:t>
            </a:r>
            <a:endParaRPr lang="en-US" altLang="zh-CN"/>
          </a:p>
          <a:p>
            <a:r>
              <a:rPr lang="en-US" altLang="zh-CN"/>
              <a:t>int b=6;</a:t>
            </a:r>
            <a:endParaRPr lang="en-US" altLang="zh-CN"/>
          </a:p>
          <a:p>
            <a:r>
              <a:rPr lang="en-US" altLang="zh-CN"/>
              <a:t>a=b+3;</a:t>
            </a:r>
            <a:endParaRPr lang="en-US" altLang="zh-CN"/>
          </a:p>
        </p:txBody>
      </p:sp>
      <p:pic>
        <p:nvPicPr>
          <p:cNvPr id="200" name="图片 1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3825"/>
            <a:ext cx="2987675" cy="1955800"/>
          </a:xfrm>
          <a:prstGeom prst="rect">
            <a:avLst/>
          </a:prstGeom>
        </p:spPr>
      </p:pic>
      <p:sp>
        <p:nvSpPr>
          <p:cNvPr id="201" name="右箭头 200"/>
          <p:cNvSpPr/>
          <p:nvPr/>
        </p:nvSpPr>
        <p:spPr>
          <a:xfrm>
            <a:off x="1600200" y="838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5791200" y="567690"/>
            <a:ext cx="1510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源程序的</a:t>
            </a:r>
            <a:r>
              <a:rPr lang="en-US" altLang="zh-CN"/>
              <a:t>ASCII</a:t>
            </a:r>
            <a:r>
              <a:rPr lang="zh-CN" altLang="en-US"/>
              <a:t>表示</a:t>
            </a:r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6258560" y="1676400"/>
            <a:ext cx="1557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内部表示或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字节码等形式</a:t>
            </a:r>
            <a:endParaRPr lang="zh-CN" altLang="en-US">
              <a:highlight>
                <a:srgbClr val="FFFF00"/>
              </a:highlight>
            </a:endParaRPr>
          </a:p>
        </p:txBody>
      </p:sp>
      <p:cxnSp>
        <p:nvCxnSpPr>
          <p:cNvPr id="204" name="直接连接符 203"/>
          <p:cNvCxnSpPr/>
          <p:nvPr/>
        </p:nvCxnSpPr>
        <p:spPr>
          <a:xfrm flipH="1">
            <a:off x="5562600" y="2153285"/>
            <a:ext cx="732790" cy="43751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6489700" y="3048000"/>
            <a:ext cx="155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程序运行</a:t>
            </a:r>
            <a:r>
              <a:rPr lang="zh-CN" altLang="en-US">
                <a:highlight>
                  <a:srgbClr val="FFFF00"/>
                </a:highlight>
              </a:rPr>
              <a:t>结果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1371600" y="4444365"/>
            <a:ext cx="6477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解释器：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Linux shell</a:t>
            </a:r>
            <a:r>
              <a:rPr lang="zh-CN" altLang="en-US">
                <a:highlight>
                  <a:srgbClr val="FFFF00"/>
                </a:highlight>
              </a:rPr>
              <a:t>脚本，</a:t>
            </a:r>
            <a:r>
              <a:rPr lang="en-US" altLang="zh-CN">
                <a:highlight>
                  <a:srgbClr val="FFFF00"/>
                </a:highlight>
              </a:rPr>
              <a:t>Python</a:t>
            </a:r>
            <a:r>
              <a:rPr lang="zh-CN" altLang="en-US">
                <a:highlight>
                  <a:srgbClr val="FFFF00"/>
                </a:highlight>
              </a:rPr>
              <a:t>脚本，</a:t>
            </a:r>
            <a:r>
              <a:rPr lang="en-US" altLang="zh-CN">
                <a:highlight>
                  <a:srgbClr val="FFFF00"/>
                </a:highlight>
              </a:rPr>
              <a:t>Javascript</a:t>
            </a:r>
            <a:r>
              <a:rPr lang="zh-CN" altLang="en-US">
                <a:highlight>
                  <a:srgbClr val="FFFF00"/>
                </a:highlight>
              </a:rPr>
              <a:t>等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（注意：采用</a:t>
            </a:r>
            <a:r>
              <a:rPr lang="en-US" altLang="zh-CN">
                <a:highlight>
                  <a:srgbClr val="FFFF00"/>
                </a:highlight>
              </a:rPr>
              <a:t>JIT</a:t>
            </a:r>
            <a:r>
              <a:rPr lang="zh-CN" altLang="en-US">
                <a:highlight>
                  <a:srgbClr val="FFFF00"/>
                </a:highlight>
              </a:rPr>
              <a:t>编译或</a:t>
            </a:r>
            <a:r>
              <a:rPr lang="en-US" altLang="zh-CN">
                <a:highlight>
                  <a:srgbClr val="FFFF00"/>
                </a:highlight>
              </a:rPr>
              <a:t>AOT</a:t>
            </a:r>
            <a:r>
              <a:rPr lang="zh-CN" altLang="en-US">
                <a:highlight>
                  <a:srgbClr val="FFFF00"/>
                </a:highlight>
              </a:rPr>
              <a:t>编译的脚本语言，也有可能生成本机机器指令的</a:t>
            </a:r>
            <a:r>
              <a:rPr lang="zh-CN" altLang="en-US">
                <a:highlight>
                  <a:srgbClr val="FFFF00"/>
                </a:highlight>
              </a:rPr>
              <a:t>程序）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7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764540"/>
            <a:ext cx="8643938" cy="4999038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7172325" y="4743450"/>
              <a:ext cx="285750" cy="1174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172325" y="4743450"/>
                <a:ext cx="28575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7207250" y="4778375"/>
              <a:ext cx="161925" cy="4349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7207250" y="4778375"/>
                <a:ext cx="161925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7451725" y="4927600"/>
              <a:ext cx="339725" cy="2190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7451725" y="4927600"/>
                <a:ext cx="3397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7848600" y="5019675"/>
              <a:ext cx="187325" cy="184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7848600" y="5019675"/>
                <a:ext cx="1873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5641975" y="3048000"/>
              <a:ext cx="279400" cy="431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5641975" y="3048000"/>
                <a:ext cx="2794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5969000" y="2990850"/>
              <a:ext cx="158750" cy="374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5969000" y="2990850"/>
                <a:ext cx="1587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6165850" y="2978150"/>
              <a:ext cx="88900" cy="342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6165850" y="2978150"/>
                <a:ext cx="889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6210300" y="3006725"/>
              <a:ext cx="215900" cy="3365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6210300" y="3006725"/>
                <a:ext cx="2159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3511550" y="2320925"/>
              <a:ext cx="292100" cy="361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3511550" y="2320925"/>
                <a:ext cx="2921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3790950" y="2486025"/>
              <a:ext cx="311150" cy="17462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3790950" y="2486025"/>
                <a:ext cx="3111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4171950" y="2514600"/>
              <a:ext cx="146050" cy="1587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4171950" y="2514600"/>
                <a:ext cx="1460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4378325" y="2279650"/>
              <a:ext cx="92075" cy="5238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4378325" y="2279650"/>
                <a:ext cx="92075" cy="5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4505325" y="2295525"/>
              <a:ext cx="114300" cy="4508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4505325" y="2295525"/>
                <a:ext cx="1143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4521200" y="2635250"/>
              <a:ext cx="25400" cy="1428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4521200" y="2635250"/>
                <a:ext cx="254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4540250" y="2511425"/>
              <a:ext cx="250825" cy="1968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4540250" y="2511425"/>
                <a:ext cx="2508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4610100" y="2628900"/>
              <a:ext cx="82550" cy="666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4610100" y="2628900"/>
                <a:ext cx="825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4619625" y="2593975"/>
              <a:ext cx="12700" cy="14922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4619625" y="2593975"/>
                <a:ext cx="127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4692650" y="2549525"/>
              <a:ext cx="12700" cy="184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4692650" y="2549525"/>
                <a:ext cx="127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4876800" y="2273300"/>
              <a:ext cx="38100" cy="158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4876800" y="2273300"/>
                <a:ext cx="38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4832350" y="2466975"/>
              <a:ext cx="92075" cy="1206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4832350" y="2466975"/>
                <a:ext cx="920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4943475" y="2320925"/>
              <a:ext cx="206375" cy="5111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4943475" y="2320925"/>
                <a:ext cx="206375" cy="511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5232400" y="2311400"/>
              <a:ext cx="219075" cy="355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5232400" y="2311400"/>
                <a:ext cx="2190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5349875" y="2511425"/>
              <a:ext cx="98425" cy="984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5349875" y="251142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5429250" y="2425700"/>
              <a:ext cx="19050" cy="762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5429250" y="2425700"/>
                <a:ext cx="190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5264150" y="2587625"/>
              <a:ext cx="314325" cy="1270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5264150" y="2587625"/>
                <a:ext cx="3143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2466975" y="3514725"/>
              <a:ext cx="28575" cy="19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2466975" y="3514725"/>
                <a:ext cx="285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2581275" y="3486150"/>
              <a:ext cx="123825" cy="1047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2581275" y="3486150"/>
                <a:ext cx="12382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2752725" y="3276600"/>
              <a:ext cx="60325" cy="2921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2752725" y="3276600"/>
                <a:ext cx="6032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0" name="墨迹 29"/>
              <p14:cNvContentPartPr/>
              <p14:nvPr/>
            </p14:nvContentPartPr>
            <p14:xfrm>
              <a:off x="2851150" y="3473450"/>
              <a:ext cx="136525" cy="1270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2851150" y="3473450"/>
                <a:ext cx="1365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1" name="墨迹 30"/>
              <p14:cNvContentPartPr/>
              <p14:nvPr/>
            </p14:nvContentPartPr>
            <p14:xfrm>
              <a:off x="3000375" y="3365500"/>
              <a:ext cx="98425" cy="2921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3000375" y="3365500"/>
                <a:ext cx="9842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2" name="墨迹 31"/>
              <p14:cNvContentPartPr/>
              <p14:nvPr/>
            </p14:nvContentPartPr>
            <p14:xfrm>
              <a:off x="3127375" y="3387725"/>
              <a:ext cx="92075" cy="2635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3"/>
            </p:blipFill>
            <p:spPr>
              <a:xfrm>
                <a:off x="3127375" y="3387725"/>
                <a:ext cx="9207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3" name="墨迹 32"/>
              <p14:cNvContentPartPr/>
              <p14:nvPr/>
            </p14:nvContentPartPr>
            <p14:xfrm>
              <a:off x="3384550" y="3178175"/>
              <a:ext cx="22225" cy="1301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5"/>
            </p:blipFill>
            <p:spPr>
              <a:xfrm>
                <a:off x="3384550" y="3178175"/>
                <a:ext cx="2222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4" name="墨迹 33"/>
              <p14:cNvContentPartPr/>
              <p14:nvPr/>
            </p14:nvContentPartPr>
            <p14:xfrm>
              <a:off x="3311525" y="3244850"/>
              <a:ext cx="244475" cy="3937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7"/>
            </p:blipFill>
            <p:spPr>
              <a:xfrm>
                <a:off x="3311525" y="3244850"/>
                <a:ext cx="24447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5" name="墨迹 34"/>
              <p14:cNvContentPartPr/>
              <p14:nvPr/>
            </p14:nvContentPartPr>
            <p14:xfrm>
              <a:off x="3517900" y="3279775"/>
              <a:ext cx="142875" cy="254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9"/>
            </p:blipFill>
            <p:spPr>
              <a:xfrm>
                <a:off x="3517900" y="3279775"/>
                <a:ext cx="1428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6" name="墨迹 35"/>
              <p14:cNvContentPartPr/>
              <p14:nvPr/>
            </p14:nvContentPartPr>
            <p14:xfrm>
              <a:off x="3533775" y="3162300"/>
              <a:ext cx="28575" cy="23177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1"/>
            </p:blipFill>
            <p:spPr>
              <a:xfrm>
                <a:off x="3533775" y="3162300"/>
                <a:ext cx="2857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7" name="墨迹 36"/>
              <p14:cNvContentPartPr/>
              <p14:nvPr/>
            </p14:nvContentPartPr>
            <p14:xfrm>
              <a:off x="3562350" y="3124200"/>
              <a:ext cx="79375" cy="3048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3"/>
            </p:blipFill>
            <p:spPr>
              <a:xfrm>
                <a:off x="3562350" y="3124200"/>
                <a:ext cx="7937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8" name="墨迹 37"/>
              <p14:cNvContentPartPr/>
              <p14:nvPr/>
            </p14:nvContentPartPr>
            <p14:xfrm>
              <a:off x="3556000" y="3375025"/>
              <a:ext cx="158750" cy="2317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5"/>
            </p:blipFill>
            <p:spPr>
              <a:xfrm>
                <a:off x="3556000" y="3375025"/>
                <a:ext cx="1587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39" name="墨迹 38"/>
              <p14:cNvContentPartPr/>
              <p14:nvPr/>
            </p14:nvContentPartPr>
            <p14:xfrm>
              <a:off x="3736975" y="3251200"/>
              <a:ext cx="92075" cy="2540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7"/>
            </p:blipFill>
            <p:spPr>
              <a:xfrm>
                <a:off x="3736975" y="3251200"/>
                <a:ext cx="920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0" name="墨迹 39"/>
              <p14:cNvContentPartPr/>
              <p14:nvPr/>
            </p14:nvContentPartPr>
            <p14:xfrm>
              <a:off x="3819525" y="3330575"/>
              <a:ext cx="79375" cy="1651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9"/>
            </p:blipFill>
            <p:spPr>
              <a:xfrm>
                <a:off x="3819525" y="3330575"/>
                <a:ext cx="793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1" name="墨迹 40"/>
              <p14:cNvContentPartPr/>
              <p14:nvPr/>
            </p14:nvContentPartPr>
            <p14:xfrm>
              <a:off x="3898900" y="3165475"/>
              <a:ext cx="142875" cy="3556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1"/>
            </p:blipFill>
            <p:spPr>
              <a:xfrm>
                <a:off x="3898900" y="3165475"/>
                <a:ext cx="1428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2" name="墨迹 41"/>
              <p14:cNvContentPartPr/>
              <p14:nvPr/>
            </p14:nvContentPartPr>
            <p14:xfrm>
              <a:off x="4076700" y="3175000"/>
              <a:ext cx="98425" cy="28257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3"/>
            </p:blipFill>
            <p:spPr>
              <a:xfrm>
                <a:off x="4076700" y="3175000"/>
                <a:ext cx="984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3" name="墨迹 42"/>
              <p14:cNvContentPartPr/>
              <p14:nvPr/>
            </p14:nvContentPartPr>
            <p14:xfrm>
              <a:off x="4194175" y="3076575"/>
              <a:ext cx="63500" cy="2952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5"/>
            </p:blipFill>
            <p:spPr>
              <a:xfrm>
                <a:off x="4194175" y="3076575"/>
                <a:ext cx="635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4" name="墨迹 43"/>
              <p14:cNvContentPartPr/>
              <p14:nvPr/>
            </p14:nvContentPartPr>
            <p14:xfrm>
              <a:off x="4286250" y="3175000"/>
              <a:ext cx="82550" cy="3048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7"/>
            </p:blipFill>
            <p:spPr>
              <a:xfrm>
                <a:off x="4286250" y="3175000"/>
                <a:ext cx="825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5" name="墨迹 44"/>
              <p14:cNvContentPartPr/>
              <p14:nvPr/>
            </p14:nvContentPartPr>
            <p14:xfrm>
              <a:off x="4381500" y="3063875"/>
              <a:ext cx="215900" cy="2794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9"/>
            </p:blipFill>
            <p:spPr>
              <a:xfrm>
                <a:off x="4381500" y="3063875"/>
                <a:ext cx="2159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6" name="墨迹 45"/>
              <p14:cNvContentPartPr/>
              <p14:nvPr/>
            </p14:nvContentPartPr>
            <p14:xfrm>
              <a:off x="4610100" y="3190875"/>
              <a:ext cx="111125" cy="1587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1"/>
            </p:blipFill>
            <p:spPr>
              <a:xfrm>
                <a:off x="4610100" y="3190875"/>
                <a:ext cx="1111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7" name="墨迹 46"/>
              <p14:cNvContentPartPr/>
              <p14:nvPr/>
            </p14:nvContentPartPr>
            <p14:xfrm>
              <a:off x="4765675" y="3009900"/>
              <a:ext cx="495300" cy="2603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3"/>
            </p:blipFill>
            <p:spPr>
              <a:xfrm>
                <a:off x="4765675" y="3009900"/>
                <a:ext cx="4953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8" name="墨迹 47"/>
              <p14:cNvContentPartPr/>
              <p14:nvPr/>
            </p14:nvContentPartPr>
            <p14:xfrm>
              <a:off x="5156200" y="2962275"/>
              <a:ext cx="139700" cy="3683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5"/>
            </p:blipFill>
            <p:spPr>
              <a:xfrm>
                <a:off x="5156200" y="2962275"/>
                <a:ext cx="1397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49" name="墨迹 48"/>
              <p14:cNvContentPartPr/>
              <p14:nvPr/>
            </p14:nvContentPartPr>
            <p14:xfrm>
              <a:off x="1654175" y="4254500"/>
              <a:ext cx="206375" cy="28257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7"/>
            </p:blipFill>
            <p:spPr>
              <a:xfrm>
                <a:off x="1654175" y="4254500"/>
                <a:ext cx="2063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0" name="墨迹 49"/>
              <p14:cNvContentPartPr/>
              <p14:nvPr/>
            </p14:nvContentPartPr>
            <p14:xfrm>
              <a:off x="1682750" y="4549775"/>
              <a:ext cx="209550" cy="120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9"/>
            </p:blipFill>
            <p:spPr>
              <a:xfrm>
                <a:off x="1682750" y="4549775"/>
                <a:ext cx="2095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1" name="墨迹 50"/>
              <p14:cNvContentPartPr/>
              <p14:nvPr/>
            </p14:nvContentPartPr>
            <p14:xfrm>
              <a:off x="1819275" y="4464050"/>
              <a:ext cx="31750" cy="2254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1"/>
            </p:blipFill>
            <p:spPr>
              <a:xfrm>
                <a:off x="1819275" y="4464050"/>
                <a:ext cx="317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2" name="墨迹 51"/>
              <p14:cNvContentPartPr/>
              <p14:nvPr/>
            </p14:nvContentPartPr>
            <p14:xfrm>
              <a:off x="1749425" y="4664075"/>
              <a:ext cx="88900" cy="2952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3"/>
            </p:blipFill>
            <p:spPr>
              <a:xfrm>
                <a:off x="1749425" y="4664075"/>
                <a:ext cx="889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3" name="墨迹 52"/>
              <p14:cNvContentPartPr/>
              <p14:nvPr/>
            </p14:nvContentPartPr>
            <p14:xfrm>
              <a:off x="1828800" y="4670425"/>
              <a:ext cx="123825" cy="1841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5"/>
            </p:blipFill>
            <p:spPr>
              <a:xfrm>
                <a:off x="1828800" y="4670425"/>
                <a:ext cx="1238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4" name="墨迹 53"/>
              <p14:cNvContentPartPr/>
              <p14:nvPr/>
            </p14:nvContentPartPr>
            <p14:xfrm>
              <a:off x="1993900" y="4629150"/>
              <a:ext cx="120650" cy="2222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7"/>
            </p:blipFill>
            <p:spPr>
              <a:xfrm>
                <a:off x="1993900" y="4629150"/>
                <a:ext cx="1206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5" name="墨迹 54"/>
              <p14:cNvContentPartPr/>
              <p14:nvPr/>
            </p14:nvContentPartPr>
            <p14:xfrm>
              <a:off x="2105025" y="4454525"/>
              <a:ext cx="85725" cy="37147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9"/>
            </p:blipFill>
            <p:spPr>
              <a:xfrm>
                <a:off x="2105025" y="4454525"/>
                <a:ext cx="8572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6" name="墨迹 55"/>
              <p14:cNvContentPartPr/>
              <p14:nvPr/>
            </p14:nvContentPartPr>
            <p14:xfrm>
              <a:off x="2114550" y="4371975"/>
              <a:ext cx="301625" cy="45402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1"/>
            </p:blipFill>
            <p:spPr>
              <a:xfrm>
                <a:off x="2114550" y="4371975"/>
                <a:ext cx="301625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7" name="墨迹 56"/>
              <p14:cNvContentPartPr/>
              <p14:nvPr/>
            </p14:nvContentPartPr>
            <p14:xfrm>
              <a:off x="2203450" y="4699000"/>
              <a:ext cx="123825" cy="9842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3"/>
            </p:blipFill>
            <p:spPr>
              <a:xfrm>
                <a:off x="2203450" y="4699000"/>
                <a:ext cx="1238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8" name="墨迹 57"/>
              <p14:cNvContentPartPr/>
              <p14:nvPr/>
            </p14:nvContentPartPr>
            <p14:xfrm>
              <a:off x="2165350" y="4486275"/>
              <a:ext cx="6350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5"/>
            </p:blipFill>
            <p:spPr>
              <a:xfrm>
                <a:off x="2165350" y="44862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59" name="墨迹 58"/>
              <p14:cNvContentPartPr/>
              <p14:nvPr/>
            </p14:nvContentPartPr>
            <p14:xfrm>
              <a:off x="2168525" y="4464050"/>
              <a:ext cx="82550" cy="317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7"/>
            </p:blipFill>
            <p:spPr>
              <a:xfrm>
                <a:off x="2168525" y="4464050"/>
                <a:ext cx="82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0" name="墨迹 59"/>
              <p14:cNvContentPartPr/>
              <p14:nvPr/>
            </p14:nvContentPartPr>
            <p14:xfrm>
              <a:off x="2174875" y="4568825"/>
              <a:ext cx="6350" cy="3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5"/>
            </p:blipFill>
            <p:spPr>
              <a:xfrm>
                <a:off x="2174875" y="45688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1" name="墨迹 60"/>
              <p14:cNvContentPartPr/>
              <p14:nvPr/>
            </p14:nvContentPartPr>
            <p14:xfrm>
              <a:off x="2212975" y="4676775"/>
              <a:ext cx="6350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5"/>
            </p:blipFill>
            <p:spPr>
              <a:xfrm>
                <a:off x="2212975" y="46767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2298700" y="4546600"/>
              <a:ext cx="6350" cy="36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5"/>
            </p:blipFill>
            <p:spPr>
              <a:xfrm>
                <a:off x="2298700" y="45466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3" name="墨迹 62"/>
              <p14:cNvContentPartPr/>
              <p14:nvPr/>
            </p14:nvContentPartPr>
            <p14:xfrm>
              <a:off x="2222500" y="4857750"/>
              <a:ext cx="63500" cy="3683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2"/>
            </p:blipFill>
            <p:spPr>
              <a:xfrm>
                <a:off x="2222500" y="4857750"/>
                <a:ext cx="635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4" name="墨迹 63"/>
              <p14:cNvContentPartPr/>
              <p14:nvPr/>
            </p14:nvContentPartPr>
            <p14:xfrm>
              <a:off x="2228850" y="4918075"/>
              <a:ext cx="101600" cy="11112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4"/>
            </p:blipFill>
            <p:spPr>
              <a:xfrm>
                <a:off x="2228850" y="4918075"/>
                <a:ext cx="10160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5" name="墨迹 64"/>
              <p14:cNvContentPartPr/>
              <p14:nvPr/>
            </p14:nvContentPartPr>
            <p14:xfrm>
              <a:off x="2263775" y="5035550"/>
              <a:ext cx="88900" cy="13017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6"/>
            </p:blipFill>
            <p:spPr>
              <a:xfrm>
                <a:off x="2263775" y="5035550"/>
                <a:ext cx="889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6" name="墨迹 65"/>
              <p14:cNvContentPartPr/>
              <p14:nvPr/>
            </p14:nvContentPartPr>
            <p14:xfrm>
              <a:off x="2339975" y="4895850"/>
              <a:ext cx="206375" cy="3238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8"/>
            </p:blipFill>
            <p:spPr>
              <a:xfrm>
                <a:off x="2339975" y="4895850"/>
                <a:ext cx="20637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7" name="墨迹 66"/>
              <p14:cNvContentPartPr/>
              <p14:nvPr/>
            </p14:nvContentPartPr>
            <p14:xfrm>
              <a:off x="2546350" y="4749800"/>
              <a:ext cx="139700" cy="43497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0"/>
            </p:blipFill>
            <p:spPr>
              <a:xfrm>
                <a:off x="2546350" y="4749800"/>
                <a:ext cx="139700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8" name="墨迹 67"/>
              <p14:cNvContentPartPr/>
              <p14:nvPr/>
            </p14:nvContentPartPr>
            <p14:xfrm>
              <a:off x="2714625" y="4870450"/>
              <a:ext cx="323850" cy="21907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2"/>
            </p:blipFill>
            <p:spPr>
              <a:xfrm>
                <a:off x="2714625" y="4870450"/>
                <a:ext cx="3238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69" name="墨迹 68"/>
              <p14:cNvContentPartPr/>
              <p14:nvPr/>
            </p14:nvContentPartPr>
            <p14:xfrm>
              <a:off x="3086100" y="4797425"/>
              <a:ext cx="174625" cy="2730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4"/>
            </p:blipFill>
            <p:spPr>
              <a:xfrm>
                <a:off x="3086100" y="4797425"/>
                <a:ext cx="174625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0" name="墨迹 69"/>
              <p14:cNvContentPartPr/>
              <p14:nvPr/>
            </p14:nvContentPartPr>
            <p14:xfrm>
              <a:off x="2489200" y="4394200"/>
              <a:ext cx="298450" cy="6667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6"/>
            </p:blipFill>
            <p:spPr>
              <a:xfrm>
                <a:off x="2489200" y="4394200"/>
                <a:ext cx="2984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1" name="墨迹 70"/>
              <p14:cNvContentPartPr/>
              <p14:nvPr/>
            </p14:nvContentPartPr>
            <p14:xfrm>
              <a:off x="2692400" y="4333875"/>
              <a:ext cx="142875" cy="1968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8"/>
            </p:blipFill>
            <p:spPr>
              <a:xfrm>
                <a:off x="2692400" y="433387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2" name="墨迹 71"/>
              <p14:cNvContentPartPr/>
              <p14:nvPr/>
            </p14:nvContentPartPr>
            <p14:xfrm>
              <a:off x="8429625" y="3492500"/>
              <a:ext cx="76200" cy="72072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0"/>
            </p:blipFill>
            <p:spPr>
              <a:xfrm>
                <a:off x="8429625" y="3492500"/>
                <a:ext cx="76200" cy="720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3" name="墨迹 72"/>
              <p14:cNvContentPartPr/>
              <p14:nvPr/>
            </p14:nvContentPartPr>
            <p14:xfrm>
              <a:off x="8493125" y="3365500"/>
              <a:ext cx="444500" cy="79057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2"/>
            </p:blipFill>
            <p:spPr>
              <a:xfrm>
                <a:off x="8493125" y="3365500"/>
                <a:ext cx="444500" cy="790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4" name="墨迹 73"/>
              <p14:cNvContentPartPr/>
              <p14:nvPr/>
            </p14:nvContentPartPr>
            <p14:xfrm>
              <a:off x="8562975" y="4060825"/>
              <a:ext cx="263525" cy="44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4"/>
            </p:blipFill>
            <p:spPr>
              <a:xfrm>
                <a:off x="8562975" y="4060825"/>
                <a:ext cx="2635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5" name="墨迹 74"/>
              <p14:cNvContentPartPr/>
              <p14:nvPr/>
            </p14:nvContentPartPr>
            <p14:xfrm>
              <a:off x="8572500" y="3606800"/>
              <a:ext cx="41275" cy="2794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6"/>
            </p:blipFill>
            <p:spPr>
              <a:xfrm>
                <a:off x="8572500" y="3606800"/>
                <a:ext cx="412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6" name="墨迹 75"/>
              <p14:cNvContentPartPr/>
              <p14:nvPr/>
            </p14:nvContentPartPr>
            <p14:xfrm>
              <a:off x="8585200" y="3559175"/>
              <a:ext cx="225425" cy="30797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8"/>
            </p:blipFill>
            <p:spPr>
              <a:xfrm>
                <a:off x="8585200" y="3559175"/>
                <a:ext cx="2254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7" name="墨迹 76"/>
              <p14:cNvContentPartPr/>
              <p14:nvPr/>
            </p14:nvContentPartPr>
            <p14:xfrm>
              <a:off x="8636000" y="3762375"/>
              <a:ext cx="174625" cy="14287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0"/>
            </p:blipFill>
            <p:spPr>
              <a:xfrm>
                <a:off x="8636000" y="3762375"/>
                <a:ext cx="1746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8" name="墨迹 77"/>
              <p14:cNvContentPartPr/>
              <p14:nvPr/>
            </p14:nvContentPartPr>
            <p14:xfrm>
              <a:off x="8226425" y="2673350"/>
              <a:ext cx="155575" cy="18097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2"/>
            </p:blipFill>
            <p:spPr>
              <a:xfrm>
                <a:off x="8226425" y="2673350"/>
                <a:ext cx="1555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9" name="墨迹 78"/>
              <p14:cNvContentPartPr/>
              <p14:nvPr/>
            </p14:nvContentPartPr>
            <p14:xfrm>
              <a:off x="8213725" y="2740025"/>
              <a:ext cx="22225" cy="4413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4"/>
            </p:blipFill>
            <p:spPr>
              <a:xfrm>
                <a:off x="8213725" y="2740025"/>
                <a:ext cx="22225" cy="441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0" name="墨迹 79"/>
              <p14:cNvContentPartPr/>
              <p14:nvPr/>
            </p14:nvContentPartPr>
            <p14:xfrm>
              <a:off x="8296275" y="2851150"/>
              <a:ext cx="82550" cy="9207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6"/>
            </p:blipFill>
            <p:spPr>
              <a:xfrm>
                <a:off x="8296275" y="2851150"/>
                <a:ext cx="8255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1" name="墨迹 80"/>
              <p14:cNvContentPartPr/>
              <p14:nvPr/>
            </p14:nvContentPartPr>
            <p14:xfrm>
              <a:off x="8289925" y="2832100"/>
              <a:ext cx="180975" cy="29527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8"/>
            </p:blipFill>
            <p:spPr>
              <a:xfrm>
                <a:off x="8289925" y="2832100"/>
                <a:ext cx="1809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2" name="墨迹 81"/>
              <p14:cNvContentPartPr/>
              <p14:nvPr/>
            </p14:nvContentPartPr>
            <p14:xfrm>
              <a:off x="8356600" y="2997200"/>
              <a:ext cx="12700" cy="19367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0"/>
            </p:blipFill>
            <p:spPr>
              <a:xfrm>
                <a:off x="8356600" y="2997200"/>
                <a:ext cx="127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3" name="墨迹 82"/>
              <p14:cNvContentPartPr/>
              <p14:nvPr/>
            </p14:nvContentPartPr>
            <p14:xfrm>
              <a:off x="8407400" y="2974975"/>
              <a:ext cx="76200" cy="1905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2"/>
            </p:blipFill>
            <p:spPr>
              <a:xfrm>
                <a:off x="8407400" y="2974975"/>
                <a:ext cx="762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4" name="墨迹 83"/>
              <p14:cNvContentPartPr/>
              <p14:nvPr/>
            </p14:nvContentPartPr>
            <p14:xfrm>
              <a:off x="8521700" y="2638425"/>
              <a:ext cx="196850" cy="1587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4"/>
            </p:blipFill>
            <p:spPr>
              <a:xfrm>
                <a:off x="8521700" y="2638425"/>
                <a:ext cx="1968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5" name="墨迹 84"/>
              <p14:cNvContentPartPr/>
              <p14:nvPr/>
            </p14:nvContentPartPr>
            <p14:xfrm>
              <a:off x="8604250" y="2536825"/>
              <a:ext cx="6350" cy="36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15"/>
            </p:blipFill>
            <p:spPr>
              <a:xfrm>
                <a:off x="8604250" y="25368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墨迹 85"/>
              <p14:cNvContentPartPr/>
              <p14:nvPr/>
            </p14:nvContentPartPr>
            <p14:xfrm>
              <a:off x="8566150" y="2520950"/>
              <a:ext cx="114300" cy="1968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7"/>
            </p:blipFill>
            <p:spPr>
              <a:xfrm>
                <a:off x="8566150" y="2520950"/>
                <a:ext cx="114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墨迹 86"/>
              <p14:cNvContentPartPr/>
              <p14:nvPr/>
            </p14:nvContentPartPr>
            <p14:xfrm>
              <a:off x="8547100" y="2708275"/>
              <a:ext cx="6350" cy="36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15"/>
            </p:blipFill>
            <p:spPr>
              <a:xfrm>
                <a:off x="8547100" y="27082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墨迹 87"/>
              <p14:cNvContentPartPr/>
              <p14:nvPr/>
            </p14:nvContentPartPr>
            <p14:xfrm>
              <a:off x="8524875" y="2692400"/>
              <a:ext cx="219075" cy="2730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0"/>
            </p:blipFill>
            <p:spPr>
              <a:xfrm>
                <a:off x="8524875" y="2692400"/>
                <a:ext cx="219075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墨迹 88"/>
              <p14:cNvContentPartPr/>
              <p14:nvPr/>
            </p14:nvContentPartPr>
            <p14:xfrm>
              <a:off x="8553450" y="2835275"/>
              <a:ext cx="104775" cy="2286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2"/>
            </p:blipFill>
            <p:spPr>
              <a:xfrm>
                <a:off x="8553450" y="2835275"/>
                <a:ext cx="10477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墨迹 89"/>
              <p14:cNvContentPartPr/>
              <p14:nvPr/>
            </p14:nvContentPartPr>
            <p14:xfrm>
              <a:off x="8642350" y="2927350"/>
              <a:ext cx="127000" cy="444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4"/>
            </p:blipFill>
            <p:spPr>
              <a:xfrm>
                <a:off x="8642350" y="2927350"/>
                <a:ext cx="1270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墨迹 90"/>
              <p14:cNvContentPartPr/>
              <p14:nvPr/>
            </p14:nvContentPartPr>
            <p14:xfrm>
              <a:off x="8616950" y="2968625"/>
              <a:ext cx="184150" cy="2413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6"/>
            </p:blipFill>
            <p:spPr>
              <a:xfrm>
                <a:off x="8616950" y="2968625"/>
                <a:ext cx="1841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墨迹 91"/>
              <p14:cNvContentPartPr/>
              <p14:nvPr/>
            </p14:nvContentPartPr>
            <p14:xfrm>
              <a:off x="8562975" y="2600325"/>
              <a:ext cx="92075" cy="16827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8"/>
            </p:blipFill>
            <p:spPr>
              <a:xfrm>
                <a:off x="8562975" y="2600325"/>
                <a:ext cx="920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墨迹 92"/>
              <p14:cNvContentPartPr/>
              <p14:nvPr/>
            </p14:nvContentPartPr>
            <p14:xfrm>
              <a:off x="8610600" y="2746375"/>
              <a:ext cx="44450" cy="4127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0"/>
            </p:blipFill>
            <p:spPr>
              <a:xfrm>
                <a:off x="8610600" y="2746375"/>
                <a:ext cx="4445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墨迹 93"/>
              <p14:cNvContentPartPr/>
              <p14:nvPr/>
            </p14:nvContentPartPr>
            <p14:xfrm>
              <a:off x="4384675" y="384175"/>
              <a:ext cx="28575" cy="6540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2"/>
            </p:blipFill>
            <p:spPr>
              <a:xfrm>
                <a:off x="4384675" y="384175"/>
                <a:ext cx="28575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墨迹 94"/>
              <p14:cNvContentPartPr/>
              <p14:nvPr/>
            </p14:nvContentPartPr>
            <p14:xfrm>
              <a:off x="4464050" y="273050"/>
              <a:ext cx="682625" cy="82867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4"/>
            </p:blipFill>
            <p:spPr>
              <a:xfrm>
                <a:off x="4464050" y="273050"/>
                <a:ext cx="682625" cy="828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墨迹 95"/>
              <p14:cNvContentPartPr/>
              <p14:nvPr/>
            </p14:nvContentPartPr>
            <p14:xfrm>
              <a:off x="4391025" y="939800"/>
              <a:ext cx="666750" cy="13017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6"/>
            </p:blipFill>
            <p:spPr>
              <a:xfrm>
                <a:off x="4391025" y="939800"/>
                <a:ext cx="6667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墨迹 96"/>
              <p14:cNvContentPartPr/>
              <p14:nvPr/>
            </p14:nvContentPartPr>
            <p14:xfrm>
              <a:off x="4527550" y="501650"/>
              <a:ext cx="114300" cy="1873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8"/>
            </p:blipFill>
            <p:spPr>
              <a:xfrm>
                <a:off x="4527550" y="501650"/>
                <a:ext cx="1143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墨迹 97"/>
              <p14:cNvContentPartPr/>
              <p14:nvPr/>
            </p14:nvContentPartPr>
            <p14:xfrm>
              <a:off x="4730750" y="457200"/>
              <a:ext cx="107950" cy="1587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0"/>
            </p:blipFill>
            <p:spPr>
              <a:xfrm>
                <a:off x="4730750" y="457200"/>
                <a:ext cx="107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墨迹 98"/>
              <p14:cNvContentPartPr/>
              <p14:nvPr/>
            </p14:nvContentPartPr>
            <p14:xfrm>
              <a:off x="4870450" y="434975"/>
              <a:ext cx="44450" cy="1841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2"/>
            </p:blipFill>
            <p:spPr>
              <a:xfrm>
                <a:off x="4870450" y="434975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墨迹 99"/>
              <p14:cNvContentPartPr/>
              <p14:nvPr/>
            </p14:nvContentPartPr>
            <p14:xfrm>
              <a:off x="4908550" y="454025"/>
              <a:ext cx="101600" cy="1651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4"/>
            </p:blipFill>
            <p:spPr>
              <a:xfrm>
                <a:off x="4908550" y="454025"/>
                <a:ext cx="1016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墨迹 100"/>
              <p14:cNvContentPartPr/>
              <p14:nvPr/>
            </p14:nvContentPartPr>
            <p14:xfrm>
              <a:off x="4578350" y="457200"/>
              <a:ext cx="6350" cy="36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15"/>
            </p:blipFill>
            <p:spPr>
              <a:xfrm>
                <a:off x="4578350" y="4572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墨迹 101"/>
              <p14:cNvContentPartPr/>
              <p14:nvPr/>
            </p14:nvContentPartPr>
            <p14:xfrm>
              <a:off x="4562475" y="457200"/>
              <a:ext cx="158750" cy="635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7"/>
            </p:blipFill>
            <p:spPr>
              <a:xfrm>
                <a:off x="4562475" y="457200"/>
                <a:ext cx="1587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墨迹 102"/>
              <p14:cNvContentPartPr/>
              <p14:nvPr/>
            </p14:nvContentPartPr>
            <p14:xfrm>
              <a:off x="5207000" y="520700"/>
              <a:ext cx="295275" cy="412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9"/>
            </p:blipFill>
            <p:spPr>
              <a:xfrm>
                <a:off x="5207000" y="520700"/>
                <a:ext cx="2952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墨迹 103"/>
              <p14:cNvContentPartPr/>
              <p14:nvPr/>
            </p14:nvContentPartPr>
            <p14:xfrm>
              <a:off x="5622925" y="406400"/>
              <a:ext cx="6350" cy="36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15"/>
            </p:blipFill>
            <p:spPr>
              <a:xfrm>
                <a:off x="5622925" y="4064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5" name="墨迹 104"/>
              <p14:cNvContentPartPr/>
              <p14:nvPr/>
            </p14:nvContentPartPr>
            <p14:xfrm>
              <a:off x="5591175" y="428625"/>
              <a:ext cx="120650" cy="2159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2"/>
            </p:blipFill>
            <p:spPr>
              <a:xfrm>
                <a:off x="5591175" y="428625"/>
                <a:ext cx="1206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6" name="墨迹 105"/>
              <p14:cNvContentPartPr/>
              <p14:nvPr/>
            </p14:nvContentPartPr>
            <p14:xfrm>
              <a:off x="5778500" y="473075"/>
              <a:ext cx="209550" cy="13652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4"/>
            </p:blipFill>
            <p:spPr>
              <a:xfrm>
                <a:off x="5778500" y="473075"/>
                <a:ext cx="20955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7" name="墨迹 106"/>
              <p14:cNvContentPartPr/>
              <p14:nvPr/>
            </p14:nvContentPartPr>
            <p14:xfrm>
              <a:off x="6022975" y="511175"/>
              <a:ext cx="98425" cy="9842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6"/>
            </p:blipFill>
            <p:spPr>
              <a:xfrm>
                <a:off x="6022975" y="51117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8" name="墨迹 107"/>
              <p14:cNvContentPartPr/>
              <p14:nvPr/>
            </p14:nvContentPartPr>
            <p14:xfrm>
              <a:off x="6286500" y="355600"/>
              <a:ext cx="6350" cy="36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115"/>
            </p:blipFill>
            <p:spPr>
              <a:xfrm>
                <a:off x="6286500" y="3556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9" name="墨迹 108"/>
              <p14:cNvContentPartPr/>
              <p14:nvPr/>
            </p14:nvContentPartPr>
            <p14:xfrm>
              <a:off x="6162675" y="450850"/>
              <a:ext cx="161925" cy="30162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09"/>
            </p:blipFill>
            <p:spPr>
              <a:xfrm>
                <a:off x="6162675" y="450850"/>
                <a:ext cx="1619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0" name="墨迹 109"/>
              <p14:cNvContentPartPr/>
              <p14:nvPr/>
            </p14:nvContentPartPr>
            <p14:xfrm>
              <a:off x="6318250" y="495300"/>
              <a:ext cx="149225" cy="2857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1"/>
            </p:blipFill>
            <p:spPr>
              <a:xfrm>
                <a:off x="6318250" y="495300"/>
                <a:ext cx="1492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1" name="墨迹 110"/>
              <p14:cNvContentPartPr/>
              <p14:nvPr/>
            </p14:nvContentPartPr>
            <p14:xfrm>
              <a:off x="6353175" y="396875"/>
              <a:ext cx="34925" cy="21907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3"/>
            </p:blipFill>
            <p:spPr>
              <a:xfrm>
                <a:off x="6353175" y="396875"/>
                <a:ext cx="349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2" name="墨迹 111"/>
              <p14:cNvContentPartPr/>
              <p14:nvPr/>
            </p14:nvContentPartPr>
            <p14:xfrm>
              <a:off x="6353175" y="361950"/>
              <a:ext cx="142875" cy="39052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5"/>
            </p:blipFill>
            <p:spPr>
              <a:xfrm>
                <a:off x="6353175" y="361950"/>
                <a:ext cx="14287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3" name="墨迹 112"/>
              <p14:cNvContentPartPr/>
              <p14:nvPr/>
            </p14:nvContentPartPr>
            <p14:xfrm>
              <a:off x="6527800" y="454025"/>
              <a:ext cx="88900" cy="20637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7"/>
            </p:blipFill>
            <p:spPr>
              <a:xfrm>
                <a:off x="6527800" y="454025"/>
                <a:ext cx="889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4" name="墨迹 113"/>
              <p14:cNvContentPartPr/>
              <p14:nvPr/>
            </p14:nvContentPartPr>
            <p14:xfrm>
              <a:off x="6600825" y="565150"/>
              <a:ext cx="63500" cy="7302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19"/>
            </p:blipFill>
            <p:spPr>
              <a:xfrm>
                <a:off x="6600825" y="565150"/>
                <a:ext cx="6350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5" name="墨迹 114"/>
              <p14:cNvContentPartPr/>
              <p14:nvPr/>
            </p14:nvContentPartPr>
            <p14:xfrm>
              <a:off x="6686550" y="406400"/>
              <a:ext cx="111125" cy="26352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1"/>
            </p:blipFill>
            <p:spPr>
              <a:xfrm>
                <a:off x="6686550" y="406400"/>
                <a:ext cx="11112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6" name="墨迹 115"/>
              <p14:cNvContentPartPr/>
              <p14:nvPr/>
            </p14:nvContentPartPr>
            <p14:xfrm>
              <a:off x="5886450" y="717550"/>
              <a:ext cx="98425" cy="4127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3"/>
            </p:blipFill>
            <p:spPr>
              <a:xfrm>
                <a:off x="5886450" y="717550"/>
                <a:ext cx="98425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7" name="墨迹 116"/>
              <p14:cNvContentPartPr/>
              <p14:nvPr/>
            </p14:nvContentPartPr>
            <p14:xfrm>
              <a:off x="6102350" y="1092200"/>
              <a:ext cx="50800" cy="1587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5"/>
            </p:blipFill>
            <p:spPr>
              <a:xfrm>
                <a:off x="6102350" y="1092200"/>
                <a:ext cx="508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8" name="墨迹 117"/>
              <p14:cNvContentPartPr/>
              <p14:nvPr/>
            </p14:nvContentPartPr>
            <p14:xfrm>
              <a:off x="6165850" y="1098550"/>
              <a:ext cx="136525" cy="1587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7"/>
            </p:blipFill>
            <p:spPr>
              <a:xfrm>
                <a:off x="6165850" y="1098550"/>
                <a:ext cx="1365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9" name="墨迹 118"/>
              <p14:cNvContentPartPr/>
              <p14:nvPr/>
            </p14:nvContentPartPr>
            <p14:xfrm>
              <a:off x="6191250" y="1079500"/>
              <a:ext cx="76200" cy="2095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29"/>
            </p:blipFill>
            <p:spPr>
              <a:xfrm>
                <a:off x="6191250" y="1079500"/>
                <a:ext cx="762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0" name="墨迹 119"/>
              <p14:cNvContentPartPr/>
              <p14:nvPr/>
            </p14:nvContentPartPr>
            <p14:xfrm>
              <a:off x="6327775" y="927100"/>
              <a:ext cx="177800" cy="46672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1"/>
            </p:blipFill>
            <p:spPr>
              <a:xfrm>
                <a:off x="6327775" y="927100"/>
                <a:ext cx="177800" cy="46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1" name="墨迹 120"/>
              <p14:cNvContentPartPr/>
              <p14:nvPr/>
            </p14:nvContentPartPr>
            <p14:xfrm>
              <a:off x="6369050" y="1222375"/>
              <a:ext cx="50800" cy="8255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3"/>
            </p:blipFill>
            <p:spPr>
              <a:xfrm>
                <a:off x="6369050" y="1222375"/>
                <a:ext cx="508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2" name="墨迹 121"/>
              <p14:cNvContentPartPr/>
              <p14:nvPr/>
            </p14:nvContentPartPr>
            <p14:xfrm>
              <a:off x="6407150" y="1276350"/>
              <a:ext cx="28575" cy="9207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5"/>
            </p:blipFill>
            <p:spPr>
              <a:xfrm>
                <a:off x="6407150" y="1276350"/>
                <a:ext cx="2857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3" name="墨迹 122"/>
              <p14:cNvContentPartPr/>
              <p14:nvPr/>
            </p14:nvContentPartPr>
            <p14:xfrm>
              <a:off x="6480175" y="1098550"/>
              <a:ext cx="117475" cy="1651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7"/>
            </p:blipFill>
            <p:spPr>
              <a:xfrm>
                <a:off x="6480175" y="1098550"/>
                <a:ext cx="1174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4" name="墨迹 123"/>
              <p14:cNvContentPartPr/>
              <p14:nvPr/>
            </p14:nvContentPartPr>
            <p14:xfrm>
              <a:off x="6648450" y="1016000"/>
              <a:ext cx="146050" cy="2413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39"/>
            </p:blipFill>
            <p:spPr>
              <a:xfrm>
                <a:off x="6648450" y="1016000"/>
                <a:ext cx="1460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5" name="墨迹 124"/>
              <p14:cNvContentPartPr/>
              <p14:nvPr/>
            </p14:nvContentPartPr>
            <p14:xfrm>
              <a:off x="6864350" y="1143000"/>
              <a:ext cx="12700" cy="14287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1"/>
            </p:blipFill>
            <p:spPr>
              <a:xfrm>
                <a:off x="6864350" y="1143000"/>
                <a:ext cx="127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6" name="墨迹 125"/>
              <p14:cNvContentPartPr/>
              <p14:nvPr/>
            </p14:nvContentPartPr>
            <p14:xfrm>
              <a:off x="6956425" y="1082675"/>
              <a:ext cx="6350" cy="36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115"/>
            </p:blipFill>
            <p:spPr>
              <a:xfrm>
                <a:off x="6956425" y="10826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7" name="墨迹 126"/>
              <p14:cNvContentPartPr/>
              <p14:nvPr/>
            </p14:nvContentPartPr>
            <p14:xfrm>
              <a:off x="7112000" y="971550"/>
              <a:ext cx="193675" cy="15875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4"/>
            </p:blipFill>
            <p:spPr>
              <a:xfrm>
                <a:off x="7112000" y="971550"/>
                <a:ext cx="1936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8" name="墨迹 127"/>
              <p14:cNvContentPartPr/>
              <p14:nvPr/>
            </p14:nvContentPartPr>
            <p14:xfrm>
              <a:off x="7343775" y="1031875"/>
              <a:ext cx="6350" cy="36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115"/>
            </p:blipFill>
            <p:spPr>
              <a:xfrm>
                <a:off x="7343775" y="10318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9" name="墨迹 128"/>
              <p14:cNvContentPartPr/>
              <p14:nvPr/>
            </p14:nvContentPartPr>
            <p14:xfrm>
              <a:off x="7343775" y="1019175"/>
              <a:ext cx="12700" cy="13970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7"/>
            </p:blipFill>
            <p:spPr>
              <a:xfrm>
                <a:off x="7343775" y="1019175"/>
                <a:ext cx="127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30" name="墨迹 129"/>
              <p14:cNvContentPartPr/>
              <p14:nvPr/>
            </p14:nvContentPartPr>
            <p14:xfrm>
              <a:off x="7169150" y="777875"/>
              <a:ext cx="123825" cy="1714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49"/>
            </p:blipFill>
            <p:spPr>
              <a:xfrm>
                <a:off x="7169150" y="777875"/>
                <a:ext cx="1238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1" name="墨迹 130"/>
              <p14:cNvContentPartPr/>
              <p14:nvPr/>
            </p14:nvContentPartPr>
            <p14:xfrm>
              <a:off x="7277100" y="581025"/>
              <a:ext cx="28575" cy="825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1"/>
            </p:blipFill>
            <p:spPr>
              <a:xfrm>
                <a:off x="7277100" y="581025"/>
                <a:ext cx="2857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2" name="墨迹 131"/>
              <p14:cNvContentPartPr/>
              <p14:nvPr/>
            </p14:nvContentPartPr>
            <p14:xfrm>
              <a:off x="7267575" y="625475"/>
              <a:ext cx="171450" cy="4762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3"/>
            </p:blipFill>
            <p:spPr>
              <a:xfrm>
                <a:off x="7267575" y="625475"/>
                <a:ext cx="1714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3" name="墨迹 132"/>
              <p14:cNvContentPartPr/>
              <p14:nvPr/>
            </p14:nvContentPartPr>
            <p14:xfrm>
              <a:off x="7321550" y="663575"/>
              <a:ext cx="117475" cy="1587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5"/>
            </p:blipFill>
            <p:spPr>
              <a:xfrm>
                <a:off x="7321550" y="663575"/>
                <a:ext cx="1174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4" name="墨迹 133"/>
              <p14:cNvContentPartPr/>
              <p14:nvPr/>
            </p14:nvContentPartPr>
            <p14:xfrm>
              <a:off x="7473950" y="539750"/>
              <a:ext cx="25400" cy="21272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57"/>
            </p:blipFill>
            <p:spPr>
              <a:xfrm>
                <a:off x="7473950" y="539750"/>
                <a:ext cx="254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5" name="墨迹 134"/>
              <p14:cNvContentPartPr/>
              <p14:nvPr/>
            </p14:nvContentPartPr>
            <p14:xfrm>
              <a:off x="7521575" y="581025"/>
              <a:ext cx="101600" cy="317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59"/>
            </p:blipFill>
            <p:spPr>
              <a:xfrm>
                <a:off x="7521575" y="581025"/>
                <a:ext cx="10160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6" name="墨迹 135"/>
              <p14:cNvContentPartPr/>
              <p14:nvPr/>
            </p14:nvContentPartPr>
            <p14:xfrm>
              <a:off x="7518400" y="539750"/>
              <a:ext cx="149225" cy="26352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1"/>
            </p:blipFill>
            <p:spPr>
              <a:xfrm>
                <a:off x="7518400" y="539750"/>
                <a:ext cx="14922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7" name="墨迹 136"/>
              <p14:cNvContentPartPr/>
              <p14:nvPr/>
            </p14:nvContentPartPr>
            <p14:xfrm>
              <a:off x="5286375" y="758825"/>
              <a:ext cx="387350" cy="6096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3"/>
            </p:blipFill>
            <p:spPr>
              <a:xfrm>
                <a:off x="5286375" y="758825"/>
                <a:ext cx="38735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8" name="墨迹 137"/>
              <p14:cNvContentPartPr/>
              <p14:nvPr/>
            </p14:nvContentPartPr>
            <p14:xfrm>
              <a:off x="4962525" y="1454150"/>
              <a:ext cx="133350" cy="18732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5"/>
            </p:blipFill>
            <p:spPr>
              <a:xfrm>
                <a:off x="4962525" y="1454150"/>
                <a:ext cx="1333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9" name="墨迹 138"/>
              <p14:cNvContentPartPr/>
              <p14:nvPr/>
            </p14:nvContentPartPr>
            <p14:xfrm>
              <a:off x="5108575" y="1606550"/>
              <a:ext cx="34925" cy="11747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7"/>
            </p:blipFill>
            <p:spPr>
              <a:xfrm>
                <a:off x="5108575" y="1606550"/>
                <a:ext cx="349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40" name="墨迹 139"/>
              <p14:cNvContentPartPr/>
              <p14:nvPr/>
            </p14:nvContentPartPr>
            <p14:xfrm>
              <a:off x="5267325" y="1552575"/>
              <a:ext cx="114300" cy="635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69"/>
            </p:blipFill>
            <p:spPr>
              <a:xfrm>
                <a:off x="5267325" y="1552575"/>
                <a:ext cx="114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1" name="墨迹 140"/>
              <p14:cNvContentPartPr/>
              <p14:nvPr/>
            </p14:nvContentPartPr>
            <p14:xfrm>
              <a:off x="5416550" y="1473200"/>
              <a:ext cx="180975" cy="18097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1"/>
            </p:blipFill>
            <p:spPr>
              <a:xfrm>
                <a:off x="5416550" y="1473200"/>
                <a:ext cx="1809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2" name="墨迹 141"/>
              <p14:cNvContentPartPr/>
              <p14:nvPr/>
            </p14:nvContentPartPr>
            <p14:xfrm>
              <a:off x="5651500" y="1549400"/>
              <a:ext cx="149225" cy="9842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3"/>
            </p:blipFill>
            <p:spPr>
              <a:xfrm>
                <a:off x="5651500" y="1549400"/>
                <a:ext cx="1492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3" name="墨迹 142"/>
              <p14:cNvContentPartPr/>
              <p14:nvPr/>
            </p14:nvContentPartPr>
            <p14:xfrm>
              <a:off x="5794375" y="1460500"/>
              <a:ext cx="57150" cy="5080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5"/>
            </p:blipFill>
            <p:spPr>
              <a:xfrm>
                <a:off x="5794375" y="1460500"/>
                <a:ext cx="571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4" name="墨迹 143"/>
              <p14:cNvContentPartPr/>
              <p14:nvPr/>
            </p14:nvContentPartPr>
            <p14:xfrm>
              <a:off x="5845175" y="1524000"/>
              <a:ext cx="111125" cy="16827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7"/>
            </p:blipFill>
            <p:spPr>
              <a:xfrm>
                <a:off x="5845175" y="1524000"/>
                <a:ext cx="1111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5" name="墨迹 144"/>
              <p14:cNvContentPartPr/>
              <p14:nvPr/>
            </p14:nvContentPartPr>
            <p14:xfrm>
              <a:off x="4041775" y="174625"/>
              <a:ext cx="3813175" cy="165417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79"/>
            </p:blipFill>
            <p:spPr>
              <a:xfrm>
                <a:off x="4041775" y="174625"/>
                <a:ext cx="3813175" cy="165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6" name="墨迹 145"/>
              <p14:cNvContentPartPr/>
              <p14:nvPr/>
            </p14:nvContentPartPr>
            <p14:xfrm>
              <a:off x="6410325" y="1590675"/>
              <a:ext cx="53975" cy="3746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1"/>
            </p:blipFill>
            <p:spPr>
              <a:xfrm>
                <a:off x="6410325" y="1590675"/>
                <a:ext cx="539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7" name="墨迹 146"/>
              <p14:cNvContentPartPr/>
              <p14:nvPr/>
            </p14:nvContentPartPr>
            <p14:xfrm>
              <a:off x="6496050" y="1809750"/>
              <a:ext cx="152400" cy="1905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3"/>
            </p:blipFill>
            <p:spPr>
              <a:xfrm>
                <a:off x="6496050" y="1809750"/>
                <a:ext cx="152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8" name="墨迹 147"/>
              <p14:cNvContentPartPr/>
              <p14:nvPr/>
            </p14:nvContentPartPr>
            <p14:xfrm>
              <a:off x="6521450" y="1978025"/>
              <a:ext cx="22225" cy="219075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5"/>
            </p:blipFill>
            <p:spPr>
              <a:xfrm>
                <a:off x="6521450" y="1978025"/>
                <a:ext cx="222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9" name="墨迹 148"/>
              <p14:cNvContentPartPr/>
              <p14:nvPr/>
            </p14:nvContentPartPr>
            <p14:xfrm>
              <a:off x="6565900" y="1930400"/>
              <a:ext cx="104775" cy="22542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7"/>
            </p:blipFill>
            <p:spPr>
              <a:xfrm>
                <a:off x="6565900" y="1930400"/>
                <a:ext cx="104775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50" name="墨迹 149"/>
              <p14:cNvContentPartPr/>
              <p14:nvPr/>
            </p14:nvContentPartPr>
            <p14:xfrm>
              <a:off x="6534150" y="1990725"/>
              <a:ext cx="117475" cy="11112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89"/>
            </p:blipFill>
            <p:spPr>
              <a:xfrm>
                <a:off x="6534150" y="1990725"/>
                <a:ext cx="117475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1" name="墨迹 150"/>
              <p14:cNvContentPartPr/>
              <p14:nvPr/>
            </p14:nvContentPartPr>
            <p14:xfrm>
              <a:off x="6591300" y="1990725"/>
              <a:ext cx="12700" cy="14605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1"/>
            </p:blipFill>
            <p:spPr>
              <a:xfrm>
                <a:off x="6591300" y="1990725"/>
                <a:ext cx="127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2" name="墨迹 151"/>
              <p14:cNvContentPartPr/>
              <p14:nvPr/>
            </p14:nvContentPartPr>
            <p14:xfrm>
              <a:off x="6731000" y="1835150"/>
              <a:ext cx="44450" cy="9525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3"/>
            </p:blipFill>
            <p:spPr>
              <a:xfrm>
                <a:off x="6731000" y="1835150"/>
                <a:ext cx="444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3" name="墨迹 152"/>
              <p14:cNvContentPartPr/>
              <p14:nvPr/>
            </p14:nvContentPartPr>
            <p14:xfrm>
              <a:off x="6680200" y="1927225"/>
              <a:ext cx="127000" cy="3492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5"/>
            </p:blipFill>
            <p:spPr>
              <a:xfrm>
                <a:off x="6680200" y="1927225"/>
                <a:ext cx="1270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4" name="墨迹 153"/>
              <p14:cNvContentPartPr/>
              <p14:nvPr/>
            </p14:nvContentPartPr>
            <p14:xfrm>
              <a:off x="6861175" y="1828800"/>
              <a:ext cx="6350" cy="36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97"/>
            </p:blipFill>
            <p:spPr>
              <a:xfrm>
                <a:off x="6861175" y="18288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5" name="墨迹 154"/>
              <p14:cNvContentPartPr/>
              <p14:nvPr/>
            </p14:nvContentPartPr>
            <p14:xfrm>
              <a:off x="6829425" y="1898650"/>
              <a:ext cx="6350" cy="36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297"/>
            </p:blipFill>
            <p:spPr>
              <a:xfrm>
                <a:off x="6829425" y="18986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6" name="墨迹 155"/>
              <p14:cNvContentPartPr/>
              <p14:nvPr/>
            </p14:nvContentPartPr>
            <p14:xfrm>
              <a:off x="6829425" y="1854200"/>
              <a:ext cx="139700" cy="28892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0"/>
            </p:blipFill>
            <p:spPr>
              <a:xfrm>
                <a:off x="6829425" y="1854200"/>
                <a:ext cx="1397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7" name="墨迹 156"/>
              <p14:cNvContentPartPr/>
              <p14:nvPr/>
            </p14:nvContentPartPr>
            <p14:xfrm>
              <a:off x="6953250" y="1825625"/>
              <a:ext cx="174625" cy="320675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2"/>
            </p:blipFill>
            <p:spPr>
              <a:xfrm>
                <a:off x="6953250" y="1825625"/>
                <a:ext cx="17462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8" name="墨迹 157"/>
              <p14:cNvContentPartPr/>
              <p14:nvPr/>
            </p14:nvContentPartPr>
            <p14:xfrm>
              <a:off x="7016750" y="1943100"/>
              <a:ext cx="38100" cy="30162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4"/>
            </p:blipFill>
            <p:spPr>
              <a:xfrm>
                <a:off x="7016750" y="1943100"/>
                <a:ext cx="3810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9" name="墨迹 158"/>
              <p14:cNvContentPartPr/>
              <p14:nvPr/>
            </p14:nvContentPartPr>
            <p14:xfrm>
              <a:off x="6772275" y="1771650"/>
              <a:ext cx="123825" cy="825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06"/>
            </p:blipFill>
            <p:spPr>
              <a:xfrm>
                <a:off x="6772275" y="1771650"/>
                <a:ext cx="1238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60" name="墨迹 159"/>
              <p14:cNvContentPartPr/>
              <p14:nvPr/>
            </p14:nvContentPartPr>
            <p14:xfrm>
              <a:off x="7165975" y="1990725"/>
              <a:ext cx="79375" cy="2540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08"/>
            </p:blipFill>
            <p:spPr>
              <a:xfrm>
                <a:off x="7165975" y="1990725"/>
                <a:ext cx="793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61" name="墨迹 160"/>
              <p14:cNvContentPartPr/>
              <p14:nvPr/>
            </p14:nvContentPartPr>
            <p14:xfrm>
              <a:off x="7137400" y="2025650"/>
              <a:ext cx="133350" cy="6032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0"/>
            </p:blipFill>
            <p:spPr>
              <a:xfrm>
                <a:off x="7137400" y="2025650"/>
                <a:ext cx="13335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2" name="墨迹 161"/>
              <p14:cNvContentPartPr/>
              <p14:nvPr/>
            </p14:nvContentPartPr>
            <p14:xfrm>
              <a:off x="7165975" y="1936750"/>
              <a:ext cx="127000" cy="20637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2"/>
            </p:blipFill>
            <p:spPr>
              <a:xfrm>
                <a:off x="7165975" y="1936750"/>
                <a:ext cx="1270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3" name="墨迹 162"/>
              <p14:cNvContentPartPr/>
              <p14:nvPr/>
            </p14:nvContentPartPr>
            <p14:xfrm>
              <a:off x="7340600" y="1978025"/>
              <a:ext cx="15875" cy="16827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4"/>
            </p:blipFill>
            <p:spPr>
              <a:xfrm>
                <a:off x="7340600" y="1978025"/>
                <a:ext cx="158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4" name="墨迹 163"/>
              <p14:cNvContentPartPr/>
              <p14:nvPr/>
            </p14:nvContentPartPr>
            <p14:xfrm>
              <a:off x="7385050" y="1816100"/>
              <a:ext cx="34925" cy="4826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16"/>
            </p:blipFill>
            <p:spPr>
              <a:xfrm>
                <a:off x="7385050" y="1816100"/>
                <a:ext cx="3492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5" name="墨迹 164"/>
              <p14:cNvContentPartPr/>
              <p14:nvPr/>
            </p14:nvContentPartPr>
            <p14:xfrm>
              <a:off x="7400925" y="1949450"/>
              <a:ext cx="41275" cy="13335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18"/>
            </p:blipFill>
            <p:spPr>
              <a:xfrm>
                <a:off x="7400925" y="1949450"/>
                <a:ext cx="412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6" name="墨迹 165"/>
              <p14:cNvContentPartPr/>
              <p14:nvPr/>
            </p14:nvContentPartPr>
            <p14:xfrm>
              <a:off x="7461250" y="1908175"/>
              <a:ext cx="92075" cy="10477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0"/>
            </p:blipFill>
            <p:spPr>
              <a:xfrm>
                <a:off x="7461250" y="1908175"/>
                <a:ext cx="920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7" name="墨迹 166"/>
              <p14:cNvContentPartPr/>
              <p14:nvPr/>
            </p14:nvContentPartPr>
            <p14:xfrm>
              <a:off x="7464425" y="1993900"/>
              <a:ext cx="180975" cy="24447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2"/>
            </p:blipFill>
            <p:spPr>
              <a:xfrm>
                <a:off x="7464425" y="1993900"/>
                <a:ext cx="1809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8" name="墨迹 167"/>
              <p14:cNvContentPartPr/>
              <p14:nvPr/>
            </p14:nvContentPartPr>
            <p14:xfrm>
              <a:off x="7550150" y="2006600"/>
              <a:ext cx="3175" cy="9842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4"/>
            </p:blipFill>
            <p:spPr>
              <a:xfrm>
                <a:off x="7550150" y="2006600"/>
                <a:ext cx="31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9" name="墨迹 168"/>
              <p14:cNvContentPartPr/>
              <p14:nvPr/>
            </p14:nvContentPartPr>
            <p14:xfrm>
              <a:off x="7181850" y="2320925"/>
              <a:ext cx="6350" cy="36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297"/>
            </p:blipFill>
            <p:spPr>
              <a:xfrm>
                <a:off x="7181850" y="2320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70" name="墨迹 169"/>
              <p14:cNvContentPartPr/>
              <p14:nvPr/>
            </p14:nvContentPartPr>
            <p14:xfrm>
              <a:off x="3365500" y="501650"/>
              <a:ext cx="669925" cy="9842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27"/>
            </p:blipFill>
            <p:spPr>
              <a:xfrm>
                <a:off x="3365500" y="501650"/>
                <a:ext cx="6699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71" name="墨迹 170"/>
              <p14:cNvContentPartPr/>
              <p14:nvPr/>
            </p14:nvContentPartPr>
            <p14:xfrm>
              <a:off x="1012825" y="292100"/>
              <a:ext cx="101600" cy="27622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29"/>
            </p:blipFill>
            <p:spPr>
              <a:xfrm>
                <a:off x="1012825" y="292100"/>
                <a:ext cx="10160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72" name="墨迹 171"/>
              <p14:cNvContentPartPr/>
              <p14:nvPr/>
            </p14:nvContentPartPr>
            <p14:xfrm>
              <a:off x="1181100" y="450850"/>
              <a:ext cx="6350" cy="11430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1"/>
            </p:blipFill>
            <p:spPr>
              <a:xfrm>
                <a:off x="1181100" y="450850"/>
                <a:ext cx="6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3" name="墨迹 172"/>
              <p14:cNvContentPartPr/>
              <p14:nvPr/>
            </p14:nvContentPartPr>
            <p14:xfrm>
              <a:off x="1289050" y="409575"/>
              <a:ext cx="187325" cy="825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3"/>
            </p:blipFill>
            <p:spPr>
              <a:xfrm>
                <a:off x="1289050" y="409575"/>
                <a:ext cx="1873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4" name="墨迹 173"/>
              <p14:cNvContentPartPr/>
              <p14:nvPr/>
            </p14:nvContentPartPr>
            <p14:xfrm>
              <a:off x="1524000" y="406400"/>
              <a:ext cx="174625" cy="117475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35"/>
            </p:blipFill>
            <p:spPr>
              <a:xfrm>
                <a:off x="1524000" y="406400"/>
                <a:ext cx="1746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5" name="墨迹 174"/>
              <p14:cNvContentPartPr/>
              <p14:nvPr/>
            </p14:nvContentPartPr>
            <p14:xfrm>
              <a:off x="1670050" y="346075"/>
              <a:ext cx="6350" cy="36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297"/>
            </p:blipFill>
            <p:spPr>
              <a:xfrm>
                <a:off x="1670050" y="3460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6" name="墨迹 175"/>
              <p14:cNvContentPartPr/>
              <p14:nvPr/>
            </p14:nvContentPartPr>
            <p14:xfrm>
              <a:off x="1673225" y="346075"/>
              <a:ext cx="171450" cy="20320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38"/>
            </p:blipFill>
            <p:spPr>
              <a:xfrm>
                <a:off x="1673225" y="346075"/>
                <a:ext cx="171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7" name="墨迹 176"/>
              <p14:cNvContentPartPr/>
              <p14:nvPr/>
            </p14:nvContentPartPr>
            <p14:xfrm>
              <a:off x="1943100" y="409575"/>
              <a:ext cx="120650" cy="2540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0"/>
            </p:blipFill>
            <p:spPr>
              <a:xfrm>
                <a:off x="1943100" y="409575"/>
                <a:ext cx="120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8" name="墨迹 177"/>
              <p14:cNvContentPartPr/>
              <p14:nvPr/>
            </p14:nvContentPartPr>
            <p14:xfrm>
              <a:off x="1987550" y="323850"/>
              <a:ext cx="149225" cy="14922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2"/>
            </p:blipFill>
            <p:spPr>
              <a:xfrm>
                <a:off x="1987550" y="323850"/>
                <a:ext cx="14922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9" name="墨迹 178"/>
              <p14:cNvContentPartPr/>
              <p14:nvPr/>
            </p14:nvContentPartPr>
            <p14:xfrm>
              <a:off x="2216150" y="365125"/>
              <a:ext cx="107950" cy="17145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44"/>
            </p:blipFill>
            <p:spPr>
              <a:xfrm>
                <a:off x="2216150" y="365125"/>
                <a:ext cx="1079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80" name="墨迹 179"/>
              <p14:cNvContentPartPr/>
              <p14:nvPr/>
            </p14:nvContentPartPr>
            <p14:xfrm>
              <a:off x="2336800" y="466725"/>
              <a:ext cx="3175" cy="136525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46"/>
            </p:blipFill>
            <p:spPr>
              <a:xfrm>
                <a:off x="2336800" y="466725"/>
                <a:ext cx="31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81" name="墨迹 180"/>
              <p14:cNvContentPartPr/>
              <p14:nvPr/>
            </p14:nvContentPartPr>
            <p14:xfrm>
              <a:off x="2416175" y="444500"/>
              <a:ext cx="6350" cy="36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297"/>
            </p:blipFill>
            <p:spPr>
              <a:xfrm>
                <a:off x="2416175" y="4445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82" name="墨迹 181"/>
              <p14:cNvContentPartPr/>
              <p14:nvPr/>
            </p14:nvContentPartPr>
            <p14:xfrm>
              <a:off x="2419350" y="412750"/>
              <a:ext cx="273050" cy="1143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49"/>
            </p:blipFill>
            <p:spPr>
              <a:xfrm>
                <a:off x="2419350" y="412750"/>
                <a:ext cx="273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83" name="墨迹 182"/>
              <p14:cNvContentPartPr/>
              <p14:nvPr/>
            </p14:nvContentPartPr>
            <p14:xfrm>
              <a:off x="2724150" y="463550"/>
              <a:ext cx="38100" cy="13335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1"/>
            </p:blipFill>
            <p:spPr>
              <a:xfrm>
                <a:off x="2724150" y="463550"/>
                <a:ext cx="381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4" name="墨迹 183"/>
              <p14:cNvContentPartPr/>
              <p14:nvPr/>
            </p14:nvContentPartPr>
            <p14:xfrm>
              <a:off x="2130425" y="590550"/>
              <a:ext cx="819150" cy="825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53"/>
            </p:blipFill>
            <p:spPr>
              <a:xfrm>
                <a:off x="2130425" y="590550"/>
                <a:ext cx="8191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5" name="墨迹 184"/>
              <p14:cNvContentPartPr/>
              <p14:nvPr/>
            </p14:nvContentPartPr>
            <p14:xfrm>
              <a:off x="2844800" y="698500"/>
              <a:ext cx="711200" cy="33655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55"/>
            </p:blipFill>
            <p:spPr>
              <a:xfrm>
                <a:off x="2844800" y="698500"/>
                <a:ext cx="7112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6" name="墨迹 185"/>
              <p14:cNvContentPartPr/>
              <p14:nvPr/>
            </p14:nvContentPartPr>
            <p14:xfrm>
              <a:off x="3355975" y="1060450"/>
              <a:ext cx="139700" cy="1905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57"/>
            </p:blipFill>
            <p:spPr>
              <a:xfrm>
                <a:off x="3355975" y="1060450"/>
                <a:ext cx="139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7" name="墨迹 186"/>
              <p14:cNvContentPartPr/>
              <p14:nvPr/>
            </p14:nvContentPartPr>
            <p14:xfrm>
              <a:off x="3381375" y="1085850"/>
              <a:ext cx="88900" cy="19050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59"/>
            </p:blipFill>
            <p:spPr>
              <a:xfrm>
                <a:off x="3381375" y="1085850"/>
                <a:ext cx="889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8" name="墨迹 187"/>
              <p14:cNvContentPartPr/>
              <p14:nvPr/>
            </p14:nvContentPartPr>
            <p14:xfrm>
              <a:off x="3514725" y="1057275"/>
              <a:ext cx="82550" cy="161925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1"/>
            </p:blipFill>
            <p:spPr>
              <a:xfrm>
                <a:off x="3514725" y="1057275"/>
                <a:ext cx="825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9" name="墨迹 188"/>
              <p14:cNvContentPartPr/>
              <p14:nvPr/>
            </p14:nvContentPartPr>
            <p14:xfrm>
              <a:off x="3683000" y="962025"/>
              <a:ext cx="155575" cy="19685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63"/>
            </p:blipFill>
            <p:spPr>
              <a:xfrm>
                <a:off x="3683000" y="962025"/>
                <a:ext cx="1555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90" name="墨迹 189"/>
              <p14:cNvContentPartPr/>
              <p14:nvPr/>
            </p14:nvContentPartPr>
            <p14:xfrm>
              <a:off x="3651250" y="1244600"/>
              <a:ext cx="15875" cy="11430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65"/>
            </p:blipFill>
            <p:spPr>
              <a:xfrm>
                <a:off x="3651250" y="1244600"/>
                <a:ext cx="158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91" name="墨迹 190"/>
              <p14:cNvContentPartPr/>
              <p14:nvPr/>
            </p14:nvContentPartPr>
            <p14:xfrm>
              <a:off x="3562350" y="1327150"/>
              <a:ext cx="165100" cy="130175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67"/>
            </p:blipFill>
            <p:spPr>
              <a:xfrm>
                <a:off x="3562350" y="1327150"/>
                <a:ext cx="1651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92" name="墨迹 191"/>
              <p14:cNvContentPartPr/>
              <p14:nvPr/>
            </p14:nvContentPartPr>
            <p14:xfrm>
              <a:off x="3400425" y="1558925"/>
              <a:ext cx="79375" cy="12700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69"/>
            </p:blipFill>
            <p:spPr>
              <a:xfrm>
                <a:off x="3400425" y="1558925"/>
                <a:ext cx="7937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93" name="墨迹 192"/>
              <p14:cNvContentPartPr/>
              <p14:nvPr/>
            </p14:nvContentPartPr>
            <p14:xfrm>
              <a:off x="3543300" y="1619250"/>
              <a:ext cx="6350" cy="95250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1"/>
            </p:blipFill>
            <p:spPr>
              <a:xfrm>
                <a:off x="3543300" y="1619250"/>
                <a:ext cx="63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4" name="墨迹 193"/>
              <p14:cNvContentPartPr/>
              <p14:nvPr/>
            </p14:nvContentPartPr>
            <p14:xfrm>
              <a:off x="3616325" y="1644650"/>
              <a:ext cx="6350" cy="36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297"/>
            </p:blipFill>
            <p:spPr>
              <a:xfrm>
                <a:off x="3616325" y="16446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5" name="墨迹 194"/>
              <p14:cNvContentPartPr/>
              <p14:nvPr/>
            </p14:nvContentPartPr>
            <p14:xfrm>
              <a:off x="3695700" y="1555750"/>
              <a:ext cx="142875" cy="123825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74"/>
            </p:blipFill>
            <p:spPr>
              <a:xfrm>
                <a:off x="3695700" y="1555750"/>
                <a:ext cx="14287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6" name="墨迹 195"/>
              <p14:cNvContentPartPr/>
              <p14:nvPr/>
            </p14:nvContentPartPr>
            <p14:xfrm>
              <a:off x="3886200" y="1635125"/>
              <a:ext cx="9525" cy="117475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76"/>
            </p:blipFill>
            <p:spPr>
              <a:xfrm>
                <a:off x="3886200" y="1635125"/>
                <a:ext cx="95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7" name="墨迹 196"/>
              <p14:cNvContentPartPr/>
              <p14:nvPr/>
            </p14:nvContentPartPr>
            <p14:xfrm>
              <a:off x="4029075" y="1597025"/>
              <a:ext cx="82550" cy="15875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78"/>
            </p:blipFill>
            <p:spPr>
              <a:xfrm>
                <a:off x="4029075" y="1597025"/>
                <a:ext cx="825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8" name="墨迹 197"/>
              <p14:cNvContentPartPr/>
              <p14:nvPr/>
            </p14:nvContentPartPr>
            <p14:xfrm>
              <a:off x="4013200" y="1631950"/>
              <a:ext cx="101600" cy="15875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0"/>
            </p:blipFill>
            <p:spPr>
              <a:xfrm>
                <a:off x="4013200" y="1631950"/>
                <a:ext cx="1016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9" name="墨迹 198"/>
              <p14:cNvContentPartPr/>
              <p14:nvPr/>
            </p14:nvContentPartPr>
            <p14:xfrm>
              <a:off x="4073525" y="1489075"/>
              <a:ext cx="146050" cy="26987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82"/>
            </p:blipFill>
            <p:spPr>
              <a:xfrm>
                <a:off x="4073525" y="1489075"/>
                <a:ext cx="1460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200" name="墨迹 199"/>
              <p14:cNvContentPartPr/>
              <p14:nvPr/>
            </p14:nvContentPartPr>
            <p14:xfrm>
              <a:off x="4292600" y="1498600"/>
              <a:ext cx="69850" cy="212725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84"/>
            </p:blipFill>
            <p:spPr>
              <a:xfrm>
                <a:off x="4292600" y="1498600"/>
                <a:ext cx="6985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201" name="墨迹 200"/>
              <p14:cNvContentPartPr/>
              <p14:nvPr/>
            </p14:nvContentPartPr>
            <p14:xfrm>
              <a:off x="4314825" y="1466850"/>
              <a:ext cx="73025" cy="196850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86"/>
            </p:blipFill>
            <p:spPr>
              <a:xfrm>
                <a:off x="4314825" y="1466850"/>
                <a:ext cx="730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202" name="墨迹 201"/>
              <p14:cNvContentPartPr/>
              <p14:nvPr/>
            </p14:nvContentPartPr>
            <p14:xfrm>
              <a:off x="4400550" y="1501775"/>
              <a:ext cx="101600" cy="203200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88"/>
            </p:blipFill>
            <p:spPr>
              <a:xfrm>
                <a:off x="4400550" y="1501775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203" name="墨迹 202"/>
              <p14:cNvContentPartPr/>
              <p14:nvPr/>
            </p14:nvContentPartPr>
            <p14:xfrm>
              <a:off x="4483100" y="1555750"/>
              <a:ext cx="101600" cy="20955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0"/>
            </p:blipFill>
            <p:spPr>
              <a:xfrm>
                <a:off x="4483100" y="1555750"/>
                <a:ext cx="1016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4" name="墨迹 203"/>
              <p14:cNvContentPartPr/>
              <p14:nvPr/>
            </p14:nvContentPartPr>
            <p14:xfrm>
              <a:off x="4638675" y="1701800"/>
              <a:ext cx="111125" cy="28575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392"/>
            </p:blipFill>
            <p:spPr>
              <a:xfrm>
                <a:off x="4638675" y="1701800"/>
                <a:ext cx="1111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5" name="墨迹 204"/>
              <p14:cNvContentPartPr/>
              <p14:nvPr/>
            </p14:nvContentPartPr>
            <p14:xfrm>
              <a:off x="4622800" y="1660525"/>
              <a:ext cx="123825" cy="317500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394"/>
            </p:blipFill>
            <p:spPr>
              <a:xfrm>
                <a:off x="4622800" y="1660525"/>
                <a:ext cx="123825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6" name="墨迹 205"/>
              <p14:cNvContentPartPr/>
              <p14:nvPr/>
            </p14:nvContentPartPr>
            <p14:xfrm>
              <a:off x="4762500" y="1651000"/>
              <a:ext cx="133350" cy="33655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396"/>
            </p:blipFill>
            <p:spPr>
              <a:xfrm>
                <a:off x="4762500" y="1651000"/>
                <a:ext cx="133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7" name="墨迹 206"/>
              <p14:cNvContentPartPr/>
              <p14:nvPr/>
            </p14:nvContentPartPr>
            <p14:xfrm>
              <a:off x="4921250" y="1670050"/>
              <a:ext cx="38100" cy="24765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398"/>
            </p:blipFill>
            <p:spPr>
              <a:xfrm>
                <a:off x="4921250" y="1670050"/>
                <a:ext cx="381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8" name="墨迹 207"/>
              <p14:cNvContentPartPr/>
              <p14:nvPr/>
            </p14:nvContentPartPr>
            <p14:xfrm>
              <a:off x="4972050" y="1771650"/>
              <a:ext cx="25400" cy="47625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0"/>
            </p:blipFill>
            <p:spPr>
              <a:xfrm>
                <a:off x="4972050" y="1771650"/>
                <a:ext cx="254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9" name="墨迹 208"/>
              <p14:cNvContentPartPr/>
              <p14:nvPr/>
            </p14:nvContentPartPr>
            <p14:xfrm>
              <a:off x="4946650" y="1851025"/>
              <a:ext cx="123825" cy="16510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02"/>
            </p:blipFill>
            <p:spPr>
              <a:xfrm>
                <a:off x="4946650" y="1851025"/>
                <a:ext cx="1238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10" name="墨迹 209"/>
              <p14:cNvContentPartPr/>
              <p14:nvPr/>
            </p14:nvContentPartPr>
            <p14:xfrm>
              <a:off x="5216525" y="1943100"/>
              <a:ext cx="6350" cy="36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297"/>
            </p:blipFill>
            <p:spPr>
              <a:xfrm>
                <a:off x="5216525" y="1943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11" name="墨迹 210"/>
              <p14:cNvContentPartPr/>
              <p14:nvPr/>
            </p14:nvContentPartPr>
            <p14:xfrm>
              <a:off x="5200650" y="1876425"/>
              <a:ext cx="79375" cy="26035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05"/>
            </p:blipFill>
            <p:spPr>
              <a:xfrm>
                <a:off x="5200650" y="1876425"/>
                <a:ext cx="7937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19" name="墨迹 218"/>
              <p14:cNvContentPartPr/>
              <p14:nvPr/>
            </p14:nvContentPartPr>
            <p14:xfrm>
              <a:off x="5286375" y="1920875"/>
              <a:ext cx="142875" cy="1905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07"/>
            </p:blipFill>
            <p:spPr>
              <a:xfrm>
                <a:off x="5286375" y="1920875"/>
                <a:ext cx="1428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20" name="墨迹 219"/>
              <p14:cNvContentPartPr/>
              <p14:nvPr/>
            </p14:nvContentPartPr>
            <p14:xfrm>
              <a:off x="5375275" y="1889125"/>
              <a:ext cx="19050" cy="22225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09"/>
            </p:blipFill>
            <p:spPr>
              <a:xfrm>
                <a:off x="5375275" y="1889125"/>
                <a:ext cx="190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21" name="墨迹 220"/>
              <p14:cNvContentPartPr/>
              <p14:nvPr/>
            </p14:nvContentPartPr>
            <p14:xfrm>
              <a:off x="5305425" y="1958975"/>
              <a:ext cx="215900" cy="13970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11"/>
            </p:blipFill>
            <p:spPr>
              <a:xfrm>
                <a:off x="5305425" y="1958975"/>
                <a:ext cx="2159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22" name="墨迹 221"/>
              <p14:cNvContentPartPr/>
              <p14:nvPr/>
            </p14:nvContentPartPr>
            <p14:xfrm>
              <a:off x="5511800" y="1854200"/>
              <a:ext cx="130175" cy="130175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13"/>
            </p:blipFill>
            <p:spPr>
              <a:xfrm>
                <a:off x="5511800" y="1854200"/>
                <a:ext cx="1301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23" name="墨迹 222"/>
              <p14:cNvContentPartPr/>
              <p14:nvPr/>
            </p14:nvContentPartPr>
            <p14:xfrm>
              <a:off x="5495925" y="1993900"/>
              <a:ext cx="136525" cy="3175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15"/>
            </p:blipFill>
            <p:spPr>
              <a:xfrm>
                <a:off x="5495925" y="1993900"/>
                <a:ext cx="1365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24" name="墨迹 223"/>
              <p14:cNvContentPartPr/>
              <p14:nvPr/>
            </p14:nvContentPartPr>
            <p14:xfrm>
              <a:off x="5521325" y="1978025"/>
              <a:ext cx="57150" cy="152400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17"/>
            </p:blipFill>
            <p:spPr>
              <a:xfrm>
                <a:off x="5521325" y="1978025"/>
                <a:ext cx="571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25" name="墨迹 224"/>
              <p14:cNvContentPartPr/>
              <p14:nvPr/>
            </p14:nvContentPartPr>
            <p14:xfrm>
              <a:off x="5572125" y="2057400"/>
              <a:ext cx="41275" cy="53975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19"/>
            </p:blipFill>
            <p:spPr>
              <a:xfrm>
                <a:off x="5572125" y="2057400"/>
                <a:ext cx="412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26" name="墨迹 225"/>
              <p14:cNvContentPartPr/>
              <p14:nvPr/>
            </p14:nvContentPartPr>
            <p14:xfrm>
              <a:off x="5616575" y="1943100"/>
              <a:ext cx="15875" cy="114300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21"/>
            </p:blipFill>
            <p:spPr>
              <a:xfrm>
                <a:off x="5616575" y="1943100"/>
                <a:ext cx="158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27" name="墨迹 226"/>
              <p14:cNvContentPartPr/>
              <p14:nvPr/>
            </p14:nvContentPartPr>
            <p14:xfrm>
              <a:off x="5518150" y="2063750"/>
              <a:ext cx="174625" cy="12700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23"/>
            </p:blipFill>
            <p:spPr>
              <a:xfrm>
                <a:off x="5518150" y="2063750"/>
                <a:ext cx="1746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28" name="墨迹 227"/>
              <p14:cNvContentPartPr/>
              <p14:nvPr/>
            </p14:nvContentPartPr>
            <p14:xfrm>
              <a:off x="5670550" y="1939925"/>
              <a:ext cx="139700" cy="212725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25"/>
            </p:blipFill>
            <p:spPr>
              <a:xfrm>
                <a:off x="5670550" y="1939925"/>
                <a:ext cx="1397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29" name="墨迹 228"/>
              <p14:cNvContentPartPr/>
              <p14:nvPr/>
            </p14:nvContentPartPr>
            <p14:xfrm>
              <a:off x="5835650" y="1895475"/>
              <a:ext cx="82550" cy="127000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27"/>
            </p:blipFill>
            <p:spPr>
              <a:xfrm>
                <a:off x="5835650" y="1895475"/>
                <a:ext cx="825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30" name="墨迹 229"/>
              <p14:cNvContentPartPr/>
              <p14:nvPr/>
            </p14:nvContentPartPr>
            <p14:xfrm>
              <a:off x="5832475" y="1958975"/>
              <a:ext cx="101600" cy="206375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29"/>
            </p:blipFill>
            <p:spPr>
              <a:xfrm>
                <a:off x="5832475" y="1958975"/>
                <a:ext cx="1016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31" name="墨迹 230"/>
              <p14:cNvContentPartPr/>
              <p14:nvPr/>
            </p14:nvContentPartPr>
            <p14:xfrm>
              <a:off x="5899150" y="1895475"/>
              <a:ext cx="107950" cy="349250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31"/>
            </p:blipFill>
            <p:spPr>
              <a:xfrm>
                <a:off x="5899150" y="1895475"/>
                <a:ext cx="1079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32" name="墨迹 231"/>
              <p14:cNvContentPartPr/>
              <p14:nvPr/>
            </p14:nvContentPartPr>
            <p14:xfrm>
              <a:off x="133350" y="222250"/>
              <a:ext cx="165100" cy="22225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33"/>
            </p:blipFill>
            <p:spPr>
              <a:xfrm>
                <a:off x="133350" y="222250"/>
                <a:ext cx="1651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233" name="墨迹 232"/>
              <p14:cNvContentPartPr/>
              <p14:nvPr/>
            </p14:nvContentPartPr>
            <p14:xfrm>
              <a:off x="174625" y="285750"/>
              <a:ext cx="104775" cy="219075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35"/>
            </p:blipFill>
            <p:spPr>
              <a:xfrm>
                <a:off x="174625" y="285750"/>
                <a:ext cx="1047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34" name="墨迹 233"/>
              <p14:cNvContentPartPr/>
              <p14:nvPr/>
            </p14:nvContentPartPr>
            <p14:xfrm>
              <a:off x="346075" y="266700"/>
              <a:ext cx="95250" cy="9525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37"/>
            </p:blipFill>
            <p:spPr>
              <a:xfrm>
                <a:off x="346075" y="266700"/>
                <a:ext cx="952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8" p14:bwMode="auto">
            <p14:nvContentPartPr>
              <p14:cNvPr id="235" name="墨迹 234"/>
              <p14:cNvContentPartPr/>
              <p14:nvPr/>
            </p14:nvContentPartPr>
            <p14:xfrm>
              <a:off x="365125" y="288925"/>
              <a:ext cx="95250" cy="149225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39"/>
            </p:blipFill>
            <p:spPr>
              <a:xfrm>
                <a:off x="365125" y="288925"/>
                <a:ext cx="952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0" p14:bwMode="auto">
            <p14:nvContentPartPr>
              <p14:cNvPr id="236" name="墨迹 235"/>
              <p14:cNvContentPartPr/>
              <p14:nvPr/>
            </p14:nvContentPartPr>
            <p14:xfrm>
              <a:off x="479425" y="244475"/>
              <a:ext cx="107950" cy="15875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41"/>
            </p:blipFill>
            <p:spPr>
              <a:xfrm>
                <a:off x="479425" y="244475"/>
                <a:ext cx="1079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2" p14:bwMode="auto">
            <p14:nvContentPartPr>
              <p14:cNvPr id="237" name="墨迹 236"/>
              <p14:cNvContentPartPr/>
              <p14:nvPr/>
            </p14:nvContentPartPr>
            <p14:xfrm>
              <a:off x="568325" y="279400"/>
              <a:ext cx="15875" cy="155575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43"/>
            </p:blipFill>
            <p:spPr>
              <a:xfrm>
                <a:off x="568325" y="279400"/>
                <a:ext cx="158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4" p14:bwMode="auto">
            <p14:nvContentPartPr>
              <p14:cNvPr id="238" name="墨迹 237"/>
              <p14:cNvContentPartPr/>
              <p14:nvPr/>
            </p14:nvContentPartPr>
            <p14:xfrm>
              <a:off x="323850" y="581025"/>
              <a:ext cx="41275" cy="16510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45"/>
            </p:blipFill>
            <p:spPr>
              <a:xfrm>
                <a:off x="323850" y="581025"/>
                <a:ext cx="412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6" p14:bwMode="auto">
            <p14:nvContentPartPr>
              <p14:cNvPr id="239" name="墨迹 238"/>
              <p14:cNvContentPartPr/>
              <p14:nvPr/>
            </p14:nvContentPartPr>
            <p14:xfrm>
              <a:off x="130175" y="790575"/>
              <a:ext cx="174625" cy="307975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47"/>
            </p:blipFill>
            <p:spPr>
              <a:xfrm>
                <a:off x="130175" y="790575"/>
                <a:ext cx="1746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8" p14:bwMode="auto">
            <p14:nvContentPartPr>
              <p14:cNvPr id="240" name="墨迹 239"/>
              <p14:cNvContentPartPr/>
              <p14:nvPr/>
            </p14:nvContentPartPr>
            <p14:xfrm>
              <a:off x="361950" y="879475"/>
              <a:ext cx="193675" cy="117475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49"/>
            </p:blipFill>
            <p:spPr>
              <a:xfrm>
                <a:off x="361950" y="879475"/>
                <a:ext cx="1936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0" p14:bwMode="auto">
            <p14:nvContentPartPr>
              <p14:cNvPr id="241" name="墨迹 240"/>
              <p14:cNvContentPartPr/>
              <p14:nvPr/>
            </p14:nvContentPartPr>
            <p14:xfrm>
              <a:off x="542925" y="749300"/>
              <a:ext cx="111125" cy="231775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51"/>
            </p:blipFill>
            <p:spPr>
              <a:xfrm>
                <a:off x="542925" y="749300"/>
                <a:ext cx="1111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2" p14:bwMode="auto">
            <p14:nvContentPartPr>
              <p14:cNvPr id="242" name="墨迹 241"/>
              <p14:cNvContentPartPr/>
              <p14:nvPr/>
            </p14:nvContentPartPr>
            <p14:xfrm>
              <a:off x="663575" y="847725"/>
              <a:ext cx="98425" cy="57150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53"/>
            </p:blipFill>
            <p:spPr>
              <a:xfrm>
                <a:off x="663575" y="847725"/>
                <a:ext cx="984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4" p14:bwMode="auto">
            <p14:nvContentPartPr>
              <p14:cNvPr id="243" name="墨迹 242"/>
              <p14:cNvContentPartPr/>
              <p14:nvPr/>
            </p14:nvContentPartPr>
            <p14:xfrm>
              <a:off x="812800" y="803275"/>
              <a:ext cx="12700" cy="104775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55"/>
            </p:blipFill>
            <p:spPr>
              <a:xfrm>
                <a:off x="812800" y="803275"/>
                <a:ext cx="127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6" p14:bwMode="auto">
            <p14:nvContentPartPr>
              <p14:cNvPr id="244" name="墨迹 243"/>
              <p14:cNvContentPartPr/>
              <p14:nvPr/>
            </p14:nvContentPartPr>
            <p14:xfrm>
              <a:off x="819150" y="688975"/>
              <a:ext cx="63500" cy="104775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57"/>
            </p:blipFill>
            <p:spPr>
              <a:xfrm>
                <a:off x="819150" y="688975"/>
                <a:ext cx="635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8" p14:bwMode="auto">
            <p14:nvContentPartPr>
              <p14:cNvPr id="245" name="墨迹 244"/>
              <p14:cNvContentPartPr/>
              <p14:nvPr/>
            </p14:nvContentPartPr>
            <p14:xfrm>
              <a:off x="911225" y="755650"/>
              <a:ext cx="130175" cy="79375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59"/>
            </p:blipFill>
            <p:spPr>
              <a:xfrm>
                <a:off x="911225" y="755650"/>
                <a:ext cx="1301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0" p14:bwMode="auto">
            <p14:nvContentPartPr>
              <p14:cNvPr id="246" name="墨迹 245"/>
              <p14:cNvContentPartPr/>
              <p14:nvPr/>
            </p14:nvContentPartPr>
            <p14:xfrm>
              <a:off x="1095375" y="752475"/>
              <a:ext cx="60325" cy="19050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61"/>
            </p:blipFill>
            <p:spPr>
              <a:xfrm>
                <a:off x="1095375" y="752475"/>
                <a:ext cx="603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2" p14:bwMode="auto">
            <p14:nvContentPartPr>
              <p14:cNvPr id="247" name="墨迹 246"/>
              <p14:cNvContentPartPr/>
              <p14:nvPr/>
            </p14:nvContentPartPr>
            <p14:xfrm>
              <a:off x="1187450" y="606425"/>
              <a:ext cx="219075" cy="219075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463"/>
            </p:blipFill>
            <p:spPr>
              <a:xfrm>
                <a:off x="1187450" y="606425"/>
                <a:ext cx="2190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4" p14:bwMode="auto">
            <p14:nvContentPartPr>
              <p14:cNvPr id="248" name="墨迹 247"/>
              <p14:cNvContentPartPr/>
              <p14:nvPr/>
            </p14:nvContentPartPr>
            <p14:xfrm>
              <a:off x="1352550" y="622300"/>
              <a:ext cx="69850" cy="19050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465"/>
            </p:blipFill>
            <p:spPr>
              <a:xfrm>
                <a:off x="1352550" y="622300"/>
                <a:ext cx="69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6" p14:bwMode="auto">
            <p14:nvContentPartPr>
              <p14:cNvPr id="249" name="墨迹 248"/>
              <p14:cNvContentPartPr/>
              <p14:nvPr/>
            </p14:nvContentPartPr>
            <p14:xfrm>
              <a:off x="1457325" y="628650"/>
              <a:ext cx="450850" cy="165100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467"/>
            </p:blipFill>
            <p:spPr>
              <a:xfrm>
                <a:off x="1457325" y="628650"/>
                <a:ext cx="450850" cy="165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955675" y="574675"/>
              <a:ext cx="282575" cy="3492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955675" y="574675"/>
                <a:ext cx="28257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073150" y="781050"/>
              <a:ext cx="193675" cy="1206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073150" y="781050"/>
                <a:ext cx="1936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412875" y="568325"/>
              <a:ext cx="187325" cy="355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412875" y="568325"/>
                <a:ext cx="18732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435100" y="609600"/>
              <a:ext cx="127000" cy="158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435100" y="609600"/>
                <a:ext cx="1270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444625" y="749300"/>
              <a:ext cx="149225" cy="285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444625" y="749300"/>
                <a:ext cx="1492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663700" y="615950"/>
              <a:ext cx="34925" cy="260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663700" y="615950"/>
                <a:ext cx="3492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1714500" y="593725"/>
              <a:ext cx="219075" cy="279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1714500" y="593725"/>
                <a:ext cx="2190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2044700" y="546100"/>
              <a:ext cx="63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2044700" y="546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2006600" y="558800"/>
              <a:ext cx="215900" cy="260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2006600" y="558800"/>
                <a:ext cx="2159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2520950" y="628650"/>
              <a:ext cx="400050" cy="666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2520950" y="628650"/>
                <a:ext cx="4000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2889250" y="561975"/>
              <a:ext cx="142875" cy="234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2889250" y="561975"/>
                <a:ext cx="14287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3336925" y="358775"/>
              <a:ext cx="73025" cy="2000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3336925" y="358775"/>
                <a:ext cx="730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3206750" y="590550"/>
              <a:ext cx="200025" cy="40322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3206750" y="590550"/>
                <a:ext cx="20002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3270250" y="682625"/>
              <a:ext cx="184150" cy="1047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3270250" y="682625"/>
                <a:ext cx="1841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3355975" y="660400"/>
              <a:ext cx="123825" cy="1428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3355975" y="660400"/>
                <a:ext cx="1238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3352800" y="860425"/>
              <a:ext cx="28575" cy="31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3352800" y="860425"/>
                <a:ext cx="285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3349625" y="781050"/>
              <a:ext cx="238125" cy="23812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3349625" y="781050"/>
                <a:ext cx="2381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3571875" y="647700"/>
              <a:ext cx="323850" cy="285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3571875" y="647700"/>
                <a:ext cx="3238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3902075" y="609600"/>
              <a:ext cx="146050" cy="2889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3902075" y="609600"/>
                <a:ext cx="1460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4105275" y="571500"/>
              <a:ext cx="387350" cy="3429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4105275" y="571500"/>
                <a:ext cx="3873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479550" y="1168400"/>
              <a:ext cx="320675" cy="6318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479550" y="1168400"/>
                <a:ext cx="320675" cy="631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717675" y="1600200"/>
              <a:ext cx="260350" cy="3524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717675" y="1600200"/>
                <a:ext cx="26035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2828925" y="2479675"/>
              <a:ext cx="238125" cy="196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2828925" y="2479675"/>
                <a:ext cx="2381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3143250" y="2514600"/>
              <a:ext cx="635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16"/>
            </p:blipFill>
            <p:spPr>
              <a:xfrm>
                <a:off x="3143250" y="25146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3146425" y="2447925"/>
              <a:ext cx="635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6"/>
            </p:blipFill>
            <p:spPr>
              <a:xfrm>
                <a:off x="3146425" y="2447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3248025" y="2495550"/>
              <a:ext cx="117475" cy="1714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3248025" y="2495550"/>
                <a:ext cx="11747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3152775" y="2609850"/>
              <a:ext cx="9525" cy="730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3152775" y="2609850"/>
                <a:ext cx="952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3505200" y="2438400"/>
              <a:ext cx="6350" cy="222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3505200" y="2438400"/>
                <a:ext cx="63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3536950" y="2492375"/>
              <a:ext cx="200025" cy="1873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3536950" y="2492375"/>
                <a:ext cx="2000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3159125" y="2476500"/>
              <a:ext cx="15875" cy="539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3159125" y="2476500"/>
                <a:ext cx="158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2679700" y="2797175"/>
              <a:ext cx="1289050" cy="412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2679700" y="2797175"/>
                <a:ext cx="128905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2682875" y="2346325"/>
              <a:ext cx="69850" cy="10445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2682875" y="2346325"/>
                <a:ext cx="69850" cy="1044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2679700" y="2279650"/>
              <a:ext cx="1339850" cy="105727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2679700" y="2279650"/>
                <a:ext cx="1339850" cy="1057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2819400" y="3346450"/>
              <a:ext cx="1101725" cy="571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2819400" y="3346450"/>
                <a:ext cx="11017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2971800" y="2949575"/>
              <a:ext cx="111125" cy="2476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8"/>
            </p:blipFill>
            <p:spPr>
              <a:xfrm>
                <a:off x="2971800" y="2949575"/>
                <a:ext cx="1111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墨迹 36"/>
              <p14:cNvContentPartPr/>
              <p14:nvPr/>
            </p14:nvContentPartPr>
            <p14:xfrm>
              <a:off x="2974975" y="2917825"/>
              <a:ext cx="92075" cy="2571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0"/>
            </p:blipFill>
            <p:spPr>
              <a:xfrm>
                <a:off x="2974975" y="2917825"/>
                <a:ext cx="9207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墨迹 37"/>
              <p14:cNvContentPartPr/>
              <p14:nvPr/>
            </p14:nvContentPartPr>
            <p14:xfrm>
              <a:off x="3124200" y="2873375"/>
              <a:ext cx="111125" cy="2952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2"/>
            </p:blipFill>
            <p:spPr>
              <a:xfrm>
                <a:off x="3124200" y="2873375"/>
                <a:ext cx="11112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墨迹 38"/>
              <p14:cNvContentPartPr/>
              <p14:nvPr/>
            </p14:nvContentPartPr>
            <p14:xfrm>
              <a:off x="3330575" y="2870200"/>
              <a:ext cx="73025" cy="3175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4"/>
            </p:blipFill>
            <p:spPr>
              <a:xfrm>
                <a:off x="3330575" y="2870200"/>
                <a:ext cx="73025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墨迹 39"/>
              <p14:cNvContentPartPr/>
              <p14:nvPr/>
            </p14:nvContentPartPr>
            <p14:xfrm>
              <a:off x="3416300" y="3025775"/>
              <a:ext cx="111125" cy="63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6"/>
            </p:blipFill>
            <p:spPr>
              <a:xfrm>
                <a:off x="3416300" y="3025775"/>
                <a:ext cx="11112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1" name="墨迹 40"/>
              <p14:cNvContentPartPr/>
              <p14:nvPr/>
            </p14:nvContentPartPr>
            <p14:xfrm>
              <a:off x="3556000" y="2876550"/>
              <a:ext cx="92075" cy="2635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8"/>
            </p:blipFill>
            <p:spPr>
              <a:xfrm>
                <a:off x="3556000" y="2876550"/>
                <a:ext cx="9207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2" name="墨迹 41"/>
              <p14:cNvContentPartPr/>
              <p14:nvPr/>
            </p14:nvContentPartPr>
            <p14:xfrm>
              <a:off x="3660775" y="2901950"/>
              <a:ext cx="165100" cy="1841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0"/>
            </p:blipFill>
            <p:spPr>
              <a:xfrm>
                <a:off x="3660775" y="2901950"/>
                <a:ext cx="1651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3" name="墨迹 42"/>
              <p14:cNvContentPartPr/>
              <p14:nvPr/>
            </p14:nvContentPartPr>
            <p14:xfrm>
              <a:off x="3733800" y="2949575"/>
              <a:ext cx="15875" cy="3079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2"/>
            </p:blipFill>
            <p:spPr>
              <a:xfrm>
                <a:off x="3733800" y="2949575"/>
                <a:ext cx="1587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4" name="墨迹 43"/>
              <p14:cNvContentPartPr/>
              <p14:nvPr/>
            </p14:nvContentPartPr>
            <p14:xfrm>
              <a:off x="1971675" y="2940050"/>
              <a:ext cx="38100" cy="30162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4"/>
            </p:blipFill>
            <p:spPr>
              <a:xfrm>
                <a:off x="1971675" y="2940050"/>
                <a:ext cx="3810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5" name="墨迹 44"/>
              <p14:cNvContentPartPr/>
              <p14:nvPr/>
            </p14:nvContentPartPr>
            <p14:xfrm>
              <a:off x="2111375" y="3041650"/>
              <a:ext cx="117475" cy="2222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6"/>
            </p:blipFill>
            <p:spPr>
              <a:xfrm>
                <a:off x="2111375" y="3041650"/>
                <a:ext cx="1174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6" name="墨迹 45"/>
              <p14:cNvContentPartPr/>
              <p14:nvPr/>
            </p14:nvContentPartPr>
            <p14:xfrm>
              <a:off x="2193925" y="2955925"/>
              <a:ext cx="384175" cy="3492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8"/>
            </p:blipFill>
            <p:spPr>
              <a:xfrm>
                <a:off x="2193925" y="2955925"/>
                <a:ext cx="38417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7" name="墨迹 46"/>
              <p14:cNvContentPartPr/>
              <p14:nvPr/>
            </p14:nvContentPartPr>
            <p14:xfrm>
              <a:off x="2695575" y="1489075"/>
              <a:ext cx="1371600" cy="8890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0"/>
            </p:blipFill>
            <p:spPr>
              <a:xfrm>
                <a:off x="2695575" y="1489075"/>
                <a:ext cx="1371600" cy="8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8" name="墨迹 47"/>
              <p14:cNvContentPartPr/>
              <p14:nvPr/>
            </p14:nvContentPartPr>
            <p14:xfrm>
              <a:off x="3203575" y="1670050"/>
              <a:ext cx="15875" cy="3175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2"/>
            </p:blipFill>
            <p:spPr>
              <a:xfrm>
                <a:off x="3203575" y="1670050"/>
                <a:ext cx="15875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9" name="墨迹 48"/>
              <p14:cNvContentPartPr/>
              <p14:nvPr/>
            </p14:nvContentPartPr>
            <p14:xfrm>
              <a:off x="3209925" y="1638300"/>
              <a:ext cx="114300" cy="1714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4"/>
            </p:blipFill>
            <p:spPr>
              <a:xfrm>
                <a:off x="3209925" y="1638300"/>
                <a:ext cx="1143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0" name="墨迹 49"/>
              <p14:cNvContentPartPr/>
              <p14:nvPr/>
            </p14:nvContentPartPr>
            <p14:xfrm>
              <a:off x="3346450" y="1778000"/>
              <a:ext cx="66675" cy="1301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6"/>
            </p:blipFill>
            <p:spPr>
              <a:xfrm>
                <a:off x="3346450" y="1778000"/>
                <a:ext cx="666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1" name="墨迹 50"/>
              <p14:cNvContentPartPr/>
              <p14:nvPr/>
            </p14:nvContentPartPr>
            <p14:xfrm>
              <a:off x="3444875" y="1806575"/>
              <a:ext cx="250825" cy="3016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8"/>
            </p:blipFill>
            <p:spPr>
              <a:xfrm>
                <a:off x="3444875" y="1806575"/>
                <a:ext cx="2508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2" name="墨迹 51"/>
              <p14:cNvContentPartPr/>
              <p14:nvPr/>
            </p14:nvContentPartPr>
            <p14:xfrm>
              <a:off x="3422650" y="1911350"/>
              <a:ext cx="6350" cy="36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6"/>
            </p:blipFill>
            <p:spPr>
              <a:xfrm>
                <a:off x="3422650" y="19113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墨迹 52"/>
              <p14:cNvContentPartPr/>
              <p14:nvPr/>
            </p14:nvContentPartPr>
            <p14:xfrm>
              <a:off x="3425825" y="1876425"/>
              <a:ext cx="98425" cy="1428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1"/>
            </p:blipFill>
            <p:spPr>
              <a:xfrm>
                <a:off x="3425825" y="1876425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墨迹 53"/>
              <p14:cNvContentPartPr/>
              <p14:nvPr/>
            </p14:nvContentPartPr>
            <p14:xfrm>
              <a:off x="3838575" y="1587500"/>
              <a:ext cx="38100" cy="4127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3"/>
            </p:blipFill>
            <p:spPr>
              <a:xfrm>
                <a:off x="3838575" y="1587500"/>
                <a:ext cx="381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墨迹 54"/>
              <p14:cNvContentPartPr/>
              <p14:nvPr/>
            </p14:nvContentPartPr>
            <p14:xfrm>
              <a:off x="3851275" y="1625600"/>
              <a:ext cx="111125" cy="1841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5"/>
            </p:blipFill>
            <p:spPr>
              <a:xfrm>
                <a:off x="3851275" y="1625600"/>
                <a:ext cx="1111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墨迹 55"/>
              <p14:cNvContentPartPr/>
              <p14:nvPr/>
            </p14:nvContentPartPr>
            <p14:xfrm>
              <a:off x="3765550" y="1835150"/>
              <a:ext cx="28575" cy="412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7"/>
            </p:blipFill>
            <p:spPr>
              <a:xfrm>
                <a:off x="3765550" y="1835150"/>
                <a:ext cx="285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墨迹 56"/>
              <p14:cNvContentPartPr/>
              <p14:nvPr/>
            </p14:nvContentPartPr>
            <p14:xfrm>
              <a:off x="3781425" y="1955800"/>
              <a:ext cx="6350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6"/>
            </p:blipFill>
            <p:spPr>
              <a:xfrm>
                <a:off x="3781425" y="19558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墨迹 57"/>
              <p14:cNvContentPartPr/>
              <p14:nvPr/>
            </p14:nvContentPartPr>
            <p14:xfrm>
              <a:off x="4121150" y="1774825"/>
              <a:ext cx="698500" cy="6667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4121150" y="1774825"/>
                <a:ext cx="69850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墨迹 58"/>
              <p14:cNvContentPartPr/>
              <p14:nvPr/>
            </p14:nvContentPartPr>
            <p14:xfrm>
              <a:off x="5013325" y="1501775"/>
              <a:ext cx="50800" cy="5048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2"/>
            </p:blipFill>
            <p:spPr>
              <a:xfrm>
                <a:off x="5013325" y="1501775"/>
                <a:ext cx="50800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墨迹 59"/>
              <p14:cNvContentPartPr/>
              <p14:nvPr/>
            </p14:nvContentPartPr>
            <p14:xfrm>
              <a:off x="4943475" y="1511300"/>
              <a:ext cx="190500" cy="2286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4"/>
            </p:blipFill>
            <p:spPr>
              <a:xfrm>
                <a:off x="4943475" y="1511300"/>
                <a:ext cx="1905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墨迹 60"/>
              <p14:cNvContentPartPr/>
              <p14:nvPr/>
            </p14:nvContentPartPr>
            <p14:xfrm>
              <a:off x="5264150" y="1701800"/>
              <a:ext cx="34925" cy="825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6"/>
            </p:blipFill>
            <p:spPr>
              <a:xfrm>
                <a:off x="5264150" y="1701800"/>
                <a:ext cx="349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墨迹 61"/>
              <p14:cNvContentPartPr/>
              <p14:nvPr/>
            </p14:nvContentPartPr>
            <p14:xfrm>
              <a:off x="5248275" y="1847850"/>
              <a:ext cx="31750" cy="508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8"/>
            </p:blipFill>
            <p:spPr>
              <a:xfrm>
                <a:off x="5248275" y="1847850"/>
                <a:ext cx="31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墨迹 62"/>
              <p14:cNvContentPartPr/>
              <p14:nvPr/>
            </p14:nvContentPartPr>
            <p14:xfrm>
              <a:off x="5562600" y="1651000"/>
              <a:ext cx="177800" cy="3778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0"/>
            </p:blipFill>
            <p:spPr>
              <a:xfrm>
                <a:off x="5562600" y="1651000"/>
                <a:ext cx="17780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墨迹 63"/>
              <p14:cNvContentPartPr/>
              <p14:nvPr/>
            </p14:nvContentPartPr>
            <p14:xfrm>
              <a:off x="5575300" y="1819275"/>
              <a:ext cx="168275" cy="14287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2"/>
            </p:blipFill>
            <p:spPr>
              <a:xfrm>
                <a:off x="5575300" y="1819275"/>
                <a:ext cx="1682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墨迹 64"/>
              <p14:cNvContentPartPr/>
              <p14:nvPr/>
            </p14:nvContentPartPr>
            <p14:xfrm>
              <a:off x="5718175" y="1797050"/>
              <a:ext cx="34925" cy="1079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4"/>
            </p:blipFill>
            <p:spPr>
              <a:xfrm>
                <a:off x="5718175" y="1797050"/>
                <a:ext cx="349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墨迹 65"/>
              <p14:cNvContentPartPr/>
              <p14:nvPr/>
            </p14:nvContentPartPr>
            <p14:xfrm>
              <a:off x="5727700" y="1819275"/>
              <a:ext cx="60325" cy="1143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6"/>
            </p:blipFill>
            <p:spPr>
              <a:xfrm>
                <a:off x="5727700" y="1819275"/>
                <a:ext cx="603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墨迹 66"/>
              <p14:cNvContentPartPr/>
              <p14:nvPr/>
            </p14:nvContentPartPr>
            <p14:xfrm>
              <a:off x="5788025" y="1682750"/>
              <a:ext cx="174625" cy="3651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8"/>
            </p:blipFill>
            <p:spPr>
              <a:xfrm>
                <a:off x="5788025" y="1682750"/>
                <a:ext cx="174625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墨迹 67"/>
              <p14:cNvContentPartPr/>
              <p14:nvPr/>
            </p14:nvContentPartPr>
            <p14:xfrm>
              <a:off x="5943600" y="1628775"/>
              <a:ext cx="222250" cy="571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0"/>
            </p:blipFill>
            <p:spPr>
              <a:xfrm>
                <a:off x="5943600" y="1628775"/>
                <a:ext cx="2222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墨迹 68"/>
              <p14:cNvContentPartPr/>
              <p14:nvPr/>
            </p14:nvContentPartPr>
            <p14:xfrm>
              <a:off x="6007100" y="1584325"/>
              <a:ext cx="60325" cy="16192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2"/>
            </p:blipFill>
            <p:spPr>
              <a:xfrm>
                <a:off x="6007100" y="1584325"/>
                <a:ext cx="603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墨迹 69"/>
              <p14:cNvContentPartPr/>
              <p14:nvPr/>
            </p14:nvContentPartPr>
            <p14:xfrm>
              <a:off x="6048375" y="1514475"/>
              <a:ext cx="34925" cy="1968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4"/>
            </p:blipFill>
            <p:spPr>
              <a:xfrm>
                <a:off x="6048375" y="1514475"/>
                <a:ext cx="349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墨迹 70"/>
              <p14:cNvContentPartPr/>
              <p14:nvPr/>
            </p14:nvContentPartPr>
            <p14:xfrm>
              <a:off x="6026150" y="1755775"/>
              <a:ext cx="101600" cy="539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6"/>
            </p:blipFill>
            <p:spPr>
              <a:xfrm>
                <a:off x="6026150" y="1755775"/>
                <a:ext cx="1016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墨迹 71"/>
              <p14:cNvContentPartPr/>
              <p14:nvPr/>
            </p14:nvContentPartPr>
            <p14:xfrm>
              <a:off x="6007100" y="1857375"/>
              <a:ext cx="158750" cy="1905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8"/>
            </p:blipFill>
            <p:spPr>
              <a:xfrm>
                <a:off x="6007100" y="1857375"/>
                <a:ext cx="158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墨迹 72"/>
              <p14:cNvContentPartPr/>
              <p14:nvPr/>
            </p14:nvContentPartPr>
            <p14:xfrm>
              <a:off x="5981700" y="1844675"/>
              <a:ext cx="171450" cy="3048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0"/>
            </p:blipFill>
            <p:spPr>
              <a:xfrm>
                <a:off x="5981700" y="1844675"/>
                <a:ext cx="1714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墨迹 73"/>
              <p14:cNvContentPartPr/>
              <p14:nvPr/>
            </p14:nvContentPartPr>
            <p14:xfrm>
              <a:off x="6229350" y="1612900"/>
              <a:ext cx="47625" cy="5143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2"/>
            </p:blipFill>
            <p:spPr>
              <a:xfrm>
                <a:off x="6229350" y="1612900"/>
                <a:ext cx="47625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墨迹 74"/>
              <p14:cNvContentPartPr/>
              <p14:nvPr/>
            </p14:nvContentPartPr>
            <p14:xfrm>
              <a:off x="6283325" y="1593850"/>
              <a:ext cx="187325" cy="4318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4"/>
            </p:blipFill>
            <p:spPr>
              <a:xfrm>
                <a:off x="6283325" y="1593850"/>
                <a:ext cx="187325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墨迹 75"/>
              <p14:cNvContentPartPr/>
              <p14:nvPr/>
            </p14:nvContentPartPr>
            <p14:xfrm>
              <a:off x="6353175" y="1778000"/>
              <a:ext cx="120650" cy="476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6"/>
            </p:blipFill>
            <p:spPr>
              <a:xfrm>
                <a:off x="6353175" y="1778000"/>
                <a:ext cx="1206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墨迹 76"/>
              <p14:cNvContentPartPr/>
              <p14:nvPr/>
            </p14:nvContentPartPr>
            <p14:xfrm>
              <a:off x="6378575" y="1806575"/>
              <a:ext cx="215900" cy="20637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8"/>
            </p:blipFill>
            <p:spPr>
              <a:xfrm>
                <a:off x="6378575" y="1806575"/>
                <a:ext cx="2159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墨迹 77"/>
              <p14:cNvContentPartPr/>
              <p14:nvPr/>
            </p14:nvContentPartPr>
            <p14:xfrm>
              <a:off x="5645150" y="2276475"/>
              <a:ext cx="34925" cy="26352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0"/>
            </p:blipFill>
            <p:spPr>
              <a:xfrm>
                <a:off x="5645150" y="2276475"/>
                <a:ext cx="3492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墨迹 78"/>
              <p14:cNvContentPartPr/>
              <p14:nvPr/>
            </p14:nvContentPartPr>
            <p14:xfrm>
              <a:off x="5597525" y="2419350"/>
              <a:ext cx="203200" cy="1778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2"/>
            </p:blipFill>
            <p:spPr>
              <a:xfrm>
                <a:off x="5597525" y="2419350"/>
                <a:ext cx="2032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墨迹 79"/>
              <p14:cNvContentPartPr/>
              <p14:nvPr/>
            </p14:nvContentPartPr>
            <p14:xfrm>
              <a:off x="5251450" y="2625725"/>
              <a:ext cx="25400" cy="4000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4"/>
            </p:blipFill>
            <p:spPr>
              <a:xfrm>
                <a:off x="5251450" y="2625725"/>
                <a:ext cx="254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墨迹 80"/>
              <p14:cNvContentPartPr/>
              <p14:nvPr/>
            </p14:nvContentPartPr>
            <p14:xfrm>
              <a:off x="5330825" y="2933700"/>
              <a:ext cx="6350" cy="9207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6"/>
            </p:blipFill>
            <p:spPr>
              <a:xfrm>
                <a:off x="5330825" y="2933700"/>
                <a:ext cx="635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墨迹 81"/>
              <p14:cNvContentPartPr/>
              <p14:nvPr/>
            </p14:nvContentPartPr>
            <p14:xfrm>
              <a:off x="5359400" y="2828925"/>
              <a:ext cx="215900" cy="2159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8"/>
            </p:blipFill>
            <p:spPr>
              <a:xfrm>
                <a:off x="5359400" y="2828925"/>
                <a:ext cx="2159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墨迹 82"/>
              <p14:cNvContentPartPr/>
              <p14:nvPr/>
            </p14:nvContentPartPr>
            <p14:xfrm>
              <a:off x="5610225" y="2832100"/>
              <a:ext cx="142875" cy="1555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0"/>
            </p:blipFill>
            <p:spPr>
              <a:xfrm>
                <a:off x="5610225" y="2832100"/>
                <a:ext cx="1428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墨迹 83"/>
              <p14:cNvContentPartPr/>
              <p14:nvPr/>
            </p14:nvContentPartPr>
            <p14:xfrm>
              <a:off x="5781675" y="2790825"/>
              <a:ext cx="50800" cy="21272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2"/>
            </p:blipFill>
            <p:spPr>
              <a:xfrm>
                <a:off x="5781675" y="2790825"/>
                <a:ext cx="508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墨迹 84"/>
              <p14:cNvContentPartPr/>
              <p14:nvPr/>
            </p14:nvContentPartPr>
            <p14:xfrm>
              <a:off x="5749925" y="2803525"/>
              <a:ext cx="130175" cy="2063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4"/>
            </p:blipFill>
            <p:spPr>
              <a:xfrm>
                <a:off x="5749925" y="2803525"/>
                <a:ext cx="13017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墨迹 85"/>
              <p14:cNvContentPartPr/>
              <p14:nvPr/>
            </p14:nvContentPartPr>
            <p14:xfrm>
              <a:off x="5988050" y="2803525"/>
              <a:ext cx="346075" cy="3492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6"/>
            </p:blipFill>
            <p:spPr>
              <a:xfrm>
                <a:off x="5988050" y="2803525"/>
                <a:ext cx="3460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墨迹 86"/>
              <p14:cNvContentPartPr/>
              <p14:nvPr/>
            </p14:nvContentPartPr>
            <p14:xfrm>
              <a:off x="6584950" y="2578100"/>
              <a:ext cx="117475" cy="39052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8"/>
            </p:blipFill>
            <p:spPr>
              <a:xfrm>
                <a:off x="6584950" y="2578100"/>
                <a:ext cx="11747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墨迹 87"/>
              <p14:cNvContentPartPr/>
              <p14:nvPr/>
            </p14:nvContentPartPr>
            <p14:xfrm>
              <a:off x="6661150" y="2616200"/>
              <a:ext cx="95250" cy="3397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0"/>
            </p:blipFill>
            <p:spPr>
              <a:xfrm>
                <a:off x="6661150" y="2616200"/>
                <a:ext cx="952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墨迹 88"/>
              <p14:cNvContentPartPr/>
              <p14:nvPr/>
            </p14:nvContentPartPr>
            <p14:xfrm>
              <a:off x="6623050" y="2695575"/>
              <a:ext cx="171450" cy="6032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2"/>
            </p:blipFill>
            <p:spPr>
              <a:xfrm>
                <a:off x="6623050" y="2695575"/>
                <a:ext cx="17145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墨迹 89"/>
              <p14:cNvContentPartPr/>
              <p14:nvPr/>
            </p14:nvContentPartPr>
            <p14:xfrm>
              <a:off x="6829425" y="2628900"/>
              <a:ext cx="117475" cy="2349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4"/>
            </p:blipFill>
            <p:spPr>
              <a:xfrm>
                <a:off x="6829425" y="2628900"/>
                <a:ext cx="11747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墨迹 90"/>
              <p14:cNvContentPartPr/>
              <p14:nvPr/>
            </p14:nvContentPartPr>
            <p14:xfrm>
              <a:off x="6937375" y="2568575"/>
              <a:ext cx="69850" cy="3238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6"/>
            </p:blipFill>
            <p:spPr>
              <a:xfrm>
                <a:off x="6937375" y="2568575"/>
                <a:ext cx="698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墨迹 91"/>
              <p14:cNvContentPartPr/>
              <p14:nvPr/>
            </p14:nvContentPartPr>
            <p14:xfrm>
              <a:off x="6981825" y="2587625"/>
              <a:ext cx="117475" cy="27622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8"/>
            </p:blipFill>
            <p:spPr>
              <a:xfrm>
                <a:off x="6981825" y="2587625"/>
                <a:ext cx="1174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墨迹 92"/>
              <p14:cNvContentPartPr/>
              <p14:nvPr/>
            </p14:nvContentPartPr>
            <p14:xfrm>
              <a:off x="7156450" y="2632075"/>
              <a:ext cx="149225" cy="3492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0"/>
            </p:blipFill>
            <p:spPr>
              <a:xfrm>
                <a:off x="7156450" y="2632075"/>
                <a:ext cx="1492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墨迹 93"/>
              <p14:cNvContentPartPr/>
              <p14:nvPr/>
            </p14:nvContentPartPr>
            <p14:xfrm>
              <a:off x="7169150" y="2498725"/>
              <a:ext cx="139700" cy="37147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2"/>
            </p:blipFill>
            <p:spPr>
              <a:xfrm>
                <a:off x="7169150" y="2498725"/>
                <a:ext cx="13970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墨迹 94"/>
              <p14:cNvContentPartPr/>
              <p14:nvPr/>
            </p14:nvContentPartPr>
            <p14:xfrm>
              <a:off x="7337425" y="2498725"/>
              <a:ext cx="95250" cy="26352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4"/>
            </p:blipFill>
            <p:spPr>
              <a:xfrm>
                <a:off x="7337425" y="2498725"/>
                <a:ext cx="952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墨迹 95"/>
              <p14:cNvContentPartPr/>
              <p14:nvPr/>
            </p14:nvContentPartPr>
            <p14:xfrm>
              <a:off x="7346950" y="2673350"/>
              <a:ext cx="101600" cy="2286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6"/>
            </p:blipFill>
            <p:spPr>
              <a:xfrm>
                <a:off x="7346950" y="2673350"/>
                <a:ext cx="101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墨迹 96"/>
              <p14:cNvContentPartPr/>
              <p14:nvPr/>
            </p14:nvContentPartPr>
            <p14:xfrm>
              <a:off x="7454900" y="2438400"/>
              <a:ext cx="107950" cy="3492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8"/>
            </p:blipFill>
            <p:spPr>
              <a:xfrm>
                <a:off x="7454900" y="2438400"/>
                <a:ext cx="1079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墨迹 97"/>
              <p14:cNvContentPartPr/>
              <p14:nvPr/>
            </p14:nvContentPartPr>
            <p14:xfrm>
              <a:off x="7559675" y="2578100"/>
              <a:ext cx="38100" cy="889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0"/>
            </p:blipFill>
            <p:spPr>
              <a:xfrm>
                <a:off x="7559675" y="2578100"/>
                <a:ext cx="381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墨迹 98"/>
              <p14:cNvContentPartPr/>
              <p14:nvPr/>
            </p14:nvContentPartPr>
            <p14:xfrm>
              <a:off x="7505700" y="2679700"/>
              <a:ext cx="146050" cy="2095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2"/>
            </p:blipFill>
            <p:spPr>
              <a:xfrm>
                <a:off x="7505700" y="2679700"/>
                <a:ext cx="146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墨迹 99"/>
              <p14:cNvContentPartPr/>
              <p14:nvPr/>
            </p14:nvContentPartPr>
            <p14:xfrm>
              <a:off x="5407025" y="3568700"/>
              <a:ext cx="12700" cy="8636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4"/>
            </p:blipFill>
            <p:spPr>
              <a:xfrm>
                <a:off x="5407025" y="3568700"/>
                <a:ext cx="12700" cy="86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墨迹 100"/>
              <p14:cNvContentPartPr/>
              <p14:nvPr/>
            </p14:nvContentPartPr>
            <p14:xfrm>
              <a:off x="5448300" y="3441700"/>
              <a:ext cx="1555750" cy="9652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6"/>
            </p:blipFill>
            <p:spPr>
              <a:xfrm>
                <a:off x="5448300" y="3441700"/>
                <a:ext cx="1555750" cy="96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墨迹 101"/>
              <p14:cNvContentPartPr/>
              <p14:nvPr/>
            </p14:nvContentPartPr>
            <p14:xfrm>
              <a:off x="5473700" y="4368800"/>
              <a:ext cx="1314450" cy="571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8"/>
            </p:blipFill>
            <p:spPr>
              <a:xfrm>
                <a:off x="5473700" y="4368800"/>
                <a:ext cx="13144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墨迹 102"/>
              <p14:cNvContentPartPr/>
              <p14:nvPr/>
            </p14:nvContentPartPr>
            <p14:xfrm>
              <a:off x="5432425" y="3879850"/>
              <a:ext cx="1384300" cy="1143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0"/>
            </p:blipFill>
            <p:spPr>
              <a:xfrm>
                <a:off x="5432425" y="3879850"/>
                <a:ext cx="13843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墨迹 103"/>
              <p14:cNvContentPartPr/>
              <p14:nvPr/>
            </p14:nvContentPartPr>
            <p14:xfrm>
              <a:off x="5676900" y="4067175"/>
              <a:ext cx="69850" cy="25082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2"/>
            </p:blipFill>
            <p:spPr>
              <a:xfrm>
                <a:off x="5676900" y="4067175"/>
                <a:ext cx="6985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墨迹 104"/>
              <p14:cNvContentPartPr/>
              <p14:nvPr/>
            </p14:nvContentPartPr>
            <p14:xfrm>
              <a:off x="5743575" y="4029075"/>
              <a:ext cx="73025" cy="30797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4"/>
            </p:blipFill>
            <p:spPr>
              <a:xfrm>
                <a:off x="5743575" y="4029075"/>
                <a:ext cx="730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墨迹 105"/>
              <p14:cNvContentPartPr/>
              <p14:nvPr/>
            </p14:nvContentPartPr>
            <p14:xfrm>
              <a:off x="5683250" y="4089400"/>
              <a:ext cx="168275" cy="7302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6"/>
            </p:blipFill>
            <p:spPr>
              <a:xfrm>
                <a:off x="5683250" y="4089400"/>
                <a:ext cx="1682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墨迹 106"/>
              <p14:cNvContentPartPr/>
              <p14:nvPr/>
            </p14:nvContentPartPr>
            <p14:xfrm>
              <a:off x="5857875" y="4025900"/>
              <a:ext cx="111125" cy="30797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8"/>
            </p:blipFill>
            <p:spPr>
              <a:xfrm>
                <a:off x="5857875" y="4025900"/>
                <a:ext cx="1111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墨迹 107"/>
              <p14:cNvContentPartPr/>
              <p14:nvPr/>
            </p14:nvContentPartPr>
            <p14:xfrm>
              <a:off x="5975350" y="4016375"/>
              <a:ext cx="38100" cy="2540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0"/>
            </p:blipFill>
            <p:spPr>
              <a:xfrm>
                <a:off x="5975350" y="4016375"/>
                <a:ext cx="381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墨迹 108"/>
              <p14:cNvContentPartPr/>
              <p14:nvPr/>
            </p14:nvContentPartPr>
            <p14:xfrm>
              <a:off x="6007100" y="4022725"/>
              <a:ext cx="114300" cy="2540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2"/>
            </p:blipFill>
            <p:spPr>
              <a:xfrm>
                <a:off x="6007100" y="4022725"/>
                <a:ext cx="1143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墨迹 109"/>
              <p14:cNvContentPartPr/>
              <p14:nvPr/>
            </p14:nvContentPartPr>
            <p14:xfrm>
              <a:off x="6267450" y="4067175"/>
              <a:ext cx="158750" cy="20002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4"/>
            </p:blipFill>
            <p:spPr>
              <a:xfrm>
                <a:off x="6267450" y="4067175"/>
                <a:ext cx="15875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墨迹 110"/>
              <p14:cNvContentPartPr/>
              <p14:nvPr/>
            </p14:nvContentPartPr>
            <p14:xfrm>
              <a:off x="6442075" y="4032250"/>
              <a:ext cx="6350" cy="33972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6"/>
            </p:blipFill>
            <p:spPr>
              <a:xfrm>
                <a:off x="6442075" y="4032250"/>
                <a:ext cx="63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墨迹 111"/>
              <p14:cNvContentPartPr/>
              <p14:nvPr/>
            </p14:nvContentPartPr>
            <p14:xfrm>
              <a:off x="6419850" y="4035425"/>
              <a:ext cx="101600" cy="1587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8"/>
            </p:blipFill>
            <p:spPr>
              <a:xfrm>
                <a:off x="6419850" y="4035425"/>
                <a:ext cx="1016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墨迹 112"/>
              <p14:cNvContentPartPr/>
              <p14:nvPr/>
            </p14:nvContentPartPr>
            <p14:xfrm>
              <a:off x="6591300" y="4010025"/>
              <a:ext cx="123825" cy="21907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0"/>
            </p:blipFill>
            <p:spPr>
              <a:xfrm>
                <a:off x="6591300" y="4010025"/>
                <a:ext cx="1238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墨迹 113"/>
              <p14:cNvContentPartPr/>
              <p14:nvPr/>
            </p14:nvContentPartPr>
            <p14:xfrm>
              <a:off x="5838825" y="3536950"/>
              <a:ext cx="38100" cy="33337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2"/>
            </p:blipFill>
            <p:spPr>
              <a:xfrm>
                <a:off x="5838825" y="3536950"/>
                <a:ext cx="3810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墨迹 114"/>
              <p14:cNvContentPartPr/>
              <p14:nvPr/>
            </p14:nvContentPartPr>
            <p14:xfrm>
              <a:off x="5819775" y="3527425"/>
              <a:ext cx="152400" cy="17462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4"/>
            </p:blipFill>
            <p:spPr>
              <a:xfrm>
                <a:off x="5819775" y="3527425"/>
                <a:ext cx="1524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墨迹 115"/>
              <p14:cNvContentPartPr/>
              <p14:nvPr/>
            </p14:nvContentPartPr>
            <p14:xfrm>
              <a:off x="660400" y="4143375"/>
              <a:ext cx="450850" cy="4349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6"/>
            </p:blipFill>
            <p:spPr>
              <a:xfrm>
                <a:off x="660400" y="4143375"/>
                <a:ext cx="450850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墨迹 116"/>
              <p14:cNvContentPartPr/>
              <p14:nvPr/>
            </p14:nvContentPartPr>
            <p14:xfrm>
              <a:off x="796925" y="4244975"/>
              <a:ext cx="31750" cy="2286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8"/>
            </p:blipFill>
            <p:spPr>
              <a:xfrm>
                <a:off x="796925" y="4244975"/>
                <a:ext cx="31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墨迹 117"/>
              <p14:cNvContentPartPr/>
              <p14:nvPr/>
            </p14:nvContentPartPr>
            <p14:xfrm>
              <a:off x="1441450" y="4765675"/>
              <a:ext cx="25400" cy="7683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0"/>
            </p:blipFill>
            <p:spPr>
              <a:xfrm>
                <a:off x="1441450" y="4765675"/>
                <a:ext cx="2540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墨迹 118"/>
              <p14:cNvContentPartPr/>
              <p14:nvPr/>
            </p14:nvContentPartPr>
            <p14:xfrm>
              <a:off x="1473200" y="4740275"/>
              <a:ext cx="1371600" cy="8445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2"/>
            </p:blipFill>
            <p:spPr>
              <a:xfrm>
                <a:off x="1473200" y="4740275"/>
                <a:ext cx="137160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墨迹 119"/>
              <p14:cNvContentPartPr/>
              <p14:nvPr/>
            </p14:nvContentPartPr>
            <p14:xfrm>
              <a:off x="1495425" y="5514975"/>
              <a:ext cx="1333500" cy="952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4"/>
            </p:blipFill>
            <p:spPr>
              <a:xfrm>
                <a:off x="1495425" y="5514975"/>
                <a:ext cx="133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墨迹 120"/>
              <p14:cNvContentPartPr/>
              <p14:nvPr/>
            </p14:nvContentPartPr>
            <p14:xfrm>
              <a:off x="1517650" y="5073650"/>
              <a:ext cx="1092200" cy="6032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6"/>
            </p:blipFill>
            <p:spPr>
              <a:xfrm>
                <a:off x="1517650" y="5073650"/>
                <a:ext cx="109220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墨迹 121"/>
              <p14:cNvContentPartPr/>
              <p14:nvPr/>
            </p14:nvContentPartPr>
            <p14:xfrm>
              <a:off x="1612900" y="5241925"/>
              <a:ext cx="28575" cy="1778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8"/>
            </p:blipFill>
            <p:spPr>
              <a:xfrm>
                <a:off x="1612900" y="5241925"/>
                <a:ext cx="2857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墨迹 122"/>
              <p14:cNvContentPartPr/>
              <p14:nvPr/>
            </p14:nvContentPartPr>
            <p14:xfrm>
              <a:off x="1708150" y="5280025"/>
              <a:ext cx="111125" cy="13652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0"/>
            </p:blipFill>
            <p:spPr>
              <a:xfrm>
                <a:off x="1708150" y="5280025"/>
                <a:ext cx="1111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墨迹 123"/>
              <p14:cNvContentPartPr/>
              <p14:nvPr/>
            </p14:nvContentPartPr>
            <p14:xfrm>
              <a:off x="1809750" y="5226050"/>
              <a:ext cx="234950" cy="1778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2"/>
            </p:blipFill>
            <p:spPr>
              <a:xfrm>
                <a:off x="1809750" y="5226050"/>
                <a:ext cx="2349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墨迹 124"/>
              <p14:cNvContentPartPr/>
              <p14:nvPr/>
            </p14:nvContentPartPr>
            <p14:xfrm>
              <a:off x="2066925" y="5118100"/>
              <a:ext cx="60325" cy="36195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4"/>
            </p:blipFill>
            <p:spPr>
              <a:xfrm>
                <a:off x="2066925" y="5118100"/>
                <a:ext cx="6032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墨迹 125"/>
              <p14:cNvContentPartPr/>
              <p14:nvPr/>
            </p14:nvContentPartPr>
            <p14:xfrm>
              <a:off x="2289175" y="5257800"/>
              <a:ext cx="206375" cy="34607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6"/>
            </p:blipFill>
            <p:spPr>
              <a:xfrm>
                <a:off x="2289175" y="5257800"/>
                <a:ext cx="20637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墨迹 126"/>
              <p14:cNvContentPartPr/>
              <p14:nvPr/>
            </p14:nvContentPartPr>
            <p14:xfrm>
              <a:off x="2438400" y="5251450"/>
              <a:ext cx="73025" cy="17145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8"/>
            </p:blipFill>
            <p:spPr>
              <a:xfrm>
                <a:off x="2438400" y="5251450"/>
                <a:ext cx="730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墨迹 127"/>
              <p14:cNvContentPartPr/>
              <p14:nvPr/>
            </p14:nvContentPartPr>
            <p14:xfrm>
              <a:off x="2549525" y="5070475"/>
              <a:ext cx="139700" cy="3365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0"/>
            </p:blipFill>
            <p:spPr>
              <a:xfrm>
                <a:off x="2549525" y="5070475"/>
                <a:ext cx="1397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墨迹 128"/>
              <p14:cNvContentPartPr/>
              <p14:nvPr/>
            </p14:nvContentPartPr>
            <p14:xfrm>
              <a:off x="1622425" y="4813300"/>
              <a:ext cx="200025" cy="1841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2"/>
            </p:blipFill>
            <p:spPr>
              <a:xfrm>
                <a:off x="1622425" y="4813300"/>
                <a:ext cx="2000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墨迹 129"/>
              <p14:cNvContentPartPr/>
              <p14:nvPr/>
            </p14:nvContentPartPr>
            <p14:xfrm>
              <a:off x="1873250" y="4914900"/>
              <a:ext cx="12700" cy="9842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4"/>
            </p:blipFill>
            <p:spPr>
              <a:xfrm>
                <a:off x="1873250" y="4914900"/>
                <a:ext cx="127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墨迹 130"/>
              <p14:cNvContentPartPr/>
              <p14:nvPr/>
            </p14:nvContentPartPr>
            <p14:xfrm>
              <a:off x="1857375" y="4857750"/>
              <a:ext cx="6350" cy="36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16"/>
            </p:blipFill>
            <p:spPr>
              <a:xfrm>
                <a:off x="1857375" y="48577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墨迹 131"/>
              <p14:cNvContentPartPr/>
              <p14:nvPr/>
            </p14:nvContentPartPr>
            <p14:xfrm>
              <a:off x="1952625" y="4889500"/>
              <a:ext cx="63500" cy="16192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7"/>
            </p:blipFill>
            <p:spPr>
              <a:xfrm>
                <a:off x="1952625" y="4889500"/>
                <a:ext cx="635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墨迹 132"/>
              <p14:cNvContentPartPr/>
              <p14:nvPr/>
            </p14:nvContentPartPr>
            <p14:xfrm>
              <a:off x="2171700" y="4841875"/>
              <a:ext cx="28575" cy="2222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9"/>
            </p:blipFill>
            <p:spPr>
              <a:xfrm>
                <a:off x="2171700" y="4841875"/>
                <a:ext cx="285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墨迹 133"/>
              <p14:cNvContentPartPr/>
              <p14:nvPr/>
            </p14:nvContentPartPr>
            <p14:xfrm>
              <a:off x="2206625" y="4870450"/>
              <a:ext cx="133350" cy="18732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1"/>
            </p:blipFill>
            <p:spPr>
              <a:xfrm>
                <a:off x="2206625" y="4870450"/>
                <a:ext cx="1333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墨迹 134"/>
              <p14:cNvContentPartPr/>
              <p14:nvPr/>
            </p14:nvContentPartPr>
            <p14:xfrm>
              <a:off x="1454150" y="4175125"/>
              <a:ext cx="1397000" cy="68897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3"/>
            </p:blipFill>
            <p:spPr>
              <a:xfrm>
                <a:off x="1454150" y="4175125"/>
                <a:ext cx="1397000" cy="688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墨迹 135"/>
              <p14:cNvContentPartPr/>
              <p14:nvPr/>
            </p14:nvContentPartPr>
            <p14:xfrm>
              <a:off x="1727200" y="4311650"/>
              <a:ext cx="200025" cy="33020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5"/>
            </p:blipFill>
            <p:spPr>
              <a:xfrm>
                <a:off x="1727200" y="4311650"/>
                <a:ext cx="2000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墨迹 136"/>
              <p14:cNvContentPartPr/>
              <p14:nvPr/>
            </p14:nvContentPartPr>
            <p14:xfrm>
              <a:off x="1978025" y="4279900"/>
              <a:ext cx="212725" cy="3429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7"/>
            </p:blipFill>
            <p:spPr>
              <a:xfrm>
                <a:off x="1978025" y="4279900"/>
                <a:ext cx="2127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墨迹 137"/>
              <p14:cNvContentPartPr/>
              <p14:nvPr/>
            </p14:nvContentPartPr>
            <p14:xfrm>
              <a:off x="1304925" y="4464050"/>
              <a:ext cx="346075" cy="444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9"/>
            </p:blipFill>
            <p:spPr>
              <a:xfrm>
                <a:off x="1304925" y="4464050"/>
                <a:ext cx="3460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墨迹 138"/>
              <p14:cNvContentPartPr/>
              <p14:nvPr/>
            </p14:nvContentPartPr>
            <p14:xfrm>
              <a:off x="1593850" y="4391025"/>
              <a:ext cx="123825" cy="1587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1"/>
            </p:blipFill>
            <p:spPr>
              <a:xfrm>
                <a:off x="1593850" y="4391025"/>
                <a:ext cx="1238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墨迹 139"/>
              <p14:cNvContentPartPr/>
              <p14:nvPr/>
            </p14:nvContentPartPr>
            <p14:xfrm>
              <a:off x="1092200" y="4343400"/>
              <a:ext cx="47625" cy="31432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3"/>
            </p:blipFill>
            <p:spPr>
              <a:xfrm>
                <a:off x="1092200" y="4343400"/>
                <a:ext cx="4762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墨迹 140"/>
              <p14:cNvContentPartPr/>
              <p14:nvPr/>
            </p14:nvContentPartPr>
            <p14:xfrm>
              <a:off x="1085850" y="4337050"/>
              <a:ext cx="79375" cy="18097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5"/>
            </p:blipFill>
            <p:spPr>
              <a:xfrm>
                <a:off x="1085850" y="4337050"/>
                <a:ext cx="793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2" name="墨迹 141"/>
              <p14:cNvContentPartPr/>
              <p14:nvPr/>
            </p14:nvContentPartPr>
            <p14:xfrm>
              <a:off x="3146425" y="4333875"/>
              <a:ext cx="187325" cy="31432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7"/>
            </p:blipFill>
            <p:spPr>
              <a:xfrm>
                <a:off x="3146425" y="4333875"/>
                <a:ext cx="18732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3" name="墨迹 142"/>
              <p14:cNvContentPartPr/>
              <p14:nvPr/>
            </p14:nvContentPartPr>
            <p14:xfrm>
              <a:off x="3206750" y="4410075"/>
              <a:ext cx="107950" cy="15557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9"/>
            </p:blipFill>
            <p:spPr>
              <a:xfrm>
                <a:off x="3206750" y="4410075"/>
                <a:ext cx="1079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4" name="墨迹 143"/>
              <p14:cNvContentPartPr/>
              <p14:nvPr/>
            </p14:nvContentPartPr>
            <p14:xfrm>
              <a:off x="3336925" y="4381500"/>
              <a:ext cx="50800" cy="17462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1"/>
            </p:blipFill>
            <p:spPr>
              <a:xfrm>
                <a:off x="3336925" y="4381500"/>
                <a:ext cx="508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墨迹 144"/>
              <p14:cNvContentPartPr/>
              <p14:nvPr/>
            </p14:nvContentPartPr>
            <p14:xfrm>
              <a:off x="3086100" y="4543425"/>
              <a:ext cx="295275" cy="16827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3"/>
            </p:blipFill>
            <p:spPr>
              <a:xfrm>
                <a:off x="3086100" y="4543425"/>
                <a:ext cx="2952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墨迹 145"/>
              <p14:cNvContentPartPr/>
              <p14:nvPr/>
            </p14:nvContentPartPr>
            <p14:xfrm>
              <a:off x="3406775" y="4210050"/>
              <a:ext cx="161925" cy="34290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5"/>
            </p:blipFill>
            <p:spPr>
              <a:xfrm>
                <a:off x="3406775" y="4210050"/>
                <a:ext cx="1619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墨迹 146"/>
              <p14:cNvContentPartPr/>
              <p14:nvPr/>
            </p14:nvContentPartPr>
            <p14:xfrm>
              <a:off x="3457575" y="4387850"/>
              <a:ext cx="152400" cy="3429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7"/>
            </p:blipFill>
            <p:spPr>
              <a:xfrm>
                <a:off x="3457575" y="4387850"/>
                <a:ext cx="1524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墨迹 147"/>
              <p14:cNvContentPartPr/>
              <p14:nvPr/>
            </p14:nvContentPartPr>
            <p14:xfrm>
              <a:off x="3508375" y="4603750"/>
              <a:ext cx="142875" cy="444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9"/>
            </p:blipFill>
            <p:spPr>
              <a:xfrm>
                <a:off x="3508375" y="4603750"/>
                <a:ext cx="1428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墨迹 148"/>
              <p14:cNvContentPartPr/>
              <p14:nvPr/>
            </p14:nvContentPartPr>
            <p14:xfrm>
              <a:off x="3660775" y="4365625"/>
              <a:ext cx="114300" cy="1079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1"/>
            </p:blipFill>
            <p:spPr>
              <a:xfrm>
                <a:off x="3660775" y="4365625"/>
                <a:ext cx="1143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墨迹 149"/>
              <p14:cNvContentPartPr/>
              <p14:nvPr/>
            </p14:nvContentPartPr>
            <p14:xfrm>
              <a:off x="3644900" y="4324350"/>
              <a:ext cx="158750" cy="36512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3"/>
            </p:blipFill>
            <p:spPr>
              <a:xfrm>
                <a:off x="3644900" y="4324350"/>
                <a:ext cx="15875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墨迹 150"/>
              <p14:cNvContentPartPr/>
              <p14:nvPr/>
            </p14:nvContentPartPr>
            <p14:xfrm>
              <a:off x="3803650" y="4264025"/>
              <a:ext cx="107950" cy="44767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5"/>
            </p:blipFill>
            <p:spPr>
              <a:xfrm>
                <a:off x="3803650" y="4264025"/>
                <a:ext cx="10795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墨迹 151"/>
              <p14:cNvContentPartPr/>
              <p14:nvPr/>
            </p14:nvContentPartPr>
            <p14:xfrm>
              <a:off x="3952875" y="4219575"/>
              <a:ext cx="53975" cy="3048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7"/>
            </p:blipFill>
            <p:spPr>
              <a:xfrm>
                <a:off x="3952875" y="4219575"/>
                <a:ext cx="5397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墨迹 152"/>
              <p14:cNvContentPartPr/>
              <p14:nvPr/>
            </p14:nvContentPartPr>
            <p14:xfrm>
              <a:off x="4016375" y="4343400"/>
              <a:ext cx="60325" cy="1079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9"/>
            </p:blipFill>
            <p:spPr>
              <a:xfrm>
                <a:off x="4016375" y="4343400"/>
                <a:ext cx="603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墨迹 153"/>
              <p14:cNvContentPartPr/>
              <p14:nvPr/>
            </p14:nvContentPartPr>
            <p14:xfrm>
              <a:off x="3937000" y="4483100"/>
              <a:ext cx="127000" cy="20637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1"/>
            </p:blipFill>
            <p:spPr>
              <a:xfrm>
                <a:off x="3937000" y="4483100"/>
                <a:ext cx="1270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墨迹 154"/>
              <p14:cNvContentPartPr/>
              <p14:nvPr/>
            </p14:nvContentPartPr>
            <p14:xfrm>
              <a:off x="4165600" y="4321175"/>
              <a:ext cx="31750" cy="16192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3"/>
            </p:blipFill>
            <p:spPr>
              <a:xfrm>
                <a:off x="4165600" y="4321175"/>
                <a:ext cx="317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墨迹 155"/>
              <p14:cNvContentPartPr/>
              <p14:nvPr/>
            </p14:nvContentPartPr>
            <p14:xfrm>
              <a:off x="4149725" y="4429125"/>
              <a:ext cx="92075" cy="24130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5"/>
            </p:blipFill>
            <p:spPr>
              <a:xfrm>
                <a:off x="4149725" y="4429125"/>
                <a:ext cx="920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墨迹 156"/>
              <p14:cNvContentPartPr/>
              <p14:nvPr/>
            </p14:nvContentPartPr>
            <p14:xfrm>
              <a:off x="4219575" y="4311650"/>
              <a:ext cx="146050" cy="47625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7"/>
            </p:blipFill>
            <p:spPr>
              <a:xfrm>
                <a:off x="4219575" y="4311650"/>
                <a:ext cx="1460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墨迹 157"/>
              <p14:cNvContentPartPr/>
              <p14:nvPr/>
            </p14:nvContentPartPr>
            <p14:xfrm>
              <a:off x="4248150" y="4225925"/>
              <a:ext cx="161925" cy="25717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9"/>
            </p:blipFill>
            <p:spPr>
              <a:xfrm>
                <a:off x="4248150" y="4225925"/>
                <a:ext cx="16192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墨迹 158"/>
              <p14:cNvContentPartPr/>
              <p14:nvPr/>
            </p14:nvContentPartPr>
            <p14:xfrm>
              <a:off x="4251325" y="4416425"/>
              <a:ext cx="158750" cy="19050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1"/>
            </p:blipFill>
            <p:spPr>
              <a:xfrm>
                <a:off x="4251325" y="4416425"/>
                <a:ext cx="158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墨迹 159"/>
              <p14:cNvContentPartPr/>
              <p14:nvPr/>
            </p14:nvContentPartPr>
            <p14:xfrm>
              <a:off x="4308475" y="4435475"/>
              <a:ext cx="57150" cy="301625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3"/>
            </p:blipFill>
            <p:spPr>
              <a:xfrm>
                <a:off x="4308475" y="4435475"/>
                <a:ext cx="5715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墨迹 160"/>
              <p14:cNvContentPartPr/>
              <p14:nvPr/>
            </p14:nvContentPartPr>
            <p14:xfrm>
              <a:off x="4333875" y="4552950"/>
              <a:ext cx="101600" cy="13335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5"/>
            </p:blipFill>
            <p:spPr>
              <a:xfrm>
                <a:off x="4333875" y="4552950"/>
                <a:ext cx="1016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墨迹 161"/>
              <p14:cNvContentPartPr/>
              <p14:nvPr/>
            </p14:nvContentPartPr>
            <p14:xfrm>
              <a:off x="3048000" y="5035550"/>
              <a:ext cx="146050" cy="3238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7"/>
            </p:blipFill>
            <p:spPr>
              <a:xfrm>
                <a:off x="3048000" y="5035550"/>
                <a:ext cx="1460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墨迹 162"/>
              <p14:cNvContentPartPr/>
              <p14:nvPr/>
            </p14:nvContentPartPr>
            <p14:xfrm>
              <a:off x="3228975" y="5067300"/>
              <a:ext cx="6350" cy="25082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9"/>
            </p:blipFill>
            <p:spPr>
              <a:xfrm>
                <a:off x="3228975" y="5067300"/>
                <a:ext cx="635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墨迹 163"/>
              <p14:cNvContentPartPr/>
              <p14:nvPr/>
            </p14:nvContentPartPr>
            <p14:xfrm>
              <a:off x="3194050" y="5051425"/>
              <a:ext cx="142875" cy="22225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1"/>
            </p:blipFill>
            <p:spPr>
              <a:xfrm>
                <a:off x="3194050" y="5051425"/>
                <a:ext cx="1428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墨迹 164"/>
              <p14:cNvContentPartPr/>
              <p14:nvPr/>
            </p14:nvContentPartPr>
            <p14:xfrm>
              <a:off x="3536950" y="5006975"/>
              <a:ext cx="120650" cy="301625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3"/>
            </p:blipFill>
            <p:spPr>
              <a:xfrm>
                <a:off x="3536950" y="5006975"/>
                <a:ext cx="12065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墨迹 165"/>
              <p14:cNvContentPartPr/>
              <p14:nvPr/>
            </p14:nvContentPartPr>
            <p14:xfrm>
              <a:off x="3702050" y="5026025"/>
              <a:ext cx="152400" cy="6350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5"/>
            </p:blipFill>
            <p:spPr>
              <a:xfrm>
                <a:off x="3702050" y="5026025"/>
                <a:ext cx="152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墨迹 166"/>
              <p14:cNvContentPartPr/>
              <p14:nvPr/>
            </p14:nvContentPartPr>
            <p14:xfrm>
              <a:off x="3752850" y="4968875"/>
              <a:ext cx="152400" cy="23495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7"/>
            </p:blipFill>
            <p:spPr>
              <a:xfrm>
                <a:off x="3752850" y="4968875"/>
                <a:ext cx="1524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墨迹 167"/>
              <p14:cNvContentPartPr/>
              <p14:nvPr/>
            </p14:nvContentPartPr>
            <p14:xfrm>
              <a:off x="4029075" y="4905375"/>
              <a:ext cx="111125" cy="32702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9"/>
            </p:blipFill>
            <p:spPr>
              <a:xfrm>
                <a:off x="4029075" y="4905375"/>
                <a:ext cx="11112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墨迹 168"/>
              <p14:cNvContentPartPr/>
              <p14:nvPr/>
            </p14:nvContentPartPr>
            <p14:xfrm>
              <a:off x="4060825" y="5051425"/>
              <a:ext cx="120650" cy="12700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1"/>
            </p:blipFill>
            <p:spPr>
              <a:xfrm>
                <a:off x="4060825" y="5051425"/>
                <a:ext cx="1206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墨迹 169"/>
              <p14:cNvContentPartPr/>
              <p14:nvPr/>
            </p14:nvContentPartPr>
            <p14:xfrm>
              <a:off x="4229100" y="4927600"/>
              <a:ext cx="28575" cy="26987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3"/>
            </p:blipFill>
            <p:spPr>
              <a:xfrm>
                <a:off x="4229100" y="4927600"/>
                <a:ext cx="285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墨迹 170"/>
              <p14:cNvContentPartPr/>
              <p14:nvPr/>
            </p14:nvContentPartPr>
            <p14:xfrm>
              <a:off x="3057525" y="5260975"/>
              <a:ext cx="1327150" cy="17462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5"/>
            </p:blipFill>
            <p:spPr>
              <a:xfrm>
                <a:off x="3057525" y="5260975"/>
                <a:ext cx="13271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墨迹 171"/>
              <p14:cNvContentPartPr/>
              <p14:nvPr/>
            </p14:nvContentPartPr>
            <p14:xfrm>
              <a:off x="5057775" y="4594225"/>
              <a:ext cx="266700" cy="34925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7"/>
            </p:blipFill>
            <p:spPr>
              <a:xfrm>
                <a:off x="5057775" y="4594225"/>
                <a:ext cx="2667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墨迹 172"/>
              <p14:cNvContentPartPr/>
              <p14:nvPr/>
            </p14:nvContentPartPr>
            <p14:xfrm>
              <a:off x="5448300" y="4673600"/>
              <a:ext cx="279400" cy="2222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9"/>
            </p:blipFill>
            <p:spPr>
              <a:xfrm>
                <a:off x="5448300" y="4673600"/>
                <a:ext cx="2794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墨迹 173"/>
              <p14:cNvContentPartPr/>
              <p14:nvPr/>
            </p14:nvContentPartPr>
            <p14:xfrm>
              <a:off x="5727700" y="4629150"/>
              <a:ext cx="127000" cy="27940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1"/>
            </p:blipFill>
            <p:spPr>
              <a:xfrm>
                <a:off x="5727700" y="4629150"/>
                <a:ext cx="1270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墨迹 174"/>
              <p14:cNvContentPartPr/>
              <p14:nvPr/>
            </p14:nvContentPartPr>
            <p14:xfrm>
              <a:off x="5718175" y="4648200"/>
              <a:ext cx="101600" cy="127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3"/>
            </p:blipFill>
            <p:spPr>
              <a:xfrm>
                <a:off x="5718175" y="464820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6" name="墨迹 175"/>
              <p14:cNvContentPartPr/>
              <p14:nvPr/>
            </p14:nvContentPartPr>
            <p14:xfrm>
              <a:off x="5702300" y="4733925"/>
              <a:ext cx="165100" cy="4762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5"/>
            </p:blipFill>
            <p:spPr>
              <a:xfrm>
                <a:off x="5702300" y="4733925"/>
                <a:ext cx="1651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7" name="墨迹 176"/>
              <p14:cNvContentPartPr/>
              <p14:nvPr/>
            </p14:nvContentPartPr>
            <p14:xfrm>
              <a:off x="5889625" y="4664075"/>
              <a:ext cx="41275" cy="21590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7"/>
            </p:blipFill>
            <p:spPr>
              <a:xfrm>
                <a:off x="5889625" y="4664075"/>
                <a:ext cx="412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8" name="墨迹 177"/>
              <p14:cNvContentPartPr/>
              <p14:nvPr/>
            </p14:nvContentPartPr>
            <p14:xfrm>
              <a:off x="5949950" y="4578350"/>
              <a:ext cx="130175" cy="29210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9"/>
            </p:blipFill>
            <p:spPr>
              <a:xfrm>
                <a:off x="5949950" y="4578350"/>
                <a:ext cx="13017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9" name="墨迹 178"/>
              <p14:cNvContentPartPr/>
              <p14:nvPr/>
            </p14:nvContentPartPr>
            <p14:xfrm>
              <a:off x="6159500" y="4572000"/>
              <a:ext cx="158750" cy="3175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1"/>
            </p:blipFill>
            <p:spPr>
              <a:xfrm>
                <a:off x="6159500" y="4572000"/>
                <a:ext cx="1587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0" name="墨迹 179"/>
              <p14:cNvContentPartPr/>
              <p14:nvPr/>
            </p14:nvContentPartPr>
            <p14:xfrm>
              <a:off x="6442075" y="4714875"/>
              <a:ext cx="219075" cy="9525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3"/>
            </p:blipFill>
            <p:spPr>
              <a:xfrm>
                <a:off x="6442075" y="4714875"/>
                <a:ext cx="2190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1" name="墨迹 180"/>
              <p14:cNvContentPartPr/>
              <p14:nvPr/>
            </p14:nvContentPartPr>
            <p14:xfrm>
              <a:off x="6813550" y="4651375"/>
              <a:ext cx="92075" cy="22225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5"/>
            </p:blipFill>
            <p:spPr>
              <a:xfrm>
                <a:off x="6813550" y="4651375"/>
                <a:ext cx="920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2" name="墨迹 181"/>
              <p14:cNvContentPartPr/>
              <p14:nvPr/>
            </p14:nvContentPartPr>
            <p14:xfrm>
              <a:off x="6775450" y="4730750"/>
              <a:ext cx="155575" cy="34925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7"/>
            </p:blipFill>
            <p:spPr>
              <a:xfrm>
                <a:off x="6775450" y="4730750"/>
                <a:ext cx="1555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3" name="墨迹 182"/>
              <p14:cNvContentPartPr/>
              <p14:nvPr/>
            </p14:nvContentPartPr>
            <p14:xfrm>
              <a:off x="7007225" y="4559300"/>
              <a:ext cx="177800" cy="14605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9"/>
            </p:blipFill>
            <p:spPr>
              <a:xfrm>
                <a:off x="7007225" y="4559300"/>
                <a:ext cx="177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4" name="墨迹 183"/>
              <p14:cNvContentPartPr/>
              <p14:nvPr/>
            </p14:nvContentPartPr>
            <p14:xfrm>
              <a:off x="7077075" y="4486275"/>
              <a:ext cx="44450" cy="2730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61"/>
            </p:blipFill>
            <p:spPr>
              <a:xfrm>
                <a:off x="7077075" y="4486275"/>
                <a:ext cx="444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5" name="墨迹 184"/>
              <p14:cNvContentPartPr/>
              <p14:nvPr/>
            </p14:nvContentPartPr>
            <p14:xfrm>
              <a:off x="7134225" y="4419600"/>
              <a:ext cx="25400" cy="352425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3"/>
            </p:blipFill>
            <p:spPr>
              <a:xfrm>
                <a:off x="7134225" y="4419600"/>
                <a:ext cx="2540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6" name="墨迹 185"/>
              <p14:cNvContentPartPr/>
              <p14:nvPr/>
            </p14:nvContentPartPr>
            <p14:xfrm>
              <a:off x="7007225" y="4575175"/>
              <a:ext cx="266700" cy="24765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5"/>
            </p:blipFill>
            <p:spPr>
              <a:xfrm>
                <a:off x="7007225" y="4575175"/>
                <a:ext cx="2667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7" name="墨迹 186"/>
              <p14:cNvContentPartPr/>
              <p14:nvPr/>
            </p14:nvContentPartPr>
            <p14:xfrm>
              <a:off x="7213600" y="4432300"/>
              <a:ext cx="184150" cy="301625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7"/>
            </p:blipFill>
            <p:spPr>
              <a:xfrm>
                <a:off x="7213600" y="4432300"/>
                <a:ext cx="18415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8" name="墨迹 187"/>
              <p14:cNvContentPartPr/>
              <p14:nvPr/>
            </p14:nvContentPartPr>
            <p14:xfrm>
              <a:off x="7296150" y="4457700"/>
              <a:ext cx="44450" cy="269875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9"/>
            </p:blipFill>
            <p:spPr>
              <a:xfrm>
                <a:off x="7296150" y="4457700"/>
                <a:ext cx="444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9" name="墨迹 188"/>
              <p14:cNvContentPartPr/>
              <p14:nvPr/>
            </p14:nvContentPartPr>
            <p14:xfrm>
              <a:off x="7375525" y="4537075"/>
              <a:ext cx="107950" cy="38100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71"/>
            </p:blipFill>
            <p:spPr>
              <a:xfrm>
                <a:off x="7375525" y="4537075"/>
                <a:ext cx="1079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0" name="墨迹 189"/>
              <p14:cNvContentPartPr/>
              <p14:nvPr/>
            </p14:nvContentPartPr>
            <p14:xfrm>
              <a:off x="7537450" y="4413250"/>
              <a:ext cx="127000" cy="85725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3"/>
            </p:blipFill>
            <p:spPr>
              <a:xfrm>
                <a:off x="7537450" y="4413250"/>
                <a:ext cx="12700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1" name="墨迹 190"/>
              <p14:cNvContentPartPr/>
              <p14:nvPr/>
            </p14:nvContentPartPr>
            <p14:xfrm>
              <a:off x="7546975" y="4530725"/>
              <a:ext cx="6350" cy="36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16"/>
            </p:blipFill>
            <p:spPr>
              <a:xfrm>
                <a:off x="7546975" y="45307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2" name="墨迹 191"/>
              <p14:cNvContentPartPr/>
              <p14:nvPr/>
            </p14:nvContentPartPr>
            <p14:xfrm>
              <a:off x="7550150" y="4492625"/>
              <a:ext cx="155575" cy="10795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6"/>
            </p:blipFill>
            <p:spPr>
              <a:xfrm>
                <a:off x="7550150" y="4492625"/>
                <a:ext cx="1555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3" name="墨迹 192"/>
              <p14:cNvContentPartPr/>
              <p14:nvPr/>
            </p14:nvContentPartPr>
            <p14:xfrm>
              <a:off x="7629525" y="4498975"/>
              <a:ext cx="47625" cy="23812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8"/>
            </p:blipFill>
            <p:spPr>
              <a:xfrm>
                <a:off x="7629525" y="4498975"/>
                <a:ext cx="476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4" name="墨迹 193"/>
              <p14:cNvContentPartPr/>
              <p14:nvPr/>
            </p14:nvContentPartPr>
            <p14:xfrm>
              <a:off x="7610475" y="4581525"/>
              <a:ext cx="92075" cy="98425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80"/>
            </p:blipFill>
            <p:spPr>
              <a:xfrm>
                <a:off x="7610475" y="4581525"/>
                <a:ext cx="920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5" name="墨迹 194"/>
              <p14:cNvContentPartPr/>
              <p14:nvPr/>
            </p14:nvContentPartPr>
            <p14:xfrm>
              <a:off x="7597775" y="4667250"/>
              <a:ext cx="117475" cy="16510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2"/>
            </p:blipFill>
            <p:spPr>
              <a:xfrm>
                <a:off x="7597775" y="4667250"/>
                <a:ext cx="1174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6" name="墨迹 195"/>
              <p14:cNvContentPartPr/>
              <p14:nvPr/>
            </p14:nvContentPartPr>
            <p14:xfrm>
              <a:off x="7775575" y="4559300"/>
              <a:ext cx="47625" cy="21590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4"/>
            </p:blipFill>
            <p:spPr>
              <a:xfrm>
                <a:off x="7775575" y="4559300"/>
                <a:ext cx="4762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7" name="墨迹 196"/>
              <p14:cNvContentPartPr/>
              <p14:nvPr/>
            </p14:nvContentPartPr>
            <p14:xfrm>
              <a:off x="7689850" y="4651375"/>
              <a:ext cx="60325" cy="88900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6"/>
            </p:blipFill>
            <p:spPr>
              <a:xfrm>
                <a:off x="7689850" y="4651375"/>
                <a:ext cx="6032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8" name="墨迹 197"/>
              <p14:cNvContentPartPr/>
              <p14:nvPr/>
            </p14:nvContentPartPr>
            <p14:xfrm>
              <a:off x="7842250" y="4505325"/>
              <a:ext cx="114300" cy="215900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8"/>
            </p:blipFill>
            <p:spPr>
              <a:xfrm>
                <a:off x="7842250" y="4505325"/>
                <a:ext cx="1143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9" name="墨迹 198"/>
              <p14:cNvContentPartPr/>
              <p14:nvPr/>
            </p14:nvContentPartPr>
            <p14:xfrm>
              <a:off x="7813675" y="4565650"/>
              <a:ext cx="111125" cy="10477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90"/>
            </p:blipFill>
            <p:spPr>
              <a:xfrm>
                <a:off x="7813675" y="4565650"/>
                <a:ext cx="11112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0" name="墨迹 199"/>
              <p14:cNvContentPartPr/>
              <p14:nvPr/>
            </p14:nvContentPartPr>
            <p14:xfrm>
              <a:off x="8026400" y="4406900"/>
              <a:ext cx="28575" cy="13335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2"/>
            </p:blipFill>
            <p:spPr>
              <a:xfrm>
                <a:off x="8026400" y="4406900"/>
                <a:ext cx="285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1" name="墨迹 200"/>
              <p14:cNvContentPartPr/>
              <p14:nvPr/>
            </p14:nvContentPartPr>
            <p14:xfrm>
              <a:off x="7988300" y="4597400"/>
              <a:ext cx="50800" cy="123825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4"/>
            </p:blipFill>
            <p:spPr>
              <a:xfrm>
                <a:off x="7988300" y="4597400"/>
                <a:ext cx="5080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2" name="墨迹 201"/>
              <p14:cNvContentPartPr/>
              <p14:nvPr/>
            </p14:nvContentPartPr>
            <p14:xfrm>
              <a:off x="8118475" y="4432300"/>
              <a:ext cx="187325" cy="752475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6"/>
            </p:blipFill>
            <p:spPr>
              <a:xfrm>
                <a:off x="8118475" y="4432300"/>
                <a:ext cx="187325" cy="752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3" name="墨迹 202"/>
              <p14:cNvContentPartPr/>
              <p14:nvPr/>
            </p14:nvContentPartPr>
            <p14:xfrm>
              <a:off x="5260975" y="5127625"/>
              <a:ext cx="111125" cy="4572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8"/>
            </p:blipFill>
            <p:spPr>
              <a:xfrm>
                <a:off x="5260975" y="5127625"/>
                <a:ext cx="11112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4" name="墨迹 203"/>
              <p14:cNvContentPartPr/>
              <p14:nvPr/>
            </p14:nvContentPartPr>
            <p14:xfrm>
              <a:off x="5353050" y="5146675"/>
              <a:ext cx="95250" cy="34925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400"/>
            </p:blipFill>
            <p:spPr>
              <a:xfrm>
                <a:off x="5353050" y="5146675"/>
                <a:ext cx="952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5" name="墨迹 204"/>
              <p14:cNvContentPartPr/>
              <p14:nvPr/>
            </p14:nvContentPartPr>
            <p14:xfrm>
              <a:off x="5299075" y="5245100"/>
              <a:ext cx="161925" cy="34925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02"/>
            </p:blipFill>
            <p:spPr>
              <a:xfrm>
                <a:off x="5299075" y="5245100"/>
                <a:ext cx="1619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6" name="墨迹 205"/>
              <p14:cNvContentPartPr/>
              <p14:nvPr/>
            </p14:nvContentPartPr>
            <p14:xfrm>
              <a:off x="4949825" y="5067300"/>
              <a:ext cx="28575" cy="434975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4"/>
            </p:blipFill>
            <p:spPr>
              <a:xfrm>
                <a:off x="4949825" y="5067300"/>
                <a:ext cx="28575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7" name="墨迹 206"/>
              <p14:cNvContentPartPr/>
              <p14:nvPr/>
            </p14:nvContentPartPr>
            <p14:xfrm>
              <a:off x="4921250" y="5070475"/>
              <a:ext cx="142875" cy="250825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6"/>
            </p:blipFill>
            <p:spPr>
              <a:xfrm>
                <a:off x="4921250" y="5070475"/>
                <a:ext cx="14287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8" name="墨迹 207"/>
              <p14:cNvContentPartPr/>
              <p14:nvPr/>
            </p14:nvContentPartPr>
            <p14:xfrm>
              <a:off x="5095875" y="5270500"/>
              <a:ext cx="25400" cy="9525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8"/>
            </p:blipFill>
            <p:spPr>
              <a:xfrm>
                <a:off x="5095875" y="5270500"/>
                <a:ext cx="25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9" name="墨迹 208"/>
              <p14:cNvContentPartPr/>
              <p14:nvPr/>
            </p14:nvContentPartPr>
            <p14:xfrm>
              <a:off x="5070475" y="5391150"/>
              <a:ext cx="161925" cy="28575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10"/>
            </p:blipFill>
            <p:spPr>
              <a:xfrm>
                <a:off x="5070475" y="5391150"/>
                <a:ext cx="1619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0" name="墨迹 209"/>
              <p14:cNvContentPartPr/>
              <p14:nvPr/>
            </p14:nvContentPartPr>
            <p14:xfrm>
              <a:off x="5543550" y="5203825"/>
              <a:ext cx="82550" cy="282575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2"/>
            </p:blipFill>
            <p:spPr>
              <a:xfrm>
                <a:off x="5543550" y="5203825"/>
                <a:ext cx="825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1" name="墨迹 210"/>
              <p14:cNvContentPartPr/>
              <p14:nvPr/>
            </p14:nvContentPartPr>
            <p14:xfrm>
              <a:off x="5575300" y="5264150"/>
              <a:ext cx="44450" cy="18415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4"/>
            </p:blipFill>
            <p:spPr>
              <a:xfrm>
                <a:off x="5575300" y="5264150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2" name="墨迹 211"/>
              <p14:cNvContentPartPr/>
              <p14:nvPr/>
            </p14:nvContentPartPr>
            <p14:xfrm>
              <a:off x="5686425" y="5159375"/>
              <a:ext cx="152400" cy="28575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6"/>
            </p:blipFill>
            <p:spPr>
              <a:xfrm>
                <a:off x="5686425" y="5159375"/>
                <a:ext cx="1524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3" name="墨迹 212"/>
              <p14:cNvContentPartPr/>
              <p14:nvPr/>
            </p14:nvContentPartPr>
            <p14:xfrm>
              <a:off x="5946775" y="5203825"/>
              <a:ext cx="260350" cy="31750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8"/>
            </p:blipFill>
            <p:spPr>
              <a:xfrm>
                <a:off x="5946775" y="5203825"/>
                <a:ext cx="260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4" name="墨迹 213"/>
              <p14:cNvContentPartPr/>
              <p14:nvPr/>
            </p14:nvContentPartPr>
            <p14:xfrm>
              <a:off x="6026150" y="5235575"/>
              <a:ext cx="187325" cy="1270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20"/>
            </p:blipFill>
            <p:spPr>
              <a:xfrm>
                <a:off x="6026150" y="5235575"/>
                <a:ext cx="1873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5" name="墨迹 214"/>
              <p14:cNvContentPartPr/>
              <p14:nvPr/>
            </p14:nvContentPartPr>
            <p14:xfrm>
              <a:off x="6121400" y="5108575"/>
              <a:ext cx="177800" cy="231775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22"/>
            </p:blipFill>
            <p:spPr>
              <a:xfrm>
                <a:off x="6121400" y="5108575"/>
                <a:ext cx="17780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6" name="墨迹 215"/>
              <p14:cNvContentPartPr/>
              <p14:nvPr/>
            </p14:nvContentPartPr>
            <p14:xfrm>
              <a:off x="6518275" y="5095875"/>
              <a:ext cx="41275" cy="447675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4"/>
            </p:blipFill>
            <p:spPr>
              <a:xfrm>
                <a:off x="6518275" y="5095875"/>
                <a:ext cx="4127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7" name="墨迹 216"/>
              <p14:cNvContentPartPr/>
              <p14:nvPr/>
            </p14:nvContentPartPr>
            <p14:xfrm>
              <a:off x="6489700" y="5092700"/>
              <a:ext cx="158750" cy="22860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6"/>
            </p:blipFill>
            <p:spPr>
              <a:xfrm>
                <a:off x="6489700" y="5092700"/>
                <a:ext cx="158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8" name="墨迹 217"/>
              <p14:cNvContentPartPr/>
              <p14:nvPr/>
            </p14:nvContentPartPr>
            <p14:xfrm>
              <a:off x="6721475" y="5251450"/>
              <a:ext cx="41275" cy="47625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8"/>
            </p:blipFill>
            <p:spPr>
              <a:xfrm>
                <a:off x="6721475" y="5251450"/>
                <a:ext cx="4127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9" name="墨迹 218"/>
              <p14:cNvContentPartPr/>
              <p14:nvPr/>
            </p14:nvContentPartPr>
            <p14:xfrm>
              <a:off x="6689725" y="5359400"/>
              <a:ext cx="6350" cy="36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16"/>
            </p:blipFill>
            <p:spPr>
              <a:xfrm>
                <a:off x="6689725" y="53594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20" name="墨迹 219"/>
              <p14:cNvContentPartPr/>
              <p14:nvPr/>
            </p14:nvContentPartPr>
            <p14:xfrm>
              <a:off x="6940550" y="5187950"/>
              <a:ext cx="6350" cy="231775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31"/>
            </p:blipFill>
            <p:spPr>
              <a:xfrm>
                <a:off x="6940550" y="5187950"/>
                <a:ext cx="63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21" name="墨迹 220"/>
              <p14:cNvContentPartPr/>
              <p14:nvPr/>
            </p14:nvContentPartPr>
            <p14:xfrm>
              <a:off x="7010400" y="5251450"/>
              <a:ext cx="101600" cy="16510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3"/>
            </p:blipFill>
            <p:spPr>
              <a:xfrm>
                <a:off x="7010400" y="5251450"/>
                <a:ext cx="1016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222" name="墨迹 221"/>
              <p14:cNvContentPartPr/>
              <p14:nvPr/>
            </p14:nvContentPartPr>
            <p14:xfrm>
              <a:off x="7112000" y="5083175"/>
              <a:ext cx="346075" cy="419100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5"/>
            </p:blipFill>
            <p:spPr>
              <a:xfrm>
                <a:off x="7112000" y="5083175"/>
                <a:ext cx="34607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23" name="墨迹 222"/>
              <p14:cNvContentPartPr/>
              <p14:nvPr/>
            </p14:nvContentPartPr>
            <p14:xfrm>
              <a:off x="7635875" y="5356225"/>
              <a:ext cx="6350" cy="36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16"/>
            </p:blipFill>
            <p:spPr>
              <a:xfrm>
                <a:off x="7635875" y="5356225"/>
                <a:ext cx="635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812800" y="600075"/>
              <a:ext cx="161925" cy="1428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812800" y="600075"/>
                <a:ext cx="1619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714375" y="650875"/>
              <a:ext cx="352425" cy="342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714375" y="650875"/>
                <a:ext cx="3524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796925" y="746125"/>
              <a:ext cx="212725" cy="1873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96925" y="746125"/>
                <a:ext cx="2127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035050" y="568325"/>
              <a:ext cx="92075" cy="184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035050" y="568325"/>
                <a:ext cx="920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984250" y="739775"/>
              <a:ext cx="219075" cy="3397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984250" y="739775"/>
                <a:ext cx="2190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219200" y="457200"/>
              <a:ext cx="231775" cy="520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219200" y="457200"/>
                <a:ext cx="231775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1139825" y="587375"/>
              <a:ext cx="365125" cy="546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1139825" y="587375"/>
                <a:ext cx="365125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1552575" y="584200"/>
              <a:ext cx="238125" cy="3714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1552575" y="584200"/>
                <a:ext cx="23812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1812925" y="565150"/>
              <a:ext cx="152400" cy="2159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1812925" y="565150"/>
                <a:ext cx="152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1838325" y="612775"/>
              <a:ext cx="63500" cy="311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1838325" y="612775"/>
                <a:ext cx="635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733550" y="771525"/>
              <a:ext cx="95250" cy="222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733550" y="771525"/>
                <a:ext cx="952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1790700" y="885825"/>
              <a:ext cx="53975" cy="285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1790700" y="885825"/>
                <a:ext cx="539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1828800" y="749300"/>
              <a:ext cx="222250" cy="247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1828800" y="749300"/>
                <a:ext cx="2222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2051050" y="625475"/>
              <a:ext cx="250825" cy="152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2051050" y="625475"/>
                <a:ext cx="25082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2184400" y="466725"/>
              <a:ext cx="25400" cy="4540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2184400" y="466725"/>
                <a:ext cx="25400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2139950" y="736600"/>
              <a:ext cx="149225" cy="127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2139950" y="736600"/>
                <a:ext cx="1492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2308225" y="517525"/>
              <a:ext cx="66675" cy="133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2308225" y="517525"/>
                <a:ext cx="666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2254250" y="647700"/>
              <a:ext cx="168275" cy="393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2254250" y="647700"/>
                <a:ext cx="16827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2336800" y="762000"/>
              <a:ext cx="136525" cy="44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2336800" y="762000"/>
                <a:ext cx="1365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2330450" y="723900"/>
              <a:ext cx="206375" cy="203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2330450" y="723900"/>
                <a:ext cx="20637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019175" y="1435100"/>
              <a:ext cx="34925" cy="2921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019175" y="1435100"/>
                <a:ext cx="3492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127125" y="1612900"/>
              <a:ext cx="165100" cy="1651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127125" y="1612900"/>
                <a:ext cx="1651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1339850" y="1520825"/>
              <a:ext cx="98425" cy="1936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1339850" y="1520825"/>
                <a:ext cx="984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1400175" y="1476375"/>
              <a:ext cx="152400" cy="260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400175" y="1476375"/>
                <a:ext cx="1524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1374775" y="1558925"/>
              <a:ext cx="285750" cy="1746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1374775" y="1558925"/>
                <a:ext cx="2857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1701800" y="1597025"/>
              <a:ext cx="139700" cy="984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1701800" y="1597025"/>
                <a:ext cx="1397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1870075" y="1565275"/>
              <a:ext cx="187325" cy="1651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1870075" y="1565275"/>
                <a:ext cx="1873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1822450" y="1584325"/>
              <a:ext cx="15875" cy="1016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1822450" y="1584325"/>
                <a:ext cx="158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2108200" y="1584325"/>
              <a:ext cx="266700" cy="177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2108200" y="1584325"/>
                <a:ext cx="2667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2365375" y="1403350"/>
              <a:ext cx="311150" cy="2952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2365375" y="1403350"/>
                <a:ext cx="3111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2578100" y="1333500"/>
              <a:ext cx="203200" cy="3333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2578100" y="1333500"/>
                <a:ext cx="20320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2736850" y="1457325"/>
              <a:ext cx="635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2736850" y="14573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2854325" y="1508125"/>
              <a:ext cx="269875" cy="1333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2854325" y="1508125"/>
                <a:ext cx="2698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3429000" y="1263650"/>
              <a:ext cx="612775" cy="15557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3429000" y="1263650"/>
                <a:ext cx="6127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4333875" y="1000125"/>
              <a:ext cx="276225" cy="4381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4333875" y="1000125"/>
                <a:ext cx="27622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4578350" y="952500"/>
              <a:ext cx="314325" cy="4794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4578350" y="952500"/>
                <a:ext cx="314325" cy="479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4810125" y="898525"/>
              <a:ext cx="276225" cy="5238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4810125" y="898525"/>
                <a:ext cx="276225" cy="5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4911725" y="1069975"/>
              <a:ext cx="215900" cy="3619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4911725" y="1069975"/>
                <a:ext cx="2159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5191125" y="1016000"/>
              <a:ext cx="342900" cy="36512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5191125" y="1016000"/>
                <a:ext cx="34290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5575300" y="968375"/>
              <a:ext cx="180975" cy="9207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5575300" y="968375"/>
                <a:ext cx="18097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5629275" y="828675"/>
              <a:ext cx="114300" cy="2921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5629275" y="828675"/>
                <a:ext cx="1143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5553075" y="1136650"/>
              <a:ext cx="165100" cy="2063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5553075" y="1136650"/>
                <a:ext cx="1651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5629275" y="1206500"/>
              <a:ext cx="155575" cy="7937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5629275" y="1206500"/>
                <a:ext cx="1555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5822950" y="923925"/>
              <a:ext cx="209550" cy="4476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5822950" y="923925"/>
                <a:ext cx="20955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6073775" y="1025525"/>
              <a:ext cx="107950" cy="698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6073775" y="1025525"/>
                <a:ext cx="1079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6092825" y="984250"/>
              <a:ext cx="390525" cy="3492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6092825" y="984250"/>
                <a:ext cx="39052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6394450" y="1120775"/>
              <a:ext cx="53975" cy="39052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6394450" y="1120775"/>
                <a:ext cx="5397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984250" y="2289175"/>
              <a:ext cx="19050" cy="40322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984250" y="2289175"/>
                <a:ext cx="19050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墨迹 49"/>
              <p14:cNvContentPartPr/>
              <p14:nvPr/>
            </p14:nvContentPartPr>
            <p14:xfrm>
              <a:off x="1117600" y="2489200"/>
              <a:ext cx="158750" cy="2190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1117600" y="2489200"/>
                <a:ext cx="1587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墨迹 50"/>
              <p14:cNvContentPartPr/>
              <p14:nvPr/>
            </p14:nvContentPartPr>
            <p14:xfrm>
              <a:off x="1263650" y="2317750"/>
              <a:ext cx="215900" cy="3365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1263650" y="2317750"/>
                <a:ext cx="2159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2" name="墨迹 51"/>
              <p14:cNvContentPartPr/>
              <p14:nvPr/>
            </p14:nvContentPartPr>
            <p14:xfrm>
              <a:off x="1492250" y="2263775"/>
              <a:ext cx="298450" cy="4318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1492250" y="2263775"/>
                <a:ext cx="2984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3" name="墨迹 52"/>
              <p14:cNvContentPartPr/>
              <p14:nvPr/>
            </p14:nvContentPartPr>
            <p14:xfrm>
              <a:off x="1911350" y="2517775"/>
              <a:ext cx="139700" cy="31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1911350" y="2517775"/>
                <a:ext cx="13970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4" name="墨迹 53"/>
              <p14:cNvContentPartPr/>
              <p14:nvPr/>
            </p14:nvContentPartPr>
            <p14:xfrm>
              <a:off x="2273300" y="2301875"/>
              <a:ext cx="34925" cy="3556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2273300" y="2301875"/>
                <a:ext cx="3492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5" name="墨迹 54"/>
              <p14:cNvContentPartPr/>
              <p14:nvPr/>
            </p14:nvContentPartPr>
            <p14:xfrm>
              <a:off x="2273300" y="2324100"/>
              <a:ext cx="92075" cy="11747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2273300" y="2324100"/>
                <a:ext cx="920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6" name="墨迹 55"/>
              <p14:cNvContentPartPr/>
              <p14:nvPr/>
            </p14:nvContentPartPr>
            <p14:xfrm>
              <a:off x="2447925" y="2314575"/>
              <a:ext cx="31750" cy="1397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0"/>
            </p:blipFill>
            <p:spPr>
              <a:xfrm>
                <a:off x="2447925" y="2314575"/>
                <a:ext cx="31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7" name="墨迹 56"/>
              <p14:cNvContentPartPr/>
              <p14:nvPr/>
            </p14:nvContentPartPr>
            <p14:xfrm>
              <a:off x="2425700" y="2260600"/>
              <a:ext cx="228600" cy="2317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2"/>
            </p:blipFill>
            <p:spPr>
              <a:xfrm>
                <a:off x="2425700" y="2260600"/>
                <a:ext cx="22860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8" name="墨迹 57"/>
              <p14:cNvContentPartPr/>
              <p14:nvPr/>
            </p14:nvContentPartPr>
            <p14:xfrm>
              <a:off x="2892425" y="2336800"/>
              <a:ext cx="650875" cy="889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4"/>
            </p:blipFill>
            <p:spPr>
              <a:xfrm>
                <a:off x="2892425" y="2336800"/>
                <a:ext cx="6508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59" name="墨迹 58"/>
              <p14:cNvContentPartPr/>
              <p14:nvPr/>
            </p14:nvContentPartPr>
            <p14:xfrm>
              <a:off x="3444875" y="2222500"/>
              <a:ext cx="234950" cy="2762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6"/>
            </p:blipFill>
            <p:spPr>
              <a:xfrm>
                <a:off x="3444875" y="2222500"/>
                <a:ext cx="2349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0" name="墨迹 59"/>
              <p14:cNvContentPartPr/>
              <p14:nvPr/>
            </p14:nvContentPartPr>
            <p14:xfrm>
              <a:off x="3902075" y="2133600"/>
              <a:ext cx="257175" cy="32702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8"/>
            </p:blipFill>
            <p:spPr>
              <a:xfrm>
                <a:off x="3902075" y="2133600"/>
                <a:ext cx="25717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1" name="墨迹 60"/>
              <p14:cNvContentPartPr/>
              <p14:nvPr/>
            </p14:nvContentPartPr>
            <p14:xfrm>
              <a:off x="4010025" y="2184400"/>
              <a:ext cx="231775" cy="2603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0"/>
            </p:blipFill>
            <p:spPr>
              <a:xfrm>
                <a:off x="4010025" y="2184400"/>
                <a:ext cx="23177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2" name="墨迹 61"/>
              <p14:cNvContentPartPr/>
              <p14:nvPr/>
            </p14:nvContentPartPr>
            <p14:xfrm>
              <a:off x="3917950" y="2365375"/>
              <a:ext cx="304800" cy="2222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2"/>
            </p:blipFill>
            <p:spPr>
              <a:xfrm>
                <a:off x="3917950" y="2365375"/>
                <a:ext cx="3048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3" name="墨迹 62"/>
              <p14:cNvContentPartPr/>
              <p14:nvPr/>
            </p14:nvContentPartPr>
            <p14:xfrm>
              <a:off x="4330700" y="2108200"/>
              <a:ext cx="222250" cy="2635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4"/>
            </p:blipFill>
            <p:spPr>
              <a:xfrm>
                <a:off x="4330700" y="2108200"/>
                <a:ext cx="2222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4" name="墨迹 63"/>
              <p14:cNvContentPartPr/>
              <p14:nvPr/>
            </p14:nvContentPartPr>
            <p14:xfrm>
              <a:off x="4330700" y="2336800"/>
              <a:ext cx="263525" cy="1524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6"/>
            </p:blipFill>
            <p:spPr>
              <a:xfrm>
                <a:off x="4330700" y="2336800"/>
                <a:ext cx="26352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5" name="墨迹 64"/>
              <p14:cNvContentPartPr/>
              <p14:nvPr/>
            </p14:nvContentPartPr>
            <p14:xfrm>
              <a:off x="4632325" y="2114550"/>
              <a:ext cx="6350" cy="3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64"/>
            </p:blipFill>
            <p:spPr>
              <a:xfrm>
                <a:off x="4632325" y="21145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4594225" y="2082800"/>
              <a:ext cx="241300" cy="2508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4594225" y="2082800"/>
                <a:ext cx="2413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4629150" y="2025650"/>
              <a:ext cx="311150" cy="5302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4629150" y="2025650"/>
                <a:ext cx="311150" cy="530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4800600" y="2397125"/>
              <a:ext cx="136525" cy="825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4800600" y="2397125"/>
                <a:ext cx="1365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4594225" y="2092325"/>
              <a:ext cx="123825" cy="6667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4594225" y="2092325"/>
                <a:ext cx="1238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4749800" y="2003425"/>
              <a:ext cx="34925" cy="1651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4749800" y="2003425"/>
                <a:ext cx="349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5124450" y="2368550"/>
              <a:ext cx="6350" cy="36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64"/>
            </p:blipFill>
            <p:spPr>
              <a:xfrm>
                <a:off x="5124450" y="23685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2" name="墨迹 71"/>
              <p14:cNvContentPartPr/>
              <p14:nvPr/>
            </p14:nvContentPartPr>
            <p14:xfrm>
              <a:off x="5299075" y="2019300"/>
              <a:ext cx="333375" cy="3746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0"/>
            </p:blipFill>
            <p:spPr>
              <a:xfrm>
                <a:off x="5299075" y="2019300"/>
                <a:ext cx="3333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3" name="墨迹 72"/>
              <p14:cNvContentPartPr/>
              <p14:nvPr/>
            </p14:nvContentPartPr>
            <p14:xfrm>
              <a:off x="5302250" y="2327275"/>
              <a:ext cx="307975" cy="1397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2"/>
            </p:blipFill>
            <p:spPr>
              <a:xfrm>
                <a:off x="5302250" y="2327275"/>
                <a:ext cx="307975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4" name="墨迹 73"/>
              <p14:cNvContentPartPr/>
              <p14:nvPr/>
            </p14:nvContentPartPr>
            <p14:xfrm>
              <a:off x="5670550" y="2152650"/>
              <a:ext cx="142875" cy="2857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4"/>
            </p:blipFill>
            <p:spPr>
              <a:xfrm>
                <a:off x="5670550" y="2152650"/>
                <a:ext cx="1428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5" name="墨迹 74"/>
              <p14:cNvContentPartPr/>
              <p14:nvPr/>
            </p14:nvContentPartPr>
            <p14:xfrm>
              <a:off x="5638800" y="2098675"/>
              <a:ext cx="184150" cy="34607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6"/>
            </p:blipFill>
            <p:spPr>
              <a:xfrm>
                <a:off x="5638800" y="2098675"/>
                <a:ext cx="18415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6" name="墨迹 75"/>
              <p14:cNvContentPartPr/>
              <p14:nvPr/>
            </p14:nvContentPartPr>
            <p14:xfrm>
              <a:off x="5816600" y="2111375"/>
              <a:ext cx="152400" cy="35877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8"/>
            </p:blipFill>
            <p:spPr>
              <a:xfrm>
                <a:off x="5816600" y="2111375"/>
                <a:ext cx="15240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7" name="墨迹 76"/>
              <p14:cNvContentPartPr/>
              <p14:nvPr/>
            </p14:nvContentPartPr>
            <p14:xfrm>
              <a:off x="5969000" y="1958975"/>
              <a:ext cx="120650" cy="3683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0"/>
            </p:blipFill>
            <p:spPr>
              <a:xfrm>
                <a:off x="5969000" y="1958975"/>
                <a:ext cx="1206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8" name="墨迹 77"/>
              <p14:cNvContentPartPr/>
              <p14:nvPr/>
            </p14:nvContentPartPr>
            <p14:xfrm>
              <a:off x="6057900" y="2162175"/>
              <a:ext cx="6350" cy="36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64"/>
            </p:blipFill>
            <p:spPr>
              <a:xfrm>
                <a:off x="6057900" y="21621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墨迹 78"/>
              <p14:cNvContentPartPr/>
              <p14:nvPr/>
            </p14:nvContentPartPr>
            <p14:xfrm>
              <a:off x="6013450" y="2254250"/>
              <a:ext cx="161925" cy="19367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3"/>
            </p:blipFill>
            <p:spPr>
              <a:xfrm>
                <a:off x="6013450" y="2254250"/>
                <a:ext cx="1619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墨迹 79"/>
              <p14:cNvContentPartPr/>
              <p14:nvPr/>
            </p14:nvContentPartPr>
            <p14:xfrm>
              <a:off x="6096000" y="2149475"/>
              <a:ext cx="196850" cy="635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5"/>
            </p:blipFill>
            <p:spPr>
              <a:xfrm>
                <a:off x="6096000" y="2149475"/>
                <a:ext cx="196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墨迹 80"/>
              <p14:cNvContentPartPr/>
              <p14:nvPr/>
            </p14:nvContentPartPr>
            <p14:xfrm>
              <a:off x="6334125" y="2222500"/>
              <a:ext cx="307975" cy="23177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7"/>
            </p:blipFill>
            <p:spPr>
              <a:xfrm>
                <a:off x="6334125" y="2222500"/>
                <a:ext cx="30797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墨迹 81"/>
              <p14:cNvContentPartPr/>
              <p14:nvPr/>
            </p14:nvContentPartPr>
            <p14:xfrm>
              <a:off x="6692900" y="2301875"/>
              <a:ext cx="180975" cy="18732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9"/>
            </p:blipFill>
            <p:spPr>
              <a:xfrm>
                <a:off x="6692900" y="2301875"/>
                <a:ext cx="1809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墨迹 82"/>
              <p14:cNvContentPartPr/>
              <p14:nvPr/>
            </p14:nvContentPartPr>
            <p14:xfrm>
              <a:off x="6731000" y="2181225"/>
              <a:ext cx="41275" cy="3111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1"/>
            </p:blipFill>
            <p:spPr>
              <a:xfrm>
                <a:off x="6731000" y="2181225"/>
                <a:ext cx="4127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墨迹 83"/>
              <p14:cNvContentPartPr/>
              <p14:nvPr/>
            </p14:nvContentPartPr>
            <p14:xfrm>
              <a:off x="6905625" y="2254250"/>
              <a:ext cx="66675" cy="2032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3"/>
            </p:blipFill>
            <p:spPr>
              <a:xfrm>
                <a:off x="6905625" y="2254250"/>
                <a:ext cx="6667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墨迹 84"/>
              <p14:cNvContentPartPr/>
              <p14:nvPr/>
            </p14:nvContentPartPr>
            <p14:xfrm>
              <a:off x="7032625" y="2174875"/>
              <a:ext cx="130175" cy="27622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5"/>
            </p:blipFill>
            <p:spPr>
              <a:xfrm>
                <a:off x="7032625" y="2174875"/>
                <a:ext cx="1301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墨迹 85"/>
              <p14:cNvContentPartPr/>
              <p14:nvPr/>
            </p14:nvContentPartPr>
            <p14:xfrm>
              <a:off x="6962775" y="2317750"/>
              <a:ext cx="107950" cy="2032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7"/>
            </p:blipFill>
            <p:spPr>
              <a:xfrm>
                <a:off x="6962775" y="2317750"/>
                <a:ext cx="1079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墨迹 86"/>
              <p14:cNvContentPartPr/>
              <p14:nvPr/>
            </p14:nvContentPartPr>
            <p14:xfrm>
              <a:off x="7296150" y="2079625"/>
              <a:ext cx="323850" cy="5905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9"/>
            </p:blipFill>
            <p:spPr>
              <a:xfrm>
                <a:off x="7296150" y="2079625"/>
                <a:ext cx="3238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墨迹 87"/>
              <p14:cNvContentPartPr/>
              <p14:nvPr/>
            </p14:nvContentPartPr>
            <p14:xfrm>
              <a:off x="7689850" y="2270125"/>
              <a:ext cx="98425" cy="4032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1"/>
            </p:blipFill>
            <p:spPr>
              <a:xfrm>
                <a:off x="7689850" y="2270125"/>
                <a:ext cx="9842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墨迹 88"/>
              <p14:cNvContentPartPr/>
              <p14:nvPr/>
            </p14:nvContentPartPr>
            <p14:xfrm>
              <a:off x="7848600" y="2343150"/>
              <a:ext cx="25400" cy="2159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3"/>
            </p:blipFill>
            <p:spPr>
              <a:xfrm>
                <a:off x="7848600" y="2343150"/>
                <a:ext cx="25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墨迹 89"/>
              <p14:cNvContentPartPr/>
              <p14:nvPr/>
            </p14:nvContentPartPr>
            <p14:xfrm>
              <a:off x="7858125" y="2308225"/>
              <a:ext cx="120650" cy="2921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5"/>
            </p:blipFill>
            <p:spPr>
              <a:xfrm>
                <a:off x="7858125" y="2308225"/>
                <a:ext cx="1206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墨迹 90"/>
              <p14:cNvContentPartPr/>
              <p14:nvPr/>
            </p14:nvContentPartPr>
            <p14:xfrm>
              <a:off x="7829550" y="2444750"/>
              <a:ext cx="158750" cy="1333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7"/>
            </p:blipFill>
            <p:spPr>
              <a:xfrm>
                <a:off x="7829550" y="2444750"/>
                <a:ext cx="158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墨迹 91"/>
              <p14:cNvContentPartPr/>
              <p14:nvPr/>
            </p14:nvContentPartPr>
            <p14:xfrm>
              <a:off x="8007350" y="2314575"/>
              <a:ext cx="174625" cy="63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9"/>
            </p:blipFill>
            <p:spPr>
              <a:xfrm>
                <a:off x="8007350" y="2314575"/>
                <a:ext cx="17462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墨迹 92"/>
              <p14:cNvContentPartPr/>
              <p14:nvPr/>
            </p14:nvContentPartPr>
            <p14:xfrm>
              <a:off x="8054975" y="2193925"/>
              <a:ext cx="92075" cy="2540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1"/>
            </p:blipFill>
            <p:spPr>
              <a:xfrm>
                <a:off x="8054975" y="2193925"/>
                <a:ext cx="920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墨迹 93"/>
              <p14:cNvContentPartPr/>
              <p14:nvPr/>
            </p14:nvContentPartPr>
            <p14:xfrm>
              <a:off x="7988300" y="2492375"/>
              <a:ext cx="63500" cy="1460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3"/>
            </p:blipFill>
            <p:spPr>
              <a:xfrm>
                <a:off x="7988300" y="2492375"/>
                <a:ext cx="635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墨迹 94"/>
              <p14:cNvContentPartPr/>
              <p14:nvPr/>
            </p14:nvContentPartPr>
            <p14:xfrm>
              <a:off x="8070850" y="2466975"/>
              <a:ext cx="130175" cy="1270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5"/>
            </p:blipFill>
            <p:spPr>
              <a:xfrm>
                <a:off x="8070850" y="2466975"/>
                <a:ext cx="13017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墨迹 95"/>
              <p14:cNvContentPartPr/>
              <p14:nvPr/>
            </p14:nvContentPartPr>
            <p14:xfrm>
              <a:off x="8166100" y="2301875"/>
              <a:ext cx="203200" cy="5080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7"/>
            </p:blipFill>
            <p:spPr>
              <a:xfrm>
                <a:off x="8166100" y="2301875"/>
                <a:ext cx="2032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墨迹 96"/>
              <p14:cNvContentPartPr/>
              <p14:nvPr/>
            </p14:nvContentPartPr>
            <p14:xfrm>
              <a:off x="746125" y="2968625"/>
              <a:ext cx="6613525" cy="2254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9"/>
            </p:blipFill>
            <p:spPr>
              <a:xfrm>
                <a:off x="746125" y="2968625"/>
                <a:ext cx="6613525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墨迹 97"/>
              <p14:cNvContentPartPr/>
              <p14:nvPr/>
            </p14:nvContentPartPr>
            <p14:xfrm>
              <a:off x="1003300" y="3302000"/>
              <a:ext cx="247650" cy="39687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1"/>
            </p:blipFill>
            <p:spPr>
              <a:xfrm>
                <a:off x="1003300" y="3302000"/>
                <a:ext cx="247650" cy="39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墨迹 98"/>
              <p14:cNvContentPartPr/>
              <p14:nvPr/>
            </p14:nvContentPartPr>
            <p14:xfrm>
              <a:off x="1155700" y="3390900"/>
              <a:ext cx="152400" cy="4127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3"/>
            </p:blipFill>
            <p:spPr>
              <a:xfrm>
                <a:off x="1155700" y="3390900"/>
                <a:ext cx="15240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墨迹 99"/>
              <p14:cNvContentPartPr/>
              <p14:nvPr/>
            </p14:nvContentPartPr>
            <p14:xfrm>
              <a:off x="1435100" y="3251200"/>
              <a:ext cx="25400" cy="42862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5"/>
            </p:blipFill>
            <p:spPr>
              <a:xfrm>
                <a:off x="1435100" y="3251200"/>
                <a:ext cx="2540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墨迹 100"/>
              <p14:cNvContentPartPr/>
              <p14:nvPr/>
            </p14:nvContentPartPr>
            <p14:xfrm>
              <a:off x="1409700" y="3251200"/>
              <a:ext cx="114300" cy="2254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7"/>
            </p:blipFill>
            <p:spPr>
              <a:xfrm>
                <a:off x="1409700" y="3251200"/>
                <a:ext cx="11430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墨迹 101"/>
              <p14:cNvContentPartPr/>
              <p14:nvPr/>
            </p14:nvContentPartPr>
            <p14:xfrm>
              <a:off x="1587500" y="3375025"/>
              <a:ext cx="76200" cy="26352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9"/>
            </p:blipFill>
            <p:spPr>
              <a:xfrm>
                <a:off x="1587500" y="3375025"/>
                <a:ext cx="7620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墨迹 102"/>
              <p14:cNvContentPartPr/>
              <p14:nvPr/>
            </p14:nvContentPartPr>
            <p14:xfrm>
              <a:off x="1698625" y="3384550"/>
              <a:ext cx="273050" cy="1936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1"/>
            </p:blipFill>
            <p:spPr>
              <a:xfrm>
                <a:off x="1698625" y="3384550"/>
                <a:ext cx="2730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墨迹 103"/>
              <p14:cNvContentPartPr/>
              <p14:nvPr/>
            </p14:nvContentPartPr>
            <p14:xfrm>
              <a:off x="1746250" y="3260725"/>
              <a:ext cx="209550" cy="5207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3"/>
            </p:blipFill>
            <p:spPr>
              <a:xfrm>
                <a:off x="1746250" y="3260725"/>
                <a:ext cx="2095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墨迹 104"/>
              <p14:cNvContentPartPr/>
              <p14:nvPr/>
            </p14:nvContentPartPr>
            <p14:xfrm>
              <a:off x="996950" y="4130675"/>
              <a:ext cx="241300" cy="44767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5"/>
            </p:blipFill>
            <p:spPr>
              <a:xfrm>
                <a:off x="996950" y="4130675"/>
                <a:ext cx="24130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墨迹 105"/>
              <p14:cNvContentPartPr/>
              <p14:nvPr/>
            </p14:nvContentPartPr>
            <p14:xfrm>
              <a:off x="1085850" y="4349750"/>
              <a:ext cx="177800" cy="1587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7"/>
            </p:blipFill>
            <p:spPr>
              <a:xfrm>
                <a:off x="1085850" y="4349750"/>
                <a:ext cx="1778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墨迹 106"/>
              <p14:cNvContentPartPr/>
              <p14:nvPr/>
            </p14:nvContentPartPr>
            <p14:xfrm>
              <a:off x="1343025" y="4194175"/>
              <a:ext cx="177800" cy="33020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9"/>
            </p:blipFill>
            <p:spPr>
              <a:xfrm>
                <a:off x="1343025" y="4194175"/>
                <a:ext cx="1778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墨迹 107"/>
              <p14:cNvContentPartPr/>
              <p14:nvPr/>
            </p14:nvContentPartPr>
            <p14:xfrm>
              <a:off x="1492250" y="4248150"/>
              <a:ext cx="304800" cy="25082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1"/>
            </p:blipFill>
            <p:spPr>
              <a:xfrm>
                <a:off x="1492250" y="4248150"/>
                <a:ext cx="3048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墨迹 108"/>
              <p14:cNvContentPartPr/>
              <p14:nvPr/>
            </p14:nvContentPartPr>
            <p14:xfrm>
              <a:off x="1501775" y="4330700"/>
              <a:ext cx="44450" cy="1587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3"/>
            </p:blipFill>
            <p:spPr>
              <a:xfrm>
                <a:off x="1501775" y="4330700"/>
                <a:ext cx="44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墨迹 109"/>
              <p14:cNvContentPartPr/>
              <p14:nvPr/>
            </p14:nvContentPartPr>
            <p14:xfrm>
              <a:off x="2206625" y="3476625"/>
              <a:ext cx="339725" cy="6985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5"/>
            </p:blipFill>
            <p:spPr>
              <a:xfrm>
                <a:off x="2206625" y="3476625"/>
                <a:ext cx="339725" cy="6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墨迹 110"/>
              <p14:cNvContentPartPr/>
              <p14:nvPr/>
            </p14:nvContentPartPr>
            <p14:xfrm>
              <a:off x="2803525" y="3362325"/>
              <a:ext cx="276225" cy="61912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7"/>
            </p:blipFill>
            <p:spPr>
              <a:xfrm>
                <a:off x="2803525" y="3362325"/>
                <a:ext cx="276225" cy="619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墨迹 111"/>
              <p14:cNvContentPartPr/>
              <p14:nvPr/>
            </p14:nvContentPartPr>
            <p14:xfrm>
              <a:off x="2847975" y="3625850"/>
              <a:ext cx="298450" cy="952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9"/>
            </p:blipFill>
            <p:spPr>
              <a:xfrm>
                <a:off x="2847975" y="3625850"/>
                <a:ext cx="2984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墨迹 112"/>
              <p14:cNvContentPartPr/>
              <p14:nvPr/>
            </p14:nvContentPartPr>
            <p14:xfrm>
              <a:off x="3162300" y="3527425"/>
              <a:ext cx="41275" cy="28892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1"/>
            </p:blipFill>
            <p:spPr>
              <a:xfrm>
                <a:off x="3162300" y="3527425"/>
                <a:ext cx="412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墨迹 113"/>
              <p14:cNvContentPartPr/>
              <p14:nvPr/>
            </p14:nvContentPartPr>
            <p14:xfrm>
              <a:off x="3168650" y="3413125"/>
              <a:ext cx="209550" cy="33972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3"/>
            </p:blipFill>
            <p:spPr>
              <a:xfrm>
                <a:off x="3168650" y="3413125"/>
                <a:ext cx="2095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墨迹 114"/>
              <p14:cNvContentPartPr/>
              <p14:nvPr/>
            </p14:nvContentPartPr>
            <p14:xfrm>
              <a:off x="3448050" y="3394075"/>
              <a:ext cx="200025" cy="32067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5"/>
            </p:blipFill>
            <p:spPr>
              <a:xfrm>
                <a:off x="3448050" y="3394075"/>
                <a:ext cx="20002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墨迹 115"/>
              <p14:cNvContentPartPr/>
              <p14:nvPr/>
            </p14:nvContentPartPr>
            <p14:xfrm>
              <a:off x="3781425" y="3638550"/>
              <a:ext cx="98425" cy="2222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7"/>
            </p:blipFill>
            <p:spPr>
              <a:xfrm>
                <a:off x="3781425" y="3638550"/>
                <a:ext cx="9842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墨迹 116"/>
              <p14:cNvContentPartPr/>
              <p14:nvPr/>
            </p14:nvContentPartPr>
            <p14:xfrm>
              <a:off x="4308475" y="3403600"/>
              <a:ext cx="390525" cy="60007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9"/>
            </p:blipFill>
            <p:spPr>
              <a:xfrm>
                <a:off x="4308475" y="3403600"/>
                <a:ext cx="390525" cy="600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墨迹 117"/>
              <p14:cNvContentPartPr/>
              <p14:nvPr/>
            </p14:nvContentPartPr>
            <p14:xfrm>
              <a:off x="4410075" y="3632200"/>
              <a:ext cx="317500" cy="476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1"/>
            </p:blipFill>
            <p:spPr>
              <a:xfrm>
                <a:off x="4410075" y="3632200"/>
                <a:ext cx="3175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墨迹 118"/>
              <p14:cNvContentPartPr/>
              <p14:nvPr/>
            </p14:nvContentPartPr>
            <p14:xfrm>
              <a:off x="4749800" y="3530600"/>
              <a:ext cx="260350" cy="34290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3"/>
            </p:blipFill>
            <p:spPr>
              <a:xfrm>
                <a:off x="4749800" y="3530600"/>
                <a:ext cx="2603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墨迹 119"/>
              <p14:cNvContentPartPr/>
              <p14:nvPr/>
            </p14:nvContentPartPr>
            <p14:xfrm>
              <a:off x="5013325" y="3587750"/>
              <a:ext cx="196850" cy="26987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5"/>
            </p:blipFill>
            <p:spPr>
              <a:xfrm>
                <a:off x="5013325" y="3587750"/>
                <a:ext cx="1968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墨迹 120"/>
              <p14:cNvContentPartPr/>
              <p14:nvPr/>
            </p14:nvContentPartPr>
            <p14:xfrm>
              <a:off x="5216525" y="3365500"/>
              <a:ext cx="228600" cy="90487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7"/>
            </p:blipFill>
            <p:spPr>
              <a:xfrm>
                <a:off x="5216525" y="3365500"/>
                <a:ext cx="228600" cy="904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墨迹 121"/>
              <p14:cNvContentPartPr/>
              <p14:nvPr/>
            </p14:nvContentPartPr>
            <p14:xfrm>
              <a:off x="5470525" y="3514725"/>
              <a:ext cx="295275" cy="51435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9"/>
            </p:blipFill>
            <p:spPr>
              <a:xfrm>
                <a:off x="5470525" y="3514725"/>
                <a:ext cx="295275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墨迹 122"/>
              <p14:cNvContentPartPr/>
              <p14:nvPr/>
            </p14:nvContentPartPr>
            <p14:xfrm>
              <a:off x="5880100" y="3670300"/>
              <a:ext cx="187325" cy="762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1"/>
            </p:blipFill>
            <p:spPr>
              <a:xfrm>
                <a:off x="5880100" y="3670300"/>
                <a:ext cx="18732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墨迹 123"/>
              <p14:cNvContentPartPr/>
              <p14:nvPr/>
            </p14:nvContentPartPr>
            <p14:xfrm>
              <a:off x="5953125" y="3594100"/>
              <a:ext cx="12700" cy="28892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3"/>
            </p:blipFill>
            <p:spPr>
              <a:xfrm>
                <a:off x="5953125" y="3594100"/>
                <a:ext cx="127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墨迹 124"/>
              <p14:cNvContentPartPr/>
              <p14:nvPr/>
            </p14:nvContentPartPr>
            <p14:xfrm>
              <a:off x="6099175" y="3600450"/>
              <a:ext cx="228600" cy="9842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5"/>
            </p:blipFill>
            <p:spPr>
              <a:xfrm>
                <a:off x="6099175" y="3600450"/>
                <a:ext cx="2286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墨迹 125"/>
              <p14:cNvContentPartPr/>
              <p14:nvPr/>
            </p14:nvContentPartPr>
            <p14:xfrm>
              <a:off x="6229350" y="3533775"/>
              <a:ext cx="38100" cy="4000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7"/>
            </p:blipFill>
            <p:spPr>
              <a:xfrm>
                <a:off x="6229350" y="3533775"/>
                <a:ext cx="381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墨迹 126"/>
              <p14:cNvContentPartPr/>
              <p14:nvPr/>
            </p14:nvContentPartPr>
            <p14:xfrm>
              <a:off x="2012950" y="3206750"/>
              <a:ext cx="206375" cy="1016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9"/>
            </p:blipFill>
            <p:spPr>
              <a:xfrm>
                <a:off x="2012950" y="3206750"/>
                <a:ext cx="2063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墨迹 127"/>
              <p14:cNvContentPartPr/>
              <p14:nvPr/>
            </p14:nvContentPartPr>
            <p14:xfrm>
              <a:off x="2311400" y="3092450"/>
              <a:ext cx="9525" cy="33337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1"/>
            </p:blipFill>
            <p:spPr>
              <a:xfrm>
                <a:off x="2311400" y="3092450"/>
                <a:ext cx="952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墨迹 128"/>
              <p14:cNvContentPartPr/>
              <p14:nvPr/>
            </p14:nvContentPartPr>
            <p14:xfrm>
              <a:off x="2317750" y="3067050"/>
              <a:ext cx="76200" cy="18097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3"/>
            </p:blipFill>
            <p:spPr>
              <a:xfrm>
                <a:off x="2317750" y="3067050"/>
                <a:ext cx="7620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墨迹 129"/>
              <p14:cNvContentPartPr/>
              <p14:nvPr/>
            </p14:nvContentPartPr>
            <p14:xfrm>
              <a:off x="2457450" y="3121025"/>
              <a:ext cx="76200" cy="21907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5"/>
            </p:blipFill>
            <p:spPr>
              <a:xfrm>
                <a:off x="2457450" y="3121025"/>
                <a:ext cx="762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墨迹 130"/>
              <p14:cNvContentPartPr/>
              <p14:nvPr/>
            </p14:nvContentPartPr>
            <p14:xfrm>
              <a:off x="2552700" y="3025775"/>
              <a:ext cx="206375" cy="25400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7"/>
            </p:blipFill>
            <p:spPr>
              <a:xfrm>
                <a:off x="2552700" y="3025775"/>
                <a:ext cx="2063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墨迹 131"/>
              <p14:cNvContentPartPr/>
              <p14:nvPr/>
            </p14:nvContentPartPr>
            <p14:xfrm>
              <a:off x="2692400" y="2987675"/>
              <a:ext cx="41275" cy="3556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9"/>
            </p:blipFill>
            <p:spPr>
              <a:xfrm>
                <a:off x="2692400" y="2987675"/>
                <a:ext cx="412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墨迹 132"/>
              <p14:cNvContentPartPr/>
              <p14:nvPr/>
            </p14:nvContentPartPr>
            <p14:xfrm>
              <a:off x="2816225" y="3130550"/>
              <a:ext cx="15875" cy="1016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61"/>
            </p:blipFill>
            <p:spPr>
              <a:xfrm>
                <a:off x="2816225" y="3130550"/>
                <a:ext cx="158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墨迹 133"/>
              <p14:cNvContentPartPr/>
              <p14:nvPr/>
            </p14:nvContentPartPr>
            <p14:xfrm>
              <a:off x="2822575" y="3044825"/>
              <a:ext cx="34925" cy="6985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3"/>
            </p:blipFill>
            <p:spPr>
              <a:xfrm>
                <a:off x="2822575" y="3044825"/>
                <a:ext cx="3492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墨迹 134"/>
              <p14:cNvContentPartPr/>
              <p14:nvPr/>
            </p14:nvContentPartPr>
            <p14:xfrm>
              <a:off x="2898775" y="2911475"/>
              <a:ext cx="107950" cy="28892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5"/>
            </p:blipFill>
            <p:spPr>
              <a:xfrm>
                <a:off x="2898775" y="2911475"/>
                <a:ext cx="1079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墨迹 135"/>
              <p14:cNvContentPartPr/>
              <p14:nvPr/>
            </p14:nvContentPartPr>
            <p14:xfrm>
              <a:off x="3000375" y="2994025"/>
              <a:ext cx="50800" cy="6032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7"/>
            </p:blipFill>
            <p:spPr>
              <a:xfrm>
                <a:off x="3000375" y="2994025"/>
                <a:ext cx="5080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墨迹 136"/>
              <p14:cNvContentPartPr/>
              <p14:nvPr/>
            </p14:nvContentPartPr>
            <p14:xfrm>
              <a:off x="3060700" y="2971800"/>
              <a:ext cx="292100" cy="33972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9"/>
            </p:blipFill>
            <p:spPr>
              <a:xfrm>
                <a:off x="3060700" y="2971800"/>
                <a:ext cx="2921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墨迹 137"/>
              <p14:cNvContentPartPr/>
              <p14:nvPr/>
            </p14:nvContentPartPr>
            <p14:xfrm>
              <a:off x="1993900" y="4445000"/>
              <a:ext cx="635000" cy="7302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1"/>
            </p:blipFill>
            <p:spPr>
              <a:xfrm>
                <a:off x="1993900" y="4445000"/>
                <a:ext cx="63500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墨迹 138"/>
              <p14:cNvContentPartPr/>
              <p14:nvPr/>
            </p14:nvContentPartPr>
            <p14:xfrm>
              <a:off x="2752725" y="4330700"/>
              <a:ext cx="212725" cy="5080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3"/>
            </p:blipFill>
            <p:spPr>
              <a:xfrm>
                <a:off x="2752725" y="4330700"/>
                <a:ext cx="21272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墨迹 139"/>
              <p14:cNvContentPartPr/>
              <p14:nvPr/>
            </p14:nvContentPartPr>
            <p14:xfrm>
              <a:off x="2803525" y="4216400"/>
              <a:ext cx="196850" cy="5588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5"/>
            </p:blipFill>
            <p:spPr>
              <a:xfrm>
                <a:off x="2803525" y="4216400"/>
                <a:ext cx="1968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墨迹 140"/>
              <p14:cNvContentPartPr/>
              <p14:nvPr/>
            </p14:nvContentPartPr>
            <p14:xfrm>
              <a:off x="2974975" y="4197350"/>
              <a:ext cx="168275" cy="50165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7"/>
            </p:blipFill>
            <p:spPr>
              <a:xfrm>
                <a:off x="2974975" y="4197350"/>
                <a:ext cx="168275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墨迹 141"/>
              <p14:cNvContentPartPr/>
              <p14:nvPr/>
            </p14:nvContentPartPr>
            <p14:xfrm>
              <a:off x="3159125" y="4314825"/>
              <a:ext cx="73025" cy="38417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9"/>
            </p:blipFill>
            <p:spPr>
              <a:xfrm>
                <a:off x="3159125" y="4314825"/>
                <a:ext cx="730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墨迹 142"/>
              <p14:cNvContentPartPr/>
              <p14:nvPr/>
            </p14:nvContentPartPr>
            <p14:xfrm>
              <a:off x="3222625" y="4267200"/>
              <a:ext cx="238125" cy="59055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81"/>
            </p:blipFill>
            <p:spPr>
              <a:xfrm>
                <a:off x="3222625" y="4267200"/>
                <a:ext cx="238125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墨迹 143"/>
              <p14:cNvContentPartPr/>
              <p14:nvPr/>
            </p14:nvContentPartPr>
            <p14:xfrm>
              <a:off x="3492500" y="4305300"/>
              <a:ext cx="22225" cy="3683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3"/>
            </p:blipFill>
            <p:spPr>
              <a:xfrm>
                <a:off x="3492500" y="4305300"/>
                <a:ext cx="2222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墨迹 144"/>
              <p14:cNvContentPartPr/>
              <p14:nvPr/>
            </p14:nvContentPartPr>
            <p14:xfrm>
              <a:off x="3540125" y="4321175"/>
              <a:ext cx="219075" cy="41275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5"/>
            </p:blipFill>
            <p:spPr>
              <a:xfrm>
                <a:off x="3540125" y="4321175"/>
                <a:ext cx="219075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墨迹 145"/>
              <p14:cNvContentPartPr/>
              <p14:nvPr/>
            </p14:nvContentPartPr>
            <p14:xfrm>
              <a:off x="3819525" y="4298950"/>
              <a:ext cx="69850" cy="403225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7"/>
            </p:blipFill>
            <p:spPr>
              <a:xfrm>
                <a:off x="3819525" y="4298950"/>
                <a:ext cx="69850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墨迹 146"/>
              <p14:cNvContentPartPr/>
              <p14:nvPr/>
            </p14:nvContentPartPr>
            <p14:xfrm>
              <a:off x="3902075" y="4222750"/>
              <a:ext cx="190500" cy="5334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9"/>
            </p:blipFill>
            <p:spPr>
              <a:xfrm>
                <a:off x="3902075" y="4222750"/>
                <a:ext cx="1905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墨迹 147"/>
              <p14:cNvContentPartPr/>
              <p14:nvPr/>
            </p14:nvContentPartPr>
            <p14:xfrm>
              <a:off x="4003675" y="4222750"/>
              <a:ext cx="6350" cy="36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64"/>
            </p:blipFill>
            <p:spPr>
              <a:xfrm>
                <a:off x="4003675" y="42227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墨迹 148"/>
              <p14:cNvContentPartPr/>
              <p14:nvPr/>
            </p14:nvContentPartPr>
            <p14:xfrm>
              <a:off x="4181475" y="4416425"/>
              <a:ext cx="142875" cy="19050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2"/>
            </p:blipFill>
            <p:spPr>
              <a:xfrm>
                <a:off x="4181475" y="4416425"/>
                <a:ext cx="1428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墨迹 149"/>
              <p14:cNvContentPartPr/>
              <p14:nvPr/>
            </p14:nvContentPartPr>
            <p14:xfrm>
              <a:off x="4181475" y="4416425"/>
              <a:ext cx="117475" cy="2222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4"/>
            </p:blipFill>
            <p:spPr>
              <a:xfrm>
                <a:off x="4181475" y="4416425"/>
                <a:ext cx="1174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墨迹 150"/>
              <p14:cNvContentPartPr/>
              <p14:nvPr/>
            </p14:nvContentPartPr>
            <p14:xfrm>
              <a:off x="4394200" y="4324350"/>
              <a:ext cx="12700" cy="22542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6"/>
            </p:blipFill>
            <p:spPr>
              <a:xfrm>
                <a:off x="4394200" y="4324350"/>
                <a:ext cx="1270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墨迹 151"/>
              <p14:cNvContentPartPr/>
              <p14:nvPr/>
            </p14:nvContentPartPr>
            <p14:xfrm>
              <a:off x="4349750" y="4305300"/>
              <a:ext cx="247650" cy="428625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8"/>
            </p:blipFill>
            <p:spPr>
              <a:xfrm>
                <a:off x="4349750" y="4305300"/>
                <a:ext cx="24765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墨迹 152"/>
              <p14:cNvContentPartPr/>
              <p14:nvPr/>
            </p14:nvContentPartPr>
            <p14:xfrm>
              <a:off x="4692650" y="4470400"/>
              <a:ext cx="295275" cy="79375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00"/>
            </p:blipFill>
            <p:spPr>
              <a:xfrm>
                <a:off x="4692650" y="4470400"/>
                <a:ext cx="2952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墨迹 153"/>
              <p14:cNvContentPartPr/>
              <p14:nvPr/>
            </p14:nvContentPartPr>
            <p14:xfrm>
              <a:off x="4876800" y="4406900"/>
              <a:ext cx="177800" cy="21272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2"/>
            </p:blipFill>
            <p:spPr>
              <a:xfrm>
                <a:off x="4876800" y="4406900"/>
                <a:ext cx="1778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墨迹 154"/>
              <p14:cNvContentPartPr/>
              <p14:nvPr/>
            </p14:nvContentPartPr>
            <p14:xfrm>
              <a:off x="5203825" y="4333875"/>
              <a:ext cx="41275" cy="33972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4"/>
            </p:blipFill>
            <p:spPr>
              <a:xfrm>
                <a:off x="5203825" y="4333875"/>
                <a:ext cx="412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墨迹 155"/>
              <p14:cNvContentPartPr/>
              <p14:nvPr/>
            </p14:nvContentPartPr>
            <p14:xfrm>
              <a:off x="5146675" y="4229100"/>
              <a:ext cx="358775" cy="11430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6"/>
            </p:blipFill>
            <p:spPr>
              <a:xfrm>
                <a:off x="5146675" y="4229100"/>
                <a:ext cx="3587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墨迹 156"/>
              <p14:cNvContentPartPr/>
              <p14:nvPr/>
            </p14:nvContentPartPr>
            <p14:xfrm>
              <a:off x="5280025" y="4378325"/>
              <a:ext cx="187325" cy="1905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8"/>
            </p:blipFill>
            <p:spPr>
              <a:xfrm>
                <a:off x="5280025" y="4378325"/>
                <a:ext cx="18732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墨迹 157"/>
              <p14:cNvContentPartPr/>
              <p14:nvPr/>
            </p14:nvContentPartPr>
            <p14:xfrm>
              <a:off x="5286375" y="4381500"/>
              <a:ext cx="63500" cy="13652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10"/>
            </p:blipFill>
            <p:spPr>
              <a:xfrm>
                <a:off x="5286375" y="4381500"/>
                <a:ext cx="6350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墨迹 158"/>
              <p14:cNvContentPartPr/>
              <p14:nvPr/>
            </p14:nvContentPartPr>
            <p14:xfrm>
              <a:off x="5229225" y="4324350"/>
              <a:ext cx="174625" cy="5524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2"/>
            </p:blipFill>
            <p:spPr>
              <a:xfrm>
                <a:off x="5229225" y="4324350"/>
                <a:ext cx="174625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墨迹 159"/>
              <p14:cNvContentPartPr/>
              <p14:nvPr/>
            </p14:nvContentPartPr>
            <p14:xfrm>
              <a:off x="5362575" y="4562475"/>
              <a:ext cx="123825" cy="14605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4"/>
            </p:blipFill>
            <p:spPr>
              <a:xfrm>
                <a:off x="5362575" y="4562475"/>
                <a:ext cx="1238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墨迹 160"/>
              <p14:cNvContentPartPr/>
              <p14:nvPr/>
            </p14:nvContentPartPr>
            <p14:xfrm>
              <a:off x="5384800" y="4686300"/>
              <a:ext cx="177800" cy="20637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6"/>
            </p:blipFill>
            <p:spPr>
              <a:xfrm>
                <a:off x="5384800" y="4686300"/>
                <a:ext cx="1778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墨迹 161"/>
              <p14:cNvContentPartPr/>
              <p14:nvPr/>
            </p14:nvContentPartPr>
            <p14:xfrm>
              <a:off x="5670550" y="4251325"/>
              <a:ext cx="41275" cy="1206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8"/>
            </p:blipFill>
            <p:spPr>
              <a:xfrm>
                <a:off x="5670550" y="4251325"/>
                <a:ext cx="412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墨迹 162"/>
              <p14:cNvContentPartPr/>
              <p14:nvPr/>
            </p14:nvContentPartPr>
            <p14:xfrm>
              <a:off x="5629275" y="4238625"/>
              <a:ext cx="146050" cy="31115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20"/>
            </p:blipFill>
            <p:spPr>
              <a:xfrm>
                <a:off x="5629275" y="4238625"/>
                <a:ext cx="1460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墨迹 163"/>
              <p14:cNvContentPartPr/>
              <p14:nvPr/>
            </p14:nvContentPartPr>
            <p14:xfrm>
              <a:off x="5670550" y="4419600"/>
              <a:ext cx="57150" cy="20955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2"/>
            </p:blipFill>
            <p:spPr>
              <a:xfrm>
                <a:off x="5670550" y="4419600"/>
                <a:ext cx="571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墨迹 164"/>
              <p14:cNvContentPartPr/>
              <p14:nvPr/>
            </p14:nvContentPartPr>
            <p14:xfrm>
              <a:off x="5626100" y="4638675"/>
              <a:ext cx="6350" cy="36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64"/>
            </p:blipFill>
            <p:spPr>
              <a:xfrm>
                <a:off x="5626100" y="46386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墨迹 165"/>
              <p14:cNvContentPartPr/>
              <p14:nvPr/>
            </p14:nvContentPartPr>
            <p14:xfrm>
              <a:off x="5600700" y="4597400"/>
              <a:ext cx="295275" cy="22225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5"/>
            </p:blipFill>
            <p:spPr>
              <a:xfrm>
                <a:off x="5600700" y="4597400"/>
                <a:ext cx="2952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墨迹 166"/>
              <p14:cNvContentPartPr/>
              <p14:nvPr/>
            </p14:nvContentPartPr>
            <p14:xfrm>
              <a:off x="5924550" y="4206875"/>
              <a:ext cx="133350" cy="38735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7"/>
            </p:blipFill>
            <p:spPr>
              <a:xfrm>
                <a:off x="5924550" y="4206875"/>
                <a:ext cx="1333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墨迹 167"/>
              <p14:cNvContentPartPr/>
              <p14:nvPr/>
            </p14:nvContentPartPr>
            <p14:xfrm>
              <a:off x="5826125" y="4371975"/>
              <a:ext cx="295275" cy="67627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9"/>
            </p:blipFill>
            <p:spPr>
              <a:xfrm>
                <a:off x="5826125" y="4371975"/>
                <a:ext cx="295275" cy="676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墨迹 168"/>
              <p14:cNvContentPartPr/>
              <p14:nvPr/>
            </p14:nvContentPartPr>
            <p14:xfrm>
              <a:off x="6410325" y="4387850"/>
              <a:ext cx="203200" cy="27305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1"/>
            </p:blipFill>
            <p:spPr>
              <a:xfrm>
                <a:off x="6410325" y="4387850"/>
                <a:ext cx="2032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墨迹 169"/>
              <p14:cNvContentPartPr/>
              <p14:nvPr/>
            </p14:nvContentPartPr>
            <p14:xfrm>
              <a:off x="6505575" y="4524375"/>
              <a:ext cx="114300" cy="12065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3"/>
            </p:blipFill>
            <p:spPr>
              <a:xfrm>
                <a:off x="6505575" y="4524375"/>
                <a:ext cx="1143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墨迹 170"/>
              <p14:cNvContentPartPr/>
              <p14:nvPr/>
            </p14:nvContentPartPr>
            <p14:xfrm>
              <a:off x="6651625" y="4381500"/>
              <a:ext cx="368300" cy="30162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5"/>
            </p:blipFill>
            <p:spPr>
              <a:xfrm>
                <a:off x="6651625" y="4381500"/>
                <a:ext cx="36830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墨迹 171"/>
              <p14:cNvContentPartPr/>
              <p14:nvPr/>
            </p14:nvContentPartPr>
            <p14:xfrm>
              <a:off x="7153275" y="4359275"/>
              <a:ext cx="327025" cy="30162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7"/>
            </p:blipFill>
            <p:spPr>
              <a:xfrm>
                <a:off x="7153275" y="4359275"/>
                <a:ext cx="3270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墨迹 172"/>
              <p14:cNvContentPartPr/>
              <p14:nvPr/>
            </p14:nvContentPartPr>
            <p14:xfrm>
              <a:off x="7515225" y="4413250"/>
              <a:ext cx="254000" cy="250825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9"/>
            </p:blipFill>
            <p:spPr>
              <a:xfrm>
                <a:off x="7515225" y="4413250"/>
                <a:ext cx="2540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墨迹 173"/>
              <p14:cNvContentPartPr/>
              <p14:nvPr/>
            </p14:nvContentPartPr>
            <p14:xfrm>
              <a:off x="7804150" y="4457700"/>
              <a:ext cx="247650" cy="333375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1"/>
            </p:blipFill>
            <p:spPr>
              <a:xfrm>
                <a:off x="7804150" y="4457700"/>
                <a:ext cx="24765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墨迹 174"/>
              <p14:cNvContentPartPr/>
              <p14:nvPr/>
            </p14:nvContentPartPr>
            <p14:xfrm>
              <a:off x="8112125" y="4489450"/>
              <a:ext cx="104775" cy="219075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3"/>
            </p:blipFill>
            <p:spPr>
              <a:xfrm>
                <a:off x="8112125" y="4489450"/>
                <a:ext cx="104775" cy="2190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8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"/>
            <a:ext cx="5899150" cy="614521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200650" y="755650"/>
              <a:ext cx="222250" cy="4635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200650" y="755650"/>
                <a:ext cx="2222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438775" y="777875"/>
              <a:ext cx="180975" cy="3619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5438775" y="777875"/>
                <a:ext cx="18097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5610225" y="854075"/>
              <a:ext cx="228600" cy="285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5610225" y="854075"/>
                <a:ext cx="2286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5768975" y="860425"/>
              <a:ext cx="15875" cy="215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5768975" y="860425"/>
                <a:ext cx="158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5816600" y="920750"/>
              <a:ext cx="76200" cy="1206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5816600" y="920750"/>
                <a:ext cx="762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5918200" y="854075"/>
              <a:ext cx="114300" cy="2571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5918200" y="854075"/>
                <a:ext cx="1143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5949950" y="777875"/>
              <a:ext cx="355600" cy="463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5949950" y="777875"/>
                <a:ext cx="3556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6362700" y="898525"/>
              <a:ext cx="295275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6362700" y="898525"/>
                <a:ext cx="2952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6778625" y="889000"/>
              <a:ext cx="12700" cy="114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6778625" y="889000"/>
                <a:ext cx="12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6800850" y="768350"/>
              <a:ext cx="146050" cy="247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6800850" y="768350"/>
                <a:ext cx="1460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6985000" y="933450"/>
              <a:ext cx="98425" cy="146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6985000" y="933450"/>
                <a:ext cx="984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7118350" y="758825"/>
              <a:ext cx="47625" cy="2952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7118350" y="758825"/>
                <a:ext cx="4762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7194550" y="923925"/>
              <a:ext cx="117475" cy="1397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7194550" y="923925"/>
                <a:ext cx="117475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7308850" y="876300"/>
              <a:ext cx="234950" cy="2254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7308850" y="876300"/>
                <a:ext cx="2349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6496050" y="1314450"/>
              <a:ext cx="193675" cy="2698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6496050" y="1314450"/>
                <a:ext cx="1936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6664325" y="1330325"/>
              <a:ext cx="187325" cy="247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6664325" y="1330325"/>
                <a:ext cx="1873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6810375" y="1435100"/>
              <a:ext cx="98425" cy="1809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6810375" y="1435100"/>
                <a:ext cx="984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6988175" y="1209675"/>
              <a:ext cx="28575" cy="1047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6988175" y="1209675"/>
                <a:ext cx="285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6908800" y="1301750"/>
              <a:ext cx="212725" cy="1079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6908800" y="1301750"/>
                <a:ext cx="2127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6962775" y="1419225"/>
              <a:ext cx="136525" cy="222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6962775" y="1419225"/>
                <a:ext cx="1365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6953250" y="1397000"/>
              <a:ext cx="76200" cy="2508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6953250" y="1397000"/>
                <a:ext cx="762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7007225" y="1444625"/>
              <a:ext cx="117475" cy="1587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7007225" y="1444625"/>
                <a:ext cx="1174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7162800" y="1228725"/>
              <a:ext cx="63500" cy="1365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7162800" y="1228725"/>
                <a:ext cx="6350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7124700" y="1292225"/>
              <a:ext cx="177800" cy="2349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7124700" y="1292225"/>
                <a:ext cx="1778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7153275" y="1447800"/>
              <a:ext cx="171450" cy="1746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7153275" y="1447800"/>
                <a:ext cx="1714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7359650" y="1311275"/>
              <a:ext cx="63500" cy="1270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7359650" y="1311275"/>
                <a:ext cx="63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7334250" y="1289050"/>
              <a:ext cx="142875" cy="2889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7334250" y="1289050"/>
                <a:ext cx="1428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5235575" y="3540125"/>
              <a:ext cx="22225" cy="825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5235575" y="3540125"/>
                <a:ext cx="222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0" name="墨迹 29"/>
              <p14:cNvContentPartPr/>
              <p14:nvPr/>
            </p14:nvContentPartPr>
            <p14:xfrm>
              <a:off x="5200650" y="3708400"/>
              <a:ext cx="111125" cy="2571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5200650" y="3708400"/>
                <a:ext cx="11112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1" name="墨迹 30"/>
              <p14:cNvContentPartPr/>
              <p14:nvPr/>
            </p14:nvContentPartPr>
            <p14:xfrm>
              <a:off x="5314950" y="3686175"/>
              <a:ext cx="101600" cy="63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5314950" y="3686175"/>
                <a:ext cx="101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2" name="墨迹 31"/>
              <p14:cNvContentPartPr/>
              <p14:nvPr/>
            </p14:nvContentPartPr>
            <p14:xfrm>
              <a:off x="5349875" y="3711575"/>
              <a:ext cx="139700" cy="1936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3"/>
            </p:blipFill>
            <p:spPr>
              <a:xfrm>
                <a:off x="5349875" y="3711575"/>
                <a:ext cx="1397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3" name="墨迹 32"/>
              <p14:cNvContentPartPr/>
              <p14:nvPr/>
            </p14:nvContentPartPr>
            <p14:xfrm>
              <a:off x="5464175" y="3552825"/>
              <a:ext cx="107950" cy="3460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5"/>
            </p:blipFill>
            <p:spPr>
              <a:xfrm>
                <a:off x="5464175" y="3552825"/>
                <a:ext cx="10795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4" name="墨迹 33"/>
              <p14:cNvContentPartPr/>
              <p14:nvPr/>
            </p14:nvContentPartPr>
            <p14:xfrm>
              <a:off x="5565775" y="3406775"/>
              <a:ext cx="120650" cy="57467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7"/>
            </p:blipFill>
            <p:spPr>
              <a:xfrm>
                <a:off x="5565775" y="3406775"/>
                <a:ext cx="120650" cy="574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5" name="墨迹 34"/>
              <p14:cNvContentPartPr/>
              <p14:nvPr/>
            </p14:nvContentPartPr>
            <p14:xfrm>
              <a:off x="5603875" y="3698875"/>
              <a:ext cx="196850" cy="24447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9"/>
            </p:blipFill>
            <p:spPr>
              <a:xfrm>
                <a:off x="5603875" y="3698875"/>
                <a:ext cx="1968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6" name="墨迹 35"/>
              <p14:cNvContentPartPr/>
              <p14:nvPr/>
            </p14:nvContentPartPr>
            <p14:xfrm>
              <a:off x="5613400" y="3790950"/>
              <a:ext cx="127000" cy="571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1"/>
            </p:blipFill>
            <p:spPr>
              <a:xfrm>
                <a:off x="5613400" y="3790950"/>
                <a:ext cx="1270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7" name="墨迹 36"/>
              <p14:cNvContentPartPr/>
              <p14:nvPr/>
            </p14:nvContentPartPr>
            <p14:xfrm>
              <a:off x="5667375" y="3740150"/>
              <a:ext cx="31750" cy="1587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3"/>
            </p:blipFill>
            <p:spPr>
              <a:xfrm>
                <a:off x="5667375" y="3740150"/>
                <a:ext cx="317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8" name="墨迹 37"/>
              <p14:cNvContentPartPr/>
              <p14:nvPr/>
            </p14:nvContentPartPr>
            <p14:xfrm>
              <a:off x="5721350" y="3771900"/>
              <a:ext cx="635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5"/>
            </p:blipFill>
            <p:spPr>
              <a:xfrm>
                <a:off x="5721350" y="37719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39" name="墨迹 38"/>
              <p14:cNvContentPartPr/>
              <p14:nvPr/>
            </p14:nvContentPartPr>
            <p14:xfrm>
              <a:off x="5854700" y="3527425"/>
              <a:ext cx="146050" cy="1746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7"/>
            </p:blipFill>
            <p:spPr>
              <a:xfrm>
                <a:off x="5854700" y="3527425"/>
                <a:ext cx="1460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0" name="墨迹 39"/>
              <p14:cNvContentPartPr/>
              <p14:nvPr/>
            </p14:nvContentPartPr>
            <p14:xfrm>
              <a:off x="5889625" y="3660775"/>
              <a:ext cx="98425" cy="18732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9"/>
            </p:blipFill>
            <p:spPr>
              <a:xfrm>
                <a:off x="5889625" y="3660775"/>
                <a:ext cx="984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1" name="墨迹 40"/>
              <p14:cNvContentPartPr/>
              <p14:nvPr/>
            </p14:nvContentPartPr>
            <p14:xfrm>
              <a:off x="5956300" y="3756025"/>
              <a:ext cx="88900" cy="50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1"/>
            </p:blipFill>
            <p:spPr>
              <a:xfrm>
                <a:off x="5956300" y="3756025"/>
                <a:ext cx="88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2" name="墨迹 41"/>
              <p14:cNvContentPartPr/>
              <p14:nvPr/>
            </p14:nvContentPartPr>
            <p14:xfrm>
              <a:off x="6019800" y="3635375"/>
              <a:ext cx="12700" cy="603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3"/>
            </p:blipFill>
            <p:spPr>
              <a:xfrm>
                <a:off x="6019800" y="3635375"/>
                <a:ext cx="1270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3" name="墨迹 42"/>
              <p14:cNvContentPartPr/>
              <p14:nvPr/>
            </p14:nvContentPartPr>
            <p14:xfrm>
              <a:off x="5886450" y="3768725"/>
              <a:ext cx="241300" cy="2063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5"/>
            </p:blipFill>
            <p:spPr>
              <a:xfrm>
                <a:off x="5886450" y="3768725"/>
                <a:ext cx="2413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4" name="墨迹 43"/>
              <p14:cNvContentPartPr/>
              <p14:nvPr/>
            </p14:nvContentPartPr>
            <p14:xfrm>
              <a:off x="2940050" y="4479925"/>
              <a:ext cx="1019175" cy="825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7"/>
            </p:blipFill>
            <p:spPr>
              <a:xfrm>
                <a:off x="2940050" y="4479925"/>
                <a:ext cx="101917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5" name="墨迹 44"/>
              <p14:cNvContentPartPr/>
              <p14:nvPr/>
            </p14:nvContentPartPr>
            <p14:xfrm>
              <a:off x="5657850" y="4191000"/>
              <a:ext cx="177800" cy="254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9"/>
            </p:blipFill>
            <p:spPr>
              <a:xfrm>
                <a:off x="5657850" y="4191000"/>
                <a:ext cx="177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6" name="墨迹 45"/>
              <p14:cNvContentPartPr/>
              <p14:nvPr/>
            </p14:nvContentPartPr>
            <p14:xfrm>
              <a:off x="5622925" y="4295775"/>
              <a:ext cx="117475" cy="31432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1"/>
            </p:blipFill>
            <p:spPr>
              <a:xfrm>
                <a:off x="5622925" y="4295775"/>
                <a:ext cx="11747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7" name="墨迹 46"/>
              <p14:cNvContentPartPr/>
              <p14:nvPr/>
            </p14:nvContentPartPr>
            <p14:xfrm>
              <a:off x="5845175" y="4168775"/>
              <a:ext cx="139700" cy="3492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3"/>
            </p:blipFill>
            <p:spPr>
              <a:xfrm>
                <a:off x="5845175" y="4168775"/>
                <a:ext cx="13970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8" name="墨迹 47"/>
              <p14:cNvContentPartPr/>
              <p14:nvPr/>
            </p14:nvContentPartPr>
            <p14:xfrm>
              <a:off x="5807075" y="4187825"/>
              <a:ext cx="196850" cy="1079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5"/>
            </p:blipFill>
            <p:spPr>
              <a:xfrm>
                <a:off x="5807075" y="4187825"/>
                <a:ext cx="1968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49" name="墨迹 48"/>
              <p14:cNvContentPartPr/>
              <p14:nvPr/>
            </p14:nvContentPartPr>
            <p14:xfrm>
              <a:off x="5854700" y="4302125"/>
              <a:ext cx="6350" cy="36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75"/>
            </p:blipFill>
            <p:spPr>
              <a:xfrm>
                <a:off x="5854700" y="43021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墨迹 49"/>
              <p14:cNvContentPartPr/>
              <p14:nvPr/>
            </p14:nvContentPartPr>
            <p14:xfrm>
              <a:off x="5905500" y="4219575"/>
              <a:ext cx="66675" cy="3302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5905500" y="4219575"/>
                <a:ext cx="666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墨迹 50"/>
              <p14:cNvContentPartPr/>
              <p14:nvPr/>
            </p14:nvContentPartPr>
            <p14:xfrm>
              <a:off x="5867400" y="4394200"/>
              <a:ext cx="212725" cy="1746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5867400" y="4394200"/>
                <a:ext cx="2127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2" name="墨迹 51"/>
              <p14:cNvContentPartPr/>
              <p14:nvPr/>
            </p14:nvContentPartPr>
            <p14:xfrm>
              <a:off x="6092825" y="4105275"/>
              <a:ext cx="15875" cy="1301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6092825" y="4105275"/>
                <a:ext cx="158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3" name="墨迹 52"/>
              <p14:cNvContentPartPr/>
              <p14:nvPr/>
            </p14:nvContentPartPr>
            <p14:xfrm>
              <a:off x="6042025" y="4225925"/>
              <a:ext cx="146050" cy="2825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6042025" y="4225925"/>
                <a:ext cx="1460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4" name="墨迹 53"/>
              <p14:cNvContentPartPr/>
              <p14:nvPr/>
            </p14:nvContentPartPr>
            <p14:xfrm>
              <a:off x="6010275" y="4403725"/>
              <a:ext cx="241300" cy="1841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6010275" y="4403725"/>
                <a:ext cx="2413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5" name="墨迹 54"/>
              <p14:cNvContentPartPr/>
              <p14:nvPr/>
            </p14:nvContentPartPr>
            <p14:xfrm>
              <a:off x="6184900" y="4181475"/>
              <a:ext cx="114300" cy="40957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6184900" y="4181475"/>
                <a:ext cx="114300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6" name="墨迹 55"/>
              <p14:cNvContentPartPr/>
              <p14:nvPr/>
            </p14:nvContentPartPr>
            <p14:xfrm>
              <a:off x="6286500" y="4200525"/>
              <a:ext cx="73025" cy="1460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0"/>
            </p:blipFill>
            <p:spPr>
              <a:xfrm>
                <a:off x="6286500" y="4200525"/>
                <a:ext cx="730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7" name="墨迹 56"/>
              <p14:cNvContentPartPr/>
              <p14:nvPr/>
            </p14:nvContentPartPr>
            <p14:xfrm>
              <a:off x="6305550" y="4359275"/>
              <a:ext cx="69850" cy="889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2"/>
            </p:blipFill>
            <p:spPr>
              <a:xfrm>
                <a:off x="6305550" y="4359275"/>
                <a:ext cx="698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8" name="墨迹 57"/>
              <p14:cNvContentPartPr/>
              <p14:nvPr/>
            </p14:nvContentPartPr>
            <p14:xfrm>
              <a:off x="6276975" y="4337050"/>
              <a:ext cx="161925" cy="2000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4"/>
            </p:blipFill>
            <p:spPr>
              <a:xfrm>
                <a:off x="6276975" y="4337050"/>
                <a:ext cx="1619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59" name="墨迹 58"/>
              <p14:cNvContentPartPr/>
              <p14:nvPr/>
            </p14:nvContentPartPr>
            <p14:xfrm>
              <a:off x="6477000" y="4206875"/>
              <a:ext cx="41275" cy="1492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6"/>
            </p:blipFill>
            <p:spPr>
              <a:xfrm>
                <a:off x="6477000" y="4206875"/>
                <a:ext cx="4127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0" name="墨迹 59"/>
              <p14:cNvContentPartPr/>
              <p14:nvPr/>
            </p14:nvContentPartPr>
            <p14:xfrm>
              <a:off x="6473825" y="4378325"/>
              <a:ext cx="6350" cy="635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8"/>
            </p:blipFill>
            <p:spPr>
              <a:xfrm>
                <a:off x="6473825" y="4378325"/>
                <a:ext cx="6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1" name="墨迹 60"/>
              <p14:cNvContentPartPr/>
              <p14:nvPr/>
            </p14:nvContentPartPr>
            <p14:xfrm>
              <a:off x="6492875" y="4203700"/>
              <a:ext cx="177800" cy="3492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0"/>
            </p:blipFill>
            <p:spPr>
              <a:xfrm>
                <a:off x="6492875" y="4203700"/>
                <a:ext cx="1778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2" name="墨迹 61"/>
              <p14:cNvContentPartPr/>
              <p14:nvPr/>
            </p14:nvContentPartPr>
            <p14:xfrm>
              <a:off x="6734175" y="4264025"/>
              <a:ext cx="101600" cy="508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2"/>
            </p:blipFill>
            <p:spPr>
              <a:xfrm>
                <a:off x="6734175" y="4264025"/>
                <a:ext cx="1016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3" name="墨迹 62"/>
              <p14:cNvContentPartPr/>
              <p14:nvPr/>
            </p14:nvContentPartPr>
            <p14:xfrm>
              <a:off x="6784975" y="4165600"/>
              <a:ext cx="19050" cy="37147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4"/>
            </p:blipFill>
            <p:spPr>
              <a:xfrm>
                <a:off x="6784975" y="4165600"/>
                <a:ext cx="1905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4" name="墨迹 63"/>
              <p14:cNvContentPartPr/>
              <p14:nvPr/>
            </p14:nvContentPartPr>
            <p14:xfrm>
              <a:off x="6759575" y="4286250"/>
              <a:ext cx="209550" cy="20637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6"/>
            </p:blipFill>
            <p:spPr>
              <a:xfrm>
                <a:off x="6759575" y="4286250"/>
                <a:ext cx="2095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5" name="墨迹 64"/>
              <p14:cNvContentPartPr/>
              <p14:nvPr/>
            </p14:nvContentPartPr>
            <p14:xfrm>
              <a:off x="6988175" y="4194175"/>
              <a:ext cx="155575" cy="1841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8"/>
            </p:blipFill>
            <p:spPr>
              <a:xfrm>
                <a:off x="6988175" y="4194175"/>
                <a:ext cx="1555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6" name="墨迹 65"/>
              <p14:cNvContentPartPr/>
              <p14:nvPr/>
            </p14:nvContentPartPr>
            <p14:xfrm>
              <a:off x="6985000" y="4371975"/>
              <a:ext cx="123825" cy="571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0"/>
            </p:blipFill>
            <p:spPr>
              <a:xfrm>
                <a:off x="6985000" y="4371975"/>
                <a:ext cx="1238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7" name="墨迹 66"/>
              <p14:cNvContentPartPr/>
              <p14:nvPr/>
            </p14:nvContentPartPr>
            <p14:xfrm>
              <a:off x="7026275" y="4308475"/>
              <a:ext cx="50800" cy="2413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2"/>
            </p:blipFill>
            <p:spPr>
              <a:xfrm>
                <a:off x="7026275" y="4308475"/>
                <a:ext cx="508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68" name="墨迹 67"/>
              <p14:cNvContentPartPr/>
              <p14:nvPr/>
            </p14:nvContentPartPr>
            <p14:xfrm>
              <a:off x="7092950" y="4343400"/>
              <a:ext cx="6350" cy="36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75"/>
            </p:blipFill>
            <p:spPr>
              <a:xfrm>
                <a:off x="7092950" y="43434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7127875" y="4260850"/>
              <a:ext cx="3175" cy="10477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7127875" y="4260850"/>
                <a:ext cx="31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6997700" y="4454525"/>
              <a:ext cx="171450" cy="1143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6997700" y="4454525"/>
                <a:ext cx="1714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7188200" y="4305300"/>
              <a:ext cx="101600" cy="23812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7188200" y="4305300"/>
                <a:ext cx="1016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7067550" y="4381500"/>
              <a:ext cx="6350" cy="36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75"/>
            </p:blipFill>
            <p:spPr>
              <a:xfrm>
                <a:off x="7067550" y="43815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3" name="墨迹 72"/>
              <p14:cNvContentPartPr/>
              <p14:nvPr/>
            </p14:nvContentPartPr>
            <p14:xfrm>
              <a:off x="7280275" y="4387850"/>
              <a:ext cx="25400" cy="11747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2"/>
            </p:blipFill>
            <p:spPr>
              <a:xfrm>
                <a:off x="7280275" y="4387850"/>
                <a:ext cx="254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4" name="墨迹 73"/>
              <p14:cNvContentPartPr/>
              <p14:nvPr/>
            </p14:nvContentPartPr>
            <p14:xfrm>
              <a:off x="7334250" y="4241800"/>
              <a:ext cx="142875" cy="3492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4"/>
            </p:blipFill>
            <p:spPr>
              <a:xfrm>
                <a:off x="7334250" y="4241800"/>
                <a:ext cx="14287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5" name="墨迹 74"/>
              <p14:cNvContentPartPr/>
              <p14:nvPr/>
            </p14:nvContentPartPr>
            <p14:xfrm>
              <a:off x="6851650" y="4679950"/>
              <a:ext cx="28575" cy="6667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6"/>
            </p:blipFill>
            <p:spPr>
              <a:xfrm>
                <a:off x="6851650" y="4679950"/>
                <a:ext cx="2857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6" name="墨迹 75"/>
              <p14:cNvContentPartPr/>
              <p14:nvPr/>
            </p14:nvContentPartPr>
            <p14:xfrm>
              <a:off x="6772275" y="4699000"/>
              <a:ext cx="276225" cy="1079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8"/>
            </p:blipFill>
            <p:spPr>
              <a:xfrm>
                <a:off x="6772275" y="4699000"/>
                <a:ext cx="2762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7" name="墨迹 76"/>
              <p14:cNvContentPartPr/>
              <p14:nvPr/>
            </p14:nvContentPartPr>
            <p14:xfrm>
              <a:off x="6873875" y="4733925"/>
              <a:ext cx="47625" cy="2667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0"/>
            </p:blipFill>
            <p:spPr>
              <a:xfrm>
                <a:off x="6873875" y="4733925"/>
                <a:ext cx="4762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8" name="墨迹 77"/>
              <p14:cNvContentPartPr/>
              <p14:nvPr/>
            </p14:nvContentPartPr>
            <p14:xfrm>
              <a:off x="6924675" y="4730750"/>
              <a:ext cx="146050" cy="1143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2"/>
            </p:blipFill>
            <p:spPr>
              <a:xfrm>
                <a:off x="6924675" y="4730750"/>
                <a:ext cx="146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9" name="墨迹 78"/>
              <p14:cNvContentPartPr/>
              <p14:nvPr/>
            </p14:nvContentPartPr>
            <p14:xfrm>
              <a:off x="6953250" y="4692650"/>
              <a:ext cx="152400" cy="3492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4"/>
            </p:blipFill>
            <p:spPr>
              <a:xfrm>
                <a:off x="6953250" y="4692650"/>
                <a:ext cx="1524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0" name="墨迹 79"/>
              <p14:cNvContentPartPr/>
              <p14:nvPr/>
            </p14:nvContentPartPr>
            <p14:xfrm>
              <a:off x="7127875" y="4679950"/>
              <a:ext cx="165100" cy="2667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6"/>
            </p:blipFill>
            <p:spPr>
              <a:xfrm>
                <a:off x="7127875" y="4679950"/>
                <a:ext cx="1651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1" name="墨迹 80"/>
              <p14:cNvContentPartPr/>
              <p14:nvPr/>
            </p14:nvContentPartPr>
            <p14:xfrm>
              <a:off x="7286625" y="4689475"/>
              <a:ext cx="76200" cy="2794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8"/>
            </p:blipFill>
            <p:spPr>
              <a:xfrm>
                <a:off x="7286625" y="4689475"/>
                <a:ext cx="762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2" name="墨迹 81"/>
              <p14:cNvContentPartPr/>
              <p14:nvPr/>
            </p14:nvContentPartPr>
            <p14:xfrm>
              <a:off x="7381875" y="4676775"/>
              <a:ext cx="241300" cy="5016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0"/>
            </p:blipFill>
            <p:spPr>
              <a:xfrm>
                <a:off x="7381875" y="4676775"/>
                <a:ext cx="2413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3" name="墨迹 82"/>
              <p14:cNvContentPartPr/>
              <p14:nvPr/>
            </p14:nvContentPartPr>
            <p14:xfrm>
              <a:off x="5226050" y="2374900"/>
              <a:ext cx="539750" cy="444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2"/>
            </p:blipFill>
            <p:spPr>
              <a:xfrm>
                <a:off x="5226050" y="2374900"/>
                <a:ext cx="539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4" name="墨迹 83"/>
              <p14:cNvContentPartPr/>
              <p14:nvPr/>
            </p14:nvContentPartPr>
            <p14:xfrm>
              <a:off x="5921375" y="2298700"/>
              <a:ext cx="25400" cy="30797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4"/>
            </p:blipFill>
            <p:spPr>
              <a:xfrm>
                <a:off x="5921375" y="2298700"/>
                <a:ext cx="2540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5" name="墨迹 84"/>
              <p14:cNvContentPartPr/>
              <p14:nvPr/>
            </p14:nvContentPartPr>
            <p14:xfrm>
              <a:off x="5969000" y="2282825"/>
              <a:ext cx="231775" cy="2603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6"/>
            </p:blipFill>
            <p:spPr>
              <a:xfrm>
                <a:off x="5969000" y="2282825"/>
                <a:ext cx="23177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6" name="墨迹 85"/>
              <p14:cNvContentPartPr/>
              <p14:nvPr/>
            </p14:nvContentPartPr>
            <p14:xfrm>
              <a:off x="5988050" y="2232025"/>
              <a:ext cx="174625" cy="2159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8"/>
            </p:blipFill>
            <p:spPr>
              <a:xfrm>
                <a:off x="5988050" y="2232025"/>
                <a:ext cx="17462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7" name="墨迹 86"/>
              <p14:cNvContentPartPr/>
              <p14:nvPr/>
            </p14:nvContentPartPr>
            <p14:xfrm>
              <a:off x="6261100" y="2120900"/>
              <a:ext cx="73025" cy="7937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0"/>
            </p:blipFill>
            <p:spPr>
              <a:xfrm>
                <a:off x="6261100" y="2120900"/>
                <a:ext cx="7302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8" name="墨迹 87"/>
              <p14:cNvContentPartPr/>
              <p14:nvPr/>
            </p14:nvContentPartPr>
            <p14:xfrm>
              <a:off x="6213475" y="2174875"/>
              <a:ext cx="368300" cy="66357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2"/>
            </p:blipFill>
            <p:spPr>
              <a:xfrm>
                <a:off x="6213475" y="2174875"/>
                <a:ext cx="368300" cy="663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89" name="墨迹 88"/>
              <p14:cNvContentPartPr/>
              <p14:nvPr/>
            </p14:nvContentPartPr>
            <p14:xfrm>
              <a:off x="6670675" y="2254250"/>
              <a:ext cx="111125" cy="2095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4"/>
            </p:blipFill>
            <p:spPr>
              <a:xfrm>
                <a:off x="6670675" y="2254250"/>
                <a:ext cx="11112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0" name="墨迹 89"/>
              <p14:cNvContentPartPr/>
              <p14:nvPr/>
            </p14:nvContentPartPr>
            <p14:xfrm>
              <a:off x="6667500" y="2524125"/>
              <a:ext cx="47625" cy="4127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6"/>
            </p:blipFill>
            <p:spPr>
              <a:xfrm>
                <a:off x="6667500" y="2524125"/>
                <a:ext cx="47625" cy="412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9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0"/>
            <a:ext cx="4953000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108700" y="434975"/>
              <a:ext cx="66675" cy="44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6108700" y="434975"/>
                <a:ext cx="666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064250" y="584200"/>
              <a:ext cx="165100" cy="1746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064250" y="584200"/>
                <a:ext cx="1651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6267450" y="412750"/>
              <a:ext cx="196850" cy="3587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267450" y="412750"/>
                <a:ext cx="19685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251575" y="530225"/>
              <a:ext cx="161925" cy="146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251575" y="530225"/>
                <a:ext cx="1619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496050" y="463550"/>
              <a:ext cx="25400" cy="2571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496050" y="463550"/>
                <a:ext cx="254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581775" y="479425"/>
              <a:ext cx="635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581775" y="4794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6581775" y="425450"/>
              <a:ext cx="149225" cy="4095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6581775" y="425450"/>
                <a:ext cx="14922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6115050" y="1250950"/>
              <a:ext cx="38100" cy="1174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6115050" y="1250950"/>
                <a:ext cx="381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6076950" y="1323975"/>
              <a:ext cx="177800" cy="260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6076950" y="1323975"/>
                <a:ext cx="1778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6194425" y="1257300"/>
              <a:ext cx="206375" cy="412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6194425" y="1257300"/>
                <a:ext cx="2063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6270625" y="1285875"/>
              <a:ext cx="31750" cy="1873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6270625" y="1285875"/>
                <a:ext cx="317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6232525" y="1314450"/>
              <a:ext cx="196850" cy="3048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6232525" y="1314450"/>
                <a:ext cx="1968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6451600" y="1295400"/>
              <a:ext cx="41275" cy="3587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6451600" y="1295400"/>
                <a:ext cx="41275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6492875" y="1374775"/>
              <a:ext cx="15875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6492875" y="1374775"/>
                <a:ext cx="158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6534150" y="1289050"/>
              <a:ext cx="158750" cy="4603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6534150" y="1289050"/>
                <a:ext cx="158750" cy="460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5981700" y="2095500"/>
              <a:ext cx="50800" cy="1492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5981700" y="2095500"/>
                <a:ext cx="508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5902325" y="2276475"/>
              <a:ext cx="174625" cy="158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5902325" y="2276475"/>
                <a:ext cx="1746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6086475" y="2101850"/>
              <a:ext cx="136525" cy="412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6086475" y="2101850"/>
                <a:ext cx="13652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6092825" y="2124075"/>
              <a:ext cx="47625" cy="1936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6092825" y="2124075"/>
                <a:ext cx="476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6061075" y="2184400"/>
              <a:ext cx="180975" cy="1428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6061075" y="2184400"/>
                <a:ext cx="1809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6057900" y="2282825"/>
              <a:ext cx="193675" cy="2000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6057900" y="2282825"/>
                <a:ext cx="19367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6324600" y="2171700"/>
              <a:ext cx="101600" cy="1301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6324600" y="2171700"/>
                <a:ext cx="1016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6302375" y="2139950"/>
              <a:ext cx="152400" cy="3651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6302375" y="2139950"/>
                <a:ext cx="15240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6061075" y="3032125"/>
              <a:ext cx="200025" cy="18097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6061075" y="3032125"/>
                <a:ext cx="2000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6146800" y="3003550"/>
              <a:ext cx="19050" cy="3778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6146800" y="3003550"/>
                <a:ext cx="1905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6302375" y="2974975"/>
              <a:ext cx="88900" cy="95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6302375" y="2974975"/>
                <a:ext cx="889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6311900" y="3124200"/>
              <a:ext cx="25400" cy="1841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6311900" y="3124200"/>
                <a:ext cx="25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6407150" y="3003550"/>
              <a:ext cx="127000" cy="2889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6407150" y="3003550"/>
                <a:ext cx="1270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0" name="墨迹 29"/>
              <p14:cNvContentPartPr/>
              <p14:nvPr/>
            </p14:nvContentPartPr>
            <p14:xfrm>
              <a:off x="6391275" y="3051175"/>
              <a:ext cx="635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13"/>
            </p:blipFill>
            <p:spPr>
              <a:xfrm>
                <a:off x="6391275" y="30511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6375400" y="3076575"/>
              <a:ext cx="79375" cy="1428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6375400" y="3076575"/>
                <a:ext cx="793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6591300" y="2940050"/>
              <a:ext cx="203200" cy="3333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6591300" y="2940050"/>
                <a:ext cx="20320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6715125" y="3016250"/>
              <a:ext cx="76200" cy="2381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6715125" y="3016250"/>
                <a:ext cx="762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6816725" y="2962275"/>
              <a:ext cx="15875" cy="857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6816725" y="2962275"/>
                <a:ext cx="158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6848475" y="2978150"/>
              <a:ext cx="101600" cy="2889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6848475" y="2978150"/>
                <a:ext cx="1016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6915150" y="3121025"/>
              <a:ext cx="92075" cy="1492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6915150" y="3121025"/>
                <a:ext cx="9207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7007225" y="3016250"/>
              <a:ext cx="142875" cy="3397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7007225" y="3016250"/>
                <a:ext cx="1428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5969000" y="3860800"/>
              <a:ext cx="257175" cy="1047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5969000" y="3860800"/>
                <a:ext cx="2571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6108700" y="3717925"/>
              <a:ext cx="44450" cy="4635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6108700" y="3717925"/>
                <a:ext cx="444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6070600" y="3898900"/>
              <a:ext cx="225425" cy="2540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6070600" y="3898900"/>
                <a:ext cx="22542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6324600" y="3787775"/>
              <a:ext cx="200025" cy="2127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6324600" y="3787775"/>
                <a:ext cx="2000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6340475" y="4000500"/>
              <a:ext cx="136525" cy="762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6340475" y="4000500"/>
                <a:ext cx="13652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6397625" y="3930650"/>
              <a:ext cx="25400" cy="2571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6397625" y="3930650"/>
                <a:ext cx="254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6429375" y="4044950"/>
              <a:ext cx="47625" cy="952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6429375" y="4044950"/>
                <a:ext cx="476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6473825" y="3914775"/>
              <a:ext cx="15875" cy="1206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6473825" y="3914775"/>
                <a:ext cx="158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6381750" y="4083050"/>
              <a:ext cx="171450" cy="1524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6381750" y="4083050"/>
                <a:ext cx="1714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6550025" y="3927475"/>
              <a:ext cx="244475" cy="26987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6550025" y="3927475"/>
                <a:ext cx="2444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6781800" y="3800475"/>
              <a:ext cx="127000" cy="3937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6781800" y="3800475"/>
                <a:ext cx="1270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6858000" y="4098925"/>
              <a:ext cx="69850" cy="4762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6858000" y="4098925"/>
                <a:ext cx="698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墨迹 49"/>
              <p14:cNvContentPartPr/>
              <p14:nvPr/>
            </p14:nvContentPartPr>
            <p14:xfrm>
              <a:off x="6594475" y="3975100"/>
              <a:ext cx="31750" cy="1397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6594475" y="3975100"/>
                <a:ext cx="31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墨迹 50"/>
              <p14:cNvContentPartPr/>
              <p14:nvPr/>
            </p14:nvContentPartPr>
            <p14:xfrm>
              <a:off x="6988175" y="3886200"/>
              <a:ext cx="171450" cy="32067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6988175" y="3886200"/>
                <a:ext cx="171450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2" name="墨迹 51"/>
              <p14:cNvContentPartPr/>
              <p14:nvPr/>
            </p14:nvContentPartPr>
            <p14:xfrm>
              <a:off x="7080250" y="3984625"/>
              <a:ext cx="60325" cy="1905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7080250" y="3984625"/>
                <a:ext cx="6032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3" name="墨迹 52"/>
              <p14:cNvContentPartPr/>
              <p14:nvPr/>
            </p14:nvContentPartPr>
            <p14:xfrm>
              <a:off x="7140575" y="4003675"/>
              <a:ext cx="123825" cy="1809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7140575" y="4003675"/>
                <a:ext cx="1238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4" name="墨迹 53"/>
              <p14:cNvContentPartPr/>
              <p14:nvPr/>
            </p14:nvContentPartPr>
            <p14:xfrm>
              <a:off x="7156450" y="3879850"/>
              <a:ext cx="107950" cy="10477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7156450" y="3879850"/>
                <a:ext cx="1079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5" name="墨迹 54"/>
              <p14:cNvContentPartPr/>
              <p14:nvPr/>
            </p14:nvContentPartPr>
            <p14:xfrm>
              <a:off x="7270750" y="3879850"/>
              <a:ext cx="190500" cy="28892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7270750" y="3879850"/>
                <a:ext cx="1905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6" name="墨迹 55"/>
              <p14:cNvContentPartPr/>
              <p14:nvPr/>
            </p14:nvContentPartPr>
            <p14:xfrm>
              <a:off x="7378700" y="3927475"/>
              <a:ext cx="219075" cy="2413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0"/>
            </p:blipFill>
            <p:spPr>
              <a:xfrm>
                <a:off x="7378700" y="3927475"/>
                <a:ext cx="2190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7" name="墨迹 56"/>
              <p14:cNvContentPartPr/>
              <p14:nvPr/>
            </p14:nvContentPartPr>
            <p14:xfrm>
              <a:off x="6096000" y="4733925"/>
              <a:ext cx="231775" cy="2825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2"/>
            </p:blipFill>
            <p:spPr>
              <a:xfrm>
                <a:off x="6096000" y="4733925"/>
                <a:ext cx="2317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8" name="墨迹 57"/>
              <p14:cNvContentPartPr/>
              <p14:nvPr/>
            </p14:nvContentPartPr>
            <p14:xfrm>
              <a:off x="6251575" y="4756150"/>
              <a:ext cx="95250" cy="2889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4"/>
            </p:blipFill>
            <p:spPr>
              <a:xfrm>
                <a:off x="6251575" y="4756150"/>
                <a:ext cx="952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59" name="墨迹 58"/>
              <p14:cNvContentPartPr/>
              <p14:nvPr/>
            </p14:nvContentPartPr>
            <p14:xfrm>
              <a:off x="6302375" y="4705350"/>
              <a:ext cx="73025" cy="1460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6"/>
            </p:blipFill>
            <p:spPr>
              <a:xfrm>
                <a:off x="6302375" y="4705350"/>
                <a:ext cx="730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0" name="墨迹 59"/>
              <p14:cNvContentPartPr/>
              <p14:nvPr/>
            </p14:nvContentPartPr>
            <p14:xfrm>
              <a:off x="6384925" y="4705350"/>
              <a:ext cx="234950" cy="2825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8"/>
            </p:blipFill>
            <p:spPr>
              <a:xfrm>
                <a:off x="6384925" y="4705350"/>
                <a:ext cx="2349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1" name="墨迹 60"/>
              <p14:cNvContentPartPr/>
              <p14:nvPr/>
            </p14:nvContentPartPr>
            <p14:xfrm>
              <a:off x="6616700" y="4692650"/>
              <a:ext cx="107950" cy="6667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0"/>
            </p:blipFill>
            <p:spPr>
              <a:xfrm>
                <a:off x="6616700" y="4692650"/>
                <a:ext cx="1079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2" name="墨迹 61"/>
              <p14:cNvContentPartPr/>
              <p14:nvPr/>
            </p14:nvContentPartPr>
            <p14:xfrm>
              <a:off x="6616700" y="4762500"/>
              <a:ext cx="127000" cy="25082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2"/>
            </p:blipFill>
            <p:spPr>
              <a:xfrm>
                <a:off x="6616700" y="4762500"/>
                <a:ext cx="1270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3" name="墨迹 62"/>
              <p14:cNvContentPartPr/>
              <p14:nvPr/>
            </p14:nvContentPartPr>
            <p14:xfrm>
              <a:off x="6470650" y="4822825"/>
              <a:ext cx="82550" cy="1492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4"/>
            </p:blipFill>
            <p:spPr>
              <a:xfrm>
                <a:off x="6470650" y="4822825"/>
                <a:ext cx="825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4" name="墨迹 63"/>
              <p14:cNvContentPartPr/>
              <p14:nvPr/>
            </p14:nvContentPartPr>
            <p14:xfrm>
              <a:off x="6775450" y="4648200"/>
              <a:ext cx="158750" cy="37782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6"/>
            </p:blipFill>
            <p:spPr>
              <a:xfrm>
                <a:off x="6775450" y="4648200"/>
                <a:ext cx="15875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5" name="墨迹 64"/>
              <p14:cNvContentPartPr/>
              <p14:nvPr/>
            </p14:nvContentPartPr>
            <p14:xfrm>
              <a:off x="6985000" y="4733925"/>
              <a:ext cx="155575" cy="635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8"/>
            </p:blipFill>
            <p:spPr>
              <a:xfrm>
                <a:off x="6985000" y="4733925"/>
                <a:ext cx="15557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6" name="墨迹 65"/>
              <p14:cNvContentPartPr/>
              <p14:nvPr/>
            </p14:nvContentPartPr>
            <p14:xfrm>
              <a:off x="6972300" y="4864100"/>
              <a:ext cx="57150" cy="762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0"/>
            </p:blipFill>
            <p:spPr>
              <a:xfrm>
                <a:off x="6972300" y="4864100"/>
                <a:ext cx="57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7" name="墨迹 66"/>
              <p14:cNvContentPartPr/>
              <p14:nvPr/>
            </p14:nvContentPartPr>
            <p14:xfrm>
              <a:off x="6994525" y="4686300"/>
              <a:ext cx="212725" cy="3778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2"/>
            </p:blipFill>
            <p:spPr>
              <a:xfrm>
                <a:off x="6994525" y="4686300"/>
                <a:ext cx="212725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68" name="墨迹 67"/>
              <p14:cNvContentPartPr/>
              <p14:nvPr/>
            </p14:nvContentPartPr>
            <p14:xfrm>
              <a:off x="7089775" y="4848225"/>
              <a:ext cx="104775" cy="16827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4"/>
            </p:blipFill>
            <p:spPr>
              <a:xfrm>
                <a:off x="7089775" y="4848225"/>
                <a:ext cx="1047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69" name="墨迹 68"/>
              <p14:cNvContentPartPr/>
              <p14:nvPr/>
            </p14:nvContentPartPr>
            <p14:xfrm>
              <a:off x="7077075" y="4537075"/>
              <a:ext cx="47625" cy="23812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6"/>
            </p:blipFill>
            <p:spPr>
              <a:xfrm>
                <a:off x="7077075" y="4537075"/>
                <a:ext cx="476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0" name="墨迹 69"/>
              <p14:cNvContentPartPr/>
              <p14:nvPr/>
            </p14:nvContentPartPr>
            <p14:xfrm>
              <a:off x="6953250" y="4737100"/>
              <a:ext cx="19050" cy="3746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8"/>
            </p:blipFill>
            <p:spPr>
              <a:xfrm>
                <a:off x="6953250" y="4737100"/>
                <a:ext cx="190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1" name="墨迹 70"/>
              <p14:cNvContentPartPr/>
              <p14:nvPr/>
            </p14:nvContentPartPr>
            <p14:xfrm>
              <a:off x="6083300" y="5553075"/>
              <a:ext cx="168275" cy="412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40"/>
            </p:blipFill>
            <p:spPr>
              <a:xfrm>
                <a:off x="6083300" y="5553075"/>
                <a:ext cx="1682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2" name="墨迹 71"/>
              <p14:cNvContentPartPr/>
              <p14:nvPr/>
            </p14:nvContentPartPr>
            <p14:xfrm>
              <a:off x="6137275" y="5438775"/>
              <a:ext cx="250825" cy="42862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2"/>
            </p:blipFill>
            <p:spPr>
              <a:xfrm>
                <a:off x="6137275" y="5438775"/>
                <a:ext cx="2508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3" name="墨迹 72"/>
              <p14:cNvContentPartPr/>
              <p14:nvPr/>
            </p14:nvContentPartPr>
            <p14:xfrm>
              <a:off x="6429375" y="5454650"/>
              <a:ext cx="212725" cy="25082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4"/>
            </p:blipFill>
            <p:spPr>
              <a:xfrm>
                <a:off x="6429375" y="5454650"/>
                <a:ext cx="21272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4" name="墨迹 73"/>
              <p14:cNvContentPartPr/>
              <p14:nvPr/>
            </p14:nvContentPartPr>
            <p14:xfrm>
              <a:off x="6467475" y="5689600"/>
              <a:ext cx="161925" cy="762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6"/>
            </p:blipFill>
            <p:spPr>
              <a:xfrm>
                <a:off x="6467475" y="5689600"/>
                <a:ext cx="16192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5" name="墨迹 74"/>
              <p14:cNvContentPartPr/>
              <p14:nvPr/>
            </p14:nvContentPartPr>
            <p14:xfrm>
              <a:off x="6556375" y="5619750"/>
              <a:ext cx="107950" cy="2667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8"/>
            </p:blipFill>
            <p:spPr>
              <a:xfrm>
                <a:off x="6556375" y="5619750"/>
                <a:ext cx="1079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6" name="墨迹 75"/>
              <p14:cNvContentPartPr/>
              <p14:nvPr/>
            </p14:nvContentPartPr>
            <p14:xfrm>
              <a:off x="6635750" y="5635625"/>
              <a:ext cx="25400" cy="1365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50"/>
            </p:blipFill>
            <p:spPr>
              <a:xfrm>
                <a:off x="6635750" y="5635625"/>
                <a:ext cx="2540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7" name="墨迹 76"/>
              <p14:cNvContentPartPr/>
              <p14:nvPr/>
            </p14:nvContentPartPr>
            <p14:xfrm>
              <a:off x="6508750" y="5873750"/>
              <a:ext cx="190500" cy="825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2"/>
            </p:blipFill>
            <p:spPr>
              <a:xfrm>
                <a:off x="6508750" y="5873750"/>
                <a:ext cx="1905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8" name="墨迹 77"/>
              <p14:cNvContentPartPr/>
              <p14:nvPr/>
            </p14:nvContentPartPr>
            <p14:xfrm>
              <a:off x="6797675" y="5559425"/>
              <a:ext cx="238125" cy="39052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4"/>
            </p:blipFill>
            <p:spPr>
              <a:xfrm>
                <a:off x="6797675" y="5559425"/>
                <a:ext cx="23812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79" name="墨迹 78"/>
              <p14:cNvContentPartPr/>
              <p14:nvPr/>
            </p14:nvContentPartPr>
            <p14:xfrm>
              <a:off x="7000875" y="5594350"/>
              <a:ext cx="139700" cy="30797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6"/>
            </p:blipFill>
            <p:spPr>
              <a:xfrm>
                <a:off x="7000875" y="5594350"/>
                <a:ext cx="13970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0" name="墨迹 79"/>
              <p14:cNvContentPartPr/>
              <p14:nvPr/>
            </p14:nvContentPartPr>
            <p14:xfrm>
              <a:off x="7070725" y="5797550"/>
              <a:ext cx="34925" cy="14922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8"/>
            </p:blipFill>
            <p:spPr>
              <a:xfrm>
                <a:off x="7070725" y="5797550"/>
                <a:ext cx="3492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1" name="墨迹 80"/>
              <p14:cNvContentPartPr/>
              <p14:nvPr/>
            </p14:nvContentPartPr>
            <p14:xfrm>
              <a:off x="7162800" y="5432425"/>
              <a:ext cx="187325" cy="49212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60"/>
            </p:blipFill>
            <p:spPr>
              <a:xfrm>
                <a:off x="7162800" y="5432425"/>
                <a:ext cx="187325" cy="492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2" name="墨迹 81"/>
              <p14:cNvContentPartPr/>
              <p14:nvPr/>
            </p14:nvContentPartPr>
            <p14:xfrm>
              <a:off x="7340600" y="5543550"/>
              <a:ext cx="187325" cy="30162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2"/>
            </p:blipFill>
            <p:spPr>
              <a:xfrm>
                <a:off x="7340600" y="5543550"/>
                <a:ext cx="1873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3" name="墨迹 82"/>
              <p14:cNvContentPartPr/>
              <p14:nvPr/>
            </p14:nvContentPartPr>
            <p14:xfrm>
              <a:off x="7470775" y="5553075"/>
              <a:ext cx="142875" cy="3302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4"/>
            </p:blipFill>
            <p:spPr>
              <a:xfrm>
                <a:off x="7470775" y="5553075"/>
                <a:ext cx="1428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4" name="墨迹 83"/>
              <p14:cNvContentPartPr/>
              <p14:nvPr/>
            </p14:nvContentPartPr>
            <p14:xfrm>
              <a:off x="7493000" y="5416550"/>
              <a:ext cx="95250" cy="1651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6"/>
            </p:blipFill>
            <p:spPr>
              <a:xfrm>
                <a:off x="7493000" y="5416550"/>
                <a:ext cx="952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5" name="墨迹 84"/>
              <p14:cNvContentPartPr/>
              <p14:nvPr/>
            </p14:nvContentPartPr>
            <p14:xfrm>
              <a:off x="7642225" y="5489575"/>
              <a:ext cx="44450" cy="1301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8"/>
            </p:blipFill>
            <p:spPr>
              <a:xfrm>
                <a:off x="7642225" y="5489575"/>
                <a:ext cx="444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6" name="墨迹 85"/>
              <p14:cNvContentPartPr/>
              <p14:nvPr/>
            </p14:nvContentPartPr>
            <p14:xfrm>
              <a:off x="7654925" y="5600700"/>
              <a:ext cx="155575" cy="1905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70"/>
            </p:blipFill>
            <p:spPr>
              <a:xfrm>
                <a:off x="7654925" y="5600700"/>
                <a:ext cx="1555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7" name="墨迹 86"/>
              <p14:cNvContentPartPr/>
              <p14:nvPr/>
            </p14:nvContentPartPr>
            <p14:xfrm>
              <a:off x="7762875" y="5492750"/>
              <a:ext cx="266700" cy="2857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2"/>
            </p:blipFill>
            <p:spPr>
              <a:xfrm>
                <a:off x="7762875" y="5492750"/>
                <a:ext cx="266700" cy="285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演示</Application>
  <PresentationFormat>On-screen Show</PresentationFormat>
  <Paragraphs>20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Calisto MT</vt:lpstr>
      <vt:lpstr>微软雅黑</vt:lpstr>
      <vt:lpstr>Calibri</vt:lpstr>
      <vt:lpstr>Arial Unicode MS</vt:lpstr>
      <vt:lpstr>汉仪旗黑-55简</vt:lpstr>
      <vt:lpstr>汉仪雅酷黑 45W</vt:lpstr>
      <vt:lpstr>黑体</vt:lpstr>
      <vt:lpstr>Default Design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林奕</cp:lastModifiedBy>
  <cp:revision>18</cp:revision>
  <dcterms:created xsi:type="dcterms:W3CDTF">2009-11-23T15:05:00Z</dcterms:created>
  <dcterms:modified xsi:type="dcterms:W3CDTF">2022-01-17T17:07:22Z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001C93D8281749B9A46561805F2B6AAE</vt:lpwstr>
  </property>
  <property fmtid="{D5CDD505-2E9C-101B-9397-08002B2CF9AE}" pid="3" name="KSOProductBuildVer">
    <vt:lpwstr>2052-11.1.0.11294</vt:lpwstr>
  </property>
</Properties>
</file>