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346" r:id="rId7"/>
    <p:sldId id="301" r:id="rId8"/>
    <p:sldId id="302" r:id="rId9"/>
    <p:sldId id="303" r:id="rId10"/>
    <p:sldId id="30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724 1344,'-7'14,"6"-11,1 1,0-1,0 0,1 0,-1 1,0 0,0 0,1 2,-1 3,0-1,0-1,1 8,0-8,-1 1,0 1,-1-1,1-1,-1-3,1 1,-1-2,0 0,1 0,0 0,-1 1,3-7,-2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989 1297,'5'17,"-8"-13,-3 0,2-2,0-1,1 1,0 0,9-3,-2 0,1 1,-2-1,1 0,3-2,-3 1,0 0,0 1,0 0,-1 0,0 1,-4 3,-3 1,1-2,-1-1,0 0,0 0,1 1,0 0,-1 4,3-3,0 1,0-1,1 2,-1-1,0-1,1 1,-3 2,2-2,1-1,-1 6,0-4,1 3,-1 0,1 5,0 9,0-18,-1 1,1-2,-1 0,2-6,-2-2,1 1,-1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2254 1578,'2'0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311 200,'-4'15,"1"7,3-18,-1-1,1 0,0-1,0 2,0 0,1 0,-1-2,0 3,0 1,0-2,0 0,0-1,1 0,-1 0,0-1,1 0,0-1,-1 1,1-1,0 0,0 0,0 0,0-1,0 0,0 0,0 1,0-1,0 0,-1-1,1 1,0 0,0-1,2-1,0-1,0 0,0-1,-1-1,0 0,-1-1,0-1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320 156,'14'45,"-14"-41,1-1,1 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364 210,'1'43,"-1"-39,-1 3,1 0,-1 7,1-13,-1 0,1-2,1 0,-1 0,1-1,0-7,0 0,1 2,-1 1,0 1,0 1,1 1,-1-1,0 1,0 2,0-1,0 0,0-1,0 2,0 0,1-1,-2 0,1 2,0-1,0 1,0-2,0 2,0 0,-1-1,1 1,0 0,-1 1,1-1,0 1,-1 1,1-1,-1 1,1 2,0-1,0 0,-1 4,1-3,-1-1,0 0,0 2,0 0,0-2,0 0,1 1,-1 0,0-2,0-1,1 2,-1-1,1-2,-1-1,1-1,0-1,0-1,1-2,-1-1,1-1,1-8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426 175,'4'11,"-5"-7,1 1,-1 0,1 22,0-22,0 1,1 0,-1-1,0 0,1-1,-1 2,1-1,1 0,0-3,-1 0,1-1,0-1,-1 1,1 0,0-1,0-2,0 2,0-1,0 0,0-3,1 2,-2 0,1-1,-1-1,1 1,-1 1,0 0,0-2,-1 3,1-1,-1 1,-1-2,1 1,0 0,-1 1,0-3,-2 1,1-1,0 0,-1-1,0 1,0 1,-1-1,-2 0,1 2,1 0,1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407 191,'41'-1,"-37"-1,-1 1,13 2,-15 0,0-1,-1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585 229,'-8'-14,"7"13,-2-3,2 4,0-2,0 1,0 1,0 0,0-1,0 0,0 1,0 0,0-1,-1 1,0 0,0 1,0-2,-1 2,0 1,0-1,1 0,0 2,0 0,0-1,1 1,0-1,1 1,-1-1,1 0,0 4,1-4,-1 1,1 2,0-1,0 0,0-2,0 2,0 0,0-2,0-2,0 2,0 1,0-3,0-1,0 1,0 0,-1 1,1-3,0 1,0 1,1-1,-1-3,2 1,-2 0,0 0,1-1,-2 1,1 1,0 0,-1-1,1 2,-1-1,0 1,0 0,0 2,1 1,-1 0,0 2,1 0,0 1,-1-1,1-2,-1 2,1 1,0-3,0-1,0 1,0 1,0-2,0-2,1 2,-1 0,0-1,-1-2,1 1,0-1,0-1,0-2,0 1,0 1,1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656 257,'-5'25,"4"-24,0 0,-2 3,3-3,-1-1,0 1,0 0,0 0,0 0,0 0,0 0,0 1,-1-1,2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637 211,'2'0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290 425,'6'37,"-6"-32,0-1,0 3,2 12,-2-17,1-1,-1 0,1 0,-1 0,0 0,1-1,0 0,0 0,0 1,0-1,0 1,0-1,0 0,0 0,0-1,-1 0,0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997 1359,'14'-10,"-11"7,0 1,-4 6,-1 0,-3 4,1-4,0-1,2 0,-1 0,8-1,-2-3,0 1,0-1,1-1,-1 0,1 0,-1 1,0 1,-5 3,1 0,-1 0,-3 2,3-2,-1 1,0 0,0 0,1-1,1 0,-1 0,1 0,4-5,1-3,-1 1,0 2,-1-1,2 0,6-2,-6 3,0 0,1 1,-2 2,-1 4,-3-1,0 1,0 0,0 1,-1-2,1 0,1 0,-2-1,0 0,-1 0,1 0,-1-2,0 1,0-4,1-1,2 0,-1 0,1 0,1 8,1-1,-1 0,1-1,-1 0,-1 0,1 0,-1 0,-1 1,0 0,-1 0,0-1,1 0,-2-1,0 0,-1-1,0-2,0-1,-1-2,-1-2,-4-2,-6-7,5 4,3-2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302 400,'20'44,"-20"-43,1-4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360 427,'-7'34,"7"-32,0-1,0 0,0 0,1 5,0-6,0-1,0 1,0-1,0-1,1-1,0 0,0-1,-1 1,1 0,-1 1,0-1,0 1,0 0,-1 1,1 0,0 0,0 1,-1-1,1 1,-1-1,1 1,0 0,0 0,0 0,0 0,1 0,-1 0,0 0,0 0,0 1,0 0,0 0,0 1,1 0,-2 0,1-1,0 2,0-1,-1 0,1 1,0 3,-1-3,1 0,0 1,0 0,-1-2,0 0,1 1,-1-1,1-2,0 0,0 0,-1-1,1-2,0-2,1-9,-2 10,1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433 379,'-5'46,"5"-40,0 18,1-21,0 0,0-1,0 0,0 0,1 0,-1-1,0 0,1 0,0-1,-1 1,0-1,1 0,0 0,-1 0,1 0,-1 0,1 0,-1 0,0-1,1 0,-1 0,1-1,-1 1,0-1,-1 0,1 0,-1-1,0 1,0-1,-1 0,0 0,0 0,0 0,0-1,-1-1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403 406,'43'1,"-40"-1,0 1,7 2,-8-2,-1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578 351,'-1'82,"1"-74,0 16,-1-22,2-1,-1 1,-1-1,1 0,0-2,-1-1,1 0,0-4,0-1,1 0,-1-1,0-1,1 3,0 1,0 2,-1-1,1 2,0 1,0-1,0 1,0 0,0 0,0 0,0 1,1-1,0 1,0 0,0 0,1 0,0 1,-1 0,0 0,0 0,0 1,-1-1,1 1,-2-1,1 1,0-1,-1 1,0 1,0 0,0 2,-1 1,0-1,-1 0,0-1,0 1,-1-2,1 0,-1 0,0 0,0-1,1 0,-2 2,3-2,0-1,0 1,0-1,0-1,0 0,1 1,-1-1,1-1,0 0,0 0,0-1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660 423,'-14'39,"14"-37,-1-1,0 0,-3 3,4-3,-1-1,0 0,0 0,0-2,0 0,-1-1,1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639 371,'13'34,"-13"-32,-8 0,6-4,0-2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309 630,'2'47,"-1"-44,1 6,-2-8,0 0,1-1,0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303 580,'13'35,"-13"-33,1 0,-1-1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360 607,'-1'56,"1"-51,-1 7,1-11,0-2,0 0,1-1,0-1,0-1,0-1,0-1,0 1,0-1,0 1,0 1,0 1,0 0,0 1,0 0,0 1,0-1,0 1,0 1,0-1,0 2,0-1,-1 1,1 0,0 0,0 1,0 0,0 1,-1 2,1 0,-1 0,0-1,0 0,0-1,1 0,-1 0,0 0,1 0,-1-1,2-1,-1 0,0-1,0 0,1 0,0-1,0 0,-1-1,1-2,-1-1,0-2,0-2,0 0,0 1,0 1,-1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1087 1364,'13'4,"-9"-4,-1 1,0-1,0 1,0 0,1 0,-1-1,0 0,0 0,0 1,1 0,-1-1,0 0,1 0,2 1,-2-2,-1 2,1 0,-1-1,0-1,0 2,0-1,0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424 561,'-4'56,"3"-51,1 0,0 19,0-21,0-1,1 0,-1-1,0 1,1-1,-1 0,1 0,-1 0,1 0,0-1,0 0,0 1,1 0,1-1,-1 0,1-1,0 1,-1-1,1 0,-1 0,0-1,-1 0,1 0,-1-1,0-2,-1 1,1 0,0-1,-1 1,0 2,0-1,-1-1,1 1,-2 0,1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392 600,'44'10,"-40"-9,1 0,6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515 616,'41'-5,"-39"5,0-1,0 2,0-2,0 1,-1 0,0 0,0 0,0 0,-1-1,1 2,0-1,0-1,-1 0,1-1,-1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565 533,'-15'44,"14"-38,2 1,-1 0,1 18,-1-19,1-1,-1 1,1 2,-1-2,1-1,-1 0,0 0,1-1,-1-1,0 0,1 1,-1-1,0-1,0 1,0-1,0 0,0 0,0 0,-1 0,1 0,-1-1,0 2,0-2,0 0,0 1,-2 1,1-3,0 1,-1 1,1-2,-1 1,0-1,0 1,0-1,0 0,-1 0,-1 0,1-1,-1-1,-1-1,0-1,1-2,0 0,2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630 601,'-22'51,"22"-47,1 0,0-1,0-1,0 0,0 0,0 0,0-1,0 0,0 0,1 0,-1 1,0-1,0-1,1 2,-1-1,0 0,1 0,-1-1,0 0,-1-1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676 617,'5'52,"-3"-47,-2-4,1-1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670 578,'22'37,"-21"-35,1 0,0-2,1-1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727 608,'-4'48,"4"-47,-1 1,2-3,0-1,0 0,1-4,0 0,0 1,0 2,-1 0,0 0,0 2,0 0,0-1,-1 1,1 1,-1-1,1 1,0 0,-1 1,1 0,-1 1,1-1,0 1,0 1,0 0,-1 0,1 1,-1-1,0 1,0 0,1 0,-1-2,0 1,0-1,0 0,1-1,0 0,-1-2,1-1,0-1,-1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787 558,'0'59,"0"-55,0-1,0 1,1-2,2 8,-2-9,-1 0,1-1,0 0,1 0,-1-1,0 1,0-1,0 1,1-1,-1 0,0 0,0 0,-1 0,1 1,-1-1,-1 0,1 0,-1-1,1 1,-2-3,-1 0,1 1,1 0,-1 0,0 0,-1 0,1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771 591,'14'0,"-6"-1,-6 0,0 1,-1-1,0 1,0 0,1 0,-1 1,1-1,-1 0,1 0,-1 0,1 1,0-1,0 1,0-1,0 1,0-3,0 0,2-3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1390,'14'6,"-11"-7,2 0,-1 1,-1-1,2 1,0 0,1 0,-3 0,0 1,0-1,0 0,0 1,0 0,0-1,-3-3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909 600,'-8'-16,"8"15,-5 0,4 1,0 0,0 0,0 1,0-1,0 0,1 1,-1 0,0 0,1 1,-1 1,0 0,2 0,-1 0,0 0,0-1,0 0,1 2,0-2,0-1,-1 1,2 0,-1-2,0 1,-1 0,1-1,1 1,-1-1,0 0,1-1,-1 0,1 1,-1-1,1 1,-1-1,0 0,0 0,1-1,1-1,-1 0,-1 1,1-1,-1 1,0 0,0 1,-1 0,1 0,0 0,-1 2,1-1,-1 2,2 2,-1-1,0 0,0-1,-1 0,1 0,-1 0,0 0,1-1,-1 0,1 1,0 0,0-1,-1 0,1 0,-1 1,1-1,1 1,-1-2,0 1,0-1,0 0,0-1,0 1,-1-1,1-1,-1 1,0-1,0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978 618,'-14'48,"14"-47,-3 1,3-3,-1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876 594,'16'-22,"-14"22,1-2,-2 2,0 0,0 0,0 0,0 0,0 1,0 0,0 1,0 2,0 2,1 0,-1 0,1 0,0-2,-1 0,1-1,1 1,-1-1,0 0,1 0,1-1,-2 0,0 1,0-1,0-1,-1 1,1 0,-1-1,0 0,-1 0,1 0,0-1,-1 1,1 0,-1 0,0 0,1 0,-1 1,0 0,1-1,-1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948 559,'-41'71,"39"-66,-1 1,-10 18,12-22,-1 0,0 0,1-1,1 0,0-2,0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1047 593,'3'32,"-2"-30,-1 6,0-7,0-2,1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1052 539,'11'55,"-10"-50,-1-3,1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593,'0'36,"0"-34,0 3,1-5,-1-1,1 0,0-2,3-2,-2 1,0 1,0 1,-1-1,1 2,-1-1,1 1,-1-1,0 1,0 0,0 1,0-2,0 1,0 0,0 0,0-1,0 1,0-1,0 0,-1 1,1 0,0 0,0 1,-1 1,1-1,0 3,0-1,-1 1,0 0,1 0,0 2,-1-4,0 2,1 2,-1-3,0 0,1 0,0 1,-1-2,1-3,-1 0,1 0,-1-1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1153 539,'-11'46,"11"-40,-2 20,2-23,1 0,-1 0,2-1,-1 0,-1-1,2 1,-1-1,1 1,-1-2,0 0,1 0,-1 0,0 0,1-1,-1 0,-1 0,2-1,-2 0,1 1,-1-1,1-1,-1 0,0 0,0 0,-1 0,0-1,0 0,0-1,-1-1,0 2,0 1,0-1,-2 1,1 1,-1 0,1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573,'45'-6,"-35"5,-9 1,0 1,0-1,0 0,0 1,-1-2,1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1240 563,'-1'46,"2"-45,0 0,2-1,-2 0,0 0,1-1,0-1,0 0,0-1,0-1,0 0,-1 0,-1 0,1 0,0 1,0 0,-1 1,0-1,1 1,-1 1,0-2,1 2,-1 0,0 0,0 0,0 2,0 0,1 0,-1 1,0 2,0 1,1 0,-1 0,1 0,-1 0,0-1,0 1,0-1,0-1,0 1,-1-1,1 1,-1-1,1 0,-1 1,0 2,0-1,-1 1,1-1,0-2,-1 0,0-1,0 1,0-1,0 0,0 0,-1 0,2-1,-1 0,1 0,-1-1,1 1,-1 0,1-1,0 0,0-1,1 0,-1 0,1-1,-1-3,1-3,0 0,0-1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1334,'21'23,"-12"-21,-4 0,1 0,-2-1,0 0,0 1,-1 0,-4 1,-1 0,-1 1,0 0,0-1,0 1,0 0,-1 1,1-1,-1 0,1-1,0 1,-1 0,1 0,0-2,0 0,-3-3,4-3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1293 530,'15'56,"-27"-19,9-31,1 1,-1 1,0 0,1-2,-1-1,-1 0,0 0,-1-1,-1 0,-1 0,-2-1,2-1,0-2,0-1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291 837,'29'-34,"-30"32,1 0,-1-1,1 1,-1 1,0-1,0 0,0 1,1-1,-1 1,1 0,-1 0,1 0,0 0,0 0,0 0,-1 0,1 0,0 0,0 0,0 0,0 0,0 0,0 0,0 0,0 0,1 0,-1 0,2-2,-1 1,0 1,0-2,2 0,-1 1,1 0,-1 0,0 1,0 0,0 1,0-1,-1 1,1 0,-1 1,0 1,-1 2,0 0,0 1,0 0,-2-1,1-1,-2-1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308 823,'-1'34,"2"-32,1 12,-2-11,1-1,0 0,0 0,1 0,-1-1,1 0,0 1,0-1,-1-1,0 0,0-1,0 1,0-1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1148,'15'5,"-13"-6,-1 2,1-1,-1-1,5 1,-5 0,-1 1,0 0,0 0,0 0,-1 1,0 0,0 1,0 0,0-1,0 1,0 0,1 1,-1 0,0 0,0 0,1 0,0 0,0 0,0 1,0-2,1-1,0 0,1-1,-1 0,1 0,-1 0,1 0,-1-1,1 0,0 1,-1-1,1 0,-1 0,0 0,0 0,0 0,0 0,0 0,0 0,0 0,0 0,0 0,0 0,0 0,0 0,-1 1,-1 0,0 0,-1 1,-1 2,1 1,-1-1,1 0,1 0,-1-1,0 1,1 0,0-1,0-1,0 0,1 1,0-1,0 0,1 0,0 0,0 0,0 0,0-1,1 1,-1 0,1 0,-1 1,0-1,1 1,-1-1,1 1,-1 0,1-1,-1 0,1-1,-1 1,-1 0,1-1,-1 0,1 1,-1-1,1 1,-1-1,0 1,-1 0,1 0,0 0,-1 1,0 0,0 0,0 0,-1 0,1 0,0 0,-1 0,1 0,0-1,0 0,0-1,0 1,0-1,0 0,0 0,0 0,0-1,0 0,0-1,1 0,-3-6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419 850,'2'0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413 813,'22'37,"-21"-38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456 837,'-3'45,"3"-44,0 0,0-2,2-1,-1-1,1-1,-1-2,1 0,-1 2,1 1,-1 1,0 0,0 1,0 0,-1 0,1 0,0 1,0 0,0 0,-1 1,1-1,-1 1,1 1,0 1,-1-1,1 1,-1 1,0-2,0 1,0 0,0-1,0 0,-1 0,0 0,1 0,-1 0,1-1,0 1,-1 0,1-1,-1 0,1 0,-1-1,1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414 861,'11'29,"-10"-27,0 0,6 14,-3-15,-3-2,1-3,-1 1,0-1,0-1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514 785,'1'57,"1"-55,0 1,-1 0,1-1,1 4,-2-3,0-1,0 0,0-1,0 0,0-1,0 0,0 0,0 0,-1-1,1 1,0-1,0 1,0-1,0-1,1-1,-2 1,1 0,-1 0,-1-1,0 2,0-1,-1 0,0 1,1-1,-1 1,1-1,-3-1,1 1,1 1,-3-3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504 820,'-9'6,"13"-6,1 0,-2-1,10-4,-10 3,0 1,0-1,0 1,0-1,1 1,-1-1,0 1,0 0,3-1,-4 2,0 0,1 0,-2 1,0 0,2 4,-3-2,0-1,-1 0,1 0,-1-2,0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1262 1364,'4'29,"-4"-25,1 1,0-1,-1 2,0-1,1-1,-1-8,0-3,0 0,-1-3,1 6,0-1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661 761,'-17'52,"15"-28,2-20,1-1,-1 0,1 0,0 0,0 0,0 0,1 0,-1-1,1 0,0 0,0-1,0 0,0 0,0-1,0-1,0 1,3-2,-4 0,0-1,1 0,-1 1,0-1,0 0,0 0,0 1,0 0,-1 0,1 0,-1 0,0 0,0 0,-1 0,0 0,-1-1,0 1,1-1,-1 0,0 0,0 0,-1-1,-1 2,0-1,0 1,0 1,0 0,0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625 806,'42'-11,"-40"10,1 1,8-3,-10 3,0 0,0 0,0 0,0 0,0 0,-1 1,1 1,-1 0,0 1,0 0,-1 1,0-1,1 1,0-1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765 835,'-7'48,"5"-46,0 0,-7 5,8-6,-1-1,1 0,0-1,0 0,0-1,1-1,-1 0,-1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754 791,'16'34,"-16"-32,-1-1,0 2,-6 1,4-3,1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551 947,'-12'47,"11"-41,0 0,0 2,-4 25,4-27,1-1,-1 0,1 1,0 0,0-2,0 0,0-2,1-1,-1 0,1-1,0-1,0 1,1-1,-1 0,3-3,0-1,-1 1,1 0,-1 1,0 0,0 0,-1 0,1 0,1-1,-2 2,0-1,-1 1,0 0,0 0,0 0,0 0,0 1,-1-1,0 1,0 0,0 0,-1 1,1-2,-1 1,0 0,-3-2,2 1,0 0,-1 1,0 0,0 0,-1 0,-1 1,0-2,0 1,2 0,-1 0,0 0,1 0,0 0,0 0,0 0,1 0,0 0,-1 0,1 0,0 0,0 0,0 1,0 0,1-1,0 1,0 0,2 0,0 0,1 0,0 0,1 0,0-1,1 0,-1 1,0-1,0 1,0-1,1-1,-1 2,1-1,0 0,1 0,-1 1,0-1,0 1,-1-1,0 1,0-1,-1 0,0 1,0 0,0 0,0 0,-1-1,0 1,0 0,0-1,0 1,-1-1,0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1005,'25'-8,"-24"8,0 0,0 0,0 2,-1-1,-1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616 1046,'36'-7,"-27"5,-8 1,0 0,0 1,0 0,-1-1,1 1,-1-1,0 0,1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699 994,'20'-12,"-14"7,-5 4,0 0,0 0,0 1,0 0,0 0,0 0,0 2,0-1,0 0,0 2,1-1,0 1,-1-1,0 1,1 0,-1-1,0 0,1 0,0 1,0-1,-1 0,2 0,-1 0,0 0,1 0,-1 1,0 0,0-1,-1 0,1 0,-1 0,0-1,0 0,0-1,-1 1,1 0,-1-6,-1 0,1-1,-1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770 953,'-29'54,"27"-50,-1 1,2-1,-6 10,6-12,-1 0,1 0,1-1,-1 0,0 0,1 0,-1 0,2 0,0-1,0 0,-1-1,1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790 989,'50'-21,"-43"19,-6 1,0 0,-1 2,1-1,-2 0,1 1,-2 0,1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1263 1371,'19'-2,"-16"2,0-2,4-1,-4 1,1 0,0 0,2-2,-3 2,1-3,-1 4,-3 5,-2 2,0-2,-1-1,-4 3,3-3,0-1,1 0,-2 1,2-1,0 0,-3 2,3-1,0 0,-1 1,2-1,0 0,5-3,2-2,-2 0,5-1,-5 2,2 1,-2-1,0 0,6 0,-5 0,0-1,-2-1,-2-5,-1 4,1 1,-2-1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816 942,'11'56,"-8"-44,-1-10,-1 1,0-1,-1 0,1-2,0-1,-1-1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866 941,'7'49,"-6"-48,2 2,-2-3,0 0,1 0,0 0,0 0,0 0,0-1,-1 1,1-1,-1 0,0-1,0 1,2-5,-2 1,0 0,-1 0,1-5,-1 7,0 0,0 0,0 0,0 1,0 0,0 1,0 0,-1 1,1-1,0 2,1 1,-1-1,1 1,0 1,0 1,0 0,-1 1,1-1,-1 2,0-1,1 1,-1-2,0 0,0-1,0 1,0 0,0-1,0 1,0 1,-1 0,0 0,0 1,0-1,0-1,-1-1,0 0,0 1,0-1,-1-1,0 0,-1 0,-1 0,1-1,-2 0,0-2,1 1,1-1,1 0,-1-2,0 0,2 1,-1-1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975 976,'36'-17,"-26"15,-7 2,-1-1,0 1,-1 0,1 0,-1 0,0 0,0 0,0 0,-1-1,1 2,-1-2,-1 1,0-1,0 1,1-1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949,'-20'-12,"19"13,-1 1,-4 13,6-11,0 1,0 1,0-1,1-1,-1 0,0 1,1-2,0 2,0-3,0 0,0-1,0 1,0-1,0-2,0 1,0 0,0-2,1 0,0-2,-1 0,1-1,-1 0,0-1,0 0,0 0,0 2,-1 1,1 0,0 1,0 0,-1 1,1 0,-1 0,0 0,0 2,1 0,0 0,-1 0,1 3,1 3,1 0,-2-1,1-1,0-1,0-1,0 0,0 0,-1-1,1 0,-1 0,1 0,-1 0,0-1,0-1,0 0,0 0,-1-1,1 0,-1-1,0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930,'34'30,"-31"-28,0 1,-2-1,1 0,1 6,-2-7,-1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1152 908,'-21'66,"20"-61,-4 8,4-12,0 0,1 0,-1-1,1 1,0-2,0 0,1-1,-1 0,1-3,-1-1,0 0,0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1101 954,'48'-10,"-45"9,-1 1,5-1,-6 1,0 0,0 0,0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1177 883,'1'64,"-1"-61,0-1,0 5,0-5,0-1,0 0,0 0,0-2,0-1,0-1,0-1,0 1,0 1,1 0,-1 0,0 1,0 0,1 1,-1-1,1 1,0-1,0 1,0-1,0 1,1-1,3 0,-3 1,1-1,-1 2,0-1,0-1,-1 1,1 1,-1-1,0 1,0 0,0 0,-1 0,0 0,0 0,0 0,-1 0,-1 1,-1 1,-1 0,0 0,1-1,0 0,0 0,0-1,1 1,0-2,0 1,-1-1,1-1,0 0,0 0,1-1,0 0,0 0,0 0,2 0,-1 0,0 1,1 0,1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1237 956,'11'37,"-17"-25,5-10,0 1,0-1,-1 0,0 0,1 1,-1-1,1 1,0-1,-1 0,1-1,0 0,-1 0,1-1,0 0,0-1,0-2,0 0,0 0,0-1,0 0,1 1,-1-1,0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1228 920,'20'15,"-21"-15,-14-2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1291 1320,'-5'31,"5"-24,0-1,0 9,0-6,0-1,0 3,0 6,1-9,-1 0,0 1,1 0,0-3,0 0,-1 0,1-2,0-1,0 0,0-6,-1 0,0-1,-1-1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461 1146,'11'61,"-11"-59,-1 5,1-6,1-1,-2-1,1 0,-1-1,0-2,1-2,-1-1,1 0,0 1,0 1,0 1,1 0,-1 1,0-1,1 0,0 1,0 1,0-1,1 0,-1 0,-1 1,1-1,1 0,-1 1,0 0,0 0,1 1,-1 0,1 1,0-1,0 1,0 0,0 1,0-1,0-1,1 1,-1 0,0 0,-1 0,0 0,0 0,0 0,0 0,0 0,0 0,0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505 1164,'38'-9,"-36"8,5-4,-6 5,0-1,0 1,0 0,-1-1,1 1,-1-1,-1 0,1 0,-1 0,-1-2,-1 0,0-1,-1 1,1 1,0 0,1 0,0 1,-1 0,2 0,-1 1,1 0,0 1,-1-1,2 2,-2 0,-1 1,2 0,-1 1,1 1,0-1,-1 0,0 3,1-4,1 0,-1-1,1 1,1-1,-1 0,0 1,1 1,1 0,-1 0,0 0,0-1,1 0,-1-1,1 0,-1 0,1-1,0 0,0 0,1 0,-1-1,1 0,0 0,0 0,0 0,1-1,-1-1,1 1,-2-2,1-1,-1-2,0 0,0 0,-1 2,0 0,0 0,0 0,0 0,-1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1074,'-6'64,"6"-57,0-1,0-1,1 0,4 28,-4-29,0-1,0-1,0 0,0-1,0-1,0 0,0 0,0 0,0 0,0-1,1 0,0 0,0 0,-1-2,0-2,0 1,-1-1,0 0,0 1,0 1,-1-1,-1 1,1-1,-1 1,0-1,-1 2,0-2,1 1,-1-2,0 1,1 0,-1 0,0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557 1129,'23'6,"-21"-7,0-1,12-8,-10 8,-1 1,0 0,-1 0,2-2,-2 2,-1 1,0-1,0 1,-1 1,-1 3,1 2,-1 0,1 0,0 0,0-2,0 0,0-1,0 0,1 0,-1-1,1 1,0-1,0 0,0 0,-1-1,1 1,0-1,0 0,0-1,0 0,0 0,1 0,0-1,0 0,-1-1,1 0,0-1,-1 1,1-1,-1 0,0 0,0-1,-1 1,1-1,-1 0,0-1,0 1,0 1,0 1,0 0,0 0,-1 1,0 1,0 0,1 1,-1 0,1 1,-1 0,0 0,1 2,0-1,0 0,1-1,-1 1,1 0,-1-1,1-1,1 2,-1-1,1-1,0 1,0 0,0 0,1 0,0 1,0-1,-1 0,0-1,-1 0,0 0,0-1,0-1,0 0,-1-1,0 0,1-3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1113,'3'52,"-2"-41,-1-10,0 0,0-2,0 0,0 0,0-4,0 0,0 0,0 0,1 2,0 0,0 1,0-1,0 1,0-1,-1 0,1 1,0 0,0 0,0 0,1 0,-1 1,0 0,0 0,1 0,0 0,0 0,0 0,1 0,2-1,-3 2,0-2,0 1,-1 0,1 0,-2 0,1 0,-1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728 1150,'6'54,"-6"-52,1 3,-1-4,0-2,1 1,-1-1,1-5,1-3,-1 1,0 1,-1 1,1 1,0 1,0 0,-1 1,1 0,0 0,1 1,-1 1,0-1,0 1,0-1,0 2,0-1,0 0,1 0,-1 1,0 0,1-1,-1 1,0 0,0 0,1 0,-1 1,0 0,0 0,0 0,0 2,1 0,-1 0,0 0,1 1,-1 0,0 0,0 1,0 3,1 0,-1-1,0 0,1-2,-1 0,-1-1,0-2,-1-2,0-1,0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923 1090,'-13'58,"12"-53,1 0,1 25,-1-25,0 0,1-1,-1-2,0-1,1 0,0 1,-1-1,1-2,0 1,0 0,1 0,-1 0,2-1,1 0,-1 0,3-2,-4 1,0 1,0-1,-1 0,1-1,-1 1,0-1,0 0,0 1,-1 0,1 0,0-1,-1 1,-1 1,1 0,0 0,-1 0,0 0,1 0,-1 0,-1 0,0 0,-1 0,-1 0,0-1,0 1,-1 0,1 0,0 0,1 0,-1 0,1 0,0 0,0-1,1 2,-1-1,1 0,0 1,0 0,1-1,0 0,-1 1,1 0,1-1,-1 1,2-1,0 1,0 0,1-1,1 0,0 0,0-1,0 0,-1 1,1-1,-1 0,0 1,1 0,-1 0,1-1,1 1,0 0,0 0,-1 0,4-2,-5 2,1 0,-1 0,0 0,0 0,0 0,-1 1,1-1,-1 1,0 0,0 0,0 0,-1 1,0 1,1 2,-1-1,0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976 1151,'34'-10,"-33"10,7-3,-7 2,0 1,1 0,-1 0,0-1,1 1,-1 0,1 0,0 0,-1 0,1-1,0 0,-1 1,1 0,-1-1,0 1,0-1,0 1,0 0,0-1,-1 0,-1 1,0 0,-2-2,-1 1,0-1,0 0,1 1,1-1,-1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1008 1104,'11'87,"-12"-89,1-1,-1-1,1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1070 1093,'38'1,"-38"0,0 0,0 0,-1 0,0 1,-1 1,1 0,-1 0,0-1,0-1,0 1,0-1,0 0,1 1,0-1,0 0,1 0,-1 0,1 0,-1-1,1 1,0 0,1-1,0 1,2 0,-1 0,1 0,0 0,-1-1,0 1,0-1,0 1,2-1,-3 0,1 1,0 0,0-1,-1 1,0 1,0-1,0 0,0-1,-1 1,1 0,-1 0,1-1,-1 2,0-1,0 0,1 0,-2 1,1 1,-1-1,0 0,0 0,-1 1,1 0,-1 0,1 0,-1-1,0 1,1 0,-3 3,3-3,-1-1,1 1,-1 0,0-2,0 1,0-1,0 0,0 0,-1 0,1 1,0-1,1-1,0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1330 1360,'18'1,"-14"-1,-3-3,-4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1172 1166,'-3'47,"-2"-37,4-9,1 0,-1 1,0-1,0 0,-1-1,1 1,0-2,-1 0,0 0,0-1,-1-1,0 0,1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1162 1122,'21'29,"-21"-28,-4 1,2-2,-2-2,0-3,0-1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278 1541,'6'48,"-6"-47,1-1,0 0,2-3,-2 0,-1-1,0-5,0 0,0 1,-1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287 1466,'20'48,"-19"-46,5 6,-3-6,-2-2,1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345 1515,'2'33,"-2"-32,0 0,1 0,1 0,-1-1,-1-1,1 0,0-1,1 0,0 0,-1-1,1 0,0-3,-1 3,1 0,0 0,-1-1,1 0,0 0,0 1,0 0,-1 1,1 0,0 0,0 1,-1 0,1 0,-1 1,0 0,0 1,0-1,-1 1,1-1,-1 3,1 1,0 1,-1 0,1 1,-1-2,0 0,1 0,-1 0,1 0,-1 0,1-1,0-1,-1 1,1-1,-1-1,1 0,0-1,-1-1,1-1,0 0,-1 0,1-2,0 0,0-1,0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438 1446,'0'72,"1"-67,11 18,-10-20,-1 0,1-1,0 1,0-1,-1 0,1-2,-1 0,0 1,0-1,0-1,0 0,0 0,0-1,0 1,0-2,0 1,0 0,-1-1,0 1,0-1,0 0,-1 1,0 0,0-1,0-1,0 1,-1-1,0-1,0 0,-1 0,1 1,-2 0,1 1,-1 1,-1 0,0 0,1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1482,'53'-5,"-50"4,-1 1,15 1,-13-1,-1 1,1 1,0 0,-2-1,-1 1,-1-1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580 1460,'5'59,"-5"-55,0-1,1 4,-2-7,2 0,-1-1,0 0,3-11,-2 4,1 2,-2 0,1 2,1 1,-1-1,0 1,1 0,0-1,1 2,-2-1,1-1,0 0,0 0,-1 0,0 0,0 2,1-1,-1 1,0 0,0 1,0 0,-1 0,1 1,-1 1,0 0,1 4,0 2,-1-1,1 0,-1 0,0-2,0-1,0 1,0 0,1 0,-1 0,0-1,1 1,-1-1,0-1,0-1,0 1,0-1,0-2,1 1,0-1,-1 0,1-3,-1 1,1 0,-1-1,1 1,0 0,0 1,-1-1,1 0,0 1,-1-1,1 0,1 0,-1 0,0 0,0 0,0 0,0 0,0 1,0 0,0 1,0 0,0 1,0-1,-1 2,1 0,-1 0,0 0,2 4,-1 0,0 0,-1-1,1-1,0 0,-1 0,0-1,1 0,0 0,0 0,-1 0,1 0,0 0,0-1,0 1,0 1,1-1,-1 0,0 1,0 1,1-2,-1 0,-1-1,2 1,-1-2,-1-1,1-1,0-2,-1-1,1 1,-1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724 1476,'-33'-14,"32"15,-2 4,3-4,0 2,0-1,0-1,-1 1,2 0,-1 0,1-1,0 1,0-1,0 1,-1-1,1 0,0 0,1 1,-1-1,1 0,-1-1,0 0,0 0,0 0,0-1,0 1,1-1,3-2,-3 1,0 1,-1-1,0 1,0 0,0 0,-1 0,1 1,-1-1,1 1,-1-1,1 1,0 0,-1 1,1 1,-1-1,1 1,-1 2,1 1,1 0,-1 0,0 2,0-2,-1 0,1-2,0 1,0-2,0-1,-1 0,0 0,1-1,0 0,-1-1,1 0,-1-3,1-2,0-1,-1 2,1 0,-1 1,1 1,-1-3,1 3,-1 0,1 1,-1 1,1-1,0 0,0 1,-1 0,1 0,-1 2,1-1,-1 1,1 0,-1 1,2 2,0-1,0 1,-1 0,0-1,0 1,1 1,-1 1,1-1,-1-1,1-1,0 1,-1-2,1 1,-1 0,1-1,0 0,-1 0,0-1,0 0,0 0,0-2,-1 0,0 0,0-1,1 0,-2-3,0-3,0 0,-1-2,1 2,-1 1,0 0,-1 1,-4-11,3 9,1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1425,'31'39,"-29"-39,0-1,5-7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1332 1390,'1'48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1447,'8'58,"-8"-52,0-2,0 14,0-16,1 0,-1-1,1 0,-1 0,1-2,-1 0,1 1,-1-1,1-2,2-10,-2 4,0 2,0 1,0 0,0 2,0 0,0 0,1 1,-1 0,1 1,0-1,0 1,-1-1,1 1,-1 0,0 1,0 0,0 1,-1-1,1 1,-1 1,1 0,0-1,-1 1,1 3,0 0,0-1,-1 0,1 0,-1 1,1-2,-1 1,1 0,-1 0,1 0,0 0,0 2,0 0,0-1,-1-1,1 2,0-3,0 0,-1-1,0 0,0-2,1 1,-1-4,0-3,1 2,-1-1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879 1394,'-15'44,"11"-10,4-29,0-1,1 1,-1 0,1 0,0 2,0 0,1 1,1-3,-1-1,1 0,0-1,0 0,-1 0,1-2,0 0,-1 0,0-1,0 0,-1-2,0 1,-1-2,-1 1,0-1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914 1469,'35'6,"-34"-6,0 0,0 0,1-1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979 1464,'25'-10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1027 1452,'2'0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1102 1373,'15'82,"-16"-73,0-1,-1-1,-13 26,8-26,-1-2,-1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324 1667,'38'-33,"-37"30,1-14,-2 13,-1 0,1 1,-1 1,1 0,-1-1,0 2,0-1,1 1,-1 0,1-1,-1 1,0 0,1 0,0 0,0 0,0 0,0 0,0 0,1 1,0 0,0-1,0 1,0 0,1 0,-1 0,1 0,1 1,-1 0,1 0,-1 1,1-1,0 0,-1 0,0 1,1 0,-1 1,-1-1,1 1,0 0,-2 1,1 0,-1 0,0 0,-1 0,1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361 1657,'5'54,"1"-35,-3-16,-1 0,0 1,1-1,0-1,-1-1,-1-1,-1-1,0-1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568 1736,'-25'-27,"24"26,0 1,-5 1,5-1,0 0,0 1,0 0,0 1,0 0,0 2,0 2,0 0,1 0,0 0,0-1,0 0,0 0,0 0,0 1,1 0,-1 0,1 0,-1-1,0-2,1-1,-1 0,0-1,1 0,-1 0,1-1,0 0,0 0,0-1,0 1,1-2,2 0,-1 0,-1-1,0 0,0 1,0 0,0-1,-1-1,1 1,-1 1,1 0,-1-1,0 0,0 2,-1-1,1 0,0 0,-1 1,1 0,-1-1,0 1,1 1,0 1,0 0,-1 1,1-1,-1 1,1 1,-1-1,2 3,-2-1,0-1,1 1,-1-1,1 0,-1-1,1 0,-1-1,1 0,-1 0,1-1,-1 1,1-1,0-1,0 1,-1-1,1 1,-1-1,0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1710,'32'-2,"-30"2,0 0,-1-1,4 1,-4 0,-1 1,0 0,0 0,-2 1,-1 2,0-2,-1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748 1350,'16'-5,"-12"2,4-2,-5 4,1-1,-1 2,0-1,2 1,-2 0,0 1,-1 2,-1 0,-3 2,-1-2,-2-4,1-1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1369 1364,'21'-4,"-19"7,1 4,-1-3,-1 1,1 5,-2 5,0-4,0-6,-1-2,0 3,-1-2,0-1,-2-1,1-3,0 0,-1-4,0-1,2 2,1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1743,'40'-15,"-38"15,0 0,-1 0,6 5,-6-3,0 0,0-1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715 1706,'-2'36,"3"-35,1-1,5-2,-6 1,0-1,1 0,-1-1,0 0,0 0,0 0,0 0,-1 0,0 0,1 0,-1 1,0-1,1 1,-1 0,-1 0,1 0,0 0,0 0,0 0,-1 0,1 0,-1 1,0-1,0 1,1-1,-1 1,-1-1,1 1,0 1,0 0,0 0,0 1,-1-1,1 1,0 0,-1 2,1-1,0 0,0 0,0 1,1 0,-1-2,-1 1,1-1,0 1,0-1,0-1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786 1736,'-3'31,"3"-29,-1 2,2-4,-1-4,-1 2,1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769 1677,'2'0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856 1641,'12'72,"-11"-67,1-1,0 14,-3-13,1-3,0-1,0 0,-1-1,2 0,-1-1,1-12,-1 5,1 2,-1 1,1 1,0 1,-1 0,1 0,0 1,0-1,0 1,1 1,-1-1,0 0,-1 1,2 0,-1 0,0 0,1 0,-2 2,1-1,0 0,-1 1,2 0,-1 0,0-1,1 3,-1-1,1-1,-1 0,0 3,0-2,-1 0,0 0,0 0,0 0,0 0,-1 2,1 0,-1 0,0 0,-1 1,1-1,-1-2,0 1,1-1,-1 1,-2 0,1-2,1 1,0 0,0-1,1-1,-1 0,1 0,0 0,1-1,-1 1,1-2,0 1,0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928 1700,'32'0,"-31"0,0 0,0 0,4 2,-5-1,1-1,-1 1,1 0,-1 0,-1 0,1 0,-1-1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939 1737,'45'-4,"-43"3,2 0,1-2,-4 3,-1-1,1 0,-1 2,-1-1,0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1022 1648,'39'11,"-39"-10,1 0,3 10,-4-8,1 0,-1 1,0 0,0-2,-1 0,1 1,-1-1,0 0,0 0,0 0,0 0,0 0,0 0,-1 0,1 0,-1 0,1 0,0 1,0-1,1-1,-1 2,1 0,-1-2,1 0,0 0,0 2,1-3,0 0,0 0,3-1,-2 0,1 0,0-1,1 0,-1 0,0 0,0 1,1-1,-1 1,1 0,0 0,-1 0,0 0,0 0,-1 1,0-1,-1 0,1 1,-1 0,1 0,-1-1,0 1,1 1,-1-1,-1-1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1126 1706,'2'46,"-5"-41,2-5,0 0,0 0,0 0,0 0,-1-1,0-1,0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1655,'15'34,"-18"-33,1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1368,'-5'46,"5"-42,-1 3,0-2,0-1,-2-8,3 1,0-1,0 1,0 0,1 0,0-1,-1-1,1 1,1 0,-1 1,1 0,0-1,1 1,0-2,3 0,-5 2,2 1,0 4,-3 1,1 0,-1 1,0 0,0 5,0-5,-1 7,1-7,0-1,-1 0,1 0,-2 1,0-1,1 0,-2-2,0-1,0-2,-1-2,0 0,3 1,-1-2,1 2,1-3,0 3,1-1,1 0,1 0,1 2,3-2,-2 1,1 0,-3 0,-1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583 1867,'-37'-7,"35"8,-4 6,6-5,-1 1,1-1,0 1,0 2,1-1,-1 0,1 0,0 2,-1-3,1 0,0 0,1 0,-1-1,1 0,0 1,0-1,0 0,1 0,-2 0,1 0,-1-1,0 0,0-1,0 0,0 0,0 0,0-2,0 1,0 0,0-1,1-1,-1 0,1 0,-2 0,1 0,0-1,0-2,-1 0,1 1,-1 0,1 1,-1 1,0 0,1 0,-1 0,0 1,0 0,0-1,0 2,1-1,-1 1,1 0,-1 0,0 3,1 0,0 1,0 0,1 2,-1-1,1 1,0 1,-1 0,1-1,-1-2,1 1,1-1,-1 0,0-1,0 0,2 1,-2-2,-1 1,1-1,-1-1,0 0,0 0,1 0,0 0,-2-1,1 1,-1-2,1 1,-1-1,-1 0,1-1,0-1,0 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632 1859,'47'-1,"-46"0,0 1,3 0,-3 0,-1 1,-1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636 1905,'45'-26,"-38"25,-6 1,0 0,0 0,0 1,0-1,1 1,-1 0,1 4,0 0,-2-2,1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773 1849,'55'-17,"-53"17,0 0,9 2,-10-2,0 0,-1 1,1-1,-2 0,-1-1,-1-2,0 1,0-1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814 1787,'-20'31,"20"-26,1 0,4 20,-3-22,-1 1,1 0,-1 0,1-1,0 0,-1 3,1-1,-1-1,0 1,0 1,0-3,0 0,0 3,0-3,0-1,0 2,-1-2,0-1,0 0,0 1,0-1,-1 0,0 0,-1 1,0 0,0 0,-1 0,1 1,0-2,0 0,0 0,0 1,-1-1,1-1,0 0,0 1,0-1,0-1,0 1,1 0,0 0,0-1,1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887 1823,'-25'39,"24"-37,1-1,0 1,0 9,0-8,1 0,-1 2,1-1,0-1,1 0,0 0,0-1,0 0,1 0,0 0,0 0,-1-1,1 0,-1 1,1-1,-1 0,0 1,1-1,-1 0,0 0,0 0,-2 0,1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1828,'-14'-20,"12"20,1 0,-4 1,4-1,0 2,-1-1,1 1,0 0,0 0,0 3,1 0,0 2,0-1,1-1,-1 0,0-2,1 0,0 0,0-1,0 1,1-2,-1 1,0-1,1 0,-1 0,1-1,-1-1,0 1,0 0,1-1,0 0,-1 0,0-1,1 0,-1-1,0 0,0 1,0-1,0-1,-1 0,1-1,0 0,-1 1,1 1,-1-1,0 2,1 0,0 1,-1 0,0 0,0 0,0 2,0 3,0 3,0 1,0-2,0 0,0-2,0 0,0-1,0 1,0-1,1 0,-1 0,1 0,0 1,0-1,0 2,0 2,0-3,1 0,0-1,0 1,0-2,0-1,0 1,0 0,0 0,0-1,0 0,-1 0,0-2,0 1,-1-1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1039 1853,'-10'57,"10"-55,-1 0,1 3,-1-5,1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1073 1818,'4'50,"-4"-47,1 16,0-15,-1 0,0-1,1 0,-1-2,1 0,0 0,0 0,0-1,0 0,0-1,1-1,-1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1110 1850,'8'50,"-2"-48,-5-2,0-1,1 0,-1 1,1-1,0-3,0 1,-1-1,1 2,-1-2,0 1,-1 0,1 0,-1 0,-1 1,1-1,-1 1,0 0,-1 0,1-1,-1 1,0 0,0 0,0-1,0 1,0-1,0 0,0 0,0 1,0-1,0 2,0-1,1 1,-1 0,1 1,-1 0,2-1,-1 1,0 0,2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1453 1330,'-24'53,"24"-49,1-1,2 0,1-3,2-2,-2 1,0-2,-8 18,2-10,1 0,0-2,-3 4,2-3,1-1,0 0,5-4,-1 0,0 0,2 0,-1 0,-1 1,0 1,-8 6,1-1,1 0,1-2,-1 3,1-4,1 0,-1 0,1 1,-2-3,3-8,0 0,0 0,0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1141 1804,'28'20,"-26"-15,4 19,-5-20,-1-1,1 1,-1-2,1 2,-1 0,0-1,-1 2,1 1,-1 1,1-1,-2-2,1 0,-1 0,0-1,0 0,0 0,0-1,0-1,0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1219 1874,'7'40,"-10"-33,2-7,0 1,0 0,0-1,0 0,0 0,0-1,0 0,0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1218 1814,'11'25,"-21"-13,8-12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404 1932,'-3'33,"2"-32,1 0,-3 4,3-3,0 0,0-1,0 1,1 2,-1-2,1 1,0-1,-1 1,1-1,0 0,0 0,0-1,0-1,0 1,0 0,1-1,0 1,-1-1,0 1,1 0,0-1,0 1,0-1,-1 1,1-1,1 1,-1-1,-1-1,0 1,0 1,0-1,-2 0,1 1,-1-1,0 2,0-1,0-1,0 1,0 0,1 0,-1 0,1 0,0 0,0 1,0-1,0 0,0 0,1 0,-1 0,0 1,1 0,0-1,-1 0,1 1,0-1,0 1,0-1,-1 1,2 1,-1-1,0 0,0 1,0 0,-1 0,1 0,-1-1,0 0,0-1,-1 0,1 1,-1 0,0 0,0-1,-1 1,0 0,0 0,0 0,0 0,0 0,0 0,-1 0,1-1,0 1,1 0,-1 0,0-3,0 0,0-1,0-1,-3-4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311 200,'-4'15,"1"7,3-18,-1-1,1 0,0-1,0 2,0 0,1 0,-1-2,0 3,0 1,0-2,0 0,0-1,1 0,-1 0,0-1,1 0,0-1,-1 1,1-1,0 0,0 0,0 0,0-1,0 0,0 0,0 1,0-1,0 0,-1-1,1 1,0 0,0-1,2-1,0-1,0 0,0-1,-1-1,0 0,-1-1,0-1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320 156,'14'45,"-14"-41,1-1,1 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364 210,'1'43,"-1"-39,-1 3,1 0,-1 7,1-13,-1 0,1-2,1 0,-1 0,1-1,0-7,0 0,1 2,-1 1,0 1,0 1,1 1,-1-1,0 1,0 2,0-1,0 0,0-1,0 2,0 0,1-1,-2 0,1 2,0-1,0 1,0-2,0 2,0 0,-1-1,1 1,0 0,-1 1,1-1,0 1,-1 1,1-1,-1 1,1 2,0-1,0 0,-1 4,1-3,-1-1,0 0,0 2,0 0,0-2,0 0,1 1,-1 0,0-2,0-1,1 2,-1-1,1-2,-1-1,1-1,0-1,0-1,1-2,-1-1,1-1,1-8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426 175,'4'11,"-5"-7,1 1,-1 0,1 22,0-22,0 1,1 0,-1-1,0 0,1-1,-1 2,1-1,1 0,0-3,-1 0,1-1,0-1,-1 1,1 0,0-1,0-2,0 2,0-1,0 0,0-3,1 2,-2 0,1-1,-1-1,1 1,-1 1,0 0,0-2,-1 3,1-1,-1 1,-1-2,1 1,0 0,-1 1,0-3,-2 1,1-1,0 0,-1-1,0 1,0 1,-1-1,-2 0,1 2,1 0,1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407 191,'41'-1,"-37"-1,-1 1,13 2,-15 0,0-1,-1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585 229,'-8'-14,"7"13,-2-3,2 4,0-2,0 1,0 1,0 0,0-1,0 0,0 1,0 0,0-1,-1 1,0 0,0 1,0-2,-1 2,0 1,0-1,1 0,0 2,0 0,0-1,1 1,0-1,1 1,-1-1,1 0,0 4,1-4,-1 1,1 2,0-1,0 0,0-2,0 2,0 0,0-2,0-2,0 2,0 1,0-3,0-1,0 1,0 0,-1 1,1-3,0 1,0 1,1-1,-1-3,2 1,-2 0,0 0,1-1,-2 1,1 1,0 0,-1-1,1 2,-1-1,0 1,0 0,0 2,1 1,-1 0,0 2,1 0,0 1,-1-1,1-2,-1 2,1 1,0-3,0-1,0 1,0 1,0-2,0-2,1 2,-1 0,0-1,-1-2,1 1,0-1,0-1,0-2,0 1,0 1,1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1454 1376,'33'-10,"-30"8,0 1,0 1,-8 6,3-3,-1 0,-2 2,2-3,0 0,-3 4,3-3,0 2,1 0,0-1,0 0,0-1,0 2,1-2,1 0,5-5,-1 1,0-2,4-4,-5 3,-1-1,7-8,-5 8,-1 2,1 0,-4 0,-6-1,2 1,0-1,1 3,0-1,3 5,3 2,-1-1,1 5,2 8,-4-11,1 0,0 0,1 3,0-1,-1-3,-1-1,0 1,-1-1,1 0,0 0,0 1,-1-2,0-6,1-2,-1-1,0 0,0 1,1 2,0-1,-1 1,1-3,0 3,0 0,0-1,-1-1,-1 2,-3 2,1 2,0 1,-1 1,2 0,1 0,-3 1,0 1,3-2,-1 0,-1 2,0 0,1-1,0-1,0-6,2 0,0 0,0 0,1-2,1-3,-1 4,1-1,-1 0,0-1,0-1,-1 0,1 2,0 0,0 1,0 0,0-4,-1 3,1 1,0-1,-1 1,0 0,0 0,1 0,-1 1,3 4,-1 2,0 0,1 0,-1 0,0 0,1 1,2 1,-1 1,-1-3,-2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656 257,'-5'25,"4"-24,0 0,-2 3,3-3,-1-1,0 1,0 0,0 0,0 0,0 0,0 0,0 1,-1-1,2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637 211,'2'0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290 425,'6'37,"-6"-32,0-1,0 3,2 12,-2-17,1-1,-1 0,1 0,-1 0,0 0,1-1,0 0,0 0,0 1,0-1,0 1,0-1,0 0,0 0,0-1,-1 0,0 0,1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302 400,'20'44,"-20"-43,1-4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360 427,'-7'34,"7"-32,0-1,0 0,0 0,1 5,0-6,0-1,0 1,0-1,0-1,1-1,0 0,0-1,-1 1,1 0,-1 1,0-1,0 1,0 0,-1 1,1 0,0 0,0 1,-1-1,1 1,-1-1,1 1,0 0,0 0,0 0,0 0,1 0,-1 0,0 0,0 0,0 1,0 0,0 0,0 1,1 0,-2 0,1-1,0 2,0-1,-1 0,1 1,0 3,-1-3,1 0,0 1,0 0,-1-2,0 0,1 1,-1-1,1-2,0 0,0 0,-1-1,1-2,0-2,1-9,-2 10,1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433 379,'-5'46,"5"-40,0 18,1-21,0 0,0-1,0 0,0 0,1 0,-1-1,0 0,1 0,0-1,-1 1,0-1,1 0,0 0,-1 0,1 0,-1 0,1 0,-1 0,0-1,1 0,-1 0,1-1,-1 1,0-1,-1 0,1 0,-1-1,0 1,0-1,-1 0,0 0,0 0,0 0,0-1,-1-1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403 406,'43'1,"-40"-1,0 1,7 2,-8-2,-1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578 351,'-1'82,"1"-74,0 16,-1-22,2-1,-1 1,-1-1,1 0,0-2,-1-1,1 0,0-4,0-1,1 0,-1-1,0-1,1 3,0 1,0 2,-1-1,1 2,0 1,0-1,0 1,0 0,0 0,0 0,0 1,1-1,0 1,0 0,0 0,1 0,0 1,-1 0,0 0,0 0,0 1,-1-1,1 1,-2-1,1 1,0-1,-1 1,0 1,0 0,0 2,-1 1,0-1,-1 0,0-1,0 1,-1-2,1 0,-1 0,0 0,0-1,1 0,-2 2,3-2,0-1,0 1,0-1,0-1,0 0,1 1,-1-1,1-1,0 0,0 0,0-1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660 423,'-14'39,"14"-37,-1-1,0 0,-3 3,4-3,-1-1,0 0,0 0,0-2,0 0,-1-1,1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639 371,'13'34,"-13"-32,-8 0,6-4,0-2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1552 1372,'-13'52,"11"-47,2-1,-2 1,1-9,2-10,-1 5,0 0,1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309 630,'2'47,"-1"-44,1 6,-2-8,0 0,1-1,0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303 580,'13'35,"-13"-33,1 0,-1-1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360 607,'-1'56,"1"-51,-1 7,1-11,0-2,0 0,1-1,0-1,0-1,0-1,0-1,0 1,0-1,0 1,0 1,0 1,0 0,0 1,0 0,0 1,0-1,0 1,0 1,0-1,0 2,0-1,-1 1,1 0,0 0,0 1,0 0,0 1,-1 2,1 0,-1 0,0-1,0 0,0-1,1 0,-1 0,0 0,1 0,-1-1,2-1,-1 0,0-1,0 0,1 0,0-1,0 0,-1-1,1-2,-1-1,0-2,0-2,0 0,0 1,0 1,-1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424 561,'-4'56,"3"-51,1 0,0 19,0-21,0-1,1 0,-1-1,0 1,1-1,-1 0,1 0,-1 0,1 0,0-1,0 0,0 1,1 0,1-1,-1 0,1-1,0 1,-1-1,1 0,-1 0,0-1,-1 0,1 0,-1-1,0-2,-1 1,1 0,0-1,-1 1,0 2,0-1,-1-1,1 1,-2 0,1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392 600,'44'10,"-40"-9,1 0,6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515 616,'41'-5,"-39"5,0-1,0 2,0-2,0 1,-1 0,0 0,0 0,0 0,-1-1,1 2,0-1,0-1,-1 0,1-1,-1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565 533,'-15'44,"14"-38,2 1,-1 0,1 18,-1-19,1-1,-1 1,1 2,-1-2,1-1,-1 0,0 0,1-1,-1-1,0 0,1 1,-1-1,0-1,0 1,0-1,0 0,0 0,0 0,-1 0,1 0,-1-1,0 2,0-2,0 0,0 1,-2 1,1-3,0 1,-1 1,1-2,-1 1,0-1,0 1,0-1,0 0,-1 0,-1 0,1-1,-1-1,-1-1,0-1,1-2,0 0,2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630 601,'-22'51,"22"-47,1 0,0-1,0-1,0 0,0 0,0 0,0-1,0 0,0 0,1 0,-1 1,0-1,0-1,1 2,-1-1,0 0,1 0,-1-1,0 0,-1-1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676 617,'5'52,"-3"-47,-2-4,1-1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670 578,'22'37,"-21"-35,1 0,0-2,1-1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1554 1314,'-1'89,"1"-82,0-1,0 0,0 3,1-5,0 4,-1 5,0-8,1-9,-1-3,0 0,0 1,0-6,0-5,0 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727 608,'-4'48,"4"-47,-1 1,2-3,0-1,0 0,1-4,0 0,0 1,0 2,-1 0,0 0,0 2,0 0,0-1,-1 1,1 1,-1-1,1 1,0 0,-1 1,1 0,-1 1,1-1,0 1,0 1,0 0,-1 0,1 1,-1-1,0 1,0 0,1 0,-1-2,0 1,0-1,0 0,1-1,0 0,-1-2,1-1,0-1,-1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787 558,'0'59,"0"-55,0-1,0 1,1-2,2 8,-2-9,-1 0,1-1,0 0,1 0,-1-1,0 1,0-1,0 1,1-1,-1 0,0 0,0 0,-1 0,1 1,-1-1,-1 0,1 0,-1-1,1 1,-2-3,-1 0,1 1,1 0,-1 0,0 0,-1 0,1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771 591,'14'0,"-6"-1,-6 0,0 1,-1-1,0 1,0 0,1 0,-1 1,1-1,-1 0,1 0,-1 0,1 1,0-1,0 1,0-1,0 1,0-3,0 0,2-3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909 600,'-8'-16,"8"15,-5 0,4 1,0 0,0 0,0 1,0-1,0 0,1 1,-1 0,0 0,1 1,-1 1,0 0,2 0,-1 0,0 0,0-1,0 0,1 2,0-2,0-1,-1 1,2 0,-1-2,0 1,-1 0,1-1,1 1,-1-1,0 0,1-1,-1 0,1 1,-1-1,1 1,-1-1,0 0,0 0,1-1,1-1,-1 0,-1 1,1-1,-1 1,0 0,0 1,-1 0,1 0,0 0,-1 2,1-1,-1 2,2 2,-1-1,0 0,0-1,-1 0,1 0,-1 0,0 0,1-1,-1 0,1 1,0 0,0-1,-1 0,1 0,-1 1,1-1,1 1,-1-2,0 1,0-1,0 0,0-1,0 1,-1-1,1-1,-1 1,0-1,0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978 618,'-14'48,"14"-47,-3 1,3-3,-1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876 594,'16'-22,"-14"22,1-2,-2 2,0 0,0 0,0 0,0 0,0 1,0 0,0 1,0 2,0 2,1 0,-1 0,1 0,0-2,-1 0,1-1,1 1,-1-1,0 0,1 0,1-1,-2 0,0 1,0-1,0-1,-1 1,1 0,-1-1,0 0,-1 0,1 0,0-1,-1 1,1 0,-1 0,0 0,1 0,-1 1,0 0,1-1,-1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948 559,'-41'71,"39"-66,-1 1,-10 18,12-22,-1 0,0 0,1-1,1 0,0-2,0 0,1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1047 593,'3'32,"-2"-30,-1 6,0-7,0-2,1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1052 539,'11'55,"-10"-50,-1-3,1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593,'0'36,"0"-34,0 3,1-5,-1-1,1 0,0-2,3-2,-2 1,0 1,0 1,-1-1,1 2,-1-1,1 1,-1-1,0 1,0 0,0 1,0-2,0 1,0 0,0 0,0-1,0 1,0-1,0 0,-1 1,1 0,0 0,0 1,-1 1,1-1,0 3,0-1,-1 1,0 0,1 0,0 2,-1-4,0 2,1 2,-1-3,0 0,1 0,0 1,-1-2,1-3,-1 0,1 0,-1-1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1569 1357,'-10'47,"10"-53,0 3,0-1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1153 539,'-11'46,"11"-40,-2 20,2-23,1 0,-1 0,2-1,-1 0,-1-1,2 1,-1-1,1 1,-1-2,0 0,1 0,-1 0,0 0,1-1,-1 0,-1 0,2-1,-2 0,1 1,-1-1,1-1,-1 0,0 0,0 0,-1 0,0-1,0 0,0-1,-1-1,0 2,0 1,0-1,-2 1,1 1,-1 0,1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573,'45'-6,"-35"5,-9 1,0 1,0-1,0 0,0 1,-1-2,1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1240 563,'-1'46,"2"-45,0 0,2-1,-2 0,0 0,1-1,0-1,0 0,0-1,0-1,0 0,-1 0,-1 0,1 0,0 1,0 0,-1 1,0-1,1 1,-1 1,0-2,1 2,-1 0,0 0,0 0,0 2,0 0,1 0,-1 1,0 2,0 1,1 0,-1 0,1 0,-1 0,0-1,0 1,0-1,0-1,0 1,-1-1,1 1,-1-1,1 0,-1 1,0 2,0-1,-1 1,1-1,0-2,-1 0,0-1,0 1,0-1,0 0,0 0,-1 0,2-1,-1 0,1 0,-1-1,1 1,-1 0,1-1,0 0,0-1,1 0,-1 0,1-1,-1-3,1-3,0 0,0-1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1293 530,'15'56,"-27"-19,9-31,1 1,-1 1,0 0,1-2,-1-1,-1 0,0 0,-1-1,-1 0,-1 0,-2-1,2-1,0-2,0-1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291 837,'29'-34,"-30"32,1 0,-1-1,1 1,-1 1,0-1,0 0,0 1,1-1,-1 1,1 0,-1 0,1 0,0 0,0 0,0 0,-1 0,1 0,0 0,0 0,0 0,0 0,0 0,0 0,0 0,0 0,1 0,-1 0,2-2,-1 1,0 1,0-2,2 0,-1 1,1 0,-1 0,0 1,0 0,0 1,0-1,-1 1,1 0,-1 1,0 1,-1 2,0 0,0 1,0 0,-2-1,1-1,-2-1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308 823,'-1'34,"2"-32,1 12,-2-11,1-1,0 0,0 0,1 0,-1-1,1 0,0 1,0-1,-1-1,0 0,0-1,0 1,0-1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1148,'15'5,"-13"-6,-1 2,1-1,-1-1,5 1,-5 0,-1 1,0 0,0 0,0 0,-1 1,0 0,0 1,0 0,0-1,0 1,0 0,1 1,-1 0,0 0,0 0,1 0,0 0,0 0,0 1,0-2,1-1,0 0,1-1,-1 0,1 0,-1 0,1 0,-1-1,1 0,0 1,-1-1,1 0,-1 0,0 0,0 0,0 0,0 0,0 0,0 0,0 0,0 0,0 0,0 0,0 0,0 0,-1 1,-1 0,0 0,-1 1,-1 2,1 1,-1-1,1 0,1 0,-1-1,0 1,1 0,0-1,0-1,0 0,1 1,0-1,0 0,1 0,0 0,0 0,0 0,0-1,1 1,-1 0,1 0,-1 1,0-1,1 1,-1-1,1 1,-1 0,1-1,-1 0,1-1,-1 1,-1 0,1-1,-1 0,1 1,-1-1,1 1,-1-1,0 1,-1 0,1 0,0 0,-1 1,0 0,0 0,0 0,-1 0,1 0,0 0,-1 0,1 0,0-1,0 0,0-1,0 1,0-1,0 0,0 0,0 0,0-1,0 0,0-1,1 0,-3-6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419 850,'2'0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413 813,'22'37,"-21"-38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456 837,'-3'45,"3"-44,0 0,0-2,2-1,-1-1,1-1,-1-2,1 0,-1 2,1 1,-1 1,0 0,0 1,0 0,-1 0,1 0,0 1,0 0,0 0,-1 1,1-1,-1 1,1 1,0 1,-1-1,1 1,-1 1,0-2,0 1,0 0,0-1,0 0,-1 0,0 0,1 0,-1 0,1-1,0 1,-1 0,1-1,-1 0,1 0,-1-1,1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1591 1345,'-2'35,"5"-32,1-2,0 0,-1-2,0-1,1-2,-1-1,-1 1,0 1,0-2,-1 1,1-4,-2 5,1-1,-1 1,-3 2,0 4,1 0,0 1,0 0,1 0,-1-1,2 0,-2 3,1-2,1 8,0-8,0 0,0 1,1-1,-1 1,0 0,1 2,0 0,1 0,-1-4,-7-8,3 3,0-2,1 1,-1 1,2-1,0-1,2 1,2-3,1 2,-1 1,0 1,1 0,-1 1,0 0,0 1,0 1,-2 3,0-1,-1 1,-1 1,0-1,0 0,0-1,-1 0,-1 1,1-1,-2 2,0-1,-1-1,-1 1,2-1,1-2,0-1,0 1,7-3,0 1,-1 0,0 0,0 0,0 1,0 0,2-1,-2 1,2 0,0 0,1 0,-1 0,-2 0,0 0,0-4,-8-1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414 861,'11'29,"-10"-27,0 0,6 14,-3-15,-3-2,1-3,-1 1,0-1,0-1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514 785,'1'57,"1"-55,0 1,-1 0,1-1,1 4,-2-3,0-1,0 0,0-1,0 0,0-1,0 0,0 0,0 0,-1-1,1 1,0-1,0 1,0-1,0-1,1-1,-2 1,1 0,-1 0,-1-1,0 2,0-1,-1 0,0 1,1-1,-1 1,1-1,-3-1,1 1,1 1,-3-3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504 820,'-9'6,"13"-6,1 0,-2-1,10-4,-10 3,0 1,0-1,0 1,0-1,1 1,-1-1,0 1,0 0,3-1,-4 2,0 0,1 0,-2 1,0 0,2 4,-3-2,0-1,-1 0,1 0,-1-2,0 0,-1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661 761,'-17'52,"15"-28,2-20,1-1,-1 0,1 0,0 0,0 0,0 0,1 0,-1-1,1 0,0 0,0-1,0 0,0 0,0-1,0-1,0 1,3-2,-4 0,0-1,1 0,-1 1,0-1,0 0,0 0,0 1,0 0,-1 0,1 0,-1 0,0 0,0 0,-1 0,0 0,-1-1,0 1,1-1,-1 0,0 0,0 0,-1-1,-1 2,0-1,0 1,0 1,0 0,0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625 806,'42'-11,"-40"10,1 1,8-3,-10 3,0 0,0 0,0 0,0 0,0 0,-1 1,1 1,-1 0,0 1,0 0,-1 1,0-1,1 1,0-1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765 835,'-7'48,"5"-46,0 0,-7 5,8-6,-1-1,1 0,0-1,0 0,0-1,1-1,-1 0,-1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754 791,'16'34,"-16"-32,-1-1,0 2,-6 1,4-3,1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551 947,'-12'47,"11"-41,0 0,0 2,-4 25,4-27,1-1,-1 0,1 1,0 0,0-2,0 0,0-2,1-1,-1 0,1-1,0-1,0 1,1-1,-1 0,3-3,0-1,-1 1,1 0,-1 1,0 0,0 0,-1 0,1 0,1-1,-2 2,0-1,-1 1,0 0,0 0,0 0,0 0,0 1,-1-1,0 1,0 0,0 0,-1 1,1-2,-1 1,0 0,-3-2,2 1,0 0,-1 1,0 0,0 0,-1 0,-1 1,0-2,0 1,2 0,-1 0,0 0,1 0,0 0,0 0,0 0,1 0,0 0,-1 0,1 0,0 0,0 0,0 1,0 0,1-1,0 1,0 0,2 0,0 0,1 0,0 0,1 0,0-1,1 0,-1 1,0-1,0 1,0-1,1-1,-1 2,1-1,0 0,1 0,-1 1,0-1,0 1,-1-1,0 1,0-1,-1 0,0 1,0 0,0 0,0 0,-1-1,0 1,0 0,0-1,0 1,-1-1,0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1005,'25'-8,"-24"8,0 0,0 0,0 2,-1-1,-1 0,0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616 1046,'36'-7,"-27"5,-8 1,0 0,0 1,0 0,-1-1,1 1,-1-1,0 0,1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1649 1354,'16'-2,"-13"1,2 1,0 0,-2 0,2 0,-1 1,0 0,-1-1,0 0,-4 3,-8 4,6-6,-1 0,1 0,-1 0,1-2,0 3,0-3,0 2,0-1,6 6,-1-2,-2 0,1 0,-1-1,1 3,-1-2,0-1,0 1,0 1,0 0,-2 1,1-3,-2-3,0-3,-1 0,1 0,8 3,-2-1,0 1,2-1,-1 0,0 1,-1-1,0 1,0-1,0 3,-1 1,-4-7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699 994,'20'-12,"-14"7,-5 4,0 0,0 0,0 1,0 0,0 0,0 0,0 2,0-1,0 0,0 2,1-1,0 1,-1-1,0 1,1 0,-1-1,0 0,1 0,0 1,0-1,-1 0,2 0,-1 0,0 0,1 0,-1 1,0 0,0-1,-1 0,1 0,-1 0,0-1,0 0,0-1,-1 1,1 0,-1-6,-1 0,1-1,-1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770 953,'-29'54,"27"-50,-1 1,2-1,-6 10,6-12,-1 0,1 0,1-1,-1 0,0 0,1 0,-1 0,2 0,0-1,0 0,-1-1,1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790 989,'50'-21,"-43"19,-6 1,0 0,-1 2,1-1,-2 0,1 1,-2 0,1 0,-1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816 942,'11'56,"-8"-44,-1-10,-1 1,0-1,-1 0,1-2,0-1,-1-1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866 941,'7'49,"-6"-48,2 2,-2-3,0 0,1 0,0 0,0 0,0 0,0-1,-1 1,1-1,-1 0,0-1,0 1,2-5,-2 1,0 0,-1 0,1-5,-1 7,0 0,0 0,0 0,0 1,0 0,0 1,0 0,-1 1,1-1,0 2,1 1,-1-1,1 1,0 1,0 1,0 0,-1 1,1-1,-1 2,0-1,1 1,-1-2,0 0,0-1,0 1,0 0,0-1,0 1,0 1,-1 0,0 0,0 1,0-1,0-1,-1-1,0 0,0 1,0-1,-1-1,0 0,-1 0,-1 0,1-1,-2 0,0-2,1 1,1-1,1 0,-1-2,0 0,2 1,-1-1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975 976,'36'-17,"-26"15,-7 2,-1-1,0 1,-1 0,1 0,-1 0,0 0,0 0,0 0,-1-1,1 2,-1-2,-1 1,0-1,0 1,1-1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949,'-20'-12,"19"13,-1 1,-4 13,6-11,0 1,0 1,0-1,1-1,-1 0,0 1,1-2,0 2,0-3,0 0,0-1,0 1,0-1,0-2,0 1,0 0,0-2,1 0,0-2,-1 0,1-1,-1 0,0-1,0 0,0 0,0 2,-1 1,1 0,0 1,0 0,-1 1,1 0,-1 0,0 0,0 2,1 0,0 0,-1 0,1 3,1 3,1 0,-2-1,1-1,0-1,0-1,0 0,0 0,-1-1,1 0,-1 0,1 0,-1 0,0-1,0-1,0 0,0 0,-1-1,1 0,-1-1,0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930,'34'30,"-31"-28,0 1,-2-1,1 0,1 6,-2-7,-1 0,0 0,0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1152 908,'-21'66,"20"-61,-4 8,4-12,0 0,1 0,-1-1,1 1,0-2,0 0,1-1,-1 0,1-3,-1-1,0 0,0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1101 954,'48'-10,"-45"9,-1 1,5-1,-6 1,0 0,0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1718 1348,'16'-2,"-13"2,2 0,-2 0,0-1,0 2,0-1,-4 4,0-1,0 0,-1 1,-1-1,1 0,-4 5,2-4,0-1,0 1,1-1,0-6,2-1,0-1,1 0,-1 1,1 0,0-3,0 3,-1 1,1 9,0-2,0 1,-1 0,0 2,1-3,-1 0,1 0,-1 0,1 2,0 5,-1-7,1-1,-1 1,1 0,0-1,2-14,-2 5,0 1,0-3,1 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1177 883,'1'64,"-1"-61,0-1,0 5,0-5,0-1,0 0,0 0,0-2,0-1,0-1,0-1,0 1,0 1,1 0,-1 0,0 1,0 0,1 1,-1-1,1 1,0-1,0 1,0-1,0 1,1-1,3 0,-3 1,1-1,-1 2,0-1,0-1,-1 1,1 1,-1-1,0 1,0 0,0 0,-1 0,0 0,0 0,0 0,-1 0,-1 1,-1 1,-1 0,0 0,1-1,0 0,0 0,0-1,1 1,0-2,0 1,-1-1,1-1,0 0,0 0,1-1,0 0,0 0,0 0,2 0,-1 0,0 1,1 0,1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1237 956,'11'37,"-17"-25,5-10,0 1,0-1,-1 0,0 0,1 1,-1-1,1 1,0-1,-1 0,1-1,0 0,-1 0,1-1,0 0,0-1,0-2,0 0,0 0,0-1,0 0,1 1,-1-1,0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1228 920,'20'15,"-21"-15,-14-2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461 1146,'11'61,"-11"-59,-1 5,1-6,1-1,-2-1,1 0,-1-1,0-2,1-2,-1-1,1 0,0 1,0 1,0 1,1 0,-1 1,0-1,1 0,0 1,0 1,0-1,1 0,-1 0,-1 1,1-1,1 0,-1 1,0 0,0 0,1 1,-1 0,1 1,0-1,0 1,0 0,0 1,0-1,0-1,1 1,-1 0,0 0,-1 0,0 0,0 0,0 0,0 0,0 0,0 0,0 0,0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505 1164,'38'-9,"-36"8,5-4,-6 5,0-1,0 1,0 0,-1-1,1 1,-1-1,-1 0,1 0,-1 0,-1-2,-1 0,0-1,-1 1,1 1,0 0,1 0,0 1,-1 0,2 0,-1 1,1 0,0 1,-1-1,2 2,-2 0,-1 1,2 0,-1 1,1 1,0-1,-1 0,0 3,1-4,1 0,-1-1,1 1,1-1,-1 0,0 1,1 1,1 0,-1 0,0 0,0-1,1 0,-1-1,1 0,-1 0,1-1,0 0,0 0,1 0,-1-1,1 0,0 0,0 0,0 0,1-1,-1-1,1 1,-2-2,1-1,-1-2,0 0,0 0,-1 2,0 0,0 0,0 0,0 0,-1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1074,'-6'64,"6"-57,0-1,0-1,1 0,4 28,-4-29,0-1,0-1,0 0,0-1,0-1,0 0,0 0,0 0,0 0,0-1,1 0,0 0,0 0,-1-2,0-2,0 1,-1-1,0 0,0 1,0 1,-1-1,-1 1,1-1,-1 1,0-1,-1 2,0-2,1 1,-1-2,0 1,1 0,-1 0,0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557 1129,'23'6,"-21"-7,0-1,12-8,-10 8,-1 1,0 0,-1 0,2-2,-2 2,-1 1,0-1,0 1,-1 1,-1 3,1 2,-1 0,1 0,0 0,0-2,0 0,0-1,0 0,1 0,-1-1,1 1,0-1,0 0,0 0,-1-1,1 1,0-1,0 0,0-1,0 0,0 0,1 0,0-1,0 0,-1-1,1 0,0-1,-1 1,1-1,-1 0,0 0,0-1,-1 1,1-1,-1 0,0-1,0 1,0 1,0 1,0 0,0 0,-1 1,0 1,0 0,1 1,-1 0,1 1,-1 0,0 0,1 2,0-1,0 0,1-1,-1 1,1 0,-1-1,1-1,1 2,-1-1,1-1,0 1,0 0,0 0,1 0,0 1,0-1,-1 0,0-1,-1 0,0 0,0-1,0-1,0 0,-1-1,0 0,1-3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1113,'3'52,"-2"-41,-1-10,0 0,0-2,0 0,0 0,0-4,0 0,0 0,0 0,1 2,0 0,0 1,0-1,0 1,0-1,-1 0,1 1,0 0,0 0,0 0,1 0,-1 1,0 0,0 0,1 0,0 0,0 0,0 0,1 0,2-1,-3 2,0-2,0 1,-1 0,1 0,-2 0,1 0,-1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728 1150,'6'54,"-6"-52,1 3,-1-4,0-2,1 1,-1-1,1-5,1-3,-1 1,0 1,-1 1,1 1,0 1,0 0,-1 1,1 0,0 0,1 1,-1 1,0-1,0 1,0-1,0 2,0-1,0 0,1 0,-1 1,0 0,1-1,-1 1,0 0,0 0,1 0,-1 1,0 0,0 0,0 0,0 2,1 0,-1 0,0 0,1 1,-1 0,0 0,0 1,0 3,1 0,-1-1,0 0,1-2,-1 0,-1-1,0-2,-1-2,0-1,0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923 1090,'-13'58,"12"-53,1 0,1 25,-1-25,0 0,1-1,-1-2,0-1,1 0,0 1,-1-1,1-2,0 1,0 0,1 0,-1 0,2-1,1 0,-1 0,3-2,-4 1,0 1,0-1,-1 0,1-1,-1 1,0-1,0 0,0 1,-1 0,1 0,0-1,-1 1,-1 1,1 0,0 0,-1 0,0 0,1 0,-1 0,-1 0,0 0,-1 0,-1 0,0-1,0 1,-1 0,1 0,0 0,1 0,-1 0,1 0,0 0,0-1,1 2,-1-1,1 0,0 1,0 0,1-1,0 0,-1 1,1 0,1-1,-1 1,2-1,0 1,0 0,1-1,1 0,0 0,0-1,0 0,-1 1,1-1,-1 0,0 1,1 0,-1 0,1-1,1 1,0 0,0 0,-1 0,4-2,-5 2,1 0,-1 0,0 0,0 0,0 0,-1 1,1-1,-1 1,0 0,0 0,0 0,-1 1,0 1,1 2,-1-1,0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761 1403,'-16'45,"16"-42,0 0,0 0,0 0,0 0,1 1,0-1,0 0,2-6,-3-1,1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1714 1384,'18'20,"-16"-17,0 0,1 1,1 0,-1-1,-1 0,-8-10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976 1151,'34'-10,"-33"10,7-3,-7 2,0 1,1 0,-1 0,0-1,1 1,-1 0,1 0,0 0,-1 0,1-1,0 0,-1 1,1 0,-1-1,0 1,0-1,0 1,0 0,0-1,-1 0,-1 1,0 0,-2-2,-1 1,0-1,0 0,1 1,1-1,-1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1008 1104,'11'87,"-12"-89,1-1,-1-1,1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1070 1093,'38'1,"-38"0,0 0,0 0,-1 0,0 1,-1 1,1 0,-1 0,0-1,0-1,0 1,0-1,0 0,1 1,0-1,0 0,1 0,-1 0,1 0,-1-1,1 1,0 0,1-1,0 1,2 0,-1 0,1 0,0 0,-1-1,0 1,0-1,0 1,2-1,-3 0,1 1,0 0,0-1,-1 1,0 1,0-1,0 0,0-1,-1 1,1 0,-1 0,1-1,-1 2,0-1,0 0,1 0,-2 1,1 1,-1-1,0 0,0 0,-1 1,1 0,-1 0,1 0,-1-1,0 1,1 0,-3 3,3-3,-1-1,1 1,-1 0,0-2,0 1,0-1,0 0,0 0,-1 0,1 1,0-1,1-1,0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1172 1166,'-3'47,"-2"-37,4-9,1 0,-1 1,0-1,0 0,-1-1,1 1,0-2,-1 0,0 0,0-1,-1-1,0 0,1 0,0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1162 1122,'21'29,"-21"-28,-4 1,2-2,-2-2,0-3,0-1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278 1541,'6'48,"-6"-47,1-1,0 0,2-3,-2 0,-1-1,0-5,0 0,0 1,-1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287 1466,'20'48,"-19"-46,5 6,-3-6,-2-2,1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345 1515,'2'33,"-2"-32,0 0,1 0,1 0,-1-1,-1-1,1 0,0-1,1 0,0 0,-1-1,1 0,0-3,-1 3,1 0,0 0,-1-1,1 0,0 0,0 1,0 0,-1 1,1 0,0 0,0 1,-1 0,1 0,-1 1,0 0,0 1,0-1,-1 1,1-1,-1 3,1 1,0 1,-1 0,1 1,-1-2,0 0,1 0,-1 0,1 0,-1 0,1-1,0-1,-1 1,1-1,-1-1,1 0,0-1,-1-1,1-1,0 0,-1 0,1-2,0 0,0-1,0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438 1446,'0'72,"1"-67,11 18,-10-20,-1 0,1-1,0 1,0-1,-1 0,1-2,-1 0,0 1,0-1,0-1,0 0,0 0,0-1,0 1,0-2,0 1,0 0,-1-1,0 1,0-1,0 0,-1 1,0 0,0-1,0-1,0 1,-1-1,0-1,0 0,-1 0,1 1,-2 0,1 1,-1 1,-1 0,0 0,1 0,0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1482,'53'-5,"-50"4,-1 1,15 1,-13-1,-1 1,1 1,0 0,-2-1,-1 1,-1-1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1792 1369,'14'-1,"-11"1,0 0,1-1,0 0,0 1,-1 0,3 0,-3 0,4-1,-3 1,4 1,-5 0,-8-4,1 1,0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580 1460,'5'59,"-5"-55,0-1,1 4,-2-7,2 0,-1-1,0 0,3-11,-2 4,1 2,-2 0,1 2,1 1,-1-1,0 1,1 0,0-1,1 2,-2-1,1-1,0 0,0 0,-1 0,0 0,0 2,1-1,-1 1,0 0,0 1,0 0,-1 0,1 1,-1 1,0 0,1 4,0 2,-1-1,1 0,-1 0,0-2,0-1,0 1,0 0,1 0,-1 0,0-1,1 1,-1-1,0-1,0-1,0 1,0-1,0-2,1 1,0-1,-1 0,1-3,-1 1,1 0,-1-1,1 1,0 0,0 1,-1-1,1 0,0 1,-1-1,1 0,1 0,-1 0,0 0,0 0,0 0,0 0,0 1,0 0,0 1,0 0,0 1,0-1,-1 2,1 0,-1 0,0 0,2 4,-1 0,0 0,-1-1,1-1,0 0,-1 0,0-1,1 0,0 0,0 0,-1 0,1 0,0 0,0-1,0 1,0 1,1-1,-1 0,0 1,0 1,1-2,-1 0,-1-1,2 1,-1-2,-1-1,1-1,0-2,-1-1,1 1,-1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724 1476,'-33'-14,"32"15,-2 4,3-4,0 2,0-1,0-1,-1 1,2 0,-1 0,1-1,0 1,0-1,0 1,-1-1,1 0,0 0,1 1,-1-1,1 0,-1-1,0 0,0 0,0 0,0-1,0 1,1-1,3-2,-3 1,0 1,-1-1,0 1,0 0,0 0,-1 0,1 1,-1-1,1 1,-1-1,1 1,0 0,-1 1,1 1,-1-1,1 1,-1 2,1 1,1 0,-1 0,0 2,0-2,-1 0,1-2,0 1,0-2,0-1,-1 0,0 0,1-1,0 0,-1-1,1 0,-1-3,1-2,0-1,-1 2,1 0,-1 1,1 1,-1-3,1 3,-1 0,1 1,-1 1,1-1,0 0,0 1,-1 0,1 0,-1 2,1-1,-1 1,1 0,-1 1,2 2,0-1,0 1,-1 0,0-1,0 1,1 1,-1 1,1-1,-1-1,1-1,0 1,-1-2,1 1,-1 0,1-1,0 0,-1 0,0-1,0 0,0 0,0-2,-1 0,0 0,0-1,1 0,-2-3,0-3,0 0,-1-2,1 2,-1 1,0 0,-1 1,-4-11,3 9,1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1425,'31'39,"-29"-39,0-1,5-7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1447,'8'58,"-8"-52,0-2,0 14,0-16,1 0,-1-1,1 0,-1 0,1-2,-1 0,1 1,-1-1,1-2,2-10,-2 4,0 2,0 1,0 0,0 2,0 0,0 0,1 1,-1 0,1 1,0-1,0 1,-1-1,1 1,-1 0,0 1,0 0,0 1,-1-1,1 1,-1 1,1 0,0-1,-1 1,1 3,0 0,0-1,-1 0,1 0,-1 1,1-2,-1 1,1 0,-1 0,1 0,0 0,0 2,0 0,0-1,-1-1,1 2,0-3,0 0,-1-1,0 0,0-2,1 1,-1-4,0-3,1 2,-1-1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879 1394,'-15'44,"11"-10,4-29,0-1,1 1,-1 0,1 0,0 2,0 0,1 1,1-3,-1-1,1 0,0-1,0 0,-1 0,1-2,0 0,-1 0,0-1,0 0,-1-2,0 1,-1-2,-1 1,0-1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914 1469,'35'6,"-34"-6,0 0,0 0,1-1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979 1464,'25'-10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1027 1452,'2'0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1102 1373,'15'82,"-16"-73,0-1,-1-1,-13 26,8-26,-1-2,-1 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324 1667,'38'-33,"-37"30,1-14,-2 13,-1 0,1 1,-1 1,1 0,-1-1,0 2,0-1,1 1,-1 0,1-1,-1 1,0 0,1 0,0 0,0 0,0 0,0 0,0 0,1 1,0 0,0-1,0 1,0 0,1 0,-1 0,1 0,1 1,-1 0,1 0,-1 1,1-1,0 0,-1 0,0 1,1 0,-1 1,-1-1,1 1,0 0,-2 1,1 0,-1 0,0 0,-1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1796 1397,'16'-3,"-8"0,-4 2,0 1,0-2,-1 2,1-1,0 2,-1-1,0 1,1 0,-2-5,-3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361 1657,'5'54,"1"-35,-3-16,-1 0,0 1,1-1,0-1,-1-1,-1-1,-1-1,0-1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568 1736,'-25'-27,"24"26,0 1,-5 1,5-1,0 0,0 1,0 0,0 1,0 0,0 2,0 2,0 0,1 0,0 0,0-1,0 0,0 0,0 0,0 1,1 0,-1 0,1 0,-1-1,0-2,1-1,-1 0,0-1,1 0,-1 0,1-1,0 0,0 0,0-1,0 1,1-2,2 0,-1 0,-1-1,0 0,0 1,0 0,0-1,-1-1,1 1,-1 1,1 0,-1-1,0 0,0 2,-1-1,1 0,0 0,-1 1,1 0,-1-1,0 1,1 1,0 1,0 0,-1 1,1-1,-1 1,1 1,-1-1,2 3,-2-1,0-1,1 1,-1-1,1 0,-1-1,1 0,-1-1,1 0,-1 0,1-1,-1 1,1-1,0-1,0 1,-1-1,1 1,-1-1,0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1710,'32'-2,"-30"2,0 0,-1-1,4 1,-4 0,-1 1,0 0,0 0,-2 1,-1 2,0-2,-1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1743,'40'-15,"-38"15,0 0,-1 0,6 5,-6-3,0 0,0-1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715 1706,'-2'36,"3"-35,1-1,5-2,-6 1,0-1,1 0,-1-1,0 0,0 0,0 0,0 0,-1 0,0 0,1 0,-1 1,0-1,1 1,-1 0,-1 0,1 0,0 0,0 0,0 0,-1 0,1 0,-1 1,0-1,0 1,1-1,-1 1,-1-1,1 1,0 1,0 0,0 0,0 1,-1-1,1 1,0 0,-1 2,1-1,0 0,0 0,0 1,1 0,-1-2,-1 1,1-1,0 1,0-1,0-1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786 1736,'-3'31,"3"-29,-1 2,2-4,-1-4,-1 2,1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769 1677,'2'0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856 1641,'12'72,"-11"-67,1-1,0 14,-3-13,1-3,0-1,0 0,-1-1,2 0,-1-1,1-12,-1 5,1 2,-1 1,1 1,0 1,-1 0,1 0,0 1,0-1,0 1,1 1,-1-1,0 0,-1 1,2 0,-1 0,0 0,1 0,-2 2,1-1,0 0,-1 1,2 0,-1 0,0-1,1 3,-1-1,1-1,-1 0,0 3,0-2,-1 0,0 0,0 0,0 0,0 0,-1 2,1 0,-1 0,0 0,-1 1,1-1,-1-2,0 1,1-1,-1 1,-2 0,1-2,1 1,0 0,0-1,1-1,-1 0,1 0,0 0,1-1,-1 1,1-2,0 1,0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928 1700,'32'0,"-31"0,0 0,0 0,4 2,-5-1,1-1,-1 1,1 0,-1 0,-1 0,1 0,-1-1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939 1737,'45'-4,"-43"3,2 0,1-2,-4 3,-1-1,1 0,-1 2,-1-1,0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1841 1339,'13'-1,"-10"4,0 0,0 1,0-2,-1 2,1-2,0 0,1 3,-2-2,-2 0,-1 0,-2 0,1 0,-1 1,1-1,-1 1,1 0,-1 4,0-2,-2-1,0-4,-3-5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1022 1648,'39'11,"-39"-10,1 0,3 10,-4-8,1 0,-1 1,0 0,0-2,-1 0,1 1,-1-1,0 0,0 0,0 0,0 0,0 0,0 0,-1 0,1 0,-1 0,1 0,0 1,0-1,1-1,-1 2,1 0,-1-2,1 0,0 0,0 2,1-3,0 0,0 0,3-1,-2 0,1 0,0-1,1 0,-1 0,0 0,0 1,1-1,-1 1,1 0,0 0,-1 0,0 0,0 0,-1 1,0-1,-1 0,1 1,-1 0,1 0,-1-1,0 1,1 1,-1-1,-1-1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1126 1706,'2'46,"-5"-41,2-5,0 0,0 0,0 0,0 0,-1-1,0-1,0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1655,'15'34,"-18"-33,1 0,0-1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583 1867,'-37'-7,"35"8,-4 6,6-5,-1 1,1-1,0 1,0 2,1-1,-1 0,1 0,0 2,-1-3,1 0,0 0,1 0,-1-1,1 0,0 1,0-1,0 0,1 0,-2 0,1 0,-1-1,0 0,0-1,0 0,0 0,0 0,0-2,0 1,0 0,0-1,1-1,-1 0,1 0,-2 0,1 0,0-1,0-2,-1 0,1 1,-1 0,1 1,-1 1,0 0,1 0,-1 0,0 1,0 0,0-1,0 2,1-1,-1 1,1 0,-1 0,0 3,1 0,0 1,0 0,1 2,-1-1,1 1,0 1,-1 0,1-1,-1-2,1 1,1-1,-1 0,0-1,0 0,2 1,-2-2,-1 1,1-1,-1-1,0 0,0 0,1 0,0 0,-2-1,1 1,-1-2,1 1,-1-1,-1 0,1-1,0-1,0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632 1859,'47'-1,"-46"0,0 1,3 0,-3 0,-1 1,-1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636 1905,'45'-26,"-38"25,-6 1,0 0,0 0,0 1,0-1,1 1,-1 0,1 4,0 0,-2-2,1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773 1849,'55'-17,"-53"17,0 0,9 2,-10-2,0 0,-1 1,1-1,-2 0,-1-1,-1-2,0 1,0-1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814 1787,'-20'31,"20"-26,1 0,4 20,-3-22,-1 1,1 0,-1 0,1-1,0 0,-1 3,1-1,-1-1,0 1,0 1,0-3,0 0,0 3,0-3,0-1,0 2,-1-2,0-1,0 0,0 1,0-1,-1 0,0 0,-1 1,0 0,0 0,-1 0,1 1,0-2,0 0,0 0,0 1,-1-1,1-1,0 0,0 1,0-1,0-1,0 1,1 0,0 0,0-1,1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887 1823,'-25'39,"24"-37,1-1,0 1,0 9,0-8,1 0,-1 2,1-1,0-1,1 0,0 0,0-1,0 0,1 0,0 0,0 0,-1-1,1 0,-1 1,1-1,-1 0,0 1,1-1,-1 0,0 0,0 0,-2 0,1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1828,'-14'-20,"12"20,1 0,-4 1,4-1,0 2,-1-1,1 1,0 0,0 0,0 3,1 0,0 2,0-1,1-1,-1 0,0-2,1 0,0 0,0-1,0 1,1-2,-1 1,0-1,1 0,-1 0,1-1,-1-1,0 1,0 0,1-1,0 0,-1 0,0-1,1 0,-1-1,0 0,0 1,0-1,0-1,-1 0,1-1,0 0,-1 1,1 1,-1-1,0 2,1 0,0 1,-1 0,0 0,0 0,0 2,0 3,0 3,0 1,0-2,0 0,0-2,0 0,0-1,0 1,0-1,1 0,-1 0,1 0,0 1,0-1,0 2,0 2,0-3,1 0,0-1,0 1,0-2,0-1,0 1,0 0,0 0,0-1,0 0,-1 0,0-2,0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1919 1345,'11'14,"-11"-11,0 0,-3-1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1039 1853,'-10'57,"10"-55,-1 0,1 3,-1-5,1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1073 1818,'4'50,"-4"-47,1 16,0-15,-1 0,0-1,1 0,-1-2,1 0,0 0,0 0,0-1,0 0,0-1,1-1,-1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1110 1850,'8'50,"-2"-48,-5-2,0-1,1 0,-1 1,1-1,0-3,0 1,-1-1,1 2,-1-2,0 1,-1 0,1 0,-1 0,-1 1,1-1,-1 1,0 0,-1 0,1-1,-1 1,0 0,0 0,0-1,0 1,0-1,0 0,0 0,0 1,0-1,0 2,0-1,1 1,-1 0,1 1,-1 0,2-1,-1 1,0 0,2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1141 1804,'28'20,"-26"-15,4 19,-5-20,-1-1,1 1,-1-2,1 2,-1 0,0-1,-1 2,1 1,-1 1,1-1,-2-2,1 0,-1 0,0-1,0 0,0 0,0-1,0-1,0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1219 1874,'7'40,"-10"-33,2-7,0 1,0 0,0-1,0 0,0 0,0-1,0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1218 1814,'11'25,"-21"-13,8-12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404 1932,'-3'33,"2"-32,1 0,-3 4,3-3,0 0,0-1,0 1,1 2,-1-2,1 1,0-1,-1 1,1-1,0 0,0 0,0-1,0-1,0 1,0 0,1-1,0 1,-1-1,0 1,1 0,0-1,0 1,0-1,-1 1,1-1,1 1,-1-1,-1-1,0 1,0 1,0-1,-2 0,1 1,-1-1,0 2,0-1,0-1,0 1,0 0,1 0,-1 0,1 0,0 0,0 1,0-1,0 0,0 0,1 0,-1 0,0 1,1 0,0-1,-1 0,1 1,0-1,0 1,0-1,-1 1,2 1,-1-1,0 0,0 1,0 0,-1 0,1 0,-1-1,0 0,0-1,-1 0,1 1,-1 0,0 0,0-1,-1 1,0 0,0 0,0 0,0 0,0 0,0 0,-1 0,1-1,0 1,1 0,-1 0,0-3,0 0,0-1,0-1,-3-4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1559 93,'1'13,"-1"-10,0 12,0-13,0 1,0 0,-1 0,1 1,0-1,0 0,0 2,-1 1,1 0,0-1,-1 1,1-2,0-1,-1-1,1 2,-1-1,1 0,0-1,-1 0,1 2,0 0,0-1,0 2,-1 0,2 0,-1-1,0 0,0 0,0-1,0 1,-1 0,1 1,0 0,0 7,0-6,1 0,-1-1,-1 0,1-1,0 0,0 0,-1 0,1 0,0 1,0 1,0 0,0-1,0-1,-1 0,1 0,0 0,0 0,0-1,-1 2,1 1,0 0,0 1,-1 1,0-2,1-1,-1 1,0 0,0 1,1 1,-1 0,0 0,0-1,1-2,0 1,-1 0,0 1,0 0,0 8,1-10,-1 0,1 0,-1 0,1 0,0 1,-1 1,0 1,1-2,0-1,-1 1,0-2,1 1,-1-1,1 1,0 0,-1 1,1 0,0 7,0-7,-1-2,1 1,-1-1,1 1,0 1,0 2,0 1,0-2,0-1,0-1,-1 0,1-1,0 1,0 0,-1 0,1 0,1 0,-1 5,1-6,-1-1,1 1,0 4,0-4,0 1,0 2,0-1,-1 0,0-1,1 1,-1-2,1 0,-1 0,0-1,0 2,1-1,0 0,-1 2,0-1,0-1,0 0,-1 0,1-2,0 1,0-1,0 0,0 0,0-1,0 1,0 0,0 0,0 0,0 2,0-1,-1 1,1 1,0 1,0-1,0-1,0 0,0 0,-1-1,1 0,0 0,0 0,0-1,0 1,0-2,-1 0,1 0,1-1,-2-3,1-2,0-3,0 0,0-2,0 2,-1 1,1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1558 76,'13'2,"-11"-1,1 0,0 0,0-1,9 0,-9 0,-1 0,1 0,0-1,0 1,0 1,1-1,1 0,0 0,0 0,0 1,0-2,0 1,-2 0,1 1,0-1,0 0,1 0,0 0,0 0,2 0,-1 0,0 0,-1 0,0 0,0 0,4-1,-3 1,0 0,0 0,1 0,-1 0,-1 0,0 0,0-1,0 2,0-1,1 0,1 0,0 0,-1 0,-1 1,1-2,4 2,-5-1,1 0,0 0,0 1,0-1,-1 0,0 0,0 0,-1 0,1 0,-1 1,0-1,1 1,0-1,1 1,-2-1,1 1,0-1,-1 0,-1 1,1 0,-1-1,0 0,0 0,-1 1,1-1,0 0,0 1,0-1,3 0,-3 0,0 1,0-1,-1 0,1 1,-2-1,2 0,0 1,-2-1,1-1,-1 1,0 0,0 0,1 1,-1 0,0-1,-1 1,0 0,1 0,0 4,-1 0,0 0,1-1,-1 1,0-2,1 0,-1 1,0-1,1 1,0 0,0 0,0 3,0 1,0-2,0-1,0 0,0 1,0-2,0 0,1 2,-1 1,0 0,0 0,0-1,0 0,0-1,0 0,0 0,1 1,-2 1,2 8,-2-8,0 5,1-7,-1 2,-1 0,1 11,-1-12,1 0,-1 0,1-1,-1 2,0 1,0 0,0 1,1-2,-1-1,0 0,-1 10,2-8,-1 1,0 0,0-2,0 0,1 0,0 3,-1-1,1-2,-1 2,0-2,1 0,-1 2,0 1,0 0,0-2,1-2,-1 1,0 0,0 1,1 0,-1 1,0 0,0-2,0 0,0 0,1 2,0 0,-1-1,0-2,0 1,0-2,0 1,1 0,-1 4,0-2,1-2,-1 1,0-1,1 0,-1 0,1-1,-1 3,0 1,1-2,-1-1,1 0,0 0,-1-1,0 0,1 0,-1 1,0 0,1 1,-1-2,1 0,-1-2,0 0,0 0,1 0,-1 0,1 0,-1-1,0 1,1-1,-1 1,1 1,-1-1,1 1,-1 3,0-4,1 0,0 2,-1-3,1 0,-1 1,2 2,0-3,-1 1,0-1,0 1,1 1,-1 0,1 2,-1-1,0-2,1 1,-1-1,0 0,0-2,0 1,0 0,0 0,0-1,0 0,0 0,0 1,-1-1,0 0,1 0,0 0,-1 0,1 0,0 0,0 0,0 0,-1 0,1 0,-1 0,1 0,-1 0,0-1,0 0,-2-1,0-1,-1-1,1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1540 885,'15'3,"-12"-3,17-1,-15 2,0-1,-2-1,1 1,0 0,0-1,-1 1,1 0,2 0,0 0,0 0,1 0,0 0,-1 0,-1 0,0 0,1 0,2 0,0-1,0 1,-1 0,0 0,-1-1,6 0,-5 0,1 0,0 0,-1 1,-1-1,0 0,6 1,-4-1,-1 0,1 1,0 1,-1-1,-1 0,0 0,0 1,2-1,-1 0,1 0,5 1,-7-1,0 0,1 0,0 0,0-1,0 1,0 0,-2-1,0 0,-1 0,1 0,-1 0,1-1,-1 1,1 0,0-1,-1 1,0-1,0 1,-2-1,0 1,-1 0,1 0,-1-1,-1 1,1-1,-2 0,0-2,-2 1,-1-1,-2 1,-2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1917 1380,'0'15,"0"-10,0-1,0 0,0 3,0-4,0 1,1-1,-1 1,1-1,0 0,2-5,1-4,-1 0,-1 2,-1-1,0 2,0 0,1-4,-1 3,0 1,0 0,1-2,-1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1530 177,'38'-6,"-35"5,0 0,1 0,-1 1,3-1,-4 0,1 1,-1-1,0 1,0 0,0-1,1 0,-1 1,1 0,-1 0,1 0,0 0,0 0,0 0,1 0,0 0,0 1,0-1,-1 0,1 0,-1 0,0-1,0 1,0 0,0 1,1-1,-1-1,0 2,1-1,0-1,1 1,0 0,-1 0,2-1,-3 1,0 0,-1 0,4 0,-4 0,1 0,-1 0,1 0,0 0,0 0,5 1,-4 0,-1-1,0 0,0 1,-1-1,1 0,-1 0,1 1,-1-1,1 0,-1-1,1 2,2 0,-2-2,0 2,0-1,1 0,0 0,0 1,-1-1,0 0,0 0,0 2,-1-2,0 1,0-1,1 1,-1-1,1 0,-2 0,1 1,1 0,-1-1,2 2,-1-2,0 1,1-1,0 1,-1 0,1-1,-1 1,-1 0,1-1,-1 0,1 0,-1 1,0-1,0 0,0 0,0 1,3-1,-3 0,1 0,0 0,0 0,0 0,1 1,-1-1,0 0,0 0,0 0,-1 1,0-1,0 0,1 0,-1 1,0-1,0 1,1 0,0 0,0 0,-1-1,2 0,-1 1,1 0,0 0,1-1,-2 1,0 0,0-1,0 1,-1-1,0 1,-1-1,1 0,0 0,0 0,-1 0,0 1,0-1,0 0,0 0,0 0,0 0,1 0,-1 0,1 0,-1-1,0 1,1 1,-3-1,-5-1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1481 119,'-31'-28,"30"28,-1 0,-6 0,7 1,0-1,-1 1,1 0,0 1,0-1,0 1,0 1,0 2,0-1,0-1,1 0,-1 0,1-1,0 0,0 1,1-1,-1-1,0 1,1-1,-1 0,1-1,0 1,0-1,0 1,0-1,1 1,-1-1,0 0,1 0,0 0,0-1,0 1,2-3,-2 2,0-1,-1 1,2 0,-1-1,0 1,0 0,0 0,0 0,-1-1,1 1,0 0,0 0,-1-1,1 1,-1-1,0 0,0 1,0 0,0 0,-1 0,1 0,-1 2,0 0,0 1,-1 4,1-2,0 1,0-1,0 0,0 0,0-1,0 1,1-1,-1-1,1 0,0-1,0-1,0 1,0-2,0 1,0-3,1 0,0-2,-1 0,0 0,-1-3,0-1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1489 126,'43'-2,"-32"3,-9-1,0-1,0 1,0 0,0-1,-1 1,1 0,0 0,-1 0,0-1,1 1,0-1,-1 1,0 0,0 0,0 0,0 0,0 0,-3 1,0 0,-1 0,0-1,0 1,1-1,0-1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1539 98,'31'11,"-28"-11,0 0,0 1,-1-1,6 2,-7-2,0 0,-1 1,0 0,-3 1,-1 2,-1-1,-1 0,1 0,0 0,2 0,-1 0,0 1,1 0,-1-1,1 3,0 0,-1-1,0-2,-2-2,0-1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1556 257,'15'2,"-2"2,-11-4,0-1,-1 2,1 0,1-3,-1 3,-1-1,2-1,0 2,-1-1,-1 0,1-1,0 1,0 1,0-1,1-1,0 1,0 2,1-2,-1-1,1 2,-1 0,0-1,1-1,-2 2,1 1,-1-2,1-2,0 3,0 0,0-1,-1-2,2 2,-1 1,1-1,0-2,0 2,-1 1,1-2,0 0,-1 2,0 0,2-2,-2 2,0 0,2-1,-2 2,0 0,1-2,4 1,-4 0,0 0,1-1,-2 1,0 0,0-1,0 0,1 1,-2 0,1-1,0-1,0 2,1 0,4-2,-4 2,3-1,-3 0,0 0,-2 1,1-1,0 0,0 1,0 0,3 0,-3-1,1 1,0-1,0 0,1 1,-1-1,3 0,-4 0,-1 0,1 0,-1-1,1 1,0 0,-1 0,0-1,0 1,0 1,0-1,0-1,1 1,0 0,-1 0,1 0,1 0,-1 1,0-2,0 1,-1 0,0 0,0 0,1-1,-1 1,-1 0,1 0,0-1,0 1,1 0,-2 0,1-1,-1 2,0-1,1 0,0 0,0 1,1 0,-1-1,2 0,-1 0,0 1,0-1,0 0,0 1,0 0,0-1,-1 0,0 0,1 1,-1 0,1-1,0 1,-1 0,0-1,1 1,2-1,-1 1,-1-1,1 0,-2 1,1-1,0 0,0 0,-1 0,0 0,0 0,0 0,-1 0,1 0,0 0,-1 0,0 0,0 0,0 0,0 0,-5-1,-2 0,-2-1,-2 0,1-1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1446 176,'2'21,"-3"5,0-22,1-1,0-1,-1 0,1-1,0 0,0 0,0 0,0 0,0-2,0 0,1 0,1-3,0-2,0 1,0 0,0 0,0 2,-1 1,1 0,1 1,-1 0,0 0,2-1,-2 2,-1 0,0 0,0 0,0 0,0 0,0 0,-1 1,1 0,0-1,0 1,-1 0,1 0,0 1,0 0,-1 0,1 1,-1 0,0-2,0 0,0 1,0-1,0 0,0 0,0 0,-1 1,1 0,-2 0,0 0,1 0,-2-1,1 2,0-1,-5 0,4 0,1 0,-1 0,1-2,-1 1,1 1,-1-1,1-2,0 3,0-1,1-1,0-1,-1 1,1 0,0 0,0-1,1 0,-1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1515 207,'14'-3,"-13"3,5-1,-5 1,1 0,0 0,-1 0,1-1,-1 1,1 1,-1-1,1-1,-1 1,1 1,-1-1,1-1,0 1,0 1,0-1,0-1,0 2,1-1,0 0,-1-1,0 2,0 0,-1-2,1 1,-1 0,0 0,0 0,-2 0,1-1,-1 0,0 1,0-1,-1-1,0 1,1-1,0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1558 185,'31'8,"-29"-8,-1 0,4 0,-4 0,0 0,0 0,-1 1,-1-1,0 1,0 1,0-1,-2 3,-2 2,0 1,-1-2,-1 0,1-1,1-2,-1-2,-1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1531 492,'15'-7,"-13"6,0 0,7-3,-6 3,-1 1,0-1,1 0,1 1,-1 0,1-1,-1 0,3 1,-3-1,0 1,-1 0,1 0,-1 0,1 0,0 0,0 0,1 0,0 0,0 0,6 0,-5 0,0 0,-2-1,1 1,0 0,0 0,0-1,0 1,0-1,2 1,-1 0,5-2,-6 2,0-1,-1 1,1 0,-1-1,0 1,0-1,1 1,-1 0,1 0,1 0,-1-1,1 1,-1 0,0 0,0 0,2 0,-2 0,-1 0,0 0,0 0,0 0,1-1,0 1,5 1,-5-1,0 0,-1 0,4-1,-4 1,0 1,0-1,1 0,-1 0,1 0,0 0,1 0,0 0,0 0,0-1,-1 1,0 0,-1 0,0 0,0 0,1 0,-1 1,0-1,0 0,0 0,2 0,-1 0,2 1,-1-1,0 0,0 0,0 0,0-1,-1 1,0 0,1-1,0 1,1-1,-1 0,1 1,-2-1,-1 1,3-1,-3 1,0 0,-1 0,1 0,-1 0,0 0,3 0,-2 1,0 0,0 0,1-1,-1 1,-1 0,0 0,1-1,-1 1,-1 0,0-1,0 1,1-1,-1 0,-1 1,1-1,-1 1,1-1,-1 1,1 0,-1 0,0 1,0-1,0 1,-2 3,0-1,-2-2,0-1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1752 475,'-5'-8,"4"7,0 1,1-1,0 2,-1-1,0 0,0 0,-1 0,1 0,0 0,0 0,-1 0,0 1,1-1,0 1,0-1,0 0,0 0,0 1,0-1,-1 0,1 1,-1-1,0 1,-1-1,1 1,0-1,0 1,-1 0,0 0,0 1,-1 0,-1 2,-7 2,6-3,0 2,-6 2,6-3,-2 0,0 1,0-1,0 2,1 0,1 0,0-1,0 0,-2-1,0 1,2-2,-1 1,1-2,1 1,1 1,1-1,-1-1,2 1,-1 0,1 0,-1 0,1 0,1-2,0 1,1-1,0 0,1-1,0 0,1 0,2-2,1-1,-1-1,1-2,1 2,0-1,3 0,0 0,-2 1,1-1,-1-2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1945 1359,'23'0,"-20"-1,0 0,0 1,1-1,-1 1,0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1788 460,'-51'37,"43"-32,-39 27,37-23,-1-1,2-1,-1 0,-1 0,1 1,1 0,2-1,-5 6,7-9,0-1,1 1,0 0,1-1,1-1,0 1,1-2,0 0,2 0,0-1,1-1,2 0,1-1,1 0,0-2,0-1,0 0,2 0,2-3,0 0,-1 1,0 0,2 0,1 1,-1-1,0-2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1798 491,'8'8,"-16"-3,-1 1,-1 1,-46 37,44-34,-2 2,-1 0,3-1,2-1,-1 1,0 2,2-2,1-2,1 0,1-1,1 0,2-1,-1 1,1-1,0-2,1-2,0 0,0-1,1-1,2-1,1-1,0 0,1-1,2-5,2-3,0 1,3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1832 509,'24'7,"-32"-1,-37 39,33-33,0 0,0 1,-3 0,0 3,2 0,0-1,-3 2,1-2,4-3,0 0,1-2,1 0,1-1,1-1,1-1,2-3,1-2,0 1,1-2,1 1,0-2,0 0,0 1,2-2,3-4,3-4,1-1,2 0,-1 1,0 0,1-1,3-3,0 1,-1 1,0 0,1-3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1888 562,'-56'65,"46"-55,-1 1,-68 63,69-61,-1 1,-2-1,2-2,2-3,2 1,0-1,2 0,1-2,1-1,0-1,2-1,-1-1,2-1,-1 0,1 0,1-2,2-1,1-3,1-2,0-2,2 1,1 0,1 0,1-3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1883 634,'-10'52,"4"-43,-31 31,29-27,-2-1,0-2,1-2,0 0,2 0,0 0,2-1,-1-1,1 0,0-2,0-1,0 0,1-1,1 0,1-1,1-1,-1 0,2-1,1 1,3-3,2-2,-1-2,1-1,0-1,0 3,-1 0,3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1915 711,'-36'69,"30"-59,-1 2,-27 29,30-35,0 0,1 1,1-2,1-4,0-1,0-4,1-1,1-1,1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1964 699,'47'-8,"-41"7,22-3,-21 3,0 1,0 0,0-1,-1 1,-1 0,0 0,1-1,0 1,0-1,0 1,1-1,-2 1,-1 0,-1-1,0 1,0 0,-2 0,1 0,-2-1,-2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2288 213,'2'18,"-2"-16,0 0,2 17,-2-13,1 0,-1 0,0 0,0-1,1 1,-1-1,0 7,0-4,0 0,0 0,0-2,0 0,0 0,0 0,0 1,0 1,0 1,0-2,-1-1,1 1,0-1,1 1,-1-1,0 10,0-9,0-1,0-1,0 0,-1 0,1 0,0 0,0 10,0-9,0 0,0 0,0 0,0-1,1 2,-1 2,0 0,0-1,0-1,0 0,0-1,0 1,0 2,0 0,0-2,0 0,0-1,0 0,-1 1,1 1,0 2,0-1,0 0,0-2,0 0,0 0,0 2,0-2,-1 8,1-9,0-2,0 1,0 0,0 1,0 0,0 2,-1-1,1-1,0-1,0 0,0-1,0 1,0 0,0 1,-1 2,1-1,-1-1,1 0,-1 0,0 0,1 0,0 1,-1 2,0-1,0-2,1 0,-1 0,1-2,-1 1,1-1,-1-1,1 1,0 1,0-1,0 2,-1-2,2 0,-2 7,1-9,-1 4,1-3,0-1,0 1,-1 1,2 0,-1 1,1 0,-2 1,2-2,-1-1,0 0,0 0,0 0,1 0,-1 0,0 0,0 5,0-3,0 1,0 0,1-1,-1-1,0 1,0-2,0 1,0-1,0 1,-1 0,1 1,0 0,0 2,0-1,0-1,1 5,-1-6,0-1,1 0,-1 0,1 0,0 0,1 1,-2 1,1 0,0 0,0 0,0 4,0-5,0 0,-1 0,1 0,0-1,-1 0,0 0,0 3,1-3,-2 0,1-1,0 0,0-1,0 1,0-1,-1 0,1-3,0-2,1-1,-1 0,0-4,0-1,0-1,0-4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2292 195,'18'-3,"-16"3,1 0,0 0,13-2,-13 2,1 0,0-1,-1 1,-1 0,1-1,1 1,-1 0,0 0,0 0,0 0,1 0,0 0,0 0,2 0,-2 0,0 0,-1-1,0 1,0 0,0 0,0 0,0 0,0 0,1-1,-1 1,1 0,1 0,0 0,0 0,0 0,2-1,-3 1,0 0,-1 0,0 0,4 0,-4 0,5-1,-3 2,-1-1,0 0,0 0,-1 0,1 0,-1 1,3-2,-3 2,0-1,8 0,-7 0,0-1,1 1,-1 0,0 0,-1 0,1 0,-1 0,-1 0,1 0,0 0,0 0,0 0,-1 0,1 0,0 1,0-1,0 0,1 0,0 0,0 0,-1 0,1 0,-1 0,-1 0,1 0,-1 0,1 0,0 0,0-1,-1 1,1 0,-1 0,1 0,0 0,0 0,0 0,4 0,-4 0,0 0,-1 0,1 1,-1-1,0-1,0 1,0 0,0 0,0 0,0 0,1 0,0 0,-1-1,1 1,0 0,2 0,-3 0,2 0,-2 0,1-1,-1 1,1 0,-1 0,0 0,0 0,0 0,0 0,-1 0,1 0,-1 0,1 1,-1-1,1 0,-1 0,1 0,-1 1,2-1,-1 0,-1 0,2 0,-2 0,0 1,1-1,-1 0,1 0,0 0,-1 0,0 0,0 0,-1 1,0 0,1-1,-1 1,0 0,1-1,-1 1,0 0,1 2,0 0,-1 4,0-1,1-1,0 0,-1-1,1 0,-1-1,1 0,-1 0,1 2,-1-1,1 0,-1 0,0 4,0-1,0-1,1 5,-1-7,0 1,1 0,-1 0,0 2,0 1,1 0,-1-2,0-1,0 0,0 1,0 0,0 1,0 1,-1 1,1-3,0 0,-1 0,1-1,-1 2,0 0,0 3,-1-1,1-1,0-2,-1 0,0 1,1 0,0 1,-1 0,0 0,1-2,0-2,1 1,-2 0,1 1,1-2,-1 2,0 0,1 0,0-1,-1-1,0 1,1-1,-1 1,1-1,-1 1,1 0,0 0,-1 1,1 1,0-2,-1 0,0 3,1-5,0 0,0-1,-1 1,1 0,0 0,-1 1,1 0,0 0,0 1,-1 6,1-6,0-2,-1 1,1-1,0 0,0 1,0 0,0 1,0 0,0 1,0 0,-1 4,0-6,1-1,0-1,0 1,-1-1,1 0,1 1,0 1,-1 0,1 2,-2 0,1 0,0-2,0 0,-1 0,1 0,0 0,-1 0,1 0,0 0,0 0,0 1,0 1,0-1,0-1,0 4,0-5,0 0,0 3,0-3,0 1,-1-1,2 2,-2 1,1-1,0 0,0-1,0 0,0-1,0 0,0 0,0 1,0-1,0 1,0-1,-1 0,1 1,0 1,1 0,-1 0,0-1,0-1,0 1,0 0,0-1,0 0,0 0,-1 0,1 0,0 2,0 1,0 0,-1-1,1 3,-1-5,1-1,0 1,0-1,0 0,-1 0,1 0,1-1,-1 1,-1 0,1-1,0 3,0-2,0 0,0 1,0 0,-1 0,1 0,0 0,1 0,-1-1,-1 0,2 0,-1 0,-1-1,1 0,1 1,-1-1,-1 0,1 0,0 0,0 1,1-1,-1 0,0 0,0 1,0 0,0 0,0 0,0 0,0 0,0-1,0 2,0 0,0 0,0 1,0 0,0-1,0 1,0 0,-1 0,1-1,0 0,0-1,0 0,0 0,0-1,0 1,0 2,0-2,0 0,0 1,0 0,0 0,0 1,0 0,0-1,0 0,0 2,0-2,0 0,0 0,1-1,-1 0,-1-1,1 2,0-2,0 0,0 2,0-1,0 0,-1-1,1 2,0 1,-1-1,1 1,0-1,0 0,0 0,0-2,0 2,0-1,0-1,0 1,0-1,-1-1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2288 1166,'28'-3,"-25"2,0-1,20 0,-20 2,-1-1,0 1,1 0,0-1,0 1,-1-1,0 2,1-2,0 1,0 0,0 0,2 0,-1-1,0 1,1 0,-1 0,-1-1,1 0,-1 2,0-2,0 1,0-1,0 1,0 0,0-1,5 2,-4-1,0-1,0 2,0-1,-1 1,1-1,2 1,-3-1,1 1,-1-1,0 1,1-1,1 0,-1 0,1 0,0 1,-1-2,0 1,-1 1,0-1,0-1,0 1,0 0,0 0,0 0,0 0,0 0,0 0,0-1,1 1,0 1,0-1,-1-1,1 1,-1 1,1-1,-2-1,1 1,1 1,-1-2,0 1,-1 0,2 0,-1 0,1-1,5 0,-4 1,-2 0,0-1,0 2,0-2,-1 1,1 0,0 0,0 0,-1 0,1 0,-1 2,2-2,-1 0,1 0,1 1,0-1,-2 0,1 1,0 0,-1-1,0 0,0 0,1 1,-1-1,4 0,-3 0,1 0,-1 0,1 0,0 0,-1 0,-1 0,0 0,0 0,0 0,0 0,-1 0,0 1,0-1,-1 0,1 0,-1 0,0 0,0 0,0 0,0 0,0-1,1 0,1 0,0-2,-1 1,-1-2,0-2,-1 1,-1-2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1967 1363,'-2'19,"2"-11,-1-3,1 0,-1 0,1 0,0-1,-1-1,1 1,0-1,4-3,1-1,1-2,-2 0,-1 1,-1-1,0-1,-1 0,1-2,-1 3,0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2121 1188,'9'-7,"-7"6,-1 1,11-4,-10 4,1-1,-1 0,1 0,3 0,-2 1,-1-1,0 1,0-1,1 0,-2 1,0 0,1 0,-1 0,-1 0,0 0,0 0,0 0,-1-1,1-1,-1 0,0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2172 1157,'14'-1,"-13"1,0 0,7 2,-7-2,0 0,0 0,0 1,0-1,0 0,0 0,-1 1,1 0,0-1,0 0,-1 1,1-1,-1 1,0 0,-1 1,-1 1,-1 0,-1 3,1 0,-1-1,0 0,-1 1,-1-1,0-1,0 0,-1-1,3-1,0-1,-1-1,0-1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2077 828,'0'44,"-1"-43,-1 5,1-5,0 0,0 0,0 0,-1 0,1-2,-3 1,0-1,1 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2028 896,'18'27,"1"-43,-15 14,1-1,-2 1,1 0,-1 1,0-1,0 1,-1 0,0 1,0-1,0 1,-1 0,1 1,-1-1,0 1,-1 0,0 0,1 1,-1 0,-2 2,1 2,-1 0,0 0,0-1,0 0,0-2,0 1,-1-1,0 0,1-1,-1 1,1-1,-1-1,1 1,-1-1,0 0,0-1,1-1,-1 0,1 0,0-1,1 1,-1-1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2049 933,'-11'31,"10"-28,-2 7,2-9,1 1,0-1,0-2,1 1,-1-1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2052 952,'26'7,"-28"-4,-1-2,-12 11,13-10,-1 1,1-1,0 0,0-1,1 0,0 0,0 0,1 0,0 0,1-1,0 1,1-1,-1 0,2 0,1-1,0 0,-1 1,0-1,0 1,-1-1,-1 1,1 0,0 0,-1-1,0 1,-1 1,0 0,-1 1,-1 0,-1 0,0 0,0 1,-1-1,-1 2,2-3,1 1,0 0,1 0,-1-1,1 1,0-1,0 0,0 0,1 0,0 0,2-1,2-1,1 0,1-1,0 0,-1 0,-2 1,1-1,0 0,0 0,-1 0,0 0,0 0,0-1,0 1,0 0,-1 0,0 0,3-3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2096 954,'44'-6,"-42"5,0 0,4-3,-5 4,-1-1,-1 0,1 0,-1 0,1 0,-1-1,0 0,-1 0,0 0,0 0,1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2127 908,'9'42,"-9"-38,-1 1,1 1,-2 20,2-22,-1-1,1 1,-1-1,0 1,1-1,-1 0,1-1,-1 0,1-1,0 0,-1-1,0 0,0 0,0-1,-1 0,0 0,0 0,0-1,0 0,0 1,0 0,0-1,0 0,1 1,0 0,0 0,0 0,1 0,-1 1,1-1,-1 0,2 0,-1-1,0 1,2-1,-1 1,4-1,-1 0,-1 0,1 0,-1 1,0-1,0 1,-1-2,0 1,0 0,0-1,0 1,0-1,0 1,-1 0,1 0,-1-1,0 1,1 1,0-1,-1 0,0 0,0 1,0-1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2151 947,'17'7,"-34"14,15-19,1-1,1 0,-1 0,1 0,-1-1,2 0,1-1,0-1,0 0,2 0,-1-1,1 1,-1 0,1 0,-1 1,0 0,2-2,-3 2,-1 0,1 0,0 0,-1 0,0 1,-1-1,0 0,1 0,-1-2,-1 1,1 0,-1 0,0-1,0 0,0 1,0-1,1 0,-1 0,-1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2168 900,'8'52,"-6"-44,13 36,-14-37,1 2,0-2,0-1,-1-2,0-1,0-1,0 0,1-1,-1 0,0-1,0 0,-1-1,1 0,0-1,1 0,-1-1,2-5,-1 0,0 1,0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2034 1318,'-20'31,"18"-28,-2 3,2-2,0 1,1-2,5-2,0 0,0-2,0 2,-1-1,-4 3,-3 0,1-1,-1 1,1 0,0-1,1 1,1 0,4-1,0-3,1 0,-1 0,2-1,-2 2,0-1,0 1,-2 3,-2 1,-1 7,0-6,1-2,0 1,-3 1,1-1,0 0,0-1,0-4,-1-9,4 3,0-1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2221 966,'-43'30,"39"-26,-12 19,14-19,1-1,-1-1,1-1,0-1,0 0,1-1,0-4,1-1,0 0,0 1,0 0,0 0,1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2207 862,'10'51,"-10"-46,-3 12,2-17,0-1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2147 948,'37'-2,"-34"1,9-5,-10 5,-1-1,-1 1,0 0,0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2288 951,'12'-5,"-11"5,8 0,-8 0,2-1,-1 1,1 0,3 0,-2 0,0 0,0 0,0 0,-1-1,0 1,0-1,0 1,-1 0,1 0,0-1,0 1,0 0,-1 0,1 0,1 0,0 0,0 0,0 0,1 0,-1 0,-1 0,0 0,0 0,0 1,0 0,0-1,0 0,0 0,0 0,1 1,0-1,1 0,-1 0,1 0,0 1,-2-1,1 0,-1 0,0 0,1 0,-1 0,1 0,-1 0,1 0,0 0,0 1,0-1,0 0,0 0,-1 0,1 0,-2 0,1 0,-1 0,1 0,0 0,0 0,-1 0,1 0,-1 0,1 1,1-1,-1-1,0 2,1-1,-1 0,1 0,0 0,1 0,-3 0,0 0,0 1,0-1,1-1,0 2,-1-1,0 0,1 0,0 0,1 1,-1-1,2 0,0 0,-1 0,-1 0,0 0,0 0,-1 0,0 0,3 0,-2 0,-1 0,-1-1,1 2,0-1,0 0,0-1,1 1,0 0,0 0,0 0,0 0,-1 0,0 0,1-1,-1 1,0 0,-1 0,1-1,0 1,-1 0,1 0,-1 0,2 0,-1 1,0-1,0 0,1 0,0 1,0-1,0 0,0 0,0 0,0 0,1-1,-1 1,-1 1,1-1,1-1,-3 1,0 0,0 0,0-1,0 1,0 0,0 0,0 0,0 0,1 0,2 0,-1 1,0-1,0 0,0 0,3 1,-4-1,1 0,-2 0,0 1,-2-1,-5 0,0 0,-1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2352 985,'-2'24,"1"-14,1-7,0-1,0 0,-1-1,1 0,0 0,1-4,1-2,-1 1,1 0,-1 1,0 1,1-1,-1 1,2 0,-1-1,0 1,2-2,-2 2,0 0,3 0,-3 1,0 0,0 0,0 1,-1 1,0-1,0 0,0 1,0 0,0 0,-1 0,0 1,0 0,0-1,-1 1,1 1,-1-1,0 0,0 0,1 0,-1 0,0 0,0 0,1-1,-1 1,0-1,1 1,-1-1,1 0,0-2,1 0,1-2,0 0,1 0,0 0,1-1,-2 2,0 0,-1 1,1-1,0 0,-1 1,1 0,-1 0,0 0,0 1,0-1,0 1,0 0,0 0,-1 1,1 0,-1 0,0 0,0 1,1 1,-1-1,0 0,0 0,0 0,0 1,0-1,0 0,0-1,0 0,1 0,-1 0,1 0,-1 0,0 0,1-1,-1-1,1-1,0 0,-1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2479 999,'-21'-9,"19"9,0 1,-8 7,8-6,1 0,1 0,-1 0,1 0,0 0,0 0,0 0,1 0,-1 0,1 0,0 0,0 0,0-1,0-1,0 1,0 0,0-1,0 0,0-1,0 1,1 0,1-3,-1 0,-1 1,1-1,-1 1,0 1,1-1,-1 1,1-2,-1 2,0 0,-1 0,1 0,-1 0,1 1,-1 1,0 1,0-1,0 2,0 0,0 1,1 0,-1-1,0 0,1-1,0-1,0 2,-1-2,1-1,-1 1,1-1,-1 1,1-1,0-1,0 1,0 0,1-2,0 0,1-1,-1 1,0-1,-1 0,1 1,-1 1,0-1,0 0,0 1,0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2510 1001,'4'16,"-3"-15,-1 0,0 0,1 1,-1-1,0-2,1-2,0-2,0 1,-1-2,0 3,0 0,0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2512 966,'2'0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2540 1001,'14'11,"-12"-12,0 0,7-4,-8 4,0 1,0-1,0 1,0 0,0 1,0 0,-1 0,0 0,1 1,0 2,0 1,-1 0,1 0,-1-2,0 1,0-1,0 0,-1-1,-1-1,0-2,1-1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2542 1000,'-4'14,"3"-9,1-1,0 0,0 7,0-10,0 0,1-1,-1 1,-1-1,1-1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2048 1318,'-4'16,"3"-13,-8 10,6-8,1-2,0 1,10-9,-2-3,-1 4,0 3,0 1,-2 0,0 2,-3 1,-5 7,1-6,1-1,0-1,-2 1,2-1,0 1,0-1,2-5,1 0,0-1,-1 8,1-1,-1 14,1-11,-1 0,1 1,0 4,0-7,0-1,-1 1,1 1,-1-2,0-7,1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732 1972,'14'1,"-13"0,0-1,1 0,6 2,-6-2,0 0,1 0,-1 0,-1 0,1 0,0 0,0 0,-1-1,1 1,-1 0,0 0,1 0,0 0,0 0,-1-1,1 1,1 0,-2 0,1 0,1-1,0 1,2-1,-1 1,0-1,0 0,-1 1,0 0,0-1,0 1,3-1,-4 1,1 0,0 0,0 0,-1 0,1 0,1 0,-1 0,1 0,0 0,0 0,-1-1,1 1,-1-1,0 0,-1 1,1-1,-1 0,1 0,-1 0,1 0,-1 0,1 1,0-1,0 0,0 0,1 1,1-1,-1 1,5-1,-6 0,1 0,0 0,-1 1,1-1,0-1,-1 2,2-1,0 0,0-1,0 1,5 0,-6 0,0 1,0 0,0-1,0 0,-1 1,2 0,-1-1,1 1,1 0,-1 0,-1-1,0 1,0 0,0 0,0 0,3 0,-4 1,1-2,-1 1,2 1,0 0,0 0,-1-1,4 2,-5-2,0 0,0 1,1 1,-1-3,0 1,-1 0,1 1,1-2,-1 1,0 0,2 0,-2-1,0 0,0 1,0 0,-1-2,0 1,0 1,0 1,0-2,0 0,0 1,0 0,0 0,0-1,-1 1,1 1,1-1,-2-1,1 1,1 1,1-1,-1 0,0 1,0-1,0 0,0 0,-1 1,1 0,-1-1,0-1,2 4,-2-3,0 0,1 1,0-1,-1 0,-1 1,3 0,-2-2,0 2,0-1,0-1,0 1,-1 0,0 0,1 0,-1-1,0 1,-1 1,1-1,0 0,0 0,0 0,0 0,0 1,0-1,0 1,0-1,-1 1,1-1,0 0,0 0,0 1,0-1,0 0,-1-1,1 1,0 0,-1-1,1-2,0 0,0 1,0-1,0 0,0 0,-1 1,1-1,-1 0,1 1,0-1,-1-1,1-1,0-1,0 0,-1-2,0 1,1 0,-2 1,1 0,-1-1,1 0,0-2,0 1,0 1,-1 1,-1-5,1 6,1 0,-1 0,0-1,0 1,0 2,0-1,0 0,0 2,0 1,0 0,-1-1,0 1,0 0,-1 0,1 0,-4 0,4 0,-1 0,0-1,1 1,0 0,0 1,1-1,-1 0,1 0,-1 1,0-1,0 1,0 0,0 0,0 0,-5 1,4 0,-1-1,0 1,0 0,0 0,1 0,-4 1,4-2,0 1,0 0,0-1,0 1,0 0,0 0,0-1,0 0,-1 0,-1 1,0-1,1 0,0 1,0 0,0-1,1 0,0 1,-1-1,1 0,0 0,0 1,-1 0,0-2,0 2,-1 0,1-1,-1 0,2 0,0 0,-1 1,1-2,0 1,1 0,-1 0,-1-1,1 1,0 1,-1-1,-1 0,1 0,-1 1,1-1,0-1,0 2,1 0,0-1,-1 0,1 0,0 1,0 0,0-2,0 0,-1 2,0-1,-1-1,-3 1,5 0,-1-1,0 1,2 0,-1 0,0-1,-1 1,1 0,0 1,0-2,0 2,-1-1,0 1,0-1,-1 0,2 1,-1 1,1-2,0 1,0 0,0 0,0-1,0 1,1 0,-1-1,0 1,-1 0,1-1,-2 1,1-1,0 0,1 0,-1-1,0 0,1 1,1 0,-1-1,0 0,-3 1,3-1,-1 0,1 0,0 1,-1 0,-1-1,1 0,1 2,0-1,-1-1,1 1,1 0,0 0,0 0,0 1,0 0,-2-1,2 1,0-1,0-1,0 1,1-1,0 1,0 0,-1-1,0 1,1 0,-3-1,3 2,0-1,0 0,0 0,0 0,1 1,-1-1,1 1,-1 0,1 0,0 0,0 0,0 1,0 2,0 0,0 0,0-1,0-1,0 1,0 0,0 0,0-1,0 1,0 1,0-1,0 2,0 0,0 0,0 1,-1-1,1 0,0-1,0 0,0 0,1 0,-1 1,1 1,0 2,0-1,-1 0,2-1,-1 0,0-1,0 1,0 0,0 2,0 5,0-8,0 0,-1-1,0-1,0 0,1-1,-1 0,1-1,-1 0,1-1,0 0,0 0,0 0,1-1,0 0,-1-2,0 1,-1-1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1231 1588,'27'-35,"-25"31,1 1,13-17,-12 16,0-2,1 0,1 0,-1 1,1 0,-1 2,0-1,0 0,0 1,1-1,-2 0,2 0,1 0,-1-1,-1 0,0 1,-1 0,0 1,-1 0,1 1,-1 0,-1 1,0-1,0 1,0 0,0 0,-1 0,0 1,0 0,0 0,0 0,0 0,-3 1,-1 0,1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1508 1380,'-8'-17,"8"16,-4-9,3 8,0 0,1 0,-1 1,0 1,0-1,0 0,0 1,0 0,0 0,0 0,0 1,0-1,1 1,-1 1,-1 2,0-2,0 1,0 0,1-1,0 0,-1 0,1 1,-1-1,0 0,1 0,-1 1,1 1,0-1,0 1,0 2,1 0,-1-1,0 1,1-1,0-1,0-1,0 0,0-1,0 0,0 0,0-1,1-1,0 0,0 0,0 0,1 0,0 0,0-1,0 1,3-2,-3 0,0 1,-1-1,1 1,-1-1,0 1,0-1,1-2,-1 2,-1-1,2 1,-2-1,1 1,-1 0,1 0,0 1,0 0,0 0,-1 0,0 0,0 0,1 1,-1-1,0 0,1 0,-1 0,1 0,-1 0,0 0,1 0,-1 0,0-1,0 1,1 0,-1 0,0-1,0 1,1 1,-1-1,1 1,-2 0,2 0,0 0,-1 4,0-1,1 1,-1-1,3 13,-3-12,1 0,0 2,0-4,0 0,-1-1,2 0,-1 0,0 1,0-1,0 0,0-1,0 1,1 0,0 0,1 0,-1 0,0-1,0 0,1 1,-1-1,-1-1,0 1,0 0,0-1,0 0,-1-1,0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1558 1371,'40'-2,"-39"2,2 2,-2-2,0 0,0 0,-1 1,1-1,-2 0,0 1,0-1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1562 1413,'39'-4,"-36"2,8-7,-9 7,-1 0,1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1651 1367,'-5'40,"5"-37,1 0,0-1,4 3,-3-5,-1 0,1 1,-1-1,-1-1,2 1,0 0,-1-1,4-2,-2 1,0-1,0-1,-1-1,1 2,-1-1,0 1,-1 0,1 0,-1 1,0 0,-1 0,0 0,0 0,0 0,-1 0,0 0,0 0,0 1,-2-1,1 1,0-1,-1 0,0 2,0-1,1 1,-1 0,1 2,-1-1,1 1,-1 0,0 1,1 0,-1 0,0-1,-2 1,-1 0,1 0,-2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1499 1486,'0'54,"0"-50,0 20,0-21,0 0,-1 0,1-2,0 0,-1 0,1 0,0 0,-1-1,1 1,0 0,0-2,0 0,1-5,0-1,0 1,0 1,-1 1,1 0,0 2,-1 0,1 0,0 0,1 1,-1 0,-1-1,2 1,-1-1,1 1,-1 0,2-1,-1 1,-1 0,1 1,0-1,0 0,-1 1,0 0,0 0,0 0,0 1,1 0,-2 0,1-1,0 2,0 0,0-1,0 1,-1 1,0 2,0-2,0-1,0 1,-1 0,1 0,-1 1,0 0,0-1,0 0,-1 1,1-2,-1 0,0 0,-1 0,1-1,0 0,0 0,0 1,0-1,1-1,-1 0,0 1,1-1,0-1,0 1,0-1,0 1,1-2,0-1,0 0,0 0,0-3,0 1,0-1,1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1550 1527,'42'2,"-41"-2,0 0,0 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1557 1552,'43'-7,"-41"7,-2-1,1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1607 1491,'33'5,"-31"-4,3 3,-4-3,0 0,-1 3,1-1,0 1,0 0,-1 0,0 0,0-2,0 1,0 0,0 1,-1-1,1 0,-1-1,0 2,0 0,0 0,0-1,-1 0,2-1,-2 3,1-4,1 0,0 0,-1-1,2 0,2 0,-1 0,0 0,1 0,2 0,-1-1,1 1,0-1,0-1,0 0,-1-1,-4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1356,'2'0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1383,'5'50,"-5"-44,0-1,0 0,0 11,0-10,0-3,0-6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1493 1654,'1'43,"0"-25,-1-12,0 0,0 0,0-1,-1-1,2-1,-1-1,0 0,0 0,0 0,-1-1,1 0,0-3,1-2,1-9,-1 6,-1 1,0 1,0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1495 1654,'31'-13,"-29"13,-1-1,0 2,3 1,-4-1,0 0,0 0,0 1,-1 0,1-1,-2 2,0-1,1 1,-1-1,-1 0,2 0,0 0,-1 0,1 1,-1-1,2 0,-1-1,0 1,0 0,1-1,0 0,0 0,1 0,0-1,0 0,1-1,-1-1,1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1553 1635,'-3'34,"3"-32,0-1,0 0,1 1,-1-3,1 0,0 0,0-2,0-1,2-2,-2 4,0 0,0 1,0 0,0-1,1 1,-1 0,0 0,0 0,0-1,0 1,0 0,-1 0,1 0,0 0,-1 0,0 0,-1 1,0 2,1 0,0 0,-1 0,0 0,1 0,0 0,0-1,0 1,1-1,-1 0,1 0,0 0,0 0,0 0,0-1,1 1,0-1,0 0,2-2,-2 1,0 0,1-2,-2 2,1 0,2-2,-2 2,0 0,-1-1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1615 1627,'-16'21,"16"-20,-1 4,1-4,0 0,0 0,0 0,1-1,0 1,0-1,0 0,0 1,0-1,1 1,-1-1,0 0,0 0,2 0,-2 0,0 0,0 0,1 1,-1-1,-1 1,1 0,0 0,-1 1,0 0,0 0,-1 0,0 1,1 0,0-1,-1-1,0 2,-1-1,1-1,0 0,1 1,-1-1,0 0,1 0,-1-1,0 1,0-1,1-1,0-2,0-3,0-1,1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1648 1594,'-7'56,"7"-54,0 1,0 20,0-20,-1 0,1-1,0 0,0 0,-1-2,1 1,0 0,0 0,0-2,1 1,0 0,-1-1,0 0,1-1,-1 1,1-7,0 0,1 2,-1 1,-1 1,1 2,0 0,0 0,0 0,0 0,0 1,0-1,0 2,1-1,-1 1,-1-1,1 1,0 0,0 0,0 0,0 0,0 0,1 0,-1 0,0 1,0 0,0-1,0 1,-1 0,1 0,0 1,-1-1,0 2,0 0,0 0,0 1,-1 2,0-2,1 0,-1 0,1 0,-1-1,1-2,-1 0,1 0,0 0,-1-1,1-1,0 0,0 0,-1-6,1-1,1 2,-1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1799 1636,'-27'-25,"26"24,-3 0,3 2,0 0,0 0,0 2,-1 1,1 1,0-2,0 1,1-1,0-1,-1 1,1-1,0 1,0-2,0 1,1-1,-1 0,1-1,0 1,-1 0,1-1,-1 1,1-1,-1 1,1-1,0 0,0 0,0 1,0-1,0 0,0 0,0 0,1-1,0 0,0 0,-1 0,2-1,-2 0,1 0,-1 1,1-1,-1 0,1 1,-1 0,0-1,1 1,-2 0,1 0,-1 0,1 1,-1-1,1 1,-1-1,0 0,0 0,0 2,0 0,0 0,0 1,0 2,-1 0,1 7,0-8,0 1,0 0,1 2,0-1,-1 0,0 0,1-1,-1-1,1 0,-1 0,1 0,0 0,0-1,-1 0,1 0,-1-1,0 1,1 0,-1 0,0-1,-1 0,0-1,0 0,0-1,-1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1502 1806,'5'42,"-3"-38,-1 0,0 0,4 16,-5-18,0 1,0 0,0-2,-1 0,1 1,-1-2,-1-4,0-1,0 0,-2-3,3 4,0 0,-1-1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1497 1804,'31'-1,"-30"1,0 1,1-1,-2 1,-1 0,1 0,-1 0,0 0,-1 1,1 0,-1-1,0 1,2-1,-1 0,0-1,0 1,1 0,0 0,1-1,0 1,0 0,0-1,0 0,1-1,1 0,-2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1549 1794,'2'26,"-2"-25,1-1,0 1,1-1,-1 0,0-1,-1 0,2-1,0 0,-1 0,0-1,1 0,-1 1,0 0,0-1,0 1,0 0,0 0,-1-2,1 2,0-1,-1 1,1-2,-1 3,1 0,0-1,-2 1,1 0,0 4,1 1,-1 0,1 1,-1-1,0-1,0 0,1-1,-1 0,0 1,0-2,1 1,-1 0,1-1,0 1,0-1,0 0,1 0,0 0,-1-1,0 0,-1-1,1 1,0 0,0-1,0 0,1 0,-1 0,0 1,0-2,1 2,-1-1,1 0,-1 1,1-1,-1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1625 1776,'-17'19,"17"-18,0 0,-1 2,1-2,0 0,0 0,0 0,0 0,1-1,-1 1,1-1,0 1,0-1,0 1,0 0,1-1,-1 1,0 0,0-1,1 1,-1-1,0 0,-1 1,1-1,0 0,-1 1,1-1,0 1,0-1,-1 1,1-1,-1 1,0 0,0 1,1-1,-2 1,1 1,0-1,-1 0,0 0,0 0,0-1,0 0,0 0,0-1,0 1,0-1,0 1,0-1,0 0,0-1,0 0,-1-1,2-2,-1 1,0 0,1 0,-1 1,1 0,0 1,-1-1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1417,'27'-31,"-20"29,-3 1,-1 0,3-1,-2 1,0 0,-1 1,1 0,-1 2,1 3,0 15,-5-15,2 2,-2-2,0 1,0-1,-3 2,1-7,0 0,-6-3,6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1646 1746,'1'54,"-1"-51,0-1,-1 6,1-7,0 0,1 0,-1 0,0 0,0 0,0 0,0 0,0 0,0 0,0-2,1 0,0 0,-1 0,1-1,0 0,0 1,-1-1,1 0,0 0,0 1,0-1,0 1,0-1,0 0,0 0,-1 0,1 1,1 0,-1 0,0 0,0 2,0-1,0 1,0 0,0 1,0-1,0 0,-1 1,2 0,-1 0,0 0,-1 0,1-1,1 1,-1 0,0-1,0 1,0-1,0 1,0-1,1 2,-1-1,0-1,0 0,0-1,-1 1,1-1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1766 1769,'2'41,"-2"-38,0 0,0 0,1 13,0-14,-1 1,0-1,0-1,0 0,0-2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1801 1798,'-3'23,"6"-17,-3-5,1 0,0 0,0 0,-1 0,1 0,0 0,0 0,0-1,0 1,0-1,1 0,-1-2,1 0,-1 0,2-3,-2 3,0-1,-1 1,1-1,0 0,0 0,-1 0,0 0,1 0,-1 0,0 0,0-1,1 1,-1 0,0-1,-1 0,1 1,0 1,0 0,-1-1,0 2,0 0,0-1,0 1,0 0,0 1,0 0,0 0,-1 0,1 1,-1 1,0 1,-1 3,-1 9,3-9,-2 0,-4 3,4-5,-1 0,1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1545 1936,'-35'9,"34"-9,-6 4,6-3,0 0,-1 0,1 0,0 0,1 0,-1 0,0 1,1-1,-1-1,0 2,0 1,1-1,0-1,0 1,0 0,1 0,0-1,0 1,0 2,1-3,0 1,-1-1,0 1,1-1,0-1,-1 1,1-1,0 1,0-1,1 0,-1 0,1 0,-1-1,1 0,0 1,-1-1,0 0,-1 0,0 1,-1-1,1 0,0 1,-1-1,-1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1595 1951,'-31'8,"31"-7,-1 0,1 0,1 1,0 1,-1-2,1 0,1 1,0 0,0-1,0 0,1 0,0 1,-1-1,0 0,-1-1,0 0,1 0,-1-1,0 1,0-1,-1 0,1 0,0-1,0 1,0-4,0 2,-1 0,1-3,0 2,-1 0,0 2,0-1,1 0,-1 1,0 1,0 0,0 3,0-1,0 1,0 3,1 0,-1-1,1 0,0-1,0-1,-1 1,1-1,0 0,0 1,1-1,0 1,-2-1,1-2,0 1,0-1,-1-1,1 1,-1-1,0-5,0 2,0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1631 1889,'3'41,"-2"-36,1 1,0-1,4 14,-4-16,-1-1,0-1,0 1,1-1,-1-1,0 0,0 0,0 0,-1-1,2 0,-1-1,-1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1666 1885,'4'48,"-3"-42,1-1,12 17,-11-19,-1 0,1 0,-1 0,3 3,-3-3,0 0,0-1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1773 1929,'48'-9,"-46"8,1 1,0-1,14-3,-14 3,0 1,-1 0,0 0,0-1,0 1,-1 0,0 0,0 0,0 0,0 0,-3-1,1-2,-1-1,-1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1829 1857,'-5'49,"6"-46,0 1,0-1,5 16,-6-14,1 0,0-2,0 0,0 0,-1 0,0 0,1-1,-1-1,0 0,0 1,0-1,-1 0,0 0,0-1,-2 2,0 0,-1 0,0-1,0 1,-1-1,-1 0,-4 1,-7 2,11-1,-1 1,1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2482 883,'-3'-15,"3"14,-1 1,1-1,-4-1,2 2,0 0,0 0,1 0,-2 0,2 1,0-1,0 1,0 0,0 0,0 0,0 1,0 0,0 0,0 0,1 0,0 0,0-1,0 0,0 1,0 1,0-1,0 0,1-1,0 0,0 1,-1-1,1 0,-1 0,1 0,0-1,-1 1,1-1,0 1,0-1,0 0,0 0,0 0,0-1,1 0,-1 1,1-1,-1 1,0-1,1 0,-1 0,1 0,-1-1,4 0,-2 0,-1 0,1 1,0-1,-1 1,0 0,-1 0,0 0,0 0,0 1,0-1,-1 2,-1-1,1 1,-1 1,-2 1,1 0,0 1,-1-2,2 2,0 0,0 0,0 0,0 1,0 0,0-1,0 1,1-2,0 0,0-1,-1 0,1 0,0-1,0 0,0 0,0 0,0 0,1 0,-2-1,1-1,-1 1,0-1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2038 1426,'32'-5,"-25"5,-3 0,-1 0,-6-2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2297 840,'34'-1,"-20"0,-12 0,1 1,-1-1,0 1,3 0,-2-1,-1 1,0 0,1 0,-1-1,1 1,0-1,1 2,0-2,-1 1,1 0,0 0,-1 0,0 0,0 0,1 0,0 0,-1 0,0 0,1 0,0-1,0 1,1-1,1 1,-1 0,0 0,-1 0,1-1,-1 1,0-1,0 0,0 1,0-1,1 1,0 0,1-1,-1 1,-1-1,4 0,-4 1,-1-1,4 1,-4 0,1-1,0 1,0 0,1 0,-1-1,1 1,-1 0,0 0,-1 1,-1-1,2 1,2-1,-3 0,0 1,5 0,-4-1,1 1,-1-1,0 0,-1 0,1 0,-1 0,0 0,1 0,-1 0,0 0,-1-1,1 1,0 0,0 0,0-1,1 1,-1 0,0 0,0 0,0 0,-1 0,1 1,-1-1,-1 0,1 1,1-1,-2 0,1 1,0 0,1-1,0 1,-1-1,1 1,0-1,0 0,0 0,1 1,2-2,-4 1,0 0,0 0,-1 0,-1-1,1 2,-2-1,-7-1,-1 0,1-1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839 97,'58'-14,"-55"13,1 1,9-3,-10 2,1 1,-1-1,0 1,2 0,-3-1,-1 1,0 0,0 0,-4 1,-7 4,3-3,2 0,1 0,1-1,-1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835 144,'68'-13,"-64"12,11-2,-11 2,0 0,0 0,-2 1,0-1,0 1,-1 0,0 0,-1 1,-2 0,0 0,0 0,-2 0,0-1,0 1,1-1,0 0,1 0,0 0,0 0,0 0,1 0,-1 0,1 0,0 0,1 1,-1 0,1 0,0 0,0 2,1-1,0 1,-1 2,1 0,0 1,-1-2,1 5,0-5,-1-1,0 1,0 4,0-5,0 1,0 9,0-6,-1-1,1 0,-1 3,1-6,0 1,0-2,0-1,-1-1,1 1,0-2,-1 0,0-1,0 0,0-5,0-1,0-1,0 1,0 2,0 1,0 1,0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890 176,'-38'45,"35"-40,2-1,-1-1,-4 8,6-10,-1-1,1-1,0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890 169,'57'22,"-55"-21,-1-1,1 0,-1-1,0 1,0-1,0 0,-1-1,1 1,-1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1014 39,'-21'52,"18"-52,1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975 89,'45'-5,"-42"5,-1-1,0 1,4-1,-5 1,-2 0,0 0,-1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1000 96,'2'0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1033 94,'-44'47,"40"-45,-1-1,-12 7,16-8,1 1,-1-1,5-2,3-1,-1 1,1-1,-1 2,-2-1,1 1,-1 0,4-3,-4 3,0 0,1 0,-1 0,0-1,1 1,-1 1,0-1,-1 0,-1 0,0 1,0 0,-1-1,0 1,0 0,-2 0,1-1,-1 1,1-1,-1 1,-2-1,0 1,-1-1,1 1,-1 1,1-1,0 1,0-1,0 1,1 0,-1 0,2 0,-1 0,0 0,1-1,0 1,0 0,-1 0,1 0,0-1,0 1,0 1,0-1,0 0,-1 1,0 1,1 0,0-1,0 2,0 1,0-1,0 0,0 1,1-1,-1-1,0 0,1 0,0-1,-1 0,1 3,0-3,0-1,0 0,-1 0,1 0,1-1,-1-1,1-1,0 0,-1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1019 141,'11'20,"-13"-15,0-1,-5 10,6-13,0 1,0-1,1 0,-1-1,1-1,-1 1,0 0,0 0,0 0,0 0,0-1,-1 0,1-1,-1 1,1-1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2066 1413,'-13'12,"13"-9,1 1,0-1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1000 174,'21'-9,"-21"11,-4 4,3-5,-1 1,-1 0,0 1,0-2,-1 2,1-1,0 1,-2-1,0 0,0 1,0 0,1-1,-1 1,2 1,0 0,0 0,0-1,1 1,0-1,0-2,-1 3,2-3,0-1,1 1,-1-1,2 0,0 0,1-1,2 0,-1-1,1-1,-1 0,-1 1,1 0,-1-1,0-1,1 2,0 0,2-2,-2 3,-2 0,2 0,-2-1,1 1,-1 1,0 0,0-1,0 0,-2 1,1 1,-1-1,0 1,-1 2,1 0,0-1,1-1,0 1,0 1,1-3,0 2,1-1,-1 0,1 0,0 0,-1 1,1-2,0 1,1 0,0 1,-1-2,0 1,1 0,0 0,0-1,0 0,0 0,0-1,0 0,1-1,-1 1,-1 0,1-2,-1 0,0 0,-1 1,0-1,0 1,-1 0,0 0,0 1,0-1,-1 2,1-1,-1 0,0 1,0 0,-1-1,-1 1,-1 0,2 0,-1 0,0 1,1-1,-1 0,2 0,1 1,-1-1,2-1,2 1,0-1,1 1,0-1,1 0,-1 0,0 0,-1 0,1 0,-1 1,0 0,0-1,0 0,0 0,0 1,0-1,0 1,0 0,-1 0,0 1,-1-1,0 1,0 0,-1 0,1-1,-1 1,-1 0,0 1,0 2,-1-1,0 0,0-1,0 2,0-2,0-1,1-1,-1 2,1-1,0-2,0 0,0 0,-1 0,1 0,0-3,-1 1,1-1,0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991 88,'17'33,"-16"-32,0 0,0 0,1 4,-1-5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1107 88,'9'140,"-9"-136,0-2,0 2,-1-3,0-1,0 1,0 1,0-2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1122 64,'52'-19,"-41"19,-8 1,-1 0,1-1,-1 1,0-1,0 1,0 0,0 1,0 0,-1 0,0 1,1 1,-2 0,1-1,-1 3,1 0,-2 2,1 2,0 0,0 0,0-3,0 0,0 0,0 1,0-1,-1 0,2 0,-1-1,0-2,-1 0,1 2,0-4,0-1,0 0,0 0,-1-1,1 1,-1-1,-1-1,-1-1,0-1,0 0,0-1,1-3,-1-1,1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1168 71,'-20'33,"24"-37,-1 1,1 1,-1-1,8-2,-10 5,0 0,0 0,0 0,0 0,0 0,-1 1,0 0,0 1,-1-1,1 1,-2 5,-1 1,1-2,-1 0,1-1,-1-2,1 1,0-1,0 0,1 1,-1-1,0 0,0 2,-1 0,1-1,-1 0,1 0,0-1,1-2,0 0,1 1,-1-2,0 0,0 0,0-1,0-1,0-5,1 1,-1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1123 135,'46'-9,"-43"8,1 0,1-1,-3 2,-1 0,0 0,-1-1,1 1,-1 1,-1-1,1 1,-1-1,-5 6,3-3,1 1,-1-1,1 0,0 0,0 0,1-1,-1 3,1-4,0 1,0 0,2-2,0 0,1-2,1 0,0-1,0 1,-1 0,0 1,-1 1,2-2,-1 2,-1 0,0 0,0-1,0 1,0 0,-2 0,1 1,-2 1,0 2,0 0,0 0,0-1,1 1,0-2,0 0,1 0,-1 0,1-1,-1-1,2 1,0-1,0 1,2-1,-1 1,0-1,1 0,0 0,-2 0,1 0,0 1,-1-1,0 0,-1 1,-1-1,0 1,-1 0,0-1,-1 2,-1 1,-2 2,4-3,-1 0,1 1,-1-1,1 0,0 1,0 0,1-2,0 1,1 1,-1-2,2-1,-1-1,1 0,0 1,0 0,0 0,0 0,4-3,-1 0,1 0,0 0,1-1,0 2,-2-1,1-1,-1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2459 711,'-9'78,"5"-54,4-22,0-1,0 0,0 0,1-1,0 0,-1-1,1 1,0-1,1-7,0 1,0 0,0 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2502 741,'-23'36,"23"-34,-1 0,2 5,0-6,-1 0,1 0,0-1,1 1,-1-1,1 1,1 0,1-1,-1 0,-1-1,1 0,-1 1,0-1,1-2,-1 1,-1 0,1 0,0 0,-1-1,1 0,-1 1,0-1,0 0,0 0,-1-4,0 4,0 0,0 0,-1 0,0 1,0 0,0 0,-1 0,0 1,0 0,-1 0,-1 1,-1 1,-1 0,-2 2,1 2,0 1,-1 0,-1 0,-2-1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2309 688,'46'2,"-30"-1,-12 0,0-1,1 1,0 0,-1 0,0-1,-1 1,1-1,-1 1,1 0,-1-1,1 1,1-1,-1 0,1 1,1-1,-1 0,4 1,-5-1,0 1,4 1,-4-1,1 0,-1 0,1 0,1 0,-1 0,0-1,4 2,-6-1,2 0,-1 0,0-1,1-1,0 2,1 0,0-1,-1 0,-1 0,1 0,0 0,-2 0,1 0,1 1,0 0,-1-1,2 0,1 2,-1-2,-2 1,1 0,0 1,-1-1,1 0,-1 0,0 1,0-1,0 0,0 0,1-1,-2 1,1-1,-1 1,0-1,-1 0,0 0,-1 0,1 0,-1 0,0 0,-1-1,1 1,-2 0,0 0,-6-3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1909 1913,'15'-1,"-12"1,-1-1,10 0,-9 0,0 0,-1 1,4-1,-3 0,-1 0,1 1,-1-1,-1 0,1 1,0 0,0 0,-1-1,0 0,1 2,1-1,-1-1,-1 1,1 0,0-1,0 1,0-1,1 2,-1-2,0 0,1 1,-1 0,1-1,-1 0,3 1,-3-1,-1 0,1 1,-1 0,1-1,-1 0,0 1,0 0,0 0,-1-1,1 0,0 2,0-1,-1-1,1 1,0 0,1 1,-1-1,0-1,0 1,0 0,0 0,0 0,0 0,0 0,-1-1,0 0,0 0,1 1,0-1,-1 0,0 0,0 0,1 1,-1-1,0 0,1 1,0-1,0 0,0 1,0-1,0 1,-1-1,1 1,0 0,-1-1,1 1,-1-1,0 0,0 0,-1-1,1 1,-1-3,0 1,0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2075 1392,'-3'24,"3"-21,1 3,0-1,-1 0,0 1,0-2,-2 0,-1-4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2029 1848,'47'10,"-45"-10,-1 0,1 0,2 2,-3-2,-1 1,0 0,1-1,-1 1,0 0,0 0,0 0,0 1,-1-1,0 2,0 0,-1 2,0 0,0 1,0-2,0-1,-1 0,1 0,0-1,0-1,0 1,0-1,0 0,0-1,0 0,-1 1,0-2,1-1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1541 870,'-7'132,"6"-121,1-1,-1-2,-1 22,2-21,0 0,-1-1,1-2,0 1,-1-1,1-1,0 2,0 0,0 2,0-3,0 0,0-2,0 1,0 0,0-1,0-1,-1 0,1 1,1-1,-1 1,0 0,0 0,1-1,-1 0,0 0,0-1,1 0,-1 0,0-1,0 0,1 0,-1 0,1 0,-1 0,1-1,-1 1,1-1,0 1,0-1,0 0,1 0,0 0,0 0,-1 0,1 0,1-1,-1 0,0 1,1 0,-1-1,1 1,4-2,-2 2,-1-1,0 0,-1 1,1-1,-1 1,0-1,1 1,-1-1,1 0,-1 1,1 0,2-1,-1 1,1 0,0 0,0 0,-1-1,-1 1,1 0,0 0,0 0,2 0,0 0,1 0,-2 0,0 0,-1-1,1 1,-1 0,1-1,1 1,1 0,5-2,-7 2,0-1,-1 0,1 0,2 1,0-1,-1 0,-1 0,0 0,0 0,-1 1,0-1,1 0,1 0,-1 0,1 1,-1-1,0 1,-2-1,1 0,4 0,-6 0,2 1,0-1,0 0,0 1,-1-1,1 0,-2 0,0 0,0 0,0 0,0-1,-1 1,0 0,0-1,0 1,-1 0,1-1,-1 1,0-1,0 0,0-1,-1 1,1-1,-1 0,0 0,0-1,0 0,1 0,-2-3,1 4,0 1,-1-1,1 0,-1-1,1 0,-1 0,1-1,0-3,-1 1,1-1,-1 0,1 1,0 0,0 0,0-2,0 0,0 2,1 0,-1 1,0 0,0 1,0-1,0-1,1-1,-1-5,1 7,-1 1,0 0,1 0,-1-2,2 0,-2-1,1 1,0 0,0 0,-1 1,2-5,-1 3,0 1,-1 1,1 1,-1 1,0 1,0 1,-1 1,1 0,-1 0,-1 0,1 1,-1 0,0 1,-1 1,0 1,0 1,1 3,-4 8,3-9,1-1,0 0,-1-1,-1-2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1397 937,'46'-13,"-43"12,-1 0,1 1,15-8,-16 8,0 0,0-2,-1 2,0 0,0 0,-1-1,1 1,-2 0,-1 1,0 0,-1 0,1-3,-1 1,0-1,1-1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1459 879,'-17'21,"17"-19,0-1,-1 13,1-10,0 0,0-1,0 0,0-1,1 1,-1 0,1 0,-1 0,0 0,1 0,0 1,-1 0,0 0,1 2,0-1,-1-2,0 3,1-4,-1 0,0 1,0-1,-1-1,1 0,-1 0,1 0,-1 0,1 0,-1 0,0-1,0 1,-1 0,1-1,0 1,0-1,0 0,0 0,0 0,1-1,-1 1,1-1,0 0,0 0,0 0,1-1,-1 0,1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1491 924,'2'19,"-4"-17,0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1474 963,'2'0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1591 932,'27'-5,"-26"5,0 0,-1-1,-1 1,0 0,1-1,-1 0,-1-1,1 1,0-1,0 0,1 0,-1 0,1 1,-1-1,-1 0,2 1,0 0,0 0,-1 1,1-1,-1 1,1-1,-1 1,1 1,0 3,1 1,0 0,-1 0,1-1,-1 0,0-2,0 1,0 0,1-1,-2 1,1 0,0-1,0 1,0 0,0 0,0 0,0 2,-1-1,1 1,0-1,0-1,-1-1,1 1,0-1,0-1,-1 1,1-1,0 1,0-1,0 0,-1-1,1-1,0 0,-1 0,0-1,-1-1,0-1,0-1,1 1,0 1,-1-1,1 1,0 0,0 0,0 2,-1 0,1-1,0 1,0 1,0 0,1-1,1 1,1 0,0 0,3-1,-2-1,-1 1,1 0,0-1,-1 1,0-1,0 1,0 0,1-1,-1 1,0 0,1 0,0 0,0 0,-1 1,1-2,0 1,-1-1,-1 1,1-1,-1 0,0 1,0-1,0-1,0 0,0-3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1645 893,'-21'46,"20"-43,0 11,1-10,1 0,-1-2,0 1,1-2,-1 1,1-1,0-1,0 0,-1-1,1 1,0-1,-1 0,0-1,0 0,0 0,0 1,0 0,0 0,-1 0,1 0,0 0,-1 1,1-1,-1 1,1-1,0 0,-1 0,1 0,0 0,0 0,0 0,0 0,1 1,-1-1,1 1,1-1,-1 1,0 0,1-1,1 0,-1 0,0 1,0 0,-1 0,0 0,0 1,0-1,0 0,1 1,-1 1,0-1,0 2,0-1,0 0,0 1,-1 0,1 0,-1 1,1-1,-2-1,0 1,0-1,0-1,0 1,0-1,0-1,1 1,-1-1,0 1,0-1,1-1,-1 1,-1 0,0 0,1 0,-1-1,1 1,-1-1,2 0,-1 0,0 1,1-1,0 0,0 0,0-1,0 1,0-1,1 0,0-1,0 1,0 0,0 0,0 1,0-1,1-1,-1 1,0 1,0 0,0 0,0 0,0 1,-1-1,1 0,0 1,0-1,0 1,0-1,0 1,0 0,0 0,0 0,0 0,0 0,-2 0,1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1647 885,'-14'35,"14"-34,0 0,0 0,1 0,5 3,-5-3,1 0,-1-1,0 1,0-1,0 1,0-1,0 1,0-1,0 0,1 1,-1-1,1 1,-1-1,1-1,-1 1,0 0,1-1,-1 0,0 0,0 0,0 0,0 0,-1 0,1 0,0 0,-1 0,0 0,1 0,-1 0,0 0,1 0,0 0,-1 0,1 0,-1 0,0 0,-1 0,0 0,-1 0,-1-1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1660 893,'-20'41,"21"-42,0-1,1 0,-1-1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2045 1416,'3'2,"-2"1,1 1,-1-1,-1 1,1-1,-1 1,1 1,0 0,-1-2,-3-7,0 0,0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1702 884,'-30'46,"29"-45,0 1,-2 1,2-3,1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1704 895,'13'30,"-13"-29,-4 1,3-1,0-1,-1 0,1-1,-1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1684 930,'2'0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1685 930,'5'11,"0"-11,-3 0,0 0,0 0,0 0,-1 0,0 0,1 0,-1 0,0 0,0 0,0 0,0 0,0 0,0 1,-1 0,-1-1,1 1,-1 0,-1 1,0 0,-2 1,2-2,1 0,-2 0,2 0,0 0,-1 0,1 0,0-1,0 1,0 0,0 0,0 0,1 0,-1-1,2 0,-1 1,1 0,0-1,0 1,0 0,2 1,-1-1,0 0,0 0,-1 0,1 0,-1-1,0 1,1 0,0 0,-1-1,0 0,0 1,0-1,0 0,0 0,-1 1,1-1,-1 1,-4-3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2392 577,'-17'8,"15"-6,0 1,0 0,-9 8,9-10,1 1,0 0,0-1,0 0,1 0,-1 0,1 0,-1-1,2 0,0 0,0 0,0 0,-1-1,1 1,0 0,0-1,0 1,0 0,0 0,-1 1,1-1,-1 1,0 0,1 0,-1 0,0 1,0 0,0 1,-1 0,1 0,-1 0,-1 1,1-1,1 2,-1-1,1 0,-1-1,0 0,1 0,-1-1,0-1,1 0,0 0,0 1,0-3,1-2,0 0,0-1,1-1,-1 1,0 1,0-3,0 4,0 0,0-2,0 3,0-1,0 1,-1 0,1 0,0 0,0 1,0-1,0 1,0-1,0 1,1 0,0-1,0 1,-1-1,2 1,0-1,-1 0,0 1,0 1,0-1,-1 1,1-1,-1 0,0 0,0 1,0-1,0 0,0 0,0 1,0-1,-1 1,0 0,1 1,-2-1,1 1,0 2,-2 2,0-1,1 0,-1 0,0-1,0-1,0-1,0 1,1-2,-1 0,1 0,-1 0,1 0,0-1,0 0,0 1,0-1,0 0,0 0,0 0,0-1,0 1,0-1,0 0,1 0,0-1,0 0,0-1,0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2376 634,'15'28,"-11"-21,-4-6,1-1,0 1,1 0,-1-1,0-1,1 1,-1 0,1 0,-1-1,-1 0,1 1,0-1,-1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2321 633,'2'28,"0"-23,-1-4,0 0,0 0,0-1,1 2,1 0,0-1,-1 0,1-1,0 1,-1 0,0 0,1-1,0 0,-1 0,0 0,1 0,0 0,-1 0,0 0,1-1,-1 2,1-1,-1 0,1-1,-1 2,0-1,1 0,-2 0,1 1,0-1,0 1,0-1,-1 0,0 0,0-1,1 0,0 1,0-1,0-1,1-1,-1 0,0 1,0-1,-1 1,1-2,0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2439 612,'-9'31,"9"-27,0-1,0 8,0-10,0 0,0 0,0 0,1-1,-1 1,0 0,0 0,0-2,1-3,0-1,-1-2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2437 617,'34'-6,"-31"5,0 0,16-2,-16 3,-1 0,0 0,0 1,-1-1,0 0,0 2,-1-1,0 0,1 0,-1 2,0-1,0 1,-1 0,1 1,-1 0,0 1,0 0,0 1,0-2,-1 3,1-5,0 0,1-1,-2 1,1-1,0 0,0-1,0 1,0-1,-1 1,1-1,-1 0,0-1,1 1,-1-1,0 0,1-1,-1-1,1 0,0-2,0 0,1 0,-1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2450 623,'5'16,"-5"-18,1 1,2-5,-2 5,0 0,0 1,-1-1,1 1,0-1,1 0,-1 0,0 1,1-1,-1 1,0 0,0 0,0 0,0 0,0 0,-1 1,0 0,0 0,0 1,-1 0,-2 2,1-2,0 1,-1 0,1-1,1-1,0-1,0 1,0-1,0 1,2 0,-1 0,1-1,0 1,1 0,1 1,-1-2,0 1,-1-1,1 0,-1 0,0 0,0 0,0 0,0 0,0 0,0 0,-3 1,-1 1,-1 0,0 0,0 0,1 0,0 0,-1-1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8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2415 271,'-9'23,"7"-19,1-1,-2 1,2-1,1 0,-1 0,0 1,1-1,0 0,-1 2,1-1,0-1,1 0,0 1,1-1,-1 0,2 3,0 1,-2-4,1 2,-1-1,1 1,1-2,0-2,2-1,-2-1,2-2,-2 0,2-1,0 0,2-1,-3 2,0 0,-1 1,2-1,-2 1,1 0,1-1,-1 0,-3 0,-4 0,1-1,-1 0,2 0,-1 0,-3-5,2 3,-1-1,3 4,-2-2,1 2,-1 1,-3 1,3 1,-5-1,1 0,4 2,-1 0,-1 0,0 1,2-2,0 0,0 0,0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2434 676,'37'-4,"-35"4,1-1,8 2,-8-1,-1-1,0 1,0 0,-1 0,1-1,-2 0,0-1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2589 628,'-16'-11,"14"12,1-1,-8 3,6 0,1-2,1 0,-1 1,1 1,-1-1,2 1,-1 1,0 0,0 0,1 0,0 0,-1-2,1 1,1-2,-1 1,1-1,0 0,0-1,0 0,0 1,1-1,0 0,-1 0,1-1,0 1,0-1,0-1,0 1,0-1,-1 0,1 0,0-1,0 1,-1-1,0 0,0 0,0 0,0 2,0-1,0 1,-1 0,0 0,1 0,-1 0,0 0,-1 2,1 1,0-1,0 5,-1 1,1-2,0-1,-1 0,1-2,0-1,0 0,1-1,0 1,-1-2,1 1,0 0,-1-1,1-3,0-1,0 0,0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2607 629,'21'0,"-19"0,-1 0,0 0,0 0,0 0,0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2606 648,'25'7,"-24"-7,2 1,-2-1,-1-1,1 1,0 0,0 0,0-2,0-1,1-1,-2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2670 630,'2'0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2671 630,'29'-4,"-28"5,-1 0,1-1,0 0,-1-1,0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2722 627,'-10'6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1495 2046,'-3'14,"3"-12,0 0,0-1,0 1,4 15,-4-14,1 0,0 2,-1-1,1 0,-2-1,1 0,1-1,-2-2,1 1,0-2,-1 0,1-3,0-1,-1 0,1 1,0 0,0 1,0 0,0 0,0 0,0 1,1-1,-1 1,1 0,0-1,0 0,0 0,0-1,0 1,1-1,-1 2,0-1,0 1,1 0,-1 1,0 0,1-1,0 1,-1 1,0-1,0 1,0 0,0 0,0 0,0 0,0 0,0 1,0-1,-1 1,1 0,0 0,0 0,0 1,0 1,0-1,-1 2,1 1,0-1,-1-1,0 0,1-1,0 0,-1-1,0 0,0 0,0 0,1 0,-1 0,0 0,0-2,0 0,0-1,-1-2,1 0,0-1,0 1,0 0,1 1,-1 0,0 0,1 2,0-1,0 0,0 0,-1 1,1-1,0 0,0 1,0 0,0 0,0 0,0 0,0 0,0-1,0 1,0 1,0-1,-1 2,1-1,-1 1,1-1,0 1,0 0,1 2,-1-1,0 0,0 1,0 0,1-1,-1 1,-1 0,1 1,-1 0,1-1,-1 1,1 0,0-1,0 0,-1 0,1 0,0 0,0 0,0-2,-1 1,1-1,-1 0,0-2,0-1,0 0,0-1,-1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1552 2036,'-20'-14,"20"13,-3 0,2 1,-1-1,0 1,0-1,-1 1,0 0,1 0,0 0,-1 0,1 0,0 1,0-1,0 1,0 0,0 1,1 0,-1-1,0 1,0 1,1 0,0 0,0 2,0 1,0 0,0-1,0 0,1-1,0 0,-1-1,1 1,0 0,0 0,0 1,1 0,-1 0,0 1,1-2,0 0,0-1,-1-1,1-1,-1 0,1 1,0-2,0 0,0 0,0 0,1 0,-1 0,1 0,0-1,1 0,-1 1,0-2,2 0,-1 0,0 0,-1-1,2-1,-1 1,0 0,-1-1,1 0,-2 2,1-1,0 0,0 0,0 0,0 1,-1-2,1 1,-1-1,0 1,0-1,1 0,-1 0,0 0,-1 0,1 2,0 0,0 0,-1 1,0 0,1 0,-1 0,0 0,-1 1,1-1,0 0,-1 1,1-1,-1 1,1-1,-1 1,1-1,-1 1,1-1,0 0,-1 1,0 0,1-1,-1 1,0 0,1 1,0 1,1-1,0 1,-1 0,2 0,-1 0,0 0,1 1,-1 0,1 1,0 0,1 0,-1-1,1 0,0 0,0 0,0 0,-1-1,0 1,1 0,0 0,-1 0,0 1,0 0,0 1,-1 0,1 0,-1-1,0-1,0-1,-1 0,1-1,0 0,0-2,-1 0,0 0,-1-8,0 0,0 1,-2 3,-1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1631 2058,'2'0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8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2471 387,'-21'23,"18"-17,2-3,-1 1,2 0,-1 0,-1 2,1-3,1 0,-1 0,1 0,0 0,3-1,1 1,-1-1,0-1,1 0,-1-1,0 1,0-2,1 0,1 0,2-3,-2-1,-2 3,1 0,-1-1,2-3,-3 2,0 1,4-6,-3 5,-2 1,3-2,-3 2,-2-2,0 2,-1-2,1 2,0 0,0 0,0 0,-1-2,0 2,-2 0,1 2,-1 1,-1 1,2 1,-6 5,4-1,1-2,0-1,1-1,0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1645 2077,'28'-2,"-26"1,1 1,-2 0,1-1,11 0,-12 1,0 0,0 0,0 0,-1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1726 2069,'2'0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1643 2045,'31'-7,"-28"6,1 0,-1 0,9-2,-10 2,-1 1,1 0,-1 0,1 0,-1 0,0 0,0 0,-1 1,-1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1725 2038,'28'14,"-26"-14,4-1,-5 0,0 1,0-1,0 1,0 0,-1-1,1 1,-1-1,1 1,-1-1,0 0,-1 0,1-1,0 1,0 0,-1-1,1 1,-1 0,0 0,0 0,0 0,0 1,1-1,-1 1,0-1,0 1,0-1,1 0,-1 1,0 0,0-1,-1 1,1 0,-1-1,1 1,0 0,0 0,0-1,0 1,0 0,-1 0,1 0,0 0,0 0,1 1,-1 0,0 0,0 0,1 1,-1-1,2 1,-1 2,1 1,0 0,0 0,1 0,-1 0,1-2,0 0,-1 0,2 1,-2-1,1 0,0-1,0 0,-1 0,0-1,1 0,-1 0,1-1,-1 1,1-1,-1-1,1 1,0 0,-1-1,1-1,0 1,0 0,1 0,-1-1,1 1,0 0,-1-1,1 0,0 0,-1 0,1 0,-1 1,-1-1,1 0,0 0,-1 0,0 0,0-1,0 0,-1 0,1 0,-1 1,0 0,1 0,-1 1,1 0,-2 0,1 0,0 0,0 0,-1 1,0 0,1-1,-1 1,0 0,-1-1,1 1,-1-1,1 1,-1 0,0 0,-1 0,1 0,-1 1,1-1,0 1,0 0,0 0,1 1,0 0,0 0,0 2,1 1,0-1,0 0,0-1,0 0,1-1,0-1,0 1,1-1,-1 1,0-2,1 1,1-1,-1 1,0-1,0 0,1-1,-2 1,1-1,-1 0,1 0,-1 0,0-1,1 0,-1-1,0 1,-1-2,1-1,-1-1,1 2,-1-4,0 5,0 1,0 0,0 0,0 1,0 0,0 0,1 2,0 1,1 0,0 1,-1 0,1 0,-1 1,1-1,0 2,-1-1,1 1,1-2,-1 0,1 0,0 0,0-1,0 0,0-1,-1 1,-1 0,1-1,0 0,-1 0,1 0,-1 0,0-1,0 0,0 0,-1-1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1862 2026,'23'64,"-21"-61,0 1,0 2,-1-1,0-1,-1 0,0-1,0-2,0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1887 2003,'-25'48,"22"-40,-22 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2006 1815,'2'0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1969 1989,'-22'21,"20"-18,1 0,-1 1,1 0,-3 28,4-25,-1-1,1 1,1-2,-1 1,0 0,1 0,0 0,0-1,1-1,0-1,0 0,0-1,2 0,0-1,-1 0,0 0,0 0,0-1,0 0,0 0,-1 0,1-1,-1 1,-1-1,1 0,-1 1,0-1,-1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1993 2069,'34'0,"-32"-1,0-2,0 1,-1-1,1-1,-1 0,0 0,0 1,0 1,-1-1,1 1,-1 0,0 1,0 0,0 0,0 0,0 0,0 0,0 0,-1 1,0-1,0 0,0 1,0 0,0-1,0 1,-1 0,0 0,0 0,1 0,0 0,-1 1,1 0,-1 0,0 0,0 1,-1 1,1 0,1 2,-1 0,1 0,0 0,-1 0,2-1,-1-1,1 0,0 0,0-1,0 1,1-2,0 1,1-1,0 1,0 0,0-1,1 0,-1 1,1-1,-1 0,1 0,-1 0,1-1,0 0,-1-1,0 1,0-2,1 0,-1 0,1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2092 2061,'-27'-18,"25"18,1 0,-4 6,5-3,0-1,0 3,0-1,1-1,0 0,1-1,-1 1,1-1,-1 1,1-1,0-1,0 1,2 1,-2-2,-1 1,0-2,1 0,-1 0,0 0,0 0,1-1,-1-1,0 1,0 0,0-1,1-1,-1 0,-1 0,1-1,-1-2,0 0,1-1,-1 1,0 1,0 2,1 0,-2 1,2 0,0 1,-1 0,1 1,-1 1,0 0,1 2,2 3,-1 2,0-2,-1 0,1-1,0-1,0-1,1 1,-1-1,1 0,0 0,-1-1,0-1,0 1,0-1,0 0,0-1,-1 0,0-1,0-1,-1 0,0 0,0 0,0-1,0-1,0-1,-1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8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2475 453,'15'4,"-7"-4,-4 0,0 0,-1 0,1 0,0 0,0 0,0 0,3-1,-4 0,2 1,-1 0,-1 0,0 1,2-1,-2 0,1 1,1-1,-2 0,1 1,-1-1,4 0,-3 0,-1 0,3 0,-3 0,0-1,0 0,0 1,2-1,-1 1,0-1,-1 1,1 0,0 0,0 0,-1-1,2 1,0 0,0 0,-2-1,0 1,1 0,-1 0,1 0,3 0,-4 0,1 1,2 0,-1-1,4 1,-4-1,-2 0,0 0,0 0,2 0,0 0,-2 0,2 1,-2 0,0-1,2 1,-2-1,0 1,0-1,1 1,-1-1,0 0,0 0,0 0,2 0,-8-1,-6-2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2134 2018,'30'57,"-28"-54,-1 0,0 0,-1-1,0-1,-1 1,1-1,-1-1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2163 2002,'-23'66,"22"-61,0 0,0-1,0 1,1 0,0 1,-1-1,1-1,-1-1,1-1,0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2243 1948,'-26'31,"23"-28,1-1,0 1,0 0,-4 10,6-12,-1 1,0-1,1 0,0 0,0 0,0 0,1-1,-1 1,1-1,-1 1,1 0,0 1,0-1,0 0,0 0,0 1,1 0,-1-1,0 0,0 1,0 0,0 0,0-1,0 2,0 1,-1 0,1 1,-1 1,0-1,-1 0,1-1,-1-1,1 1,-1-1,0 0,1-1,-1 1,1-1,0 0,0-1,0-2,0 0,1 1,-1-4,2-1,-1-1,0 1,0-2,0 0,0 0,0 2,1 0,0 1,-1 1,1 1,-1 1,0-1,1 0,-1 1,0 1,0-1,0 0,0 1,0 0,0 0,0-1,0 1,0 0,0 0,0 0,0 0,0 0,1 0,-1 0,0 0,0 1,0-1,0 0,-1 1,1 0,-1 0,0 1,1 0,-1 1,-1 4,1 0,0 0,-1-1,0 0,1-1,-1-1,0 1,-1-2,2 1,-1-1,0-1,0-1,1 0,-1-1,0 0,1-1,-1 0,1 0,-1-2,0-2,0 0,1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2237 2031,'2'0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2191 2041,'27'46,"-23"-43,0-1,-1 1,0 0,30-20,-32 14,1-1,0 1,-1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2287 1998,'3'63,"-2"-59,1 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2295 1997,'30'-13,"-15"13,-13 0,0 1,-1-1,0 1,0 0,0-1,-1 1,1 2,0 1,0 0,-1 1,1 0,-1 0,0 0,0-1,0 1,-1 0,0 1,1 2,-1-1,0 0,0-2,-1-1,0 0,-1-1,0-1,-1 0,0-2,0 0,1-1,0-1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2294 2002,'21'13,"-20"-13,0-1,3-1,-3 2,0-1,0 1,0 0,0 0,-2 0,1 1,-1 0,0 1,0 1,-1 0,1 1,0-1,0-1,0 1,1-1,-1 1,0 1,1-1,0 1,0 0,0-1,0-1,0 0,1-2,-1 1,1-2,0 0,1-2,0-1,1 1,-2 0,1 0,-1 1,0 1,0 0,-1 0,1 0,-1 0,-1 2,-1 2,0 1,0 1,-1 0,1 0,0-2,0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2300 2079,'2'0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2229 2029,'21'26,"-15"-19,-4-5,-1-1,0-1,-1 1,1-1,0 0,-1 1,1-1,-1 1,0 0,0 0,0 0,-1 0,1 0,-1-1,0 1,0-1,0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8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2604 473,'-28'24,"25"-20,-1 1,0 0,2-2,0 0,1 0,0 0,1 0,1 2,-1-2,3 3,-2-3,2 2,0-3,0 1,1-1,0 0,-1-1,1 0,-1-1,0 0,1-1,0 0,4-1,-2-1,-3 2,0-2,1-1,0 0,-1 2,2-4,-3 3,0 0,-2 0,1 0,-1-3,0-1,0 4,-2-1,1 1,-2-2,2 2,-1-1,-4 1,2 2,1 2,-7 2,7-1,-1 0,-4 2,5-2,0-2,0 0,0 0,0-4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2413 1924,'-30'54,"27"-51,-5 22,7-21,0-2,0-1,1 0,0 0,0 0,1-1,0-1,1-1,-1 1,0-1,1 0,-1-2,1 2,-1 0,0 1,1 0,-1 1,0-1,0 1,0 0,0 1,0 0,2 2,-1-1,1 5,-2-3,0 0,0 0,0 1,0 0,-1 2,1 0,-1 1,0-1,0-1,1-1,-1-1,-1 0,1-1,-1 0,1-2,-1 0,0-1,0 0,0-2,-2 0,0-1,-1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2398 1984,'38'-8,"-35"7,1 0,7-3,-9 3,-1 1,0 0,0-1,0 1,0 0,0 0,0 0,-2 0,0-1,-1-2,0 0,-1-1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2428 1951,'-5'70,"5"-66,-1 0,1 0,0 19,1-19,-1-2,1 0,0-1,-1 0,0 0,1-1,0-1,0-5,1-2,-1 1,-1 2,1-1,-1 2,1 0,-1 2,0-1,2 0,-1 1,0 0,0 1,0 0,0 0,0 1,0-1,0 1,0 0,0 0,0 0,1 0,0 0,-1 0,0 0,1 1,0-1,-1 0,0 0,0 1,1-1,-1 0,0 1,-1 0,1 0,0 0,-1 0,1 2,0 0,0 0,-1 0,0 1,-1 0,1 1,-1 0,1 1,0 0,0-2,-1 0,1-1,-1-1,1 1,0 0,0-2,0 0,-1-1,1 1,0-2,-1-1,-1-1,0-2,-1-1,1-1,0 0,0 1,0 2,-1-1,1 2,0 1,1 1,-1 0,1 0,0 1,0 0,0-1,0 1,3 0,1 0,0 0,0 0,0 0,0-1,-1 1,0 0,-1 0,1 0,-1 0,0 0,-1 1,1-1,-1 1,-1 0,-1 1,-1 3,-2 2,0 0,1 0,1-2,0-1,0 0,0-1,1 0,0 0,1-1,0 0,1-1,0 0,0 0,-1-1,2 0,0 1,3-2,2 1,0-1,8-1,-9-1,1 1,0 0,1-2,2 0,-1-1,0-3,-1-1,-1 1,-1 0,-2-1,0-4,-2 1,-1 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2437 630,'2'0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2356 587,'14'-4,"-9"6,0 0,1-1,20 11,-21-9,1 0,1-1,2 1,-2 0,0 0,1 0,0 0,1 0,1 1,1-1,-1 1,-1-1,0 1,2 0,0-1,-1 0,-1-1,1 0,1 1,-1-1,-1 0,0 0,-1 0,-2 0,0 0,1 1,0-2,-1 2,-1 0,-1-1,-1 1,0 0,-1-1,-1 0,0-1,0 0,-1-3,-3-3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2473 575,'52'31,"-47"-30,1 1,0-1,0-1,18 5,-18-3,0-1,0 0,0 1,2 0,-1-1,-1 1,-1 0,0-1,-1 1,0 0,0 1,-1-1,0 0,0 0,0 1,0-1,0 1,-1-1,0 0,-1-1,1 0,-1 1,-1-1,1-1,-1 1,0 0,-1 0,-4-2,0-1,0-2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2357 519,'-20'-21,"18"19,0 2,-5-3,6 3,0-1,0 2,0-1,0 0,0 0,0 0,1 1,-1-1,0 0,1 1,-1-1,1-1,0 0,3 2,2-1,1-1,0 1,-1 0,0 0,-1-1,5 1,-5-1,1 1,0 0,3 0,-1 0,0-1,1 0,-1 1,0-1,2 0,1-1,0 1,-1 0,-1 0,1-1,1 1,0 0,-1-1,0 1,-1 0,0 0,0 1,2-1,0 0,-2 1,-1 0,2-1,0 1,0 0,0 0,0 0,-1 0,-1 0,1 0,0 0,0 0,-1 0,0 0,-2 0,1 0,-1 0,-1 1,1-1,0-1,0 2,-1-1,5 1,-6-1,0 0,-2 0,1 0,-1 0,-2 0,-1-1,-1 0,-1 1,-4-2,0 0,2 1,0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2424 489,'-43'24,"41"-23,-1-1,1 0,-7 0,7 0,0 0,0 0,0 0,1 1,0-1,0 0,0 0,2 0,0 0,1 1,1-1,-1 1,0-1,0 0,0 1,-1-1,1 1,-1-1,-1 1,1 0,0 0,0 1,-1-1,1 2,-1 1,1 1,-1-2,0 1,0-1,0-1,-1 2,1-2,0 0,-1-1,0 1,1 0,-1 0,1-1,-1 1,1-1,-1 1,1-1,-1 1,0-1,1 1,0-1,-1 0,1 0,0-2,1-1,2-2,0-1,0 0,0 2,0-2,-1 2,-1-1,1-1,-1 2,1 1,-2 0,1-1,0 1,-1 1,1 0,-1 0,1 0,0 1,-1-1,1 1,0 0,0 0,0-1,0 0,0 1,1-1,0 1,-1 0,1 0,-1-1,0 1,1 1,-1-1,0 0,0 0,0 0,1 0,-1 1,1-1,0 0,0 0,1 1,0-1,0-1,-1 1,0 0,0 0,-1 0,0 0,0 0,-2 0,1 1,-4 2,0 2,0 0,1-1,0-1,1 0,0-1,0 0,1-1,-1 1,1-2,1 1,-2 0,1-1,0 1,0-1,0 1,1-2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2409 531,'17'31,"-5"-29,-10-2,0 0,-1 1,1-1,0-1,-1 2,0-1,-1 1,-1-1,-1-1,-1 0,0 0,-1-1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2345 527,'6'35,"-4"-33,-1-1,6 5,-5-5,1-1,0 1,0 0,1 0,0-1,1 0,-1 0,0-1,0 1,-1-1,0 1,0 0,0-1,0 1,0 0,0-1,-1 0,1 1,-1 0,0-1,1 0,0 1,0 0,0-1,0 1,0-2,0 1,0-1,-1 0,1 1,-2-1,1-1,-1 0,0 0,0-1,0-1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 1356,'4'8,"-4"-4,0-1,0 0,1 1,0 0,-1-1,0 5,-1-4,0 1,-2-1,4-9,2-2,-1 1,1 3,1-2,-1 2,-2 0,1 0,6-2,-4 4,0-1,-1 3,-1 3,1 5,-2-4,-1-1,0 0,0 1,0 0,-6 11,3-13,0-1,0-1,0-1,-1-1,1-1,1-1,2 0,0-3,2-9,-1 10,0 1,1 1,1 1,0 5,-2 0,1 0,-1 1,0 1,-1-1,2 6,-2-5,1-1,0-1,0 1,0-1,1 4,-1-3,-2-1,-2-4,-2-2,1-1,1 3,2-2,0-2,0 1,1 1,0-2,0-1,-1 9,0 5,0-4,0-1,0 0,0 0,0 2,1-2,0 0,-1 1,1 1,0 0,0 3,0-5,-1 0,1-9,0 0,0 1,0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9:2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2415 271,'-9'23,"7"-19,1-1,-2 1,2-1,1 0,-1 0,0 1,1-1,0 0,-1 2,1-1,0-1,1 0,0 1,1-1,-1 0,2 3,0 1,-2-4,1 2,-1-1,1 1,1-2,0-2,2-1,-2-1,2-2,-2 0,2-1,0 0,2-1,-3 2,0 0,-1 1,2-1,-2 1,1 0,1-1,-1 0,-3 0,-4 0,1-1,-1 0,2 0,-1 0,-3-5,2 3,-1-1,3 4,-2-2,1 2,-1 1,-3 1,3 1,-5-1,1 0,4 2,-1 0,-1 0,0 1,2-2,0 0,0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2471 503,'2'45,"-2"-42,0-2,0 0,-1-1,0 0,1-1,0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2477 508,'40'-2,"-38"2,5 0,-6 1,0-1,0 0,-1 1,1-1,0 0,0 1,-1 0,0 0,1 0,-1 0,0 1,-1 0,1-1,0 2,-1 0,0 1,1 0,-1-1,0 1,1-2,-2 3,1-3,1-1,-1 0,0 0,0-2,0 1,0 0,0-1,0 0,-1-3,0-1,0 1,1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2484 515,'1'33,"0"-32,-1-4,2-1,-1 1,0-1,-1 1,1 2,0 0,0-2,0 2,0 0,0 0,0 1,0-1,0 1,0-1,0 0,0 1,0 0,-1-1,1 1,-1 1,1-1,-1 1,0 0,0 0,0 1,0 0,-1 1,0 0,0 1,0-2,-1 1,1-2,0 1,0-1,0 0,0-1,0 0,2 0,-1 1,1-1,1 0,1 0,1 0,-1 0,-1 0,0 0,0 0,-1 0,1-1,-1 0,0 0,0 0,0 0,-1-1,1 1,-1 0,0 0,-1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2473 561,'37'-6,"-35"6,5-1,-5 0,-1 1,0 0,1-1,-1 1,0 0,1 0,-1 0,0 0,0-1,0 1,1-1,-1 1,0 0,1-1,-1 1,0-1,0 0,-1 0,0 0,0 0,0 0,-1 0,1 0,-1-1,1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2554 526,'35'-9,"-29"6,-5 3,0-2,-1 1,1 1,-1-1,0 0,-1 0,0-1,0 2,0-1,0 0,0 0,0 1,0-1,0 1,1-1,-1 1,0 0,1-1,-1 1,0 1,0 0,0 0,1 0,-1 0,0 1,0 1,0 0,1-1,-1 1,0 0,-1 0,2 1,-1 0,0 1,0 0,0 0,0-1,0-1,0 0,0-1,0 0,0 0,1-1,1-1,0-1,1-1,-1 1,1-2,0 0,0 0,0 0,1-3,-1 3,-1 0,1 1,0-1,0 2,1-1,0 1,2-1,-1 0,-1 1,0 0,1-1,-1 1,-1 0,0 0,1 0,0 1,-1 0,0 0,0-1,0 1,0 0,0 0,0-1,0 1,1 1,-1-1,1 0,1 0,-1 1,0-1,-1 0,0 0,0 0,0 0,-1 0,0 0,0 0,-2 1,-2 0,0 0,-1 1,-2 1,0 0,2 1,1-1,0 0,1-1,0 0,1 0,-1-1,1 0,1-2,-1 1,1-1,0-2,0-1,1 0,-1 0,0 0,2 1,-1 1,0-2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2650 484,'-17'42,"16"-38,-4 7,4-13,0-1,0 0,0-1,0 1,0 0,0 1,0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2604 508,'5'43,"-4"-40,1-1,0 1,8 5,-7-7,0-1,0 0,0-1,0 0,0 0,1-1,-1 0,1 1,0-2,-1 0,0-1,0 0,-1-1,0 0,0 0,-1 2,0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2671 526,'23'-2,"-20"-1,-2 3,-1-1,0 0,1-1,-1 1,0-1,0 1,-1-1,1 0,-1-1,0 2,1-1,-1 1,1-1,0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2694 487,'-12'50,"12"-45,0 0,0 10,0-13,1-1,0 1,0-2,0 0,0-1,0 0,1 0,0-1,1-2,0-1,0-1,1-2,1 1,-1 2,-1 0,1 0,-1 2,0-1,-1 0,1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2752 470,'-22'44,"21"-41,-1 0,-3 13,4-12,1-1,0 0,0-1,0-1,0 0,1 0,-1 0,1-1,0 0,0 0,1-1,-1 0,1 0,0 0,0-2,2-2,-2 2,-1-1,0 2,0 1,-1-1,0 0,0 1,1 0,-1 0,0 0,-1 0,1 0,0-1,-1 1,0 0,1 0,-2 0,0-1,1 0,-1 1,1 1,-1 0,0 0,0 1,0 0,-1 0,0 1,0 0,0 0,0 1,0 0,1 1,0 1,-1 1,1 0,1-2,-1 1,2-1,-1-1,1 1,0-1,1-1,0 0,1 0,1-1,0 0,2-1,0 0,0-1,1 0,-2 0,2-1,-1-1,1 0,-1 0,2 0,-2 0,0-1,-1-1,-1-10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9:2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2471 387,'-21'23,"18"-17,2-3,-1 1,2 0,-1 0,-1 2,1-3,1 0,-1 0,1 0,0 0,3-1,1 1,-1-1,0-1,1 0,-1-1,0 1,0-2,1 0,1 0,2-3,-2-1,-2 3,1 0,-1-1,2-3,-3 2,0 1,4-6,-3 5,-2 1,3-2,-3 2,-2-2,0 2,-1-2,1 2,0 0,0 0,0 0,-1-2,0 2,-2 0,1 2,-1 1,-1 1,2 1,-6 5,4-1,1-2,0-1,1-1,0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1321 2033,'-29'25,"28"-22,1 25,1-27,2 1,0 0,0 0,0 0,2 2,-2-2,1 1,-1 0,0-1,0 0,0 0,0-1,1 1,-1-1,0 0,0 0,1 0,0-1,-1 0,1 1,-1-2,0 0,0 1,0-1,-1-1,0 0,1 0,-1-1,0 0,0 0,-1 0,1-1,0 1,-1 0,1 1,0-1,-1 1,0 0,1 0,-1-1,1 1,-1 0,0 0,0 0,0-1,0 0,-1 0,0-1,0 0,0 0,-1 0,0 1,0 0,0 0,0 2,-1-2,0 2,1-1,-1 1,0-1,0 0,0 1,0-1,-1 1,1-1,0 1,0-1,0 1,-1 1,1-1,-1 0,0 1,0-1,0 1,-1 0,1 0,0 0,1 1,-1-1,1 2,0-1,0 0,1 0,-1 0,0 1,1 0,0 0,0-1,0 2,0 0,2-1,-1 2,1 1,1-1,-1 1,0 0,0 0,0-2,0-1,-1 1,1-2,0-1,0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1360 2037,'-16'35,"17"-32,0 1,0 0,1 0,-1-1,0 1,0 1,0-1,1-1,-5-11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1346 2029,'1'50,"0"-47,0 0,-1-1,0-1,0 1,0-1,1 0,-1 0,0 0,0-2,1 1,0-1,0 0,0-1,0-2,-1 1,1-1,-1 0,0 0,0-2,0 0,0-1,0 0,-1 1,1 1,0 1,0 0,0 0,0 1,0 1,1-1,0 1,-1-1,0 2,0 0,0 0,0 2,-1-1,1 1,-1 2,1 1,-1 0,1 1,-1-1,2 1,-1 1,1 0,-1 2,0 0,0-3,0 1,1-1,0 0,-1 0,-1-1,1-1,0 1,0-1,-1 0,1-1,-1-1,1 0,0 0,1-1,-1-1,0-1,0 1,1-1,-1-3,0-1,1 1,-1 1,-1-2,1 1,0-1,-1 0,1-2,0 1,-1 2,1 0,-1 1,1 1,0 0,0 0,-1 1,1 0,0 0,0 0,-1 2,1-1,-1 0,0 2,1 0,-1 1,0-1,1 1,0 1,0 0,0 0,0 0,0 1,1 1,0 1,-1 2,1-1,0-1,0 0,0-2,0 1,-1-2,1 0,-1 0,0-1,-1 0,1-1,0 0,0-4,-1-1,0-1,1 1,-1-1,0 0,1 0,-1-1,0-1,1 0,-1 3,1 0,-1 0,1 1,0 0,-2-1,2 1,0 1,-1 0,1 0,0 1,0-1,-1 2,0 2,1 1,0 1,1 0,0 1,0 3,0 0,0 1,0 0,0-1,0-1,0 0,0 3,0-1,-1-2,0-1,0-1,0-2,0 0,0-2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2749 525,'38'-8,"-27"6,-10 2,0 0,0 0,0 0,1 0,-1 0,0 1,0-1,0 0,-1 1,1-1,0 1,0-1,0 1,1 0,-1 0,0 0,-1 0,1 0,-1 0,0 0,-1 1,1-1,-1 1,0 1,-1 0,1 0,-1 1,2-1,-2 0,1 0,0-1,1 1,-1-1,0 1,1-1,-1 1,0 0,1 1,0 1,0 2,0 0,0-1,0 0,-1-1,1 1,-1 0,1-1,0 3,-1 0,1 0,-1-2,1 1,-1-1,1-1,-1 1,0 1,1 2,-1-1,1-2,0 0,-1-1,1 1,0-1,-1 1,1 2,0 0,0-2,-1 5,1-5,-1-1,1 7,-1-4,0-1,0 0,0 0,1-1,-1 0,0 0,0 4,-1-1,1-1,0 0,0-1,0 1,0 0,0 1,0 0,0-1,0-2,1 0,-1 0,1 0,0 2,-1 0,0 1,1-2,0-1,-1 0,0 0,0 1,0 0,1 2,-1 0,0-2,0 0,-1 0,1 2,0 1,1-1,-1-1,0 0,1-1,0 1,0 2,-1 0,0-1,1-2,0 0,-1 0,0-1,0 2,0 1,0 0,1-2,-1 0,1 0,-2 1,2 1,-1 1,1-1,-2-1,2 0,-1 1,1 3,-1-1,1-2,0-1,-1-1,1 1,-1 1,0-1,0 0,1 0,0-2,-1 0,1 0,-1 3,1 0,-1-1,0 6,1-7,-1 0,1 2,0 0,-1 0,1-2,0-1,0 0,0 0,0-1,0 2,0 1,0-1,0-2,1 0,-1 0,1-1,-1 0,0-1,0 1,1 0,-1 0,0 2,0 1,0-1,0-2,0 1,0 0,0-1,-1-1,1 2,0-1,0 2,-1 0,1 1,0-1,0-1,0-1,-1 0,1-1,0 1,0-1,-1 0,1 1,0 0,-1 0,1 1,-1 1,1-1,-1-2,1 1,-1 0,0-1,1 0,-1 0,0 1,1-1,-1 1,0 2,0 2,1-1,-1-2,1 0,0 0,-1-1,1 0,-1 0,1 0,-1 1,1 0,-1 0,0-1,0 0,0 0,0-1,0-1,0 0,-1-1,1 1,1-1,-1 0,0 0,1 0,0 0,-1-1,1 1,-1-1,1 1,0 0,-1-1,1 1,0 0,-1-1,1 1,0 0,-1 0,1 0,-1-1,1 1,0 0,-1 0,1 0,-1 0,1 0,-1 0,0-1,0 1,-2 3,1-1,0 0,0-1,0 0,1 1,-1-1,-1 2,1-2,-1 0,1 0,-2 0,1-1,0 0,-1 1,0 0,0-1,1 1,0-1,0 1,0-1,0 1,0 0,-1 0,1 0,-1 0,0 0,-1 2,-1-1,1 0,0 1,1 1,0-2,1-1,0 1,0 0,0-1,0 0,0 0,1 0,-1 0,1-1,0 1,0-1,0 0,1 0,0 0,0 0,-1 0,1-1,1 1,0-2,1 0,0 0,0 0,1 0,0-1,-1 0,1 1,0 0,0-1,-1 1,0-1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2580 1855,'-25'33,"23"-31,0 0,0 1,-7 9,8-10,0-1,0 1,0-1,1 0,-1 0,1 0,0 0,-1-1,1 1,0 0,1 0,0-1,2 1,1-1,1 1,-1 0,1 0,-2-1,0 0,1 0,-1 0,2 0,-2 0,1 0,0 0,0 0,0-1,0 0,0 0,0-1,-3 0,0-1,-3 1,-3-3,-2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2591 881,'22'-26,"-21"25,0-1,4-4,-4 6,-1-1,1 1,0-1,0 0,0 0,0 1,0-1,1 0,0 1,-1-1,0 1,0 0,0 0,0 0,0 1,0-1,0 1,1 1,-1-1,0 1,0-1,0 2,1 0,-1-1,0 2,0-1,1 1,-1-1,1 1,0-1,-1-1,0 1,1 0,-1 1,0-2,0 1,0-1,0 1,0-1,0 1,0-2,1 1,-2 0,1 0,0 0,-1-1,1 1,-1-1,1-1,-1-1,0-2,-2-1,1 0,0 0,0 1,0 1,1 0,0-2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2692 831,'-26'34,"22"-30,-14 8,16-10,0 0,-1 0,1 0,0 1,0-1,0-1,-1 2,1 0,1 0,-1 0,0 1,-1-1,-1 3,2-4,0-1,-2-2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2608 734,'1'21,"-1"-18,0 11,0-12,0 0,0 0,1 0,0-1,-1 1,0-1,1 0,0 0,0 0,0-1,0 1,0-1,0-1,0 1,0-1,0 1,0-1,1 0,-1 0,0 0,0 0,1 0,-1-1,0 1,-1 0,1 0,0-1,0 1,0-1,0 0,0 1,-1-1,1 1,0-2,0 0,0 1,0-1,-1 1,1 0,0-1,0 2,-1 0,0 0,1 1,-1-1,-1 2,1 0,0 0,0 2,0 2,0-1,0 0,-1-1,1 0,0-1,1-1,-1 1,-1 0,1-1,0 0,0 0,1 1,-1-1,-1 0,1 0,0 0,0 1,0-1,-1 0,1 1,-1 0,1 0,-2 1,1 0,1 0,-1 0,-1 1,1-2,0 1,0-1,-1 1,0 0,0-2,0 0,1 1,-1-1,1-1,-1 1,0-1,-1 0,-1 0,-1-1,0 1,0-1,1-1,-1 0,0-1,0 0,0-2,-1 0,-2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2297 383,'14'3,"-13"-3,0 0,0 1,1-1,11 0,-10 0,0 0,0 0,-1 0,1 0,0 1,-1-1,-1-1,1 1,0 1,0 0,-1-1,0 0,0 0,1 0,0 1,-1-1,1 0,0 1,0-1,0 0,-1 0,2 0,-1 1,0-1,1 1,1-1,-1 0,0 0,1 0,-1 0,0 0,0 0,-1 1,2-1,-1-1,0 1,-1 0,1 0,0 0,0 0,1 0,0 0,0 0,0 0,-1 0,1 1,-1-1,2 0,-2 0,0 0,0 0,0 1,0-1,0-1,0 1,1 0,1 0,0 0,-1 0,1 0,-1-1,-1 0,1 1,-2 0,1-1,0 1,0-1,-1 2,1-1,0-1,0 1,0 1,0-1,0 0,0 0,1 0,0 1,-2-1,1 0,0 0,0 0,-1-1,0 1,1 1,0-1,-1-1,3 1,-2 0,0 0,0 0,1 0,0 0,0 0,-1-1,1 1,-1 0,-1 0,1 0,-1 0,1 0,-1 1,0-1,1 0,-1 0,0 0,0 0,0 1,1-1,0 0,0 0,1 0,-1 0,0 0,1 0,-1 0,0 0,0 0,0-1,0 1,0 0,-1-1,1 1,-1 0,1 0,0-1,4 1,-4-1,1 0,0 0,0 1,0-1,-1 0,0 0,1 0,-2 0,1 0,-1 1,1-1,0 1,-1-1,1 0,-1 1,0-1,1 0,-1 0,1 1,0-1,0 1,0-1,-1 0,0 1,0 0,-1-1,0 1,0-1,0 1,0 0,0 0,0 0,0 0,0 0,0 0,1 0,1 0,-1 0,1 0,-1 0,0 0,0 0,-1 0,0-1,0 1,0 0,0 0,-1-1,1 1,-8-1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2213 388,'-9'13,"8"-11,0 0,-7 15,7-13,0 1,0 0,0-1,0 0,1-2,0 0,0 1,-1-2,1 0,0 0,1 0,-1 0,1-1,0 1,0-1,-1 1,1-1,1 1,1-1,-1 0,1 0,-1 0,1 0,0-1,-1 1,1-1,0 1,-1-1,1 1,-1-1,-1 1,1-1,-1 1,1-1,-1 1,0 0,-1-1,-1 1,0-1,-1 0,-1 0,1-1,-1 1,0 0,2 0,-1 0,-1 1,0-1,1 0,0 1,0-1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9:2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2475 453,'15'4,"-7"-4,-4 0,0 0,-1 0,1 0,0 0,0 0,0 0,3-1,-4 0,2 1,-1 0,-1 0,0 1,2-1,-2 0,1 1,1-1,-2 0,1 1,-1-1,4 0,-3 0,-1 0,3 0,-3 0,0-1,0 0,0 1,2-1,-1 1,0-1,-1 1,1 0,0 0,0 0,-1-1,2 1,0 0,0 0,-2-1,0 1,1 0,-1 0,1 0,3 0,-4 0,1 1,2 0,-1-1,4 1,-4-1,-2 0,0 0,0 0,2 0,0 0,-2 0,2 1,-2 0,0-1,2 1,-2-1,0 1,0-1,1 1,-1-1,0 0,0 0,0 0,2 0,-8-1,-6-2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2168 413,'39'-4,"-35"4,16-1,-16 2,-2-1,1 0,0 0,-1 1,-1 0,1 0,0-1,-1 0,-1 1,-1-1,-2-1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2364 251,'-1'13,"1"-8,0-1,-1 15,1-15,0 0,-1 1,1 0,0 0,0 1,0-1,1-2,0 0,-1-2,0 1,1-1,-1 0,1-1,-1 1,1-1,-1-1,1 1,0-1,-1-1,1 1,-1-3,0-1,0 2,-1-1,1 1,-1 0,1 1,-1 0,1 0,0 0,0 0,0 1,0-2,1 0,-1 1,1-1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2399 233,'-2'52,"1"-47,0-1,1 1,-1 0,-3 21,3-21,-1 0,1-2,0 0,0 0,0 0,1-1,-1-1,0 1,1-1,0 0,-1 0,2-1,0-3,1-3,1 0,-1 0,1-1,-2 1,1-1,0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2430 232,'-17'30,"15"-27,1 1,-1 1,0-1,-7 7,8-9,0-1,0-1,2 0,1-1,0-1,1 1,0-1,1-1,0 1,-1 0,-1 0,0 0,0 1,1 0,-1-1,-1-1,2 3,-1 0,0 0,0-2,0 2,-1 1,0-1,-1-1,1 1,-1 1,0 0,0 1,-1-1,-1 1,0 2,-1-1,0 0,1-1,0-1,1 0,-1 0,0 0,1 0,1 0,-1 0,0-1,1 1,2 0,-1 0,1-1,0 0,2 0,0 0,-1 0,-1 0,0 0,0 0,0 0,-1 0,0 0,0 0,0 0,-2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2422 303,'-9'43,"6"-34,3-8,-1-1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2421 325,'43'-16,"-42"16,0 2,0 9,-1-8,0 1,0 0,-1-1,1-1,-1 0,1 1,-1-1,0-1,1 1,-1 0,1-1,-1 0,0 0,0-1,0 1,-1 0,1-1,0 0,-1 0,0-1,-1 1,1-1,0-1,0-1,1 1,0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2435 316,'4'25,"-6"-23,-6 5,7-6,0-1,0 0,0 0,0 1,0 0,0-1,0 0,0 0,0 0,0 0,3 1,1 0,0 0,2-2,1 1,-1 0,0-2,-1 1,-1 0,-1-1,0 1,0-1,0 1,0-1,0-1,0 0,0-1,-1-1,0 0,-1-1,1 2,0 0,-1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2480 284,'-4'40,"3"-37,1-1,-1 3,1-4,0-2,-1 1,2-2,-1-1,0-2,1 1,-1 0,0 1,0 0,1 2,-1-1,0 1,0 0,1 0,-1 0,1 0,0 0,0 0,0 0,-1 0,1 1,1-1,-1 1,1 0,-1-1,1 1,0 0,-1 0,1 0,0 1,0-1,0 1,0-1,-1 1,1 0,-1 0,0-1,0 1,-1 0,0 0,1-1,-1 1,0 1,0 0,-1-1,0 3,-1 0,1 1,-1-2,0 0,0 0,1-1,0-1,0 0,0 0,0-1,0 0,1-1,-1 1,0-1,1 0,-1-1,0-6,1 4,0 1,0 0,1 0,0 2,1-1,-1 1,1 0,1 0,0 0,-1-1,1 1,0 1,-1-1,1-1,-1 2,0-1,1 1,-1-1,1 0,0 0,-1 0,1 1,-1 0,1-1,-1 1,2 0,-2 0,0 0,-1-1,1 1,0 0,-1 0,0 0,0 0,-1 1,0-2,-1 0,-1 1,-1-1,0 0,-1-1,1 0,0 0,1-1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2530 264,'8'42,"-7"-37,1 21,-1-23,-1 1,-1-1,2 0,-1-1,0 0,-1-1,1 0,-1-1,0 0,0 0,-1-1,0 0,-1 0,1-1,0 1,0 0,1 0,-1-1,1 2,0-1,0 0,0 0,0 1,1-1,-1 1,1-1,0 0,-1 1,2-1,0 0,-1 0,3-3,1-2,-1 2,0-1,1 1,-1 0,0 2,-1-1,1 0,-1 0,0 0,0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2583 214,'-11'29,"8"-26,1-2,-1 0,-10 8,11-7,1-1,0-2,1 2,-1 0,1 0,1 0,-1 0,1 0,1-1,0 1,0 0,1-2,1 3,-1-2,1-1,0-1,0 2,-1 0,5-5,-4 4,1 1,0-2,0 0,0 1,-1 1,-1-1,0-1,0 2,-2-1,2 1,-2-1,0 1,0 0,-1-1,-4 2,-2 1,0 1,0-1,0-2,2 2,0-1,1-1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9:2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2604 473,'-28'24,"25"-20,-1 1,0 0,2-2,0 0,1 0,0 0,1 0,1 2,-1-2,3 3,-2-3,2 2,0-3,0 1,1-1,0 0,-1-1,1 0,-1-1,0 0,1-1,0 0,4-1,-2-1,-3 2,0-2,1-1,0 0,-1 2,2-4,-3 3,0 0,-2 0,1 0,-1-3,0-1,0 4,-2-1,1 1,-2-2,2 2,-1-1,-4 1,2 2,1 2,-7 2,7-1,-1 0,-4 2,5-2,0-2,0 0,0 0,0-4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2569 268,'4'41,"-4"-39,1 1,-1-4,1-1,0 0,-1 0,1-2,0 0,0 0,0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2606 254,'-7'51,"4"-48,1 1,1-1,-6 7,6-10,0-1,0 1,0 0,1-1,-1 0,-1-2,0 0,0 1,1 0,0 0,0 1,-1-1,1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2555 297,'38'-10,"-33"9,0 1,0-1,-1 1,8-3,-7 1,-3 3,-1-1,0 0,-1-1,-2 2,-2 2,-1 0,1-1,-1 0,0 1,0-1,0 0,0 0,1 1,0-1,1 0,0 1,0 0,1 0,0-1,1 0,0-1,0 0,0 0,1 0,1-2,0 0,1-1,1 0,0 0,0 0,0 0,-1 1,1 0,0 0,0 1,1-1,0 1,0 0,-1 0,0 0,1-1,-1 1,-1 1,0-1,0 0,0 1,0-1,-1 1,0-1,-1 1,0 0,0 0,-1-1,-2 4,0 0,-1 0,1-1,-1 0,0 0,0-1,0 0,-1 1,1-1,0-1,1 1,0 0,0 1,1-2,0 0,-2 0,2 0,1-1,-1 0,1 0,-1 0,1-1,0 0,0 1,0-1,0-1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2571 320,'37'27,"-35"-27,-1 1,1 0,2 1,-3-2,0-1,1 0,0-2,1 0,-1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2651 246,'3'38,"-3"-37,0 1,0-1,-1 1,1-1,0-2,1 1,0-3,1 0,0 0,0-2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2671 248,'24'4,"-23"-3,2 2,-2-1,-1-1,0 0,0 2,1 0,-1 0,-1-1,1 2,-1-1,-1 0,1-2,-1 1,0 0,1-1,-1 1,0-1,1 1,-1-1,0-1,0 1,-1 0,2 0,-3 0,3-1,-1 0,1-1,-1 1,0-1,0 1,1 0,-1-1,1 1,0 0,0-1,0 0,1 0,0 0,1 0,0 0,1-1,1 0,0-1,0-1,0 2,-1 0,0-1,0-1,1 3,-2 1,1-2,0 0,0 2,-1 0,0 0,0-1,0 1,-1 1,-1-1,-1 0,-2 3,0 0,0-2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2615 299,'79'-15,"-73"14,1-1,-1 1,-1-1,10-2,-12 3,-1-2,1 4,-2-1,2-2,-2 1,0 1,0 1,-1-2,0 2,0-2,-3 3,-2 1,0 1,0-1,1-1,-1 0,0-1,0-1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2646 306,'42'-9,"-34"7,-6 1,-1 1,0 0,0 0,0 1,0-1,-1 1,-1 0,1 0,-1 0,0 1,-1 0,0 0,-1 1,1 0,0-1,1 0,-1 0,0 1,0-1,0-1,0 0,1-2,0 2,0-2,0 1,0-1,0-1,0 0,0 1,0-1,0 1,0-1,1 1,-1 0,1 0,0 0,0 0,0 0,0 0,1 0,0 1,0-1,0 1,0 0,0 0,0 0,0 0,0 1,0 0,0 0,0 0,0 1,0 0,1 1,-1 0,0 1,0-1,-1 0,1-1,-1 0,0 0,0 0,0 0,0-1,0 0,-1 0,1 1,0-1,-1-1,0 1,1 0,0 0,-1-1,0 0,0 0,0 0,1-1,-1 1,0 0,0 0,-1-1,1 1,-1 0,1-1,-1 0,1 1,0-1,0 1,0-1,0 1,1-1,1 0,0 0,1-1,0 0,0 0,0 1,-1 0,0 1,1 0,-1 0,1 0,-1 0,0 1,1-1,0 2,1-1,-1 0,0-1,0 1,-1 0,1 0,-1-1,0 1,0-1,-1 1,1-1,-1 1,-1-1,1 1,-1 0,-3 1,0 0,0 0,0 1,0-2,1 1,0 0,-3 1,4-2,-1 0,1 0,0-1,0 1,1-1,-1 0,1 0,2 0,0 0,1 0,0 0,4-1,0 1,0-1,-1 0,0 0,1 1,-1 0,2-1,1 0,-2 0,0 0,-2 1,1-2,-1 1,-1 0,-2-2,-1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2285 226,'-9'-16,"8"14,1-1,0-7,1 8,-1 1,0-1,0-1,1 1,-1 1,0-2,1 0,0-1,0 0,-1-1,1-1,-1 1,1 1,-1 0,0 1,0 0,0 1,-1 0,1-1,0 1,0 0,0 0,-1 0,1 0,0 0,-1 0,1 0,-1 0,1 1,-1 0,1 0,0-1,0 1,-1 1,1-1,1 1,-1-1,0 0,0 0,0 0,0 0,0-1,1 1,0 0,-1-1,0 1,1 0,-1 0,0 0,0 0,1 0,0 1,-1-1,1 1,0 0,0 0,0 0,1-1,1 0,-1 1,1-1,-1 0,1 0,-1 0,0 1,1-2,-1 1,1 1,0-2,0 1,0 0,0 1,1-1,1 1,-1 0,0-1,-1 1,1 0,-1 0,0 0,0-1,0 2,0-1,1 0,-1-1,1 2,2-1,-1-1,6 1,-6 0,-1-1,1 1,-1 0,1-1,0 1,0-1,2 1,-1-1,-1 0,0 1,0 0,0 0,0-1,-1 1,0 0,1 0,1 1,1-1,-1 0,-1 0,0 0,0 0,0 0,-1 1,1-2,-1 1,3 0,-1 0,-1 0,1-1,-1 2,0-2,-1 1,0 0,-1 0,1 0,-1 0,2 0,-1 1,2-1,-1 0,0 0,0 1,-1-1,0 0,0 0,0 0,0 0,-1 0,2 0,-1 0,0 0,1 0,-1-1,0 2,0-1,-2-1,1 1,-1 0,0 0,-1 0,0 0,1 0,-1 0,0 0,0 0,0 0,0 0,0 1,0-1,0 0,0 0,0 1,1-1,-1 0,1 0,0 0,0 0,-1 0,1 0,-1 0,0 0,0 0,0 0,-1 1,1-1,0 0,0 0,-1 1,1-1,0 0,0 1,0-1,0 0,0 0,0 1,0-1,0 0,1 1,-1-1,0 1,0-1,0 0,0 1,0-1,0 0,0 0,-1 1,1-1,0 0,0 0,0 0,-1 1,1-1,0 0,-1 1,1-1,0 1,0-1,0 1,0-1,0 1,0 0,0 0,0-1,0 1,1 0,-1-1,0 1,0-1,0 0,0 1,0-1,0 0,0 1,0-1,0 0,0 0,-1 1,1-1,0 1,0-1,-1 1,1 0,0-1,0 1,2 2,-1-1,-1 1,1-1,-1 1,0 0,0-1,0 0,0 1,0-1,-1 0,0 0,1 0,-1 1,1 0,-1 0,0 0,1 2,-1-1,-1 12,0-10,0-2,0 1,-1-1,1-1,-1 1,0-1,-1 1,0 2,1-2,1 1,-1 0,1-1,2-4,0-1,2-3,1 0,0-2,0-1,4-24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2103 1324,'-10'16,"9"-12,0 0,-6 16,6-16,0 1,-1-1,1 1,0 3,0 0,0-1,0 0,0-1,-1 0,2 0,-1 0,1 2,0-2,-1 0,1-2,0 0,1-1,0-2,-1 0,1 0,0-1,0 0,0 0,0 1,0-1,1 0,0 0,1 0,1-1,0 0,-1 1,1-1,0 1,0-2,1 1,-1-1,1 1,-2-1,0-1,0 0,-1 0,0 1,0 0,0-1,0 1,0 0,-1 0,0 0,1 0,-1 1,0 0,-1-1,1 1,0 1,-1-1,0 0,0 0,-1 0,0 0,0-1,-1 1,0 0,-2-1,1 0,-1 0,1 0,-2 0,1 0,-1-1,1-2,-2 1,2 0,0 1,-1 0,0-1,1 2,0 0,0 1,-1-1,0 0,0 0,1 1,0 1,1-1,1 0,0 1,0 0,1 0,0-1,0 1,1 1,0 0,0 0,3 0,1 0,2 1,0-1,0 0,-1-1,0 1,-1-2,1 1,-1-1,1 1,-1 0,0-1,1 1,0-1,-1 0,0 1,0-1,-1 1,-1 0,-1 0,0 0,0 0,0-1,-1 0,-1 0,0 1,1-1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1867 549,'-32'16,"29"-13,0 1,0 0,1 4,1-4,1 0,-1-1,1 0,0 1,0-1,2 0,3 0,-1-2,2 2,-2-2,7 0,-6 1,-2-2,1 2,4 0,-4-1,0 1,4-3,-5 1,3-2,-2 0,-1 0,0 0,0 0,1-3,-1-1,-1 2,-1 0,0 0,0-1,1-2,-1-1,-2 4,-1 0,0 1,-1 1,-1 0,-2 0,-6 0,8 1,0 1,-2 0,3 0,-1 0,1 1,0 0,0 1,0 0,0-1,0 1,0 1,-1-1,0 0,0 0,0-1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2037 1310,'-16'32,"15"-29,1 3,0-2,1 0,0 13,-1-13,1 3,-1 1,1 1,-1-1,0 0,0 0,1 0,-1 3,0 0,0-1,0-2,0 0,0 4,-1-1,1-3,0 0,-1-1,1-2,0-1,-1-2,1 0,0-1,0 0,1-3,1 0,1 0,-2-1,2 1,-1 0,0 1,-1 0,1 0,-1 0,1 0,-1 1,1-1,0 0,0 0,1 1,1-1,1 0,-1-1,1 0,-1 0,0 0,0-1,0 1,0-1,0 0,1 1,0 0,1 0,0 0,0 0,0 1,-1-1,1 1,-2 0,1 0,0-1,1 1,-1-1,1 1,-1 0,0 0,-2 0,0 0,0 0,-1 0,0 0,0 1,0-1,0 0,-1 1,-1-1,1 0,0 1,-1-1,0 0,0 0,0-4,0-2,-1 2,1 0,-1 0,0 0,0 1,0-1,0-1,0-1,0-1,0-1,1 3,-1 0,0 1,0 1,1 0,-1-1,0 1,1-2,-1 1,0 0,0 1,1-1,-1 1,1 1,-1 1,0 0,1 0,0 0,0 1,-1-1,1 1,0 0,-1 1,1-1,-1 0,0 1,0-1,-1-1,0 1,-2 0,0-1,1 0,-1 1,1-1,-1 1,1 0,-1 0,-1 0,0 1,-2 0,-1 1,-1 1,1 0,0-1,-1 2,-1-1,-1 1,2-2,1 1,0 1,2-1,-1 0,1 0,0-1,1 2,1-1,0 1,1 0,1-2,0 0,0-3,1-1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2216 1374,'14'0,"-10"0,-1 0,0 0,0 0,11-3,-10 2,0 1,1-1,0 0,0 1,0-1,0 0,-1 1,0-1,0 1,1-1,-2 1,1-1,0 1,0 0,0-1,1 0,0 1,-1 0,-2-1,1 0,-1 1,1-1,-2 0,1 0,-1 1,0 0,0-1,0 0,-1-1,-1 0,0 0,0-1,-3-2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2376 1315,'35'-19,"-31"17,-1-1,0 2,0-1,10-4,-11 6,0-1,-1 0,1 1,-1 0,0-1,-2 1,-3 3,-1 3,0-1,1 1,0-1,0-1,0-1,1 1,-1-1,1 0,0 0,0-1,0 0,0 1,0-1,1-1,0 1,0 0,1-1,-1 1,2 0,-1 0,1-1,1 0,-1 1,1 0,0-2,0 0,1 1,0-1,1 0,-1-1,1 1,0-1,0 0,-1-1,1 1,-1-1,-1 1,2 0,-1-1,0 0,0 1,0 0,-1 0,1 0,-1 0,0 1,0-1,-1 0,1 0,-1 0,0 0,0 0,0 0,-1 1,1-1,-1-1,0 1,0 0,0 0,0 0,0 1,0-1,0 1,1-1,-1 1,0 0,0 0,1 1,0 0,-1 1,0 0,1 0,-1 2,1 1,0 1,1 0,-1 0,0-1,1-1,-1 0,0 1,0-1,0 0,0 0,0 2,0 1,0-1,0 0,0-1,0-1,0-2,0 0,-1-1,0 0,0-1,0 0,0 0,-2-1,1 0,0 0,0 0,-1-1,0 0,0 1,0-1,1 1,0-1,0 0,0 0,1 1,0 0,0 0,0 0,0 0,1 0,0 0,0 0,0 0,0 0,2-1,0 1,-1-1,3 0,-1-1,1 1,-1 0,0 0,0-1,-1 0,1 0,0 0,0-1,0 0,0-1,0-1,-1 2,1 1,0 0,-1-1,1 2,0 0,0 1,-1 0,0 0,0 1,0 0,-1-1,0 2,0-1,-1 1,1 0,-1 0,1 1,-1-1,0 3,1 1,-2 0,1 1,0-1,0-1,-1-1,0 0,0 1,0 0,-1-1,1-1,-1 1,1-1,0 0,1 0,-1-1,0-1,0-1,1 0,0-1,-1-1,1 0,0-1,0 2,0 0,1 1,-1-1,0 1,1-1,0 0,0 1,0-1,1 0,-1-1,1 1,0 0,0 0,-1 0,1 0,0 0,0 1,0 0,-1 0,0 1,0 0,1 0,-1 0,0 0,0 0,0 1,0 0,0 0,0 0,0 0,0 4,-1-2,0-1,0 1,-1 1,0-2,0 0,0 1,-1-1,0 0,0 0,0 0,1 0,0 0,-1-1,1 0,0-1,1 1,-1-1,0 0,1-1,0-1,0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2534 1334,'-22'-10,"20"10,1 1,-8 7,6-6,1 1,1 1,0 0,-1 1,1-1,1-1,-1-1,1 1,0-1,0-1,1 0,0 0,0 0,0-1,0 0,1 1,0-1,0 0,0 0,0 0,1-1,-1 0,0-1,0 1,-1 0,1-1,-1 1,0 0,1-1,-1 0,0 0,0-1,1 1,-1 0,0-1,-1 2,1-1,0 1,-1 0,1 1,-2 0,1 1,0 1,0 0,-1 0,1 4,-1-1,1 0,0-2,-1 1,1-1,0-1,0 1,0 0,0-1,1 0,-1 0,1 0,-1 0,1-1,-1 0,1-1,0-1,0-2,0 0,1-1,-2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2567 1347,'-9'41,"4"-21,4-17,0-1,1-1,0-2,1-1,-1-1,1-1,1-3,0 1,0 1,0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2599 1275,'-4'69,"-4"-42,7-24,0 0,0-1,0 0,0-1,1 0,-1-1,0-1,1 0,-1 0,1 0,-1-1,1 1,0-1,1 1,-1 0,1 0,-1 0,1 0,1 0,0-1,1 0,0 0,0 0,1 0,-1 0,0 0,0 1,0 0,-1 0,0 0,0 2,-1-1,0-1,0 2,-1 0,1 1,-1-1,1 2,-2 0,1-1,-1 1,0 0,0 0,-1-1,0 0,-1 1,-1-1,0 1,0-1,-1 1,1 0,1-1,-1 1,0 1,-1-1,1-1,0 1,-1-1,0-1,0-1,-1-1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2399 1439,'16'-1,"-14"1,-1 0,1 0,0-1,6-1,-6 2,-1 0,-2 1,1 0,-1 0,-2 5,-1 2,0-1,0 0,0 0,1-2,-1 0,0 0,0 1,-1 1,0 1,0-1,0 0,2-2,0-1,0 0,1 0,1-2,0 0,0 0,0-1,1 0,0-3,2 0,0-1,0 0,1-1,0 0,0 0,0 0,0 0,0-1,-1 1,1 0,0 0,0 1,-1 1,0 0,0 0,-1 1,0 0,1 0,-1 0,0 1,0 0,-1 1,1-1,0 0,0 1,0 1,0 0,0 1,-1 3,1-1,-1 0,0 0,1-1,-1 0,1-2,-1 1,0-1,1 0,0 0,-1 0,1-1,-1 0,1-1,-1-1,0 0,0-1,0-1,0 0,0-1,0-1,0 1,0 0,0 0,0 0,1 0,-1 1,0 0,1 1,-1 1,0-1,1 1,0 0,0 1,0 0,0 0,1 1,-1-1,2 1,1 0,-1 0,-1 0,1-1,-1 1,0 0,0 0,0 0,-1 0,0-1,0 0,1 1,-1 0,0-1,0-1,-1-1,1-1,-1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2473 1454,'6'44,"-6"-37,0 22,0-25,-1 0,0 0,1 1,0-2,-1 0,1-1,-1-1,1 0,0-2,0-4,0-1,0 1,-1 0,1 0,0 0,0-2,-1-2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2482 1452,'49'-18,"-47"18,-1 0,5 1,-5 1,0-1,1 0,-1 1,1 1,-1 0,1 2,-1 0,0 1,0-1,1 0,-1-1,0 0,-1 0,2 1,-2 0,1 1,-1 1,1 1,-1-2,0-1,0 1,0-1,0 0,-1 0,1 0,-1 0,0-1,1-1,-1-2,1 0,-1 0,0-1,0 1,-1-3,-1-1,-1-1,0-1,1 0,0 1,1 1,0 0,-1-1,1 0,0-1,-1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2480 1481,'36'-1,"-34"1,-1 0,5-1,-5 1,-2 1,0 0,-2 1,1 0,0 1,0-1,1 0,-1 0,1 0,0 0,0-1,1 1,-1 0,1 0,-1-1,0 0,1 0,-1-1,2 0,-1-1,0 0,2 0,-1-1,1 1,-1-1,0 1,0 0,0 0,-1 0,1 1,0 0,-1 1,1 0,0 2,0 0,-1 1,1-1,-1 0,0-1,0 0,0 0,-1 0,1 0,-1-1,1 0,-1 0,1 0,-1 0,1 0,-1-1,-1 1,1-1,0 1,0 0,-1 0,0 0,1-1,-1 1,1 0,0-1,0 0,0 0,1 1,-1-1,0 0,0 0,2-1,0 1,0 0,1-1,0 0,0-1,1-2,-1 0,-1-6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1885 1003,'-19'20,"17"-16,-1-2,-1 2,1-3,0 0,-5 4,0-2,4 0,2 0,-1 0,1 2,2-2,1 0,1 1,-1-1,4 1,-2-3,0 1,0-1,0-1,0 1,0 0,0-1,2 1,-2 0,0-1,0 0,0 1,0-1,0 0,0 0,2 0,-2 0,2-1,-2 0,3-3,-3 1,0-2,-1 2,0-1,-1 0,-1 0,-1 0,1 1,0 0,0 0,-4 0,1 2,-1 0,0 0,1 0,0 0,-2-2,2 2,-1-1,1 1,0 0,-1 2,0 0,1 0,-1 1,-7 0,5 0,1-1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2503 1501,'-6'35,"6"-33,2 6,-1-8,0 0,0 0,0-1,1-1,-1 0,-1 0,-1-3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2138 1504,'9'28,"-8"-24,1 0,7 20,-7-19,1-1,-2 1,1-2,0-1,-1 0,1 1,0-1,-1-1,0 0,0 1,0-1,0 0,0 0,0 0,0 0,-1-2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2208 1587,'-21'35,"19"-31,0-1,-7 8,7-10,0 1,1-1,0 0,2-1,2-1,0 0,1-1,-1 0,1 0,-1 0,-1 1,1-2,0 1,0-1,0 1,-1-1,0 0,0 1,1 1,-1 1,-1-1,1 1,-1 0,0 1,-1 0,0 0,0 1,-1 0,0 3,-1 0,-1-1,1 0,0 0,-1 0,1 0,0 1,0 1,-1 0,1-1,-1 2,0-1,1-1,-1-1,0 0,0-1,0-1,0 0,1-1,0 0,0-1,0 0,0-1,0 0,0-1,1-1,0 1,0-1,0 0,0 0,1-1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2166 1642,'34'16,"-33"-16,7 1,-6-1,-1 0,0 0,1 0,0 0,-1 0,0 0,0 0,0 1,0-1,0 0,-1 1,-3 3,0 2,0 0,0-1,1 1,0-3,1 0,-1 0,0 1,0-1,1-1,-1 1,0 0,1 0,0-1,0 1,0 0,1 0,-1-2,0-1,1 1,0 0,1-1,-2 0,2 0,0 0,0-2,1-1,0 0,1 0,-1 0,0 1,0 0,1 0,0 0,1 0,-1 1,0-1,2 1,-2-1,0 1,-1 0,1 1,-2-1,1 1,-1-1,0 2,0 0,-1 0,0 1,-1 1,0 0,-1 0,1 2,-2 0,1-1,0 1,-1 1,0-2,1-1,-1 0,0 0,0 0,1-1,0 0,-1 1,1-1,0 0,1-1,-1 1,0-1,0-1,0 1,1-1,0 0,0 0,0 0,0-1,-1 1,1-1,0 0,1-2,-2 2,1-2,0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2185 1728,'29'29,"-21"-43,-7 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2288 1606,'-25'36,"16"-25,8-9,-1 0,0 0,1 0,0 0,0 0,1 0,-1-2,1 1,1-1,0 0,1-1,1-1,0 0,5-2,-3 2,0 0,1 0,-1 0,-1 0,1 1,-2-1,3 0,-3 0,-1 2,0-1,0 1,0-1,0 1,-1 1,1-1,-1 0,0 0,-1 1,0 0,-1 0,-2 0,1 0,-1 0,1 0,-1 0,0 0,0 0,1 0,1 0,0-1,0 1,0-1,0 1,0-1,1 1,-1-1,0 0,1 1,0 1,0 1,1 1,0 0,-1 3,1-2,-1-1,0 1,1 0,-1-1,1 0,-1 1,0 1,0 1,0-1,1 1,-1-2,0 0,0-2,0 1,0-1,0 0,0-1,0 0,0-1,0-2,0 0,1 0,-1 0,1-5,0-3,0-1,0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2345 1602,'-14'32,"14"-31,-1 1,2-2,0 1,0-1,2-1,1 1,0-1,0 0,-1 1,0-1,0-1,0 1,0-2,0 0,0 1,-1 0,1-1,1 1,-2 0,1 1,-1-1,0 2,-1-1,0 1,-1-1,1 1,-2 1,-1 1,0 0,0 0,-2 2,1 0,0-1,1 0,-1 0,1-1,0 1,-1-1,0 1,1 0,0 0,0-1,0 1,-1 1,1-1,-1 2,1 0,0 0,-1-1,1-1,0 0,0-1,1-1,0 0,0 0,1 0,1-1,0-1,0 0,0 0,3-1,-1-2,1 0,-2 1,1 0,-1 0,0 0,0 1,1-1,-1 1,1 0,-1 0,1 0,-1 0,1 1,-1 0,1-1,0 0,0 1,-1 0,1 0,-1 1,0-1,-1 1,1 0,-1 1,0-1,-1 1,0 0,0 0,0 1,0 0,-2 1,0 1,-1 0,1 1,-1 0,0-1,0 1,0 0,1-2,-1 0,1-1,-1 1,0-1,0-1,1 1,0-1,0 0,0-1,1 0,-1 0,1 0,0 0,0 0,0 0,1-1,0 0,0 0,1 0,0-1,1-3,0 1,0-1,0 0,0 1,0 0,1 0,-1 1,0 1,0 0,0 1,0-1,0 2,-1 0,0-1,0 1,0 1,-2 0,1 0,-1 1,1-1,-2 6,-1-1,1 0,-1-1,1 1,-2-2,1-1,1 0,-1 1,0 0,-1 0,0 0,1 3,0-1,0-2,0 0,2-1,-1-1,1 0,0-1,2-2,0 0,0 0,4-4,-1 0,0-1,0 1,-1 1,0 1,0 1,0-1,0 1,0 0,0 0,0 0,0 1,0-1,1 1,-1-1,1 2,-1-1,-1 1,1-1,-1 2,0-1,-1 0,0 0,-1 1,-1 0,0 1,-2 1,1 0,-1 0,0 1,-1 1,2-1,-1 2,0 1,0-2,1-2,0 1,-1-1,1 1,-1-1,1-1,0 0,-1 0,1 0,0 0,-1-2,1 1,-1-1,0 0,0-1,1 0,-1 0,2 0,-1 0,1-1,1 1,-1 0,2-2,-1 1,1-1,0 1,1 0,0-1,0 0,0 0,1 1,0-1,-1 0,0 1,0 0,0 0,0 1,0 0,0 1,0-1,-1 1,0 0,1 1,0-1,-1 1,0 0,1 2,0-1,0 0,0 0,-1 1,1 0,0-2,0 1,0 0,0 0,0-1,0 0,0 1,0-1,-1-1,0 1,1-1,-1 1,-1-2,1 1,-1 1,0-2,0 0,-1-3,1-1,0-1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2400 1669,'44'-10,"-40"9,-1 0,0 0,0-1,5-1,-5 2,-1 0,-1 1,0-1,1 0,-1 0,0 1,-1-1,1 1,-1-1,0 0,-1 1,1-1,-1 1,-2-2,0-1,0 1,1-1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2449 1595,'8'82,"-8"-72,0-1,-2 51,2-52,-1 0,1 0,-1-2,1-1,0-2,-1-1,1-1,-1-7,1-2,-1 0,1 0,0 1,0-2,0-1,0-2,0 1,1 2,-1 1,0-1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2451 1642,'-38'52,"37"-49,0 1,0 5,2-8,0 0,1-1,0 1,0-1,0 0,0-1,1 1,1-1,0 0,0 0,1 0,-1-1,0 1,-1 0,0 0,0-1,-1 1,-1 0,1 1,0-1,0 0,-1 1,-1-1,-1 2,0-1,-1 2,0-1,-2 1,0 1,1-1,-1 0,1 1,0 0,0 0,0 0,1 3,1-2,0-1,-1 0,1 0,1 0,1-1,-1-1,1 1,1-1,0 0,0-1,2 0,0 0,1-1,-1 0,1-1,0-2,0-2,0-2,1 0,-1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507 627,'16'4,"-13"-6,0 0,0 1,-1-2,1 2,0 0,0-1,0 1,1 0,-1 1,0 0,0-1,0 1,0 0,0-1,2 0,-2-1,0 2,0 0,0-1,2-1,-1 0,-1 1,0 0,0 0,0 0,2 0,-2 1,2 0,-2 0,1 0,-1-1,1 1,-1-1,0 1,0 0,0 0,0 0,2 0,-2 0,0 0,0 0,0 1,0-1,0 0,0 0,0 0,0 3,0-2,0 1,0 1,0-1,0-1,0 0,0-1,1 1,-1-1,1 1,-1 0,0-1,0 1,1 0,-1 0,1-1,-1 0,1 0,-1 0,0 0,0-1,0 1,1-1,-1 1,0-1,0 1,0-2,0 0,-1-1,-1 0,0-1,0 0,0-1,-1 2,0-1,0 1,0 0,-2-2,0 2,0 0,-1 0,-1-1,0 1,1 1,0 0,0 1,0 1,-2 0,1 0,1 0,0 0,0 0,0 0,-2 0,2 0,-1 0,1 0,-1 0,-1 0,2 1,-1-1,1 0,0 1,0-1,0 1,-1 0,1-1,0 1,0 2,2 2,0-2,0 4,0-4,1 1,-1-1,1 0,-1 1,1-1,1 0,0 0,0 0,1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2140 739,'30'-9,"-29"9,0-1,0 1,4 0,-4-1,1 1,-1 0,2-1,-1 0,0 1,-1 0,1-1,0 1,-1-1,1 1,1-1,-1 1,0-1,0 1,1-1,0 0,1 0,0 1,0-1,-1 0,1 0,0 1,-1-1,-1 0,0 0,2 0,-2 0,0 0,1 1,-1-1,0 0,-1 1,1 0,0-1,0 1,0-1,-1 1,1 0,-1-1,0 1,0 0,0 0,-1-1,1 1,-1 1,0-2,-1 1,0 0,1-1,-1 1,0-1,-2 0,1 0,-1-2,1 1,0-1,0 0,1 2,-2-1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2226 682,'30'2,"-29"-2,0 0,5 1,-4-1,0 0,1 0,1 1,-1-1,-2 0,1 0,0 1,-1-1,0-1,0 1,-1 1,-1-1,1 1,-2 1,1 0,-4 4,0 0,1-2,0 1,0-1,1 0,0-2,0 1,-1 1,1-1,-1-1,0 1,-1 1,0 0,0-2,0-2,0-2,2 0,-1-1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2028 733,'62'-23,"-60"22,-3 2,0-1,0 0,-1 1,-1-1,1 0,0 0,0 0,1-1,0 1,0 0,0 0,1-1,0 0,-1 1,1-1,-1 0,1 0,-1 0,1 0,0 0,-1 0,1 0,-1 0,0 0,0 0,0 1,1-1,-1 1,1 1,-1 0,1 1,-1 0,0 2,1 1,-1-2,1 1,0 0,0 0,0 0,-1 0,1 3,-1 0,0 0,-1-1,1-1,1 0,-1-2,0 0,1-1,-1 0,1-1,-1 0,0-1,1 1,-1-2,0 1,0 0,0 0,-1-1,0 0,0-1,1 1,0-1,-1 2,1-1,0 0,1 0,0 0,-1 0,1 0,0 0,0 0,1 0,-1 0,0-1,1-1,0 1,1-1,-1-1,1 0,0 1,0 0,0 1,1 0,0-1,0 1,1 0,0 1,0-1,2 0,-4 0,1 1,-1-1,1 2,0-1,-1-1,1 1,-2 1,1-1,0 1,0-1,0 0,-1 1,0-1,-1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2075 739,'35'-19,"-32"18,-1 0,-1 1,1 0,1-1,-2 1,-2 0,0 0,0 0,0 0,-1 0,-2 1,1 0,-1 0,1 0,0 1,2 0,-1 0,0-1,-1 1,1 0,-1 0,1 0,0 1,0 0,0 0,0-1,-1 1,1 0,-1-1,0 0,0 0,1 0,-1-1,1 1,0-1,0 0,1 0,0-1,1 1,-1 0,2 0,0-1,7-1,-1-1,-1-1,0-1,-1 0,0 0,-1-1,0 2,0-2,0 2,1 1,0-2,-1 2,-1-1,0 1,0-1,-1 2,-1-1,1-1,-1 1,0 0,-1 0,0 0,0-1,-1 0,1 1,-1 1,0-1,0 0,0 1,0 0,-1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2090 686,'2'42,"0"-38,7 26,-7-25,0 0,0 0,0-2,0 0,-2-1,2 0,0-1,0 0,-1 0,0 0,0-1,0 1,0-2,0 1,-1-1,1-3,1-1,-1 1,0-1,-1 0,0 0,0 0,0 0,0 0,0 2,0 0,0 1,0 0,0 0,0 1,0 0,-1 1,0 0,-1 2,0 0,0 0,-2 2,0 2,1-1,0 0,-1 0,1-1,0 0,0-1,0 0,0 1,0-1,0 0,1-2,0 1,0 0,1-1,0-1,0 0,0 1,1-2,-1 1,2-3,1 0,1-1,-1 0,0-1,0 0,-1-1,2-2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2133 671,'5'55,"-5"-52,0 0,1-2,-2-2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910 720,'-10'25,"9"-20,0 1,0 0,-2 16,3-18,0 1,0 0,0 0,0 0,0-1,0-1,1 1,-1-2,1 0,0-1,0 0,-1 0,1-1,0 0,0-1,0 1,0-1,0 0,2-1,-1-1,0 0,1-1,-1 0,0 1,0 0,1-1,-1 2,-1 0,1 0,-1-1,0 2,-1-1,1 1,-1 0,0-1,-1 1,0 0,0 0,0 0,-1 0,-1 0,0-1,-1 1,2 0,-1 1,0-1,0 0,1 0,-1 1,0-1,0 0,0 1,1 0,-1-1,0 1,0 0,-1 1,1 0,0-1,1 0,0 1,0 0,0-1,1 1,0-1,1 1,1-1,3 0,1-1,0 0,0 0,-1 1,0-2,-1 0,0 0,1 0,-2-1,1 1,0-1,0 1,0 0,0 0,0 1,1 0,0 0,-2 0,1 0,0 0,-1 1,0-1,0 1,-1 0,1 0,-1-1,0 1,0 0,0 0,-1-1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958 735,'2'0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945 780,'30'-5,"-27"5,-1 0,7 0,-7 1,-1-1,0 1,0-1,0 1,-2-3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943 743,'13'-1,"-10"0,0 1,-1 0,12-3,-11 3,0 0,-1 0,1 0,-1 1,0-1,-1 0,1 1,0 0,-1-1,-2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782 557,'13'1,"-8"-4,-1 1,-1 1,0 0,5-1,-4 1,-1-1,2-1,-2 2,0-1,0 1,0 0,1-1,-1 1,0 0,0-1,0 1,1-1,9 0,-1 0,-9 1,1 1,-1-1,4 0,-3 1,-1 0,2-1,-1 1,1 0,0-1,0 1,-1-1,0 1,1 0,0-1,-1 0,0 1,1-1,0 0,1 1,-1 0,1-1,4-1,-6 2,10-2,-10 2,1-1,6 1,-6 0,4 0,-4 0,-1 0,9 0,-9 0,13-1,-12 0,-1 0,0 1,1 0,-2-1,1 0,-1 1,1 0,-1-1,1 0,2 1,-1 0,3-1,-4 1,0-1,0 1,-1-1,1 1,0 0,-1 0,9-1,-8 0,0 1,0 1,3-2,-4 1,0 0,0 0,0 0,7 1,-7 0,1-1,1 1,1-1,-1 0,0 0,-1 1,0-1,-1-1,3 1,-3-1,1-1,0 1,-1 0,1-1,1 1,-2 0,2 1,-2-1,0 0,2 0,0-1,0 1,0-1,0 1,-1-1,1 1,3-4,-5 4,0 0,0-1,4-3,-4 4,1-3,0 2,0-1,0 0,0 0,1-3,-1 1,-2 1,-1 0,1 1,0 0,1-4,-1 3,0-1,-1 2,4-6,-3 4,0 0,-1 1,0 0,0 0,1-3,-1 4,1 0,-1 0,3-5,-2 5,-1 0,0 0,1 0,2-5,-2 3,0-1,1 1,1 1,-1 0,2 0,-2 0,1 1,-1 0,0-1,0 1,0 0,0-1,0-1,0 1,0 0,0 0,0-1,0 2,0 0,7-4,-5 6,-1-1,-1-1,1 1,-1 1,1-2,0 1,2-1,-3 2,0 0,1-1,1 0,-1 1,0-1,1-1,-1-1,1 3,-2-1,0-1,1-1,1 3,-2-1,1 0,6-2,-5 2,1 0,1 0,-4 1,1-1,3 1,-4 0,0 0,1 0,0 1,1 0,0-1,19 0,-20 1,-1 1,0-1,0 0,2 0,1 1,-1-1,1 1,7 0,-9 0,1-1,-1 1,-1-1,0 1,1 0,14 1,-12-1,4 0,-6-1,0 0,-1 0,0 0,0 0,0 0,4 0,-3 0,0 0,1 0,0-1,-1 2,-1-1,1-1,0 1,1 0,-2 0,1 1,0-1,1 0,-2 1,1 0,-1-1,0 1,0 0,1-1,-1 1,0 0,0 0,0 1,0 0,1 2,-1-1,0 2,0-2,0 1,1 0,-1-1,0-1,0 0,-6-3,0-1,-1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969 711,'31'14,"-29"-13,9 3,-9-3,1 0,-1 0,-1-1,2 1,-2 0,1 0,-1-1,1 1,-2 0,1-1,0 1,-1 0,0 0,-1 2,-1 1,0 0,0 1,0 0,0-1,0-1,0 0,0 0,0 0,1-1,-1 0,1 0,0-1,0 0,-1 1,1-2,0 1,0 0,0-1,0 1,0-1,1-1,-1 1,1-1,0 0,-1 1,1-2,-2 1,0 0,1-2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955 716,'-24'33,"21"-29,-8 15,8-14,2-2,0-1,0-1,1 0,-1 0,1 0,1-1,-1 1,0 0,1-1,-1 1,1-1,1 2,0-1,0 0,2 0,0 0,-1 0,0 0,0-1,-1 1,0 0,1 0,0 0,-1 0,1 0,-1 1,0-1,0 1,0-1,0 0,0 1,1 0,0-1,-1 0,0-1,-1-1,-1-1,-2-2,1-1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1052 743,'37'-3,"-35"2,4-1,-6 1,1 1,-1-1,-1 1,1-1,-1 1,0-1,-1-1,-1 0,1 0,-1 1,1 0,1-1,-1 1,1-1,0 1,0-1,0 0,0 1,0 0,1-1,0 1,-1 0,1 0,0 0,0 0,0 3,0 1,0 0,1 5,0-4,0-1,-1 0,1 1,0 0,-1 1,1 2,-1 0,0-1,0 0,0-1,0 0,-1 1,1-1,0 1,-1 1,0-1,0-1,0-2,1 0,-1-1,1 0,-1-1,0 0,1 0,-1-1,1 1,-1-1,0 0,0 0,0 0,0 0,0 0,0-1,0 0,0 1,0-2,0 1,0 0,1-1,0 0,0 0,0 0,0-1,0-1,1 0,0 1,0-1,0 2,0 0,-1-1,1 0,1 1,-1 0,0-1,1 1,-1 0,1 0,-1 0,1 1,-1 0,1-1,0 1,1 0,0 0,-1-1,1 1,0 1,-1-2,1 1,-1-1,0 1,-1-1,1 1,-1-1,1 0,-1-1,-1 1,0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1104 737,'9'8,"-11"-4,-5 14,5-15,1-1,0-1,0 0,1 0,0 0,0 0,-2-1,3 0,0 0,0 0,1-1,-1 1,1 0,0-1,0-1,1 0,-1 0,0 0,-1 0,1 0,-1 0,0 0,0 0,0 0,1-1,-2-1,1 2,0-1,-1 1,1-1,-1 2,-1-1,1 0,-1 0,1 0,-1 0,0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1110 695,'6'49,"-5"-42,4 24,-4-25,-1-1,1 1,0 0,0-1,0 0,-1-2,0 0,1-2,0 1,-1-1,1-1,0 0,0-1,0 0,1-3,1-1,-1-1,-1 2,0-1,0 2,-1 1,1-1,-1 0,0-1,0 1,0 1,0 0,0 0,-1 0,1 1,0 0,-1 0,1 0,-1 0,1 0,-1 1,1 1,-1-1,1 1,-2 0,0 1,-1 0,1 1,0 0,0 0,0 0,1 0,-1 1,0 0,0 0,0 1,0 1,0-2,1-1,0-1,0 0,-1 0,1-1,0-1,0 1,0-1,0-1,0 0,1-1,-1 0,1-2,-1-4,2-1,-1 2,1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1143 676,'12'44,"-13"-42,0-1,-5 2,2-4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1191 681,'-11'34,"5"-22,5-10,0 0,0-1,0 0,0 0,0-1,0 0,1 1,-1-1,1 1,-1-1,1-1,1 1,1 0,-1-1,2 1,0-1,-1-1,1 2,0-1,0-1,0 1,1 0,-1 1,1-1,-2 0,0 0,0 1,0-1,-1 1,0-1,0 1,0 0,-1-1,0 2,-1-1,-1 0,-1 1,1-1,-2 0,0 1,1-1,1 0,0 1,0 0,0 0,0 0,1 1,0-1,0 1,0-1,1 1,-1 0,0 0,0 1,0 1,0 1,0 0,0 0,0 0,0-1,0 0,0 0,0-1,0 1,0 0,1 0,-1 0,1 1,-1 0,1 0,-1 0,0-1,1-1,-1 0,1 1,-1-1,1-1,-1 1,1-1,0-1,0 1,0-1,0-2,1 0,-1-1,1 0,-1 0,1-4,0-1,0-1,-1-1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1175 767,'38'-24,"-32"16,-5 8,-1-1,0 0,-1 1,0 1,0-1,0 1,1 0,-1-1,0 1,0 0,0 0,0 0,1 0,-1-1,1 1,-1-1,1 1,-1 0,0-1,1 1,-1-1,0 0,0 1,1 0,-1-1,1 1,-1 2,0 1,-1 0,0-1,0 1,1-1,-1-1,0 0,1 1,-1 0,1 0,0-1,0 0,0 0,1 1,-1 1,0-1,1 1,-1 0,1 1,0-1,0-1,0-1,0 0,0-1,0 0,0 0,0 0,1-1,0 0,0 0,2 0,1-1,-1 0,1-1,-1-1,-1-1,1 0,-1-1,0 2,-1-1,0 1,1 0,-1 0,-1 1,1 0,-1-1,1 1,-1 0,0 0,0 0,0 0,-1 1,1-1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1185 783,'32'-7,"-22"1,-9 5,1 1,-1-1,-1 0,1 1,0 0,-2 0,1-1,-1 1,1-1,-1 1,1-1,-1 1,1-1,-1 0,1 0,-1 1,1-1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1213 741,'9'36,"-8"-33,0-1,3 14,-4-13,1 0,0-1,-1 0,1-1,-1 0,1-1,0 0,0-1,0 1,-1-1,0 0,1 0,-1 0,0-1,0 1,0 0,0 0,-1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1883 245,'15'10,"-13"-7,1-1,0 2,0-1,-1 0,1-1,0-2,-1-4,-1 1,1-1,0-1,0 0,0 2,-1-1,2-5,-1 5,-1 0,0-3,1 1,0 1,1-3,-1 5,-1 0,3-2,-1 2,-10 6,2-1,1-1,-4 4,4-3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1214 815,'7'17,"-6"-16,1 0,-1-1,-1 1,1-1,0-1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1264 741,'31'3,"-28"-3,1-1,-1 1,11-2,-12 2,-1 0,0 0,0 0,0 0,-2-1,0 1,0 0,-1-2,-1 0,1 0,0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1301 711,'4'40,"-4"-34,0-1,0-1,0 5,0-8,-1 0,0-1,0-1,0 1,-1-2,0 0,0 0,1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1395 687,'-17'31,"15"-29,0 0,0 1,-7 10,7-11,0 1,1 0,0 0,0 0,0 0,0 0,1 0,0-2,-1 1,1 0,-1-2,1 1,1-1,0 0,0-1,0 1,3-1,1-1,-1 0,0-1,2 0,-3 1,-1 0,1 1,-1-1,1 1,0-1,0 1,0 0,-1 0,1 0,1 1,-1-1,0 0,0 1,-1-1,0 1,-1 0,0-1,0 1,0 0,-1-1,-1 1,1-1,-2 0,0-1,0-1,-1 0,1-1,-1 1,1-1,-1 0,1 0,0-1,0 0,0 0,0 1,0 1,1-1,-1 1,1 2,0-1,0 0,1 1,-1 1,1-1,-1 1,0 0,-1 1,0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1454 657,'2'0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1455 657,'-4'7,"4"-6,-1 0,1 0,-1 1,1-1,-1 1,1-1,0 0,-1 1,1 1,-1 0,1 0,-1 1,1 1,0-1,-1 2,1-1,-1-1,1-1,1 1,-1 0,1-1,0 0,0 0,0-1,0 0,1-1,-1 1,0-2,1 1,0-1,0 0,0-1,1 0,1 1,-1-1,0-1,0 1,-1-1,0 1,0-1,0 0,-1 0,0 0,1 2,-1-1,-1 0,0 0,1 0,-1 0,0 0,-1 1,1-1,0 0,-1 1,-1-1,1 0,-1 1,-1-2,-1 1,-1-1,1 1,0 0,0 0,1-1,0 0,0 1,1-1,-1 1,1-1,-1 1,1 1,-1-1,1 0,1 0,0 0,0 1,0 0,0 0,0-1,3 1,0 1,0-1,2 0,1 1,0-1,0 0,0 0,1-1,0 0,0 0,-1 0,0 0,-1 0,-1 0,0-1,-1 0,-2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311 200,'-4'15,"1"7,3-18,-1-1,1 0,0-1,0 2,0 0,1 0,-1-2,0 3,0 1,0-2,0 0,0-1,1 0,-1 0,0-1,1 0,0-1,-1 1,1-1,0 0,0 0,0 0,0-1,0 0,0 0,0 1,0-1,0 0,-1-1,1 1,0 0,0-1,2-1,0-1,0 0,0-1,-1-1,0 0,-1-1,0-1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320 156,'14'45,"-14"-41,1-1,1 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364 210,'1'43,"-1"-39,-1 3,1 0,-1 7,1-13,-1 0,1-2,1 0,-1 0,1-1,0-7,0 0,1 2,-1 1,0 1,0 1,1 1,-1-1,0 1,0 2,0-1,0 0,0-1,0 2,0 0,1-1,-2 0,1 2,0-1,0 1,0-2,0 2,0 0,-1-1,1 1,0 0,-1 1,1-1,0 1,-1 1,1-1,-1 1,1 2,0-1,0 0,-1 4,1-3,-1-1,0 0,0 2,0 0,0-2,0 0,1 1,-1 0,0-2,0-1,1 2,-1-1,1-2,-1-1,1-1,0-1,0-1,1-2,-1-1,1-1,1-8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426 175,'4'11,"-5"-7,1 1,-1 0,1 22,0-22,0 1,1 0,-1-1,0 0,1-1,-1 2,1-1,1 0,0-3,-1 0,1-1,0-1,-1 1,1 0,0-1,0-2,0 2,0-1,0 0,0-3,1 2,-2 0,1-1,-1-1,1 1,-1 1,0 0,0-2,-1 3,1-1,-1 1,-1-2,1 1,0 0,-1 1,0-3,-2 1,1-1,0 0,-1-1,0 1,0 1,-1-1,-2 0,1 2,1 0,1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812 627,'17'2,"-14"-1,0 1,0-2,0 0,0 0,0 0,1 0,-1 0,0 1,0-1,1-1,-1 1,4 0,-3 0,-1 0,0-1,0 1,0 0,0 0,1 0,-1 0,0-1,1 1,-1 0,0 0,1 0,0 0,0 0,1-1,-1 1,2 0,-2 0,-1 0,0 0,1 0,-1 0,1-2,0 1,-1 1,0-1,0 0,0 0,0 0,0 1,2-2,-1 0,-1 2,1 0,-1 0,1 0,0 0,-1 0,0 0,2 0,-2 0,3-1,0 0,-3 0,0 1,0-1,2 0,-1 0,0 0,0 1,-1-1,1 1,-1-1,1 1,2-1,-1 0,-1 1,0-1,0 1,0 0,-1 0,0 1,0 0,0 0,0 0,2 0,-2-1,1 2,1-1,2 0,-3-1,-1 1,2 0,-1-1,1 1,-1 0,-1 0,0-1,1 1,-1 0,0 0,2 0,-1 0,-1-1,0 1,0-1,5 2,-5-1,0-1,0 1,0-1,0 1,0 0,3 1,-3-2,2 0,0 0,0 0,1 0,-3-1,0 1,0-1,0 1,1-1,0 1,0 0,-1-1,2 1,-2 0,2-1,-2 1,0-1,2 0,0 1,-1 0,-1-1,0 1,1 0,-1-1,0 1,0-1,1 1,-1-1,2 0,-1 1,-1-1,0 0,1-1,-1 0,1-1,0-1,2-5,-4 4,0 1,0-1,-2 2,0 0,-3-3,1 2,-1 0,1 1,-1 0,-1 1,0-1,1 1,0 0,0 1,-1-2,1 1,-1-1,-1 1,-1-3,3 4,0-1,-1-1,1 1,0 1,-2-1,-3-1,5 2,0 1,-4-2,4 1,0 1,0 0,-1-1,1 2,0-1,-1 0,-5 0,-3 2,6-2,1 0,1 1,1 0,0-2,-1 1,-1 0,-1-1,2 0,-8-1,6 2,1-1,-1 0,3 1,-2 0,2-1,0 1,-1 1,0-1,-5-1,1 2,2 0,-5-1,6 1,1 0,-1 0,1-1,0 0,0 1,-1-1,-5 1,5-1,0 1,-3 0,4 0,0 1,1-2,-2 4,2-2,-4 3,0 3,3-3,1-2,-2 4,3-4,1 1,-1 0,-2 5,2 0,0-1,-3 5,4-10,-3-1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407 191,'41'-1,"-37"-1,-1 1,13 2,-15 0,0-1,-1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585 229,'-8'-14,"7"13,-2-3,2 4,0-2,0 1,0 1,0 0,0-1,0 0,0 1,0 0,0-1,-1 1,0 0,0 1,0-2,-1 2,0 1,0-1,1 0,0 2,0 0,0-1,1 1,0-1,1 1,-1-1,1 0,0 4,1-4,-1 1,1 2,0-1,0 0,0-2,0 2,0 0,0-2,0-2,0 2,0 1,0-3,0-1,0 1,0 0,-1 1,1-3,0 1,0 1,1-1,-1-3,2 1,-2 0,0 0,1-1,-2 1,1 1,0 0,-1-1,1 2,-1-1,0 1,0 0,0 2,1 1,-1 0,0 2,1 0,0 1,-1-1,1-2,-1 2,1 1,0-3,0-1,0 1,0 1,0-2,0-2,1 2,-1 0,0-1,-1-2,1 1,0-1,0-1,0-2,0 1,0 1,1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656 257,'-5'25,"4"-24,0 0,-2 3,3-3,-1-1,0 1,0 0,0 0,0 0,0 0,0 0,0 1,-1-1,2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637 211,'2'0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290 425,'6'37,"-6"-32,0-1,0 3,2 12,-2-17,1-1,-1 0,1 0,-1 0,0 0,1-1,0 0,0 0,0 1,0-1,0 1,0-1,0 0,0 0,0-1,-1 0,0 0,1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302 400,'20'44,"-20"-43,1-4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360 427,'-7'34,"7"-32,0-1,0 0,0 0,1 5,0-6,0-1,0 1,0-1,0-1,1-1,0 0,0-1,-1 1,1 0,-1 1,0-1,0 1,0 0,-1 1,1 0,0 0,0 1,-1-1,1 1,-1-1,1 1,0 0,0 0,0 0,0 0,1 0,-1 0,0 0,0 0,0 1,0 0,0 0,0 1,1 0,-2 0,1-1,0 2,0-1,-1 0,1 1,0 3,-1-3,1 0,0 1,0 0,-1-2,0 0,1 1,-1-1,1-2,0 0,0 0,-1-1,1-2,0-2,1-9,-2 10,1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433 379,'-5'46,"5"-40,0 18,1-21,0 0,0-1,0 0,0 0,1 0,-1-1,0 0,1 0,0-1,-1 1,0-1,1 0,0 0,-1 0,1 0,-1 0,1 0,-1 0,0-1,1 0,-1 0,1-1,-1 1,0-1,-1 0,1 0,-1-1,0 1,0-1,-1 0,0 0,0 0,0 0,0-1,-1-1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403 406,'43'1,"-40"-1,0 1,7 2,-8-2,-1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578 351,'-1'82,"1"-74,0 16,-1-22,2-1,-1 1,-1-1,1 0,0-2,-1-1,1 0,0-4,0-1,1 0,-1-1,0-1,1 3,0 1,0 2,-1-1,1 2,0 1,0-1,0 1,0 0,0 0,0 0,0 1,1-1,0 1,0 0,0 0,1 0,0 1,-1 0,0 0,0 0,0 1,-1-1,1 1,-2-1,1 1,0-1,-1 1,0 1,0 0,0 2,-1 1,0-1,-1 0,0-1,0 1,-1-2,1 0,-1 0,0 0,0-1,1 0,-2 2,3-2,0-1,0 1,0-1,0-1,0 0,1 1,-1-1,1-1,0 0,0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1397,'31'25,"-27"-23,0 0,0 2,-2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1658 363,'-5'37,"6"-30,0 0,-1-4,1 1,0 4,-1-4,0 0,0 0,0 2,0-3,0 0,0 0,0 0,-1 2,1-2,0 0,1 0,-1 0,0 0,0 0,0 1,0-1,0 0,1 0,0 0,0 0,0 0,0 0,1 1,0-1,1-1,0 0,0-2,0 1,0-1,0 1,0-1,0 1,0 0,0 2,0-2,2 3,-1-1,0 0,-1-1,0 0,5 3,-5-4,9 4,-9-4,0 0,1-1,-1 0,2 1,3 1,-4-2,-1 0,2 1,2 0,-3-1,0 0,0 0,-1 0,0 0,2 0,-2 0,1 0,-1 1,2 0,-2-1,0 0,0 1,1-1,0 1,0-1,0 1,3 0,0-2,-4 0,2 1,-2 0,0-1,0 1,0 0,0-1,1 1,0 0,0-1,1 1,-1 0,-1 0,0 0,1 0,-1-1,0 1,0-1,1 2,2-1,-2 0,1 0,0 0,-1 0,1-1,-1 1,0 0,-1 0,3 0,-3 0,1 0,-1 0,0 0,6 0,-6 0,1-1,0 1,0 0,0-1,-1 0,1 1,-1-1,0 0,2 0,0 1,2-1,-4 1,0 0,5-1,-4 1,-1 0,0 0,0-1,0 1,2-1,0-1,0 1,-1 1,6-2,-6 2,-1 0,1 0,0 0,-1 0,0 0,6 0,-5 0,0-1,0 1,0 1,1-2,-2 2,0 0,0-1,2 1,-2-1,0 1,2-1,-2 1,1-1,-1 1,0 0,1-1,-1 1,0 0,1-1,1 1,2 0,0 0,-4-1,1 1,-1-1,0 1,0-1,2 2,-1-2,0 1,0 0,0 0,-1-1,0 0,3 1,-3-1,0 0,0 0,0 1,1-2,0 2,-1-1,2 0,-2 0,0 1,9-1,-6 0,-2 0,-1 1,0-1,3 0,-3 1,0 0,4 0,-4-1,1 1,0-1,1 0,-1 0,-1 1,9-2,-8 1,1 0,0 0,0 0,0 0,0 0,-1 0,-1 0,0 0,1-1,0 1,0 0,-1-1,1 0,1 0,-2 0,0 1,2-1,1 0,-3 1,7-1,-6 0,4 1,-5-1,0 1,0 0,1-1,0 0,-1 0,0-1,0 1,1-2,-1 1,0-1,-1 0,-1 0,1-1,1-7,-2 8,1-1,-1 0,0 0,2-7,0 0,-2 5,0 2,0 0,0 1,-1 0,1 0,0-9,-1 7,0 0,1-11,-2 9,1 1,0 0,1 0,-1 2,1-5,-1 4,0 1,-1 0,1 1,-1 0,-3-2,1 3,0 0,0 1,-1-1,1 1,0 0,0-1,-4 0,4 1,0 0,-1 1,-1-1,-1 0,-16 0,14 0,2 1,-1 0,-5 2,6-3,-1 1,0 2,3-3,1 1,-4 1,4-1,0 0,-2 1,2-1,0 0,0 0,-8 0,7-1,0 1,-2 1,2-2,0 1,-8 0,9 0,-1 0,1 1,-1-2,1 1,0 0,0 1,0-2,-2 0,2 2,0-2,0 1,0-1,0 1,0 0,-2 0,-2 0,1-1,1 1,-10 0,12-1,0 0,-1 1,0 0,0 0,-1 0,2 0,-1 1,-1-2,0 1,1 0,-1 1,-3-2,4 2,1-1,0 0,0 0,0 0,-1 1,-1-1,1 0,-6 0,5 0,1-1,-2 2,3-1,0-1,-1 2,0-1,0 0,-1 0,-3 1,4-1,1 0,-2 0,1 0,0 0,1 0,-1 0,1 0,-1 0,1 0,0 0,-1 1,1-1,-1 0,0 1,-1-1,1 0,0 0,1 0,0 1,-2-1,0 0,1 0,1 1,-2-1,-1 1,2-1,0 1,-5-1,5 1,1-1,-5 1,1-1,3 0,-3 1,2-1,0 0,1 1,0-1,-7 0,7 0,0 0,-3 1,4-1,-1 1,-2-1,0 0,1 1,-11 0,11 0,0-1,0 1,1-1,0 1,1-1,-2 0,0 1,0-1,0 0,-8 1,9-1,-1 0,1 0,-6 1,5-1,-1 1,1 0,-6 0,5 1,2-2,0 0,0 1,1-1,-2 0,2-1,-1-1,0 2,1-1,0 0,0 0,0 0,0 1,0-1,-1 0,1 1,-4-2,4 1,0 1,-1-1,1 1,0-1,0 1,0 0,-1 0,1 0,-2 0,1 0,0-1,1-3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660 423,'-14'39,"14"-37,-1-1,0 0,-3 3,4-3,-1-1,0 0,0 0,0-2,0 0,-1-1,1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639 371,'13'34,"-13"-32,-8 0,6-4,0-2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309 630,'2'47,"-1"-44,1 6,-2-8,0 0,1-1,0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303 580,'13'35,"-13"-33,1 0,-1-1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360 607,'-1'56,"1"-51,-1 7,1-11,0-2,0 0,1-1,0-1,0-1,0-1,0-1,0 1,0-1,0 1,0 1,0 1,0 0,0 1,0 0,0 1,0-1,0 1,0 1,0-1,0 2,0-1,-1 1,1 0,0 0,0 1,0 0,0 1,-1 2,1 0,-1 0,0-1,0 0,0-1,1 0,-1 0,0 0,1 0,-1-1,2-1,-1 0,0-1,0 0,1 0,0-1,0 0,-1-1,1-2,-1-1,0-2,0-2,0 0,0 1,0 1,-1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424 561,'-4'56,"3"-51,1 0,0 19,0-21,0-1,1 0,-1-1,0 1,1-1,-1 0,1 0,-1 0,1 0,0-1,0 0,0 1,1 0,1-1,-1 0,1-1,0 1,-1-1,1 0,-1 0,0-1,-1 0,1 0,-1-1,0-2,-1 1,1 0,0-1,-1 1,0 2,0-1,-1-1,1 1,-2 0,1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392 600,'44'10,"-40"-9,1 0,6 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515 616,'41'-5,"-39"5,0-1,0 2,0-2,0 1,-1 0,0 0,0 0,0 0,-1-1,1 2,0-1,0-1,-1 0,1-1,-1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565 533,'-15'44,"14"-38,2 1,-1 0,1 18,-1-19,1-1,-1 1,1 2,-1-2,1-1,-1 0,0 0,1-1,-1-1,0 0,1 1,-1-1,0-1,0 1,0-1,0 0,0 0,0 0,-1 0,1 0,-1-1,0 2,0-2,0 0,0 1,-2 1,1-3,0 1,-1 1,1-2,-1 1,0-1,0 1,0-1,0 0,-1 0,-1 0,1-1,-1-1,-1-1,0-1,1-2,0 0,2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630 601,'-22'51,"22"-47,1 0,0-1,0-1,0 0,0 0,0 0,0-1,0 0,0 0,1 0,-1 1,0-1,0-1,1 2,-1-1,0 0,1 0,-1-1,0 0,-1-1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2561 490,'0'13,"-1"-5,1-5,0 9,0-9,0 0,0 0,1 0,2-8,-3 0,1 2,0-2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676 617,'5'52,"-3"-47,-2-4,1-1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670 578,'22'37,"-21"-35,1 0,0-2,1-1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727 608,'-4'48,"4"-47,-1 1,2-3,0-1,0 0,1-4,0 0,0 1,0 2,-1 0,0 0,0 2,0 0,0-1,-1 1,1 1,-1-1,1 1,0 0,-1 1,1 0,-1 1,1-1,0 1,0 1,0 0,-1 0,1 1,-1-1,0 1,0 0,1 0,-1-2,0 1,0-1,0 0,1-1,0 0,-1-2,1-1,0-1,-1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787 558,'0'59,"0"-55,0-1,0 1,1-2,2 8,-2-9,-1 0,1-1,0 0,1 0,-1-1,0 1,0-1,0 1,1-1,-1 0,0 0,0 0,-1 0,1 1,-1-1,-1 0,1 0,-1-1,1 1,-2-3,-1 0,1 1,1 0,-1 0,0 0,-1 0,1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771 591,'14'0,"-6"-1,-6 0,0 1,-1-1,0 1,0 0,1 0,-1 1,1-1,-1 0,1 0,-1 0,1 1,0-1,0 1,0-1,0 1,0-3,0 0,2-3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909 600,'-8'-16,"8"15,-5 0,4 1,0 0,0 0,0 1,0-1,0 0,1 1,-1 0,0 0,1 1,-1 1,0 0,2 0,-1 0,0 0,0-1,0 0,1 2,0-2,0-1,-1 1,2 0,-1-2,0 1,-1 0,1-1,1 1,-1-1,0 0,1-1,-1 0,1 1,-1-1,1 1,-1-1,0 0,0 0,1-1,1-1,-1 0,-1 1,1-1,-1 1,0 0,0 1,-1 0,1 0,0 0,-1 2,1-1,-1 2,2 2,-1-1,0 0,0-1,-1 0,1 0,-1 0,0 0,1-1,-1 0,1 1,0 0,0-1,-1 0,1 0,-1 1,1-1,1 1,-1-2,0 1,0-1,0 0,0-1,0 1,-1-1,1-1,-1 1,0-1,0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978 618,'-14'48,"14"-47,-3 1,3-3,-1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876 594,'16'-22,"-14"22,1-2,-2 2,0 0,0 0,0 0,0 0,0 1,0 0,0 1,0 2,0 2,1 0,-1 0,1 0,0-2,-1 0,1-1,1 1,-1-1,0 0,1 0,1-1,-2 0,0 1,0-1,0-1,-1 1,1 0,-1-1,0 0,-1 0,1 0,0-1,-1 1,1 0,-1 0,0 0,1 0,-1 1,0 0,1-1,-1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948 559,'-41'71,"39"-66,-1 1,-10 18,12-22,-1 0,0 0,1-1,1 0,0-2,0 0,1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1047 593,'3'32,"-2"-30,-1 6,0-7,0-2,1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2559 460,'2'0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1052 539,'11'55,"-10"-50,-1-3,1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593,'0'36,"0"-34,0 3,1-5,-1-1,1 0,0-2,3-2,-2 1,0 1,0 1,-1-1,1 2,-1-1,1 1,-1-1,0 1,0 0,0 1,0-2,0 1,0 0,0 0,0-1,0 1,0-1,0 0,-1 1,1 0,0 0,0 1,-1 1,1-1,0 3,0-1,-1 1,0 0,1 0,0 2,-1-4,0 2,1 2,-1-3,0 0,1 0,0 1,-1-2,1-3,-1 0,1 0,-1-1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1153 539,'-11'46,"11"-40,-2 20,2-23,1 0,-1 0,2-1,-1 0,-1-1,2 1,-1-1,1 1,-1-2,0 0,1 0,-1 0,0 0,1-1,-1 0,-1 0,2-1,-2 0,1 1,-1-1,1-1,-1 0,0 0,0 0,-1 0,0-1,0 0,0-1,-1-1,0 2,0 1,0-1,-2 1,1 1,-1 0,1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573,'45'-6,"-35"5,-9 1,0 1,0-1,0 0,0 1,-1-2,1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1240 563,'-1'46,"2"-45,0 0,2-1,-2 0,0 0,1-1,0-1,0 0,0-1,0-1,0 0,-1 0,-1 0,1 0,0 1,0 0,-1 1,0-1,1 1,-1 1,0-2,1 2,-1 0,0 0,0 0,0 2,0 0,1 0,-1 1,0 2,0 1,1 0,-1 0,1 0,-1 0,0-1,0 1,0-1,0-1,0 1,-1-1,1 1,-1-1,1 0,-1 1,0 2,0-1,-1 1,1-1,0-2,-1 0,0-1,0 1,0-1,0 0,0 0,-1 0,2-1,-1 0,1 0,-1-1,1 1,-1 0,1-1,0 0,0-1,1 0,-1 0,1-1,-1-3,1-3,0 0,0-1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1293 530,'15'56,"-27"-19,9-31,1 1,-1 1,0 0,1-2,-1-1,-1 0,0 0,-1-1,-1 0,-1 0,-2-1,2-1,0-2,0-1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291 837,'29'-34,"-30"32,1 0,-1-1,1 1,-1 1,0-1,0 0,0 1,1-1,-1 1,1 0,-1 0,1 0,0 0,0 0,0 0,-1 0,1 0,0 0,0 0,0 0,0 0,0 0,0 0,0 0,0 0,1 0,-1 0,2-2,-1 1,0 1,0-2,2 0,-1 1,1 0,-1 0,0 1,0 0,0 1,0-1,-1 1,1 0,-1 1,0 1,-1 2,0 0,0 1,0 0,-2-1,1-1,-2-1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308 823,'-1'34,"2"-32,1 12,-2-11,1-1,0 0,0 0,1 0,-1-1,1 0,0 1,0-1,-1-1,0 0,0-1,0 1,0-1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1148,'15'5,"-13"-6,-1 2,1-1,-1-1,5 1,-5 0,-1 1,0 0,0 0,0 0,-1 1,0 0,0 1,0 0,0-1,0 1,0 0,1 1,-1 0,0 0,0 0,1 0,0 0,0 0,0 1,0-2,1-1,0 0,1-1,-1 0,1 0,-1 0,1 0,-1-1,1 0,0 1,-1-1,1 0,-1 0,0 0,0 0,0 0,0 0,0 0,0 0,0 0,0 0,0 0,0 0,0 0,0 0,-1 1,-1 0,0 0,-1 1,-1 2,1 1,-1-1,1 0,1 0,-1-1,0 1,1 0,0-1,0-1,0 0,1 1,0-1,0 0,1 0,0 0,0 0,0 0,0-1,1 1,-1 0,1 0,-1 1,0-1,1 1,-1-1,1 1,-1 0,1-1,-1 0,1-1,-1 1,-1 0,1-1,-1 0,1 1,-1-1,1 1,-1-1,0 1,-1 0,1 0,0 0,-1 1,0 0,0 0,0 0,-1 0,1 0,0 0,-1 0,1 0,0-1,0 0,0-1,0 1,0-1,0 0,0 0,0 0,0-1,0 0,0-1,1 0,-3-6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419 850,'2'0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2560 460,'8'35,"-5"-32,0-1,1-1,0 0,-1 0,1-2,-1 0,1 0,-1 0,-6 2,0-1,-1 1,0 0,1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413 813,'22'37,"-21"-38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456 837,'-3'45,"3"-44,0 0,0-2,2-1,-1-1,1-1,-1-2,1 0,-1 2,1 1,-1 1,0 0,0 1,0 0,-1 0,1 0,0 1,0 0,0 0,-1 1,1-1,-1 1,1 1,0 1,-1-1,1 1,-1 1,0-2,0 1,0 0,0-1,0 0,-1 0,0 0,1 0,-1 0,1-1,0 1,-1 0,1-1,-1 0,1 0,-1-1,1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414 861,'11'29,"-10"-27,0 0,6 14,-3-15,-3-2,1-3,-1 1,0-1,0-1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514 785,'1'57,"1"-55,0 1,-1 0,1-1,1 4,-2-3,0-1,0 0,0-1,0 0,0-1,0 0,0 0,0 0,-1-1,1 1,0-1,0 1,0-1,0-1,1-1,-2 1,1 0,-1 0,-1-1,0 2,0-1,-1 0,0 1,1-1,-1 1,1-1,-3-1,1 1,1 1,-3-3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504 820,'-9'6,"13"-6,1 0,-2-1,10-4,-10 3,0 1,0-1,0 1,0-1,1 1,-1-1,0 1,0 0,3-1,-4 2,0 0,1 0,-2 1,0 0,2 4,-3-2,0-1,-1 0,1 0,-1-2,0 0,-1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661 761,'-17'52,"15"-28,2-20,1-1,-1 0,1 0,0 0,0 0,0 0,1 0,-1-1,1 0,0 0,0-1,0 0,0 0,0-1,0-1,0 1,3-2,-4 0,0-1,1 0,-1 1,0-1,0 0,0 0,0 1,0 0,-1 0,1 0,-1 0,0 0,0 0,-1 0,0 0,-1-1,0 1,1-1,-1 0,0 0,0 0,-1-1,-1 2,0-1,0 1,0 1,0 0,0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625 806,'42'-11,"-40"10,1 1,8-3,-10 3,0 0,0 0,0 0,0 0,0 0,-1 1,1 1,-1 0,0 1,0 0,-1 1,0-1,1 1,0-1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765 835,'-7'48,"5"-46,0 0,-7 5,8-6,-1-1,1 0,0-1,0 0,0-1,1-1,-1 0,-1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754 791,'16'34,"-16"-32,-1-1,0 2,-6 1,4-3,1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551 947,'-12'47,"11"-41,0 0,0 2,-4 25,4-27,1-1,-1 0,1 1,0 0,0-2,0 0,0-2,1-1,-1 0,1-1,0-1,0 1,1-1,-1 0,3-3,0-1,-1 1,1 0,-1 1,0 0,0 0,-1 0,1 0,1-1,-2 2,0-1,-1 1,0 0,0 0,0 0,0 0,0 1,-1-1,0 1,0 0,0 0,-1 1,1-2,-1 1,0 0,-3-2,2 1,0 0,-1 1,0 0,0 0,-1 0,-1 1,0-2,0 1,2 0,-1 0,0 0,1 0,0 0,0 0,0 0,1 0,0 0,-1 0,1 0,0 0,0 0,0 1,0 0,1-1,0 1,0 0,2 0,0 0,1 0,0 0,1 0,0-1,1 0,-1 1,0-1,0 1,0-1,1-1,-1 2,1-1,0 0,1 0,-1 1,0-1,0 1,-1-1,0 1,0-1,-1 0,0 1,0 0,0 0,0 0,-1-1,0 1,0 0,0-1,0 1,-1-1,0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2604 454,'-17'15,"16"-9,0-1,0 1,0-1,0 0,0 0,0-1,0 0,0-1,0 1,0-1,0 0,0 0,1 2,-1-1,1 0,0-1,0 0,0 0,1 0,0 2,-1-2,2 1,-2 1,-2-2,-1 0,-2 0,2-3,0-1,3-3,0 1,1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1005,'25'-8,"-24"8,0 0,0 0,0 2,-1-1,-1 0,0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616 1046,'36'-7,"-27"5,-8 1,0 0,0 1,0 0,-1-1,1 1,-1-1,0 0,1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699 994,'20'-12,"-14"7,-5 4,0 0,0 0,0 1,0 0,0 0,0 0,0 2,0-1,0 0,0 2,1-1,0 1,-1-1,0 1,1 0,-1-1,0 0,1 0,0 1,0-1,-1 0,2 0,-1 0,0 0,1 0,-1 1,0 0,0-1,-1 0,1 0,-1 0,0-1,0 0,0-1,-1 1,1 0,-1-6,-1 0,1-1,-1 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770 953,'-29'54,"27"-50,-1 1,2-1,-6 10,6-12,-1 0,1 0,1-1,-1 0,0 0,1 0,-1 0,2 0,0-1,0 0,-1-1,1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790 989,'50'-21,"-43"19,-6 1,0 0,-1 2,1-1,-2 0,1 1,-2 0,1 0,-1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816 942,'11'56,"-8"-44,-1-10,-1 1,0-1,-1 0,1-2,0-1,-1-1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866 941,'7'49,"-6"-48,2 2,-2-3,0 0,1 0,0 0,0 0,0 0,0-1,-1 1,1-1,-1 0,0-1,0 1,2-5,-2 1,0 0,-1 0,1-5,-1 7,0 0,0 0,0 0,0 1,0 0,0 1,0 0,-1 1,1-1,0 2,1 1,-1-1,1 1,0 1,0 1,0 0,-1 1,1-1,-1 2,0-1,1 1,-1-2,0 0,0-1,0 1,0 0,0-1,0 1,0 1,-1 0,0 0,0 1,0-1,0-1,-1-1,0 0,0 1,0-1,-1-1,0 0,-1 0,-1 0,1-1,-2 0,0-2,1 1,1-1,1 0,-1-2,0 0,2 1,-1-1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975 976,'36'-17,"-26"15,-7 2,-1-1,0 1,-1 0,1 0,-1 0,0 0,0 0,0 0,-1-1,1 2,-1-2,-1 1,0-1,0 1,1-1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1080 949,'-20'-12,"19"13,-1 1,-4 13,6-11,0 1,0 1,0-1,1-1,-1 0,0 1,1-2,0 2,0-3,0 0,0-1,0 1,0-1,0-2,0 1,0 0,0-2,1 0,0-2,-1 0,1-1,-1 0,0-1,0 0,0 0,0 2,-1 1,1 0,0 1,0 0,-1 1,1 0,-1 0,0 0,0 2,1 0,0 0,-1 0,1 3,1 3,1 0,-2-1,1-1,0-1,0-1,0 0,0 0,-1-1,1 0,-1 0,1 0,-1 0,0-1,0-1,0 0,0 0,-1-1,1 0,-1-1,0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930,'34'30,"-31"-28,0 1,-2-1,1 0,1 6,-2-7,-1 0,0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2626 481,'-14'12,"11"-8,-5 2,7-3,-1 0,-1 4,2-3,0 1,0 7,1-6,-1 0,1-2,0-1,0 0,0 0,1 0,2-1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1152 908,'-21'66,"20"-61,-4 8,4-12,0 0,1 0,-1-1,1 1,0-2,0 0,1-1,-1 0,1-3,-1-1,0 0,0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1101 954,'48'-10,"-45"9,-1 1,5-1,-6 1,0 0,0 0,0 0,0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1177 883,'1'64,"-1"-61,0-1,0 5,0-5,0-1,0 0,0 0,0-2,0-1,0-1,0-1,0 1,0 1,1 0,-1 0,0 1,0 0,1 1,-1-1,1 1,0-1,0 1,0-1,0 1,1-1,3 0,-3 1,1-1,-1 2,0-1,0-1,-1 1,1 1,-1-1,0 1,0 0,0 0,-1 0,0 0,0 0,0 0,-1 0,-1 1,-1 1,-1 0,0 0,1-1,0 0,0 0,0-1,1 1,0-2,0 1,-1-1,1-1,0 0,0 0,1-1,0 0,0 0,0 0,2 0,-1 0,0 1,1 0,1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1237 956,'11'37,"-17"-25,5-10,0 1,0-1,-1 0,0 0,1 1,-1-1,1 1,0-1,-1 0,1-1,0 0,-1 0,1-1,0 0,0-1,0-2,0 0,0 0,0-1,0 0,1 1,-1-1,0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1228 920,'20'15,"-21"-15,-14-2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461 1146,'11'61,"-11"-59,-1 5,1-6,1-1,-2-1,1 0,-1-1,0-2,1-2,-1-1,1 0,0 1,0 1,0 1,1 0,-1 1,0-1,1 0,0 1,0 1,0-1,1 0,-1 0,-1 1,1-1,1 0,-1 1,0 0,0 0,1 1,-1 0,1 1,0-1,0 1,0 0,0 1,0-1,0-1,1 1,-1 0,0 0,-1 0,0 0,0 0,0 0,0 0,0 0,0 0,0 0,0 0,0 0,0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505 1164,'38'-9,"-36"8,5-4,-6 5,0-1,0 1,0 0,-1-1,1 1,-1-1,-1 0,1 0,-1 0,-1-2,-1 0,0-1,-1 1,1 1,0 0,1 0,0 1,-1 0,2 0,-1 1,1 0,0 1,-1-1,2 2,-2 0,-1 1,2 0,-1 1,1 1,0-1,-1 0,0 3,1-4,1 0,-1-1,1 1,1-1,-1 0,0 1,1 1,1 0,-1 0,0 0,0-1,1 0,-1-1,1 0,-1 0,1-1,0 0,0 0,1 0,-1-1,1 0,0 0,0 0,0 0,1-1,-1-1,1 1,-2-2,1-1,-1-2,0 0,0 0,-1 2,0 0,0 0,0 0,0 0,-1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585 1074,'-6'64,"6"-57,0-1,0-1,1 0,4 28,-4-29,0-1,0-1,0 0,0-1,0-1,0 0,0 0,0 0,0 0,0-1,1 0,0 0,0 0,-1-2,0-2,0 1,-1-1,0 0,0 1,0 1,-1-1,-1 1,1-1,-1 1,0-1,-1 2,0-2,1 1,-1-2,0 1,1 0,-1 0,0 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557 1129,'23'6,"-21"-7,0-1,12-8,-10 8,-1 1,0 0,-1 0,2-2,-2 2,-1 1,0-1,0 1,-1 1,-1 3,1 2,-1 0,1 0,0 0,0-2,0 0,0-1,0 0,1 0,-1-1,1 1,0-1,0 0,0 0,-1-1,1 1,0-1,0 0,0-1,0 0,0 0,1 0,0-1,0 0,-1-1,1 0,0-1,-1 1,1-1,-1 0,0 0,0-1,-1 1,1-1,-1 0,0-1,0 1,0 1,0 1,0 0,0 0,-1 1,0 1,0 0,1 1,-1 0,1 1,-1 0,0 0,1 2,0-1,0 0,1-1,-1 1,1 0,-1-1,1-1,1 2,-1-1,1-1,0 1,0 0,0 0,1 0,0 1,0-1,-1 0,0-1,-1 0,0 0,0-1,0-1,0 0,-1-1,0 0,1-3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676 1113,'3'52,"-2"-41,-1-10,0 0,0-2,0 0,0 0,0-4,0 0,0 0,0 0,1 2,0 0,0 1,0-1,0 1,0-1,-1 0,1 1,0 0,0 0,0 0,1 0,-1 1,0 0,0 0,1 0,0 0,0 0,0 0,1 0,2-1,-3 2,0-2,0 1,-1 0,1 0,-2 0,1 0,-1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2637 515,'-14'-4,"11"7,0 4,3-3,-1 4,0-4,1 0,0 1,4-11,-1-1,-1 3,0 1,0 6,1 1,-2 0,-1-1,1 4,-1-3,0-1,1 0,3-3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728 1150,'6'54,"-6"-52,1 3,-1-4,0-2,1 1,-1-1,1-5,1-3,-1 1,0 1,-1 1,1 1,0 1,0 0,-1 1,1 0,0 0,1 1,-1 1,0-1,0 1,0-1,0 2,0-1,0 0,1 0,-1 1,0 0,1-1,-1 1,0 0,0 0,1 0,-1 1,0 0,0 0,0 0,0 2,1 0,-1 0,0 0,1 1,-1 0,0 0,0 1,0 3,1 0,-1-1,0 0,1-2,-1 0,-1-1,0-2,-1-2,0-1,0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923 1090,'-13'58,"12"-53,1 0,1 25,-1-25,0 0,1-1,-1-2,0-1,1 0,0 1,-1-1,1-2,0 1,0 0,1 0,-1 0,2-1,1 0,-1 0,3-2,-4 1,0 1,0-1,-1 0,1-1,-1 1,0-1,0 0,0 1,-1 0,1 0,0-1,-1 1,-1 1,1 0,0 0,-1 0,0 0,1 0,-1 0,-1 0,0 0,-1 0,-1 0,0-1,0 1,-1 0,1 0,0 0,1 0,-1 0,1 0,0 0,0-1,1 2,-1-1,1 0,0 1,0 0,1-1,0 0,-1 1,1 0,1-1,-1 1,2-1,0 1,0 0,1-1,1 0,0 0,0-1,0 0,-1 1,1-1,-1 0,0 1,1 0,-1 0,1-1,1 1,0 0,0 0,-1 0,4-2,-5 2,1 0,-1 0,0 0,0 0,0 0,-1 1,1-1,-1 1,0 0,0 0,0 0,-1 1,0 1,1 2,-1-1,0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976 1151,'34'-10,"-33"10,7-3,-7 2,0 1,1 0,-1 0,0-1,1 1,-1 0,1 0,0 0,-1 0,1-1,0 0,-1 1,1 0,-1-1,0 1,0-1,0 1,0 0,0-1,-1 0,-1 1,0 0,-2-2,-1 1,0-1,0 0,1 1,1-1,-1 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1008 1104,'11'87,"-12"-89,1-1,-1-1,1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1070 1093,'38'1,"-38"0,0 0,0 0,-1 0,0 1,-1 1,1 0,-1 0,0-1,0-1,0 1,0-1,0 0,1 1,0-1,0 0,1 0,-1 0,1 0,-1-1,1 1,0 0,1-1,0 1,2 0,-1 0,1 0,0 0,-1-1,0 1,0-1,0 1,2-1,-3 0,1 1,0 0,0-1,-1 1,0 1,0-1,0 0,0-1,-1 1,1 0,-1 0,1-1,-1 2,0-1,0 0,1 0,-2 1,1 1,-1-1,0 0,0 0,-1 1,1 0,-1 0,1 0,-1-1,0 1,1 0,-3 3,3-3,-1-1,1 1,-1 0,0-2,0 1,0-1,0 0,0 0,-1 0,1 1,0-1,1-1,0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1172 1166,'-3'47,"-2"-37,4-9,1 0,-1 1,0-1,0 0,-1-1,1 1,0-2,-1 0,0 0,0-1,-1-1,0 0,1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1162 1122,'21'29,"-21"-28,-4 1,2-2,-2-2,0-3,0-1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278 1541,'6'48,"-6"-47,1-1,0 0,2-3,-2 0,-1-1,0-5,0 0,0 1,-1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287 1466,'20'48,"-19"-46,5 6,-3-6,-2-2,1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345 1515,'2'33,"-2"-32,0 0,1 0,1 0,-1-1,-1-1,1 0,0-1,1 0,0 0,-1-1,1 0,0-3,-1 3,1 0,0 0,-1-1,1 0,0 0,0 1,0 0,-1 1,1 0,0 0,0 1,-1 0,1 0,-1 1,0 0,0 1,0-1,-1 1,1-1,-1 3,1 1,0 1,-1 0,1 1,-1-2,0 0,1 0,-1 0,1 0,-1 0,1-1,0-1,-1 1,1-1,-1-1,1 0,0-1,-1-1,1-1,0 0,-1 0,1-2,0 0,0-1,0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2637 493,'27'5,"-23"-5,-1 0,0-1,-4 4,-2-2,-1-2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438 1446,'0'72,"1"-67,11 18,-10-20,-1 0,1-1,0 1,0-1,-1 0,1-2,-1 0,0 1,0-1,0-1,0 0,0 0,0-1,0 1,0-2,0 1,0 0,-1-1,0 1,0-1,0 0,-1 1,0 0,0-1,0-1,0 1,-1-1,0-1,0 0,-1 0,1 1,-2 0,1 1,-1 1,-1 0,0 0,1 0,0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414 1482,'53'-5,"-50"4,-1 1,15 1,-13-1,-1 1,1 1,0 0,-2-1,-1 1,-1-1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580 1460,'5'59,"-5"-55,0-1,1 4,-2-7,2 0,-1-1,0 0,3-11,-2 4,1 2,-2 0,1 2,1 1,-1-1,0 1,1 0,0-1,1 2,-2-1,1-1,0 0,0 0,-1 0,0 0,0 2,1-1,-1 1,0 0,0 1,0 0,-1 0,1 1,-1 1,0 0,1 4,0 2,-1-1,1 0,-1 0,0-2,0-1,0 1,0 0,1 0,-1 0,0-1,1 1,-1-1,0-1,0-1,0 1,0-1,0-2,1 1,0-1,-1 0,1-3,-1 1,1 0,-1-1,1 1,0 0,0 1,-1-1,1 0,0 1,-1-1,1 0,1 0,-1 0,0 0,0 0,0 0,0 0,0 1,0 0,0 1,0 0,0 1,0-1,-1 2,1 0,-1 0,0 0,2 4,-1 0,0 0,-1-1,1-1,0 0,-1 0,0-1,1 0,0 0,0 0,-1 0,1 0,0 0,0-1,0 1,0 1,1-1,-1 0,0 1,0 1,1-2,-1 0,-1-1,2 1,-1-2,-1-1,1-1,0-2,-1-1,1 1,-1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724 1476,'-33'-14,"32"15,-2 4,3-4,0 2,0-1,0-1,-1 1,2 0,-1 0,1-1,0 1,0-1,0 1,-1-1,1 0,0 0,1 1,-1-1,1 0,-1-1,0 0,0 0,0 0,0-1,0 1,1-1,3-2,-3 1,0 1,-1-1,0 1,0 0,0 0,-1 0,1 1,-1-1,1 1,-1-1,1 1,0 0,-1 1,1 1,-1-1,1 1,-1 2,1 1,1 0,-1 0,0 2,0-2,-1 0,1-2,0 1,0-2,0-1,-1 0,0 0,1-1,0 0,-1-1,1 0,-1-3,1-2,0-1,-1 2,1 0,-1 1,1 1,-1-3,1 3,-1 0,1 1,-1 1,1-1,0 0,0 1,-1 0,1 0,-1 2,1-1,-1 1,1 0,-1 1,2 2,0-1,0 1,-1 0,0-1,0 1,1 1,-1 1,1-1,-1-1,1-1,0 1,-1-2,1 1,-1 0,1-1,0 0,-1 0,0-1,0 0,0 0,0-2,-1 0,0 0,0-1,1 0,-2-3,0-3,0 0,-1-2,1 2,-1 1,0 0,-1 1,-4-11,3 9,1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1425,'31'39,"-29"-39,0-1,5-7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1447,'8'58,"-8"-52,0-2,0 14,0-16,1 0,-1-1,1 0,-1 0,1-2,-1 0,1 1,-1-1,1-2,2-10,-2 4,0 2,0 1,0 0,0 2,0 0,0 0,1 1,-1 0,1 1,0-1,0 1,-1-1,1 1,-1 0,0 1,0 0,0 1,-1-1,1 1,-1 1,1 0,0-1,-1 1,1 3,0 0,0-1,-1 0,1 0,-1 1,1-2,-1 1,1 0,-1 0,1 0,0 0,0 2,0 0,0-1,-1-1,1 2,0-3,0 0,-1-1,0 0,0-2,1 1,-1-4,0-3,1 2,-1-1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879 1394,'-15'44,"11"-10,4-29,0-1,1 1,-1 0,1 0,0 2,0 0,1 1,1-3,-1-1,1 0,0-1,0 0,-1 0,1-2,0 0,-1 0,0-1,0 0,-1-2,0 1,-1-2,-1 1,0-1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914 1469,'35'6,"-34"-6,0 0,0 0,1-1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979 1464,'25'-10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1027 1452,'2'0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2657 500,'-7'18,"7"-15,-1 0,0 0,0 9,0-6,1-3,-1 1,1-1,6-5,-2-1,0-1,1-5,-3 5,0-1,1 1,-2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1102 1373,'15'82,"-16"-73,0-1,-1-1,-13 26,8-26,-1-2,-1 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324 1667,'38'-33,"-37"30,1-14,-2 13,-1 0,1 1,-1 1,1 0,-1-1,0 2,0-1,1 1,-1 0,1-1,-1 1,0 0,1 0,0 0,0 0,0 0,0 0,0 0,1 1,0 0,0-1,0 1,0 0,1 0,-1 0,1 0,1 1,-1 0,1 0,-1 1,1-1,0 0,-1 0,0 1,1 0,-1 1,-1-1,1 1,0 0,-2 1,1 0,-1 0,0 0,-1 0,1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361 1657,'5'54,"1"-35,-3-16,-1 0,0 1,1-1,0-1,-1-1,-1-1,-1-1,0-1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568 1736,'-25'-27,"24"26,0 1,-5 1,5-1,0 0,0 1,0 0,0 1,0 0,0 2,0 2,0 0,1 0,0 0,0-1,0 0,0 0,0 0,0 1,1 0,-1 0,1 0,-1-1,0-2,1-1,-1 0,0-1,1 0,-1 0,1-1,0 0,0 0,0-1,0 1,1-2,2 0,-1 0,-1-1,0 0,0 1,0 0,0-1,-1-1,1 1,-1 1,1 0,-1-1,0 0,0 2,-1-1,1 0,0 0,-1 1,1 0,-1-1,0 1,1 1,0 1,0 0,-1 1,1-1,-1 1,1 1,-1-1,2 3,-2-1,0-1,1 1,-1-1,1 0,-1-1,1 0,-1-1,1 0,-1 0,1-1,-1 1,1-1,0-1,0 1,-1-1,1 1,-1-1,0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614 1710,'32'-2,"-30"2,0 0,-1-1,4 1,-4 0,-1 1,0 0,0 0,-2 1,-1 2,0-2,-1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1743,'40'-15,"-38"15,0 0,-1 0,6 5,-6-3,0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715 1706,'-2'36,"3"-35,1-1,5-2,-6 1,0-1,1 0,-1-1,0 0,0 0,0 0,0 0,-1 0,0 0,1 0,-1 1,0-1,1 1,-1 0,-1 0,1 0,0 0,0 0,0 0,-1 0,1 0,-1 1,0-1,0 1,1-1,-1 1,-1-1,1 1,0 1,0 0,0 0,0 1,-1-1,1 1,0 0,-1 2,1-1,0 0,0 0,0 1,1 0,-1-2,-1 1,1-1,0 1,0-1,0-1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786 1736,'-3'31,"3"-29,-1 2,2-4,-1-4,-1 2,1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769 1677,'2'0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856 1641,'12'72,"-11"-67,1-1,0 14,-3-13,1-3,0-1,0 0,-1-1,2 0,-1-1,1-12,-1 5,1 2,-1 1,1 1,0 1,-1 0,1 0,0 1,0-1,0 1,1 1,-1-1,0 0,-1 1,2 0,-1 0,0 0,1 0,-2 2,1-1,0 0,-1 1,2 0,-1 0,0-1,1 3,-1-1,1-1,-1 0,0 3,0-2,-1 0,0 0,0 0,0 0,0 0,-1 2,1 0,-1 0,0 0,-1 1,1-1,-1-2,0 1,1-1,-1 1,-2 0,1-2,1 1,0 0,0-1,1-1,-1 0,1 0,0 0,1-1,-1 1,1-2,0 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2674 518,'-1'20,"1"-13,0-4,0 0,0 1,1-1,-1-6,0-1,-1-1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928 1700,'32'0,"-31"0,0 0,0 0,4 2,-5-1,1-1,-1 1,1 0,-1 0,-1 0,1 0,-1-1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939 1737,'45'-4,"-43"3,2 0,1-2,-4 3,-1-1,1 0,-1 2,-1-1,0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1022 1648,'39'11,"-39"-10,1 0,3 10,-4-8,1 0,-1 1,0 0,0-2,-1 0,1 1,-1-1,0 0,0 0,0 0,0 0,0 0,0 0,-1 0,1 0,-1 0,1 0,0 1,0-1,1-1,-1 2,1 0,-1-2,1 0,0 0,0 2,1-3,0 0,0 0,3-1,-2 0,1 0,0-1,1 0,-1 0,0 0,0 1,1-1,-1 1,1 0,0 0,-1 0,0 0,0 0,-1 1,0-1,-1 0,1 1,-1 0,1 0,-1-1,0 1,1 1,-1-1,-1-1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1126 1706,'2'46,"-5"-41,2-5,0 0,0 0,0 0,0 0,-1-1,0-1,0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1114 1655,'15'34,"-18"-33,1 0,0-1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583 1867,'-37'-7,"35"8,-4 6,6-5,-1 1,1-1,0 1,0 2,1-1,-1 0,1 0,0 2,-1-3,1 0,0 0,1 0,-1-1,1 0,0 1,0-1,0 0,1 0,-2 0,1 0,-1-1,0 0,0-1,0 0,0 0,0 0,0-2,0 1,0 0,0-1,1-1,-1 0,1 0,-2 0,1 0,0-1,0-2,-1 0,1 1,-1 0,1 1,-1 1,0 0,1 0,-1 0,0 1,0 0,0-1,0 2,1-1,-1 1,1 0,-1 0,0 3,1 0,0 1,0 0,1 2,-1-1,1 1,0 1,-1 0,1-1,-1-2,1 1,1-1,-1 0,0-1,0 0,2 1,-2-2,-1 1,1-1,-1-1,0 0,0 0,1 0,0 0,-2-1,1 1,-1-2,1 1,-1-1,-1 0,1-1,0-1,0 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632 1859,'47'-1,"-46"0,0 1,3 0,-3 0,-1 1,-1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636 1905,'45'-26,"-38"25,-6 1,0 0,0 0,0 1,0-1,1 1,-1 0,1 4,0 0,-2-2,1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773 1849,'55'-17,"-53"17,0 0,9 2,-10-2,0 0,-1 1,1-1,-2 0,-1-1,-1-2,0 1,0-1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814 1787,'-20'31,"20"-26,1 0,4 20,-3-22,-1 1,1 0,-1 0,1-1,0 0,-1 3,1-1,-1-1,0 1,0 1,0-3,0 0,0 3,0-3,0-1,0 2,-1-2,0-1,0 0,0 1,0-1,-1 0,0 0,-1 1,0 0,0 0,-1 0,1 1,0-2,0 0,0 0,0 1,-1-1,1-1,0 0,0 1,0-1,0-1,0 1,1 0,0 0,0-1,1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1356,'23'-4,"-20"2,0-1,-4 10,-2-3,0 0,1 0,-2 0,0-1,0 0,-1-2,2 2,0-2,6 0,0-2,6 0,-6 0,4-2,-2 1,0 0,-2 0,0 2,-6-3,0 1,-1 1,1 0,0 1,2 3,1 1,0-1,0 0,0 1,0-1,1 1,0 16,0-15,0-1,-1 1,1-1,0-1,0 0,0 1,-1-1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2680 497,'2'0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887 1823,'-25'39,"24"-37,1-1,0 1,0 9,0-8,1 0,-1 2,1-1,0-1,1 0,0 0,0-1,0 0,1 0,0 0,0 0,-1-1,1 0,-1 1,1-1,-1 0,0 1,1-1,-1 0,0 0,0 0,-2 0,1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1828,'-14'-20,"12"20,1 0,-4 1,4-1,0 2,-1-1,1 1,0 0,0 0,0 3,1 0,0 2,0-1,1-1,-1 0,0-2,1 0,0 0,0-1,0 1,1-2,-1 1,0-1,1 0,-1 0,1-1,-1-1,0 1,0 0,1-1,0 0,-1 0,0-1,1 0,-1-1,0 0,0 1,0-1,0-1,-1 0,1-1,0 0,-1 1,1 1,-1-1,0 2,1 0,0 1,-1 0,0 0,0 0,0 2,0 3,0 3,0 1,0-2,0 0,0-2,0 0,0-1,0 1,0-1,1 0,-1 0,1 0,0 1,0-1,0 2,0 2,0-3,1 0,0-1,0 1,0-2,0-1,0 1,0 0,0 0,0-1,0 0,-1 0,0-2,0 1,-1-1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1039 1853,'-10'57,"10"-55,-1 0,1 3,-1-5,1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1073 1818,'4'50,"-4"-47,1 16,0-15,-1 0,0-1,1 0,-1-2,1 0,0 0,0 0,0-1,0 0,0-1,1-1,-1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1110 1850,'8'50,"-2"-48,-5-2,0-1,1 0,-1 1,1-1,0-3,0 1,-1-1,1 2,-1-2,0 1,-1 0,1 0,-1 0,-1 1,1-1,-1 1,0 0,-1 0,1-1,-1 1,0 0,0 0,0-1,0 1,0-1,0 0,0 0,0 1,0-1,0 2,0-1,1 1,-1 0,1 1,-1 0,2-1,-1 1,0 0,2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1141 1804,'28'20,"-26"-15,4 19,-5-20,-1-1,1 1,-1-2,1 2,-1 0,0-1,-1 2,1 1,-1 1,1-1,-2-2,1 0,-1 0,0-1,0 0,0 0,0-1,0-1,0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1219 1874,'7'40,"-10"-33,2-7,0 1,0 0,0-1,0 0,0 0,0-1,0 0,0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1218 1814,'11'25,"-21"-13,8-12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4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404 1932,'-3'33,"2"-32,1 0,-3 4,3-3,0 0,0-1,0 1,1 2,-1-2,1 1,0-1,-1 1,1-1,0 0,0 0,0-1,0-1,0 1,0 0,1-1,0 1,-1-1,0 1,1 0,0-1,0 1,0-1,-1 1,1-1,1 1,-1-1,-1-1,0 1,0 1,0-1,-2 0,1 1,-1-1,0 2,0-1,0-1,0 1,0 0,1 0,-1 0,1 0,0 0,0 1,0-1,0 0,0 0,1 0,-1 0,0 1,1 0,0-1,-1 0,1 1,0-1,0 1,0-1,-1 1,2 1,-1-1,0 0,0 1,0 0,-1 0,1 0,-1-1,0 0,0-1,-1 0,1 1,-1 0,0 0,0-1,-1 1,0 0,0 0,0 0,0 0,0 0,0 0,-1 0,1-1,0 1,1 0,-1 0,0-3,0 0,0-1,0-1,-3-4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2681 497,'11'23,"-8"-25,1 2,0-1,3 0,-4 0,1 1,0 0,-2 8,-2-2,0 0,-1 0,1-1,0-1,0-1,0 0,0 0,-1 1,1-1,-2 0,-1-3,-3 1,3-1,-1 0,-2 0,2-1,2-2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2755 513,'-14'10,"10"-7,2 0,-1-1,2 2,-2-2,5 1,1 0,-1 0,1 1,0-1,0 0,-3-7,0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2770 491,'7'22,"-7"-17,0-2,1 7,-1-6,0 0,0 0,0 0,1 1,-1-2,2-10,-1 0,0 1,0 1,0 1,-1 1,1-1,0-3,0 4,0 0,0 0,0 0,0-1,1 1,-4 6,0 6,1-5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2796 499,'11'15,"-10"-12,0 0,0 0,-1 1,1 5,-1-5,0 0,0 0,-3 4,-1-2,1-2,-1 0,1-2,0 1,0-2,0 1,-2-2,1-1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2578 614,'-19'2,"16"-1,0 2,1 1,1-1,1 0,3-2,0-2,0 0,0 0,-1-2,1 1,-2 10,-1-2,0 0,0 0,0 1,0-2,0-1,0-1,-1 0,-1 0,-1-2,-5 1,4-2,0 0,1 0,0-2,1-1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2590 618,'-9'27,"8"-24,1 0,3-3,4-4,-3 1,-1 0,0 1,1 0,-1-1,0 1,-7-1,0 1,-3 0,4 1,0 0,0-1,9 2,-3 0,3 0,0 1,-1 0,-1-1,-1 0,3 1,-3-2,0 1,0 0,0 0,4 0,-1 0,-3 0,-8 1,0-1,2-4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2631 604,'-3'22,"3"-19,-1 0,1 0,0 0,-1 0,1 0,0 0,0 0,1 0,3-3,-1-2,-1-1,0-2,1 2,1-4,0 4,-1 0,0 2,-3 4,-3 1,3-1,-1 0,1 3,0-1,1-2,2-1,1-3,0-1,0-2,-2 1,0 0,0-1,-3 0,-3 1,0 1,0 0,0 1,0 0,0 0,1 0,-1-1,1 2,0-1,0 2,1 2,0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2721 605,'-6'15,"4"-8,2-4,-1 0,0 6,1-5,-1 0,1 0,-1-1,0 3,0-3,0-6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2758 654,'2'0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1374,'-5'16,"4"-13,-1 6,1-6,0 0,0 0,1 0,-2 1,1-1,0 0,1 0,5-5,1-4,-3 2,-2-1,0 2,0 0,0 0,2 3,1-1,-1 2,0 0,2 5,-4-3,1 0,-1-7,-2-2,-1 0,1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2667 686,'19'-3,"-16"3,0 0,15 0,-13 0,-1 0,3 0,-4-1,0 2,3-2,-3 1,1 0,0 0,0 1,-2 2,-5-2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1629 243,'-5'17,"4"-10,-1 3,1-6,1 0,-2 5,1-5,1 2,0 1,-1 1,1-1,0-1,0 1,0 0,1 0,-1 1,2 18,-1-20,0 7,-1-7,1 1,0 0,-1 0,1-1,-1-2,0 0,1 0,-1 0,0 0,-1 3,2-2,-1-1,0 8,0-6,0-2,0 1,1-1,-1 0,0 0,1 1,-1-1,1 1,0 0,-1 1,1-2,-1 0,0-1,1 2,-1-2,-1 1,1-1,-1 0,1 0,-1 0,1 1,-1-1,3 0,1-1,0-1,1-1,-1 1,0-1,0 0,1 3,2-3,-2 0,-1-1,0 0,0-1,0 2,0 0,0-1,2 1,-2 0,0 0,0 0,0 0,0 0,0 0,0 0,0-2,0 1,0 1,0-2,0 2,1-2,-1 2,0-1,2 1,-1-2,0 1,-1 0,0 0,0 1,1-1,-1 1,1 0,-1-1,1 1,-1-1,0 1,0-1,1 1,0 0,1 0,0 0,-1 0,1-1,-1 0,3-1,-4 1,1-1,-1 1,1 1,-1 0,1-1,-1 1,2-1,-1 1,-1 0,1-1,0 1,-1 0,1-1,4 1,-5 0,1 0,-1 0,2-1,-1 1,-1 0,0 0,0-1,1 0,0 0,0 1,-1-1,1 1,-1 0,1 0,-1 0,0 0,1 0,2 0,-3 0,0 0,8-1,-7 0,-1 1,1 0,0 0,0 0,-1 0,2 0,-1 0,0 0,-1 0,6 0,-6 0,0 0,1 1,-1-2,1 1,1 1,-1-1,1 1,0 0,-2-1,2 0,-1 0,0 0,0 0,-1 1,0-1,4 0,-4 0,1 0,-1 0,0 1,0-1,2 1,-1 0,0-1,-1 0,1 1,1-1,-1 0,5 0,-5 0,0 0,0 1,6-1,-5 0,-1 1,0-1,2 0,-1 1,-2-1,5 0,-5 1,0-1,0-1,1 2,-1-1,0 0,2 0,1 0,4 0,-6 0,0 0,-1 0,0 0,0 0,2 0,-1 0,-1 1,1-1,4 1,-2-1,-1 1,0 0,0-1,-2 0,1 1,-1-1,3 1,-1 0,2-1,-3 1,-1-1,2 1,0-1,-1 1,-1-1,3 0,-3 1,1-1,-1 0,1 0,0 0,3 1,-4-1,0 0,0 0,0 0,2 1,1-1,-2 0,-1 0,0 0,0 0,3 0,-3 0,0 0,0 0,0 1,0-1,1 0,0 0,-1 0,0 0,0 0,0 0,0 0,2 1,-2-1,0 0,0 1,0-1,1 0,-1 1,0-1,0 1,1-1,-1 0,0 0,0-2,0 1,0-2,3-4,-3 2,-1 2,0 0,0 0,-1 0,1-2,1-4,-2 5,1-1,0 1,-1 1,2-2,-1 2,0 0,1-1,-1 0,3-3,-2 1,-2 0,3-2,-4 5,1 0,1-3,-1 1,-1 1,0-1,0-1,1-30,-2 29,1-1,1-2,-1 0,-1 3,1 0,1 2,-1-1,-1 3,1 0,1-1,-2 1,1-2,0 0,0 0,-1 2,1-1,-2 1,-1 0,0 2,-4-3,3 4,1-1,-6-3,5 2,1 1,0 0,-2-1,-2 0,3 1,-1 0,-4-1,0 1,4-1,1 0,0 2,0 0,-6-4,4 5,-1-1,0-1,-2-2,3 5,1-2,-2-2,0 1,-2 3,2-2,-2-1,1-1,2 4,1-2,-1-2,-1-1,0 5,0-2,0-2,0-2,3 4,0 0,-1-2,0-1,0 3,1 0,-15-5,15 5,-1-1,0-1,0 3,1-1,-4-3,3 4,-1-1,-1-1,0-1,2 3,1-1,-5-2,4 3,1 0,-2-2,-1 0,1 2,0 0,-8-1,10 1,0-2,-1 1,2 1,-2 0,-15 0,16 0,-1 0,0-2,1 3,1-1,-1 0,1-2,-4 3,2-2,-3-2,3 4,1-1,-7-1,8 1,0-2,0 1,0 1,-1 0,-7-3,6 4,0-1,0-1,0-1,1 2,1 0,-1-1,0-2,0 4,0-1,0-1,-4-1,1 2,2 0,-5-2,6 3,-1-1,1-1,0-1,0 4,-1-2,0-1,-5-1,4 4,1-2,1-1,0-1,-2 3,2-2,0-1,0 2,-1 0,-1-2,-4 0,4 2,2-1,-1 0,2-1,-1 2,0 0,-1-1,-3-1,0 4,2-2,0-1,-1 1,2 1,0 0,-7 2,6-2,-1-1,0 0,0 1,-2 1,1-3,5-1,0-2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1387 577,'14'-4,"-11"3,1 0,0 0,0-1,-1 2,1-1,0-2,5-1,-6 2,1 0,-1 0,1-1,-1 1,4-1,-3 1,1 0,0-1,-1 1,-1 0,0-1,1 0,-1 1,0 1,10-6,-9 5,0 0,11-4,-11 5,1-1,-1-1,3 0,-3 0,0 1,0-1,0 1,1-1,0 0,-1 0,0 1,0 0,-1 1,3-3,-2 3,-1 0,-6-3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414 615,'16'8,"-11"-8,2-1,-2 0,-1 0,0 0,0 1,1-1,-1 1,-1 0,1 0,2 0,2 2,-3-1,0-1,3 1,-4-1,0 0,0 1,0-1,0 0,0-1,1 2,0-1,-1 0,-1 1,2-2,1 2,-2 0,2-2,-2 1,0-1,1 0,-2 0,1 1,0 0,-1-1,0 1,0 0,1 1,-1-1,0 0,0 1,0-1,0 0,0 0,0 0,0 0,0 0,0 1,0-1,0 1,0-1,1 1,1-2,-1 2,1-1,-1 0,0-1,-1 1,1 0,0 0,1-1,-1 2,0-2,-1 1,1 0,0 0,-1 0,1 0,0 0,-1-1,0 2,0-1,0 1,0-1,1 0,0 1,-1 0,1-1,-1 0,0 0,1-1,0 2,0-2,0 1,1 0,-2 1,1-1,0 1,0-1,0 0,0 1,1-1,0-1,-2 1,3 0,-1 0,2 0,-4-1,1 1,-1 0,1 0,0 0,-1-1,0 1,0 0,0 0,1 0,0 0,0 0,0 0,0 0,-1 1,0-1,1 1,1-1,-2 0,0 1,0-1,1 0,-1 0,1 1,-1-1,0 0,1 1,3-2,-4 2,4-2,-3 0,-1 1,0-1,0 0,0 1,2 0,-1 0,0 0,5 0,-6 1,1-1,-1 0,2 1,-2 0,0-1,0 1,0-1,1 0,0 1,-1-1,1 1,0-1,-1 0,0 0,0 0,1 0,0 0,-1 0,0 1,0-1,1 0,-1 0,2 0,-2 0,1 0,-1 0,2 0,0-1,3 2,-5-1,3 0,-2 1,0-1,0 1,-1-1,1 1,1-1,-2 0,0 0,5 0,-5 1,1 0,-1-1,0 0,2 0,-1 0,-1 0,1 0,0 1,4-1,-3 0,-1 0,0 1,-1-1,1 1,-1-1,0 0,0 0,2 0,-1 1,1-1,-1 1,1 0,-2-1,2 1,-1-1,0 0,-1 0,0 0,0 0,0 0,2 0,-2 0,0 0,0 1,0-1,1 1,-1 0,1 0,0 0,4 0,-4-1,0 0,-1 1,0-1,2-1,-1 1,-1 0,0 0,1 0,0 0,-1 0,3 0,-3 0,3 0,-3 0,0 0,0 0,4 0,-3 0,0-1,1 1,-2 0,1 0,0 0,-1-1,0 1,1-1,0 0,0 1,-1 0,0-1,0 1,0-1,0 1,0-1,0 0,2 0,-1-1,0 1,-1 0,0 1,0-1,1 0,-1 1,0 0,-7-3,-4-2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1430 471,'1'16,"-1"-12,0 3,1-4,-1 5,0-4,0 0,-4-8,1 0,0 2,-1 0,1 0,0 2,-1 0,2 3,1 1,1 1,1-1,0 0,2-4,0 0,1-1,-1 0,2-1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1444 504,'14'8,"-13"-11,-4 2,0-2,0 0,1-1,-1 2,0 1,1 4,0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1474 492,'2'0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1492 467,'-1'20,"1"-16,0-1,0 1,0-1,0 0,3-2,-1-4,-1-1,-1 0,0 0,0 0,1 1,-2-1,1 1,1 6,0 1,0-1,0 0,0 2,0-2,0 1,0-1,0 0,1 0,1-4,0-1,-1-2,0-1,-2 0,-1 2,1-2,-1 1,0 1,0 0,2-1,0 1,0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1527 449,'-4'36,"3"-27,0-5,1-1,0 0,5-6,-3 0,2-4,-3 4,0-3,0 3,1 0,-1 0,0 6,-1 12,0-8,0-4,0 1,0 1,0-2,1-7,0-1,0 1,-1 0,0-1,0-3,0 5,1-1,1 1,0 6,0 3,-1-3,-1 1,0 0,1-1,-2 2,0 0,1-2,1 0,0-12,-2 1,1 1,0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1543 457,'2'0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07: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1354,'0'25,"1"-22,-1 0,2-6,-2 0,0 0,0-3,0 3,0 0,0 0,0 0,0 0,3 0,1-2,1 2,-2 1,2-1,-2 2,1 1,-1 0,0 1,-4 3,0 0,-2 4,2-5,-3 2,1-2,-1 0,-1-1,-3 3,4-3,9-3,-1 0,0-1,0 1,1-2,3-3,-5 5,0 0,0-1,0 2,0 2,-4 1,-2 1,0-2,0-1,0 1,-2 0,2 0,0 0,0 0,-1 0,1 0,0 1,2 0,6-3,1-2,-3 1,0-1,1 0,-1 0,1 1,-1 0,0 0,-3 4,-3 0,-3 3,4-3,-3 1,1 1,-1-2,1 1,1-1,-1-1,8-2,6-4,-6 1,2-2,-3 2,0 1,0-1,-5 0,-1 1,0 1,2 7,2 0,-1-1,3 6,-2-7,-1-1,1 4,-1-4,-1 0,-1 0,1 1,-3 0,0-1,-2 0,3-3,0 0,0 0,5-4,2 0,-1 2,1-1,0 1,-1 0,0 0,0 0,0 0,0 1,0-1,0 1,1 0,-1 0,1 1,-1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1544 457,'16'-9,"-17"13,1-1,0 2,1-1,-1-1,0 4,0-3,0-1,0 2,-1 0,1-1,0 0,-1-1,0 0,0 1,0-7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1571 472,'18'22,"-15"-24,-2-2,-3 1,0-2,0 2,-4 7,2-1,2 0,0 1,0 0,2 2,0-3,2 1,-1-1,1 2,2-2,0-1,0 0,0-2,-1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1831 1559,'20'-7,"-16"6,-1 0,3 0,-3 0,0 1,1 0,0 0,-1-1,-5-3,-6-1,5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1827 1591,'17'-4,"-13"4,-1-1,0 1,0 0,1-1,-1 0,0 1,0-1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1830 1616,'29'-7,"-24"5,-2 0,1-1,-1 2,2-2,-1 0,0 0,-4 0,-3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1895 1577,'26'-5,"-21"1,-2 2,-2-1,1 0,-2 0,-1 0,-1-1,1 1,-1 0,-1 2,3 4,0 4,0 0,0 0,0-1,0 10,0-13,0 1,0-1,1 0,2-4,-2-2,0-2,0 1,0 1,-1 0,2 0,1-1,1-2,0 3,-1 0,0 0,1 0,2-1,2 0,-5 3,1-1,0 2,-1 0,0 0,0 1,0 0,-5 4,1 0,-1-1,1 0,-1 0,1-1,-2-2,2-5,1 0,-1 1,1-2,-1 1,1 1,0-2,0 2,-1-1,1 1,-1-1,1 1,-1 0,0 7,1-1,0 2,-1 0,1-1,-1 1,1 1,0-1,-1 0,1 0,0-1,-1 0,0-1,1-6,0 0,0 0,-1-15,1 10,0 4,0 0,0 1,0 0,-2-2,1 2,0 0,-2 1,0 3,-5 6,3 3,5-6,0-1,0 0,0 1,1 1,0 5,0-5,0-1,0-1,2 2,0 0,1-2,-1 0,0 0,0-1,0-2,0-4,3-5,-3 2,-2 1,1-2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1994 1548,'29'-17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2019 1524,'-1'20,"1"-16,1 0,-1 1,0 0,0 0,1 5,-1-7,1 0,0 0,2-1,0-3,3-8,-4 3,0-1,0 1,1-4,-1 5,2-2,-2 4,3-5,-1 3,-2 2,-2 6,0 0,-2 4,0-4,-1 2,1-1,1 0,1-1,-1 0,1 4,0-4,1 2,-1 1,2-2,1 0,0-2,5 0,-5-3,3-4,-4-3,-2 4,0 0,1 1,-3-6,-4 5,-4 7,6-1,1 0,-2 4,3-2,-3 4,4-5,-1 0,-1 4,0-3,1 2,3-3,6-3,-1 0,7 0,-7-1,-1-1,0 1,-1-1,1 0,-1 0,0-1,-1 1,1-1,-1-1,-1 1,0 0,0-2,-1 1,0 1,0-1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2095 1510,'34'7,"-36"-1,-1-1,0 0,-11 16,11-15,1 0,-2 3,3-6,0 0,-1 0,1 1,0-1,6-7,-1 0,0-1,-1 2,-1 0,1 0,-1 6,-1 0,2 6,-2-5,0-1,-1 2,0-2,0 0,1-7,1 0,-2 0,0 1,0 0,0-4,0 4,0 0,2-2,2-1,-3 3,2 1,0-1,-2 6,-2 4,0-1,1-1,-1-1,0 0,1 0,-1-1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3T12:12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2154 1510,'35'17,"-35"-14,-4 1,-3-1,3-1,-1-1,-2 0,4-1,0 0,8 2,-2-1,0 1,3 4,-1 0,-2 1,1 3,-3-7,0 1,-1-1,1 0,-1 0,0 0,-4 0,-2-2,2-1,1 0,0-1,1-3,2 1,0 0,0 0,1-1,0 1,2 1,1 3,0 0,-1 0,1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1.png"/></Relationships>
</file>

<file path=ppt/slides/_rels/slide2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7.xml"/><Relationship Id="rId91" Type="http://schemas.openxmlformats.org/officeDocument/2006/relationships/image" Target="../media/image47.png"/><Relationship Id="rId90" Type="http://schemas.openxmlformats.org/officeDocument/2006/relationships/customXml" Target="../ink/ink45.xml"/><Relationship Id="rId9" Type="http://schemas.openxmlformats.org/officeDocument/2006/relationships/image" Target="../media/image6.png"/><Relationship Id="rId89" Type="http://schemas.openxmlformats.org/officeDocument/2006/relationships/image" Target="../media/image46.png"/><Relationship Id="rId88" Type="http://schemas.openxmlformats.org/officeDocument/2006/relationships/customXml" Target="../ink/ink44.xml"/><Relationship Id="rId87" Type="http://schemas.openxmlformats.org/officeDocument/2006/relationships/image" Target="../media/image45.png"/><Relationship Id="rId86" Type="http://schemas.openxmlformats.org/officeDocument/2006/relationships/customXml" Target="../ink/ink43.xml"/><Relationship Id="rId85" Type="http://schemas.openxmlformats.org/officeDocument/2006/relationships/image" Target="../media/image44.png"/><Relationship Id="rId84" Type="http://schemas.openxmlformats.org/officeDocument/2006/relationships/customXml" Target="../ink/ink42.xml"/><Relationship Id="rId83" Type="http://schemas.openxmlformats.org/officeDocument/2006/relationships/image" Target="../media/image43.png"/><Relationship Id="rId82" Type="http://schemas.openxmlformats.org/officeDocument/2006/relationships/customXml" Target="../ink/ink41.xml"/><Relationship Id="rId81" Type="http://schemas.openxmlformats.org/officeDocument/2006/relationships/image" Target="../media/image42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1.png"/><Relationship Id="rId78" Type="http://schemas.openxmlformats.org/officeDocument/2006/relationships/customXml" Target="../ink/ink39.xml"/><Relationship Id="rId77" Type="http://schemas.openxmlformats.org/officeDocument/2006/relationships/image" Target="../media/image40.png"/><Relationship Id="rId76" Type="http://schemas.openxmlformats.org/officeDocument/2006/relationships/customXml" Target="../ink/ink38.xml"/><Relationship Id="rId75" Type="http://schemas.openxmlformats.org/officeDocument/2006/relationships/image" Target="../media/image39.png"/><Relationship Id="rId74" Type="http://schemas.openxmlformats.org/officeDocument/2006/relationships/customXml" Target="../ink/ink37.xml"/><Relationship Id="rId73" Type="http://schemas.openxmlformats.org/officeDocument/2006/relationships/image" Target="../media/image38.png"/><Relationship Id="rId72" Type="http://schemas.openxmlformats.org/officeDocument/2006/relationships/customXml" Target="../ink/ink36.xml"/><Relationship Id="rId71" Type="http://schemas.openxmlformats.org/officeDocument/2006/relationships/image" Target="../media/image37.png"/><Relationship Id="rId70" Type="http://schemas.openxmlformats.org/officeDocument/2006/relationships/customXml" Target="../ink/ink35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4.xml"/><Relationship Id="rId67" Type="http://schemas.openxmlformats.org/officeDocument/2006/relationships/image" Target="../media/image35.png"/><Relationship Id="rId66" Type="http://schemas.openxmlformats.org/officeDocument/2006/relationships/customXml" Target="../ink/ink33.xml"/><Relationship Id="rId65" Type="http://schemas.openxmlformats.org/officeDocument/2006/relationships/image" Target="../media/image34.png"/><Relationship Id="rId64" Type="http://schemas.openxmlformats.org/officeDocument/2006/relationships/customXml" Target="../ink/ink32.xml"/><Relationship Id="rId63" Type="http://schemas.openxmlformats.org/officeDocument/2006/relationships/image" Target="../media/image33.png"/><Relationship Id="rId62" Type="http://schemas.openxmlformats.org/officeDocument/2006/relationships/customXml" Target="../ink/ink31.xml"/><Relationship Id="rId61" Type="http://schemas.openxmlformats.org/officeDocument/2006/relationships/image" Target="../media/image3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1.png"/><Relationship Id="rId58" Type="http://schemas.openxmlformats.org/officeDocument/2006/relationships/customXml" Target="../ink/ink29.xml"/><Relationship Id="rId57" Type="http://schemas.openxmlformats.org/officeDocument/2006/relationships/image" Target="../media/image30.png"/><Relationship Id="rId56" Type="http://schemas.openxmlformats.org/officeDocument/2006/relationships/customXml" Target="../ink/ink28.xml"/><Relationship Id="rId55" Type="http://schemas.openxmlformats.org/officeDocument/2006/relationships/image" Target="../media/image29.png"/><Relationship Id="rId54" Type="http://schemas.openxmlformats.org/officeDocument/2006/relationships/customXml" Target="../ink/ink27.xml"/><Relationship Id="rId53" Type="http://schemas.openxmlformats.org/officeDocument/2006/relationships/image" Target="../media/image28.png"/><Relationship Id="rId52" Type="http://schemas.openxmlformats.org/officeDocument/2006/relationships/customXml" Target="../ink/ink26.xml"/><Relationship Id="rId51" Type="http://schemas.openxmlformats.org/officeDocument/2006/relationships/image" Target="../media/image27.png"/><Relationship Id="rId50" Type="http://schemas.openxmlformats.org/officeDocument/2006/relationships/customXml" Target="../ink/ink25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4.xml"/><Relationship Id="rId47" Type="http://schemas.openxmlformats.org/officeDocument/2006/relationships/image" Target="../media/image25.png"/><Relationship Id="rId46" Type="http://schemas.openxmlformats.org/officeDocument/2006/relationships/customXml" Target="../ink/ink23.xml"/><Relationship Id="rId45" Type="http://schemas.openxmlformats.org/officeDocument/2006/relationships/image" Target="../media/image24.png"/><Relationship Id="rId44" Type="http://schemas.openxmlformats.org/officeDocument/2006/relationships/customXml" Target="../ink/ink22.xml"/><Relationship Id="rId43" Type="http://schemas.openxmlformats.org/officeDocument/2006/relationships/image" Target="../media/image23.png"/><Relationship Id="rId42" Type="http://schemas.openxmlformats.org/officeDocument/2006/relationships/customXml" Target="../ink/ink21.xml"/><Relationship Id="rId41" Type="http://schemas.openxmlformats.org/officeDocument/2006/relationships/image" Target="../media/image2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1.png"/><Relationship Id="rId38" Type="http://schemas.openxmlformats.org/officeDocument/2006/relationships/customXml" Target="../ink/ink19.xml"/><Relationship Id="rId37" Type="http://schemas.openxmlformats.org/officeDocument/2006/relationships/image" Target="../media/image20.png"/><Relationship Id="rId36" Type="http://schemas.openxmlformats.org/officeDocument/2006/relationships/customXml" Target="../ink/ink18.xml"/><Relationship Id="rId35" Type="http://schemas.openxmlformats.org/officeDocument/2006/relationships/image" Target="../media/image19.png"/><Relationship Id="rId34" Type="http://schemas.openxmlformats.org/officeDocument/2006/relationships/customXml" Target="../ink/ink17.xml"/><Relationship Id="rId33" Type="http://schemas.openxmlformats.org/officeDocument/2006/relationships/image" Target="../media/image18.png"/><Relationship Id="rId32" Type="http://schemas.openxmlformats.org/officeDocument/2006/relationships/customXml" Target="../ink/ink16.xml"/><Relationship Id="rId31" Type="http://schemas.openxmlformats.org/officeDocument/2006/relationships/image" Target="../media/image17.png"/><Relationship Id="rId30" Type="http://schemas.openxmlformats.org/officeDocument/2006/relationships/customXml" Target="../ink/ink15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" Type="http://schemas.openxmlformats.org/officeDocument/2006/relationships/customXml" Target="../ink/ink14.xml"/><Relationship Id="rId27" Type="http://schemas.openxmlformats.org/officeDocument/2006/relationships/image" Target="../media/image15.png"/><Relationship Id="rId26" Type="http://schemas.openxmlformats.org/officeDocument/2006/relationships/customXml" Target="../ink/ink13.xml"/><Relationship Id="rId25" Type="http://schemas.openxmlformats.org/officeDocument/2006/relationships/image" Target="../media/image14.png"/><Relationship Id="rId24" Type="http://schemas.openxmlformats.org/officeDocument/2006/relationships/customXml" Target="../ink/ink12.xml"/><Relationship Id="rId23" Type="http://schemas.openxmlformats.org/officeDocument/2006/relationships/image" Target="../media/image13.png"/><Relationship Id="rId22" Type="http://schemas.openxmlformats.org/officeDocument/2006/relationships/customXml" Target="../ink/ink11.xml"/><Relationship Id="rId21" Type="http://schemas.openxmlformats.org/officeDocument/2006/relationships/image" Target="../media/image12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1.png"/><Relationship Id="rId18" Type="http://schemas.openxmlformats.org/officeDocument/2006/relationships/customXml" Target="../ink/ink9.xml"/><Relationship Id="rId17" Type="http://schemas.openxmlformats.org/officeDocument/2006/relationships/image" Target="../media/image10.png"/><Relationship Id="rId16" Type="http://schemas.openxmlformats.org/officeDocument/2006/relationships/customXml" Target="../ink/ink8.xml"/><Relationship Id="rId15" Type="http://schemas.openxmlformats.org/officeDocument/2006/relationships/image" Target="../media/image9.png"/><Relationship Id="rId14" Type="http://schemas.openxmlformats.org/officeDocument/2006/relationships/customXml" Target="../ink/ink7.xml"/><Relationship Id="rId13" Type="http://schemas.openxmlformats.org/officeDocument/2006/relationships/image" Target="../media/image8.png"/><Relationship Id="rId12" Type="http://schemas.openxmlformats.org/officeDocument/2006/relationships/customXml" Target="../ink/ink6.xml"/><Relationship Id="rId11" Type="http://schemas.openxmlformats.org/officeDocument/2006/relationships/image" Target="../media/image7.png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1.wmf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8.xml"/><Relationship Id="rId98" Type="http://schemas.openxmlformats.org/officeDocument/2006/relationships/image" Target="../media/image92.png"/><Relationship Id="rId97" Type="http://schemas.openxmlformats.org/officeDocument/2006/relationships/customXml" Target="../ink/ink97.xml"/><Relationship Id="rId96" Type="http://schemas.openxmlformats.org/officeDocument/2006/relationships/image" Target="../media/image91.png"/><Relationship Id="rId95" Type="http://schemas.openxmlformats.org/officeDocument/2006/relationships/customXml" Target="../ink/ink96.xml"/><Relationship Id="rId94" Type="http://schemas.openxmlformats.org/officeDocument/2006/relationships/image" Target="../media/image90.png"/><Relationship Id="rId93" Type="http://schemas.openxmlformats.org/officeDocument/2006/relationships/customXml" Target="../ink/ink95.xml"/><Relationship Id="rId92" Type="http://schemas.openxmlformats.org/officeDocument/2006/relationships/image" Target="../media/image89.png"/><Relationship Id="rId91" Type="http://schemas.openxmlformats.org/officeDocument/2006/relationships/customXml" Target="../ink/ink94.xml"/><Relationship Id="rId90" Type="http://schemas.openxmlformats.org/officeDocument/2006/relationships/image" Target="../media/image88.png"/><Relationship Id="rId9" Type="http://schemas.openxmlformats.org/officeDocument/2006/relationships/image" Target="../media/image52.png"/><Relationship Id="rId89" Type="http://schemas.openxmlformats.org/officeDocument/2006/relationships/customXml" Target="../ink/ink93.xml"/><Relationship Id="rId88" Type="http://schemas.openxmlformats.org/officeDocument/2006/relationships/image" Target="../media/image87.png"/><Relationship Id="rId87" Type="http://schemas.openxmlformats.org/officeDocument/2006/relationships/customXml" Target="../ink/ink92.xml"/><Relationship Id="rId86" Type="http://schemas.openxmlformats.org/officeDocument/2006/relationships/image" Target="../media/image86.png"/><Relationship Id="rId85" Type="http://schemas.openxmlformats.org/officeDocument/2006/relationships/customXml" Target="../ink/ink91.xml"/><Relationship Id="rId84" Type="http://schemas.openxmlformats.org/officeDocument/2006/relationships/image" Target="../media/image85.png"/><Relationship Id="rId83" Type="http://schemas.openxmlformats.org/officeDocument/2006/relationships/customXml" Target="../ink/ink90.xml"/><Relationship Id="rId82" Type="http://schemas.openxmlformats.org/officeDocument/2006/relationships/customXml" Target="../ink/ink89.xml"/><Relationship Id="rId81" Type="http://schemas.openxmlformats.org/officeDocument/2006/relationships/image" Target="../media/image84.png"/><Relationship Id="rId80" Type="http://schemas.openxmlformats.org/officeDocument/2006/relationships/customXml" Target="../ink/ink88.xml"/><Relationship Id="rId8" Type="http://schemas.openxmlformats.org/officeDocument/2006/relationships/customXml" Target="../ink/ink49.xml"/><Relationship Id="rId79" Type="http://schemas.openxmlformats.org/officeDocument/2006/relationships/image" Target="../media/image83.png"/><Relationship Id="rId78" Type="http://schemas.openxmlformats.org/officeDocument/2006/relationships/customXml" Target="../ink/ink87.xml"/><Relationship Id="rId77" Type="http://schemas.openxmlformats.org/officeDocument/2006/relationships/customXml" Target="../ink/ink86.xml"/><Relationship Id="rId76" Type="http://schemas.openxmlformats.org/officeDocument/2006/relationships/image" Target="../media/image82.png"/><Relationship Id="rId75" Type="http://schemas.openxmlformats.org/officeDocument/2006/relationships/customXml" Target="../ink/ink85.xml"/><Relationship Id="rId74" Type="http://schemas.openxmlformats.org/officeDocument/2006/relationships/image" Target="../media/image81.png"/><Relationship Id="rId73" Type="http://schemas.openxmlformats.org/officeDocument/2006/relationships/customXml" Target="../ink/ink84.xml"/><Relationship Id="rId72" Type="http://schemas.openxmlformats.org/officeDocument/2006/relationships/image" Target="../media/image80.png"/><Relationship Id="rId71" Type="http://schemas.openxmlformats.org/officeDocument/2006/relationships/customXml" Target="../ink/ink83.xml"/><Relationship Id="rId70" Type="http://schemas.openxmlformats.org/officeDocument/2006/relationships/image" Target="../media/image79.png"/><Relationship Id="rId7" Type="http://schemas.openxmlformats.org/officeDocument/2006/relationships/image" Target="../media/image51.png"/><Relationship Id="rId69" Type="http://schemas.openxmlformats.org/officeDocument/2006/relationships/customXml" Target="../ink/ink82.xml"/><Relationship Id="rId68" Type="http://schemas.openxmlformats.org/officeDocument/2006/relationships/image" Target="../media/image78.png"/><Relationship Id="rId67" Type="http://schemas.openxmlformats.org/officeDocument/2006/relationships/customXml" Target="../ink/ink81.xml"/><Relationship Id="rId66" Type="http://schemas.openxmlformats.org/officeDocument/2006/relationships/image" Target="../media/image77.png"/><Relationship Id="rId65" Type="http://schemas.openxmlformats.org/officeDocument/2006/relationships/customXml" Target="../ink/ink80.xml"/><Relationship Id="rId64" Type="http://schemas.openxmlformats.org/officeDocument/2006/relationships/customXml" Target="../ink/ink79.xml"/><Relationship Id="rId63" Type="http://schemas.openxmlformats.org/officeDocument/2006/relationships/image" Target="../media/image76.png"/><Relationship Id="rId62" Type="http://schemas.openxmlformats.org/officeDocument/2006/relationships/customXml" Target="../ink/ink78.xml"/><Relationship Id="rId61" Type="http://schemas.openxmlformats.org/officeDocument/2006/relationships/image" Target="../media/image75.png"/><Relationship Id="rId60" Type="http://schemas.openxmlformats.org/officeDocument/2006/relationships/customXml" Target="../ink/ink77.xml"/><Relationship Id="rId6" Type="http://schemas.openxmlformats.org/officeDocument/2006/relationships/customXml" Target="../ink/ink48.xml"/><Relationship Id="rId59" Type="http://schemas.openxmlformats.org/officeDocument/2006/relationships/image" Target="../media/image74.png"/><Relationship Id="rId58" Type="http://schemas.openxmlformats.org/officeDocument/2006/relationships/customXml" Target="../ink/ink76.xml"/><Relationship Id="rId57" Type="http://schemas.openxmlformats.org/officeDocument/2006/relationships/image" Target="../media/image73.png"/><Relationship Id="rId56" Type="http://schemas.openxmlformats.org/officeDocument/2006/relationships/customXml" Target="../ink/ink75.xml"/><Relationship Id="rId55" Type="http://schemas.openxmlformats.org/officeDocument/2006/relationships/image" Target="../media/image72.png"/><Relationship Id="rId54" Type="http://schemas.openxmlformats.org/officeDocument/2006/relationships/customXml" Target="../ink/ink74.xml"/><Relationship Id="rId53" Type="http://schemas.openxmlformats.org/officeDocument/2006/relationships/image" Target="../media/image71.png"/><Relationship Id="rId52" Type="http://schemas.openxmlformats.org/officeDocument/2006/relationships/customXml" Target="../ink/ink73.xml"/><Relationship Id="rId51" Type="http://schemas.openxmlformats.org/officeDocument/2006/relationships/image" Target="../media/image70.png"/><Relationship Id="rId50" Type="http://schemas.openxmlformats.org/officeDocument/2006/relationships/customXml" Target="../ink/ink72.xml"/><Relationship Id="rId5" Type="http://schemas.openxmlformats.org/officeDocument/2006/relationships/image" Target="../media/image50.png"/><Relationship Id="rId49" Type="http://schemas.openxmlformats.org/officeDocument/2006/relationships/image" Target="../media/image69.png"/><Relationship Id="rId48" Type="http://schemas.openxmlformats.org/officeDocument/2006/relationships/customXml" Target="../ink/ink71.xml"/><Relationship Id="rId47" Type="http://schemas.openxmlformats.org/officeDocument/2006/relationships/customXml" Target="../ink/ink70.xml"/><Relationship Id="rId46" Type="http://schemas.openxmlformats.org/officeDocument/2006/relationships/image" Target="../media/image68.png"/><Relationship Id="rId45" Type="http://schemas.openxmlformats.org/officeDocument/2006/relationships/customXml" Target="../ink/ink69.xml"/><Relationship Id="rId44" Type="http://schemas.openxmlformats.org/officeDocument/2006/relationships/image" Target="../media/image67.png"/><Relationship Id="rId43" Type="http://schemas.openxmlformats.org/officeDocument/2006/relationships/customXml" Target="../ink/ink68.xml"/><Relationship Id="rId42" Type="http://schemas.openxmlformats.org/officeDocument/2006/relationships/image" Target="../media/image66.png"/><Relationship Id="rId41" Type="http://schemas.openxmlformats.org/officeDocument/2006/relationships/customXml" Target="../ink/ink67.xml"/><Relationship Id="rId40" Type="http://schemas.openxmlformats.org/officeDocument/2006/relationships/image" Target="../media/image65.png"/><Relationship Id="rId4" Type="http://schemas.openxmlformats.org/officeDocument/2006/relationships/customXml" Target="../ink/ink47.xml"/><Relationship Id="rId39" Type="http://schemas.openxmlformats.org/officeDocument/2006/relationships/customXml" Target="../ink/ink66.xml"/><Relationship Id="rId38" Type="http://schemas.openxmlformats.org/officeDocument/2006/relationships/image" Target="../media/image64.png"/><Relationship Id="rId37" Type="http://schemas.openxmlformats.org/officeDocument/2006/relationships/customXml" Target="../ink/ink65.xml"/><Relationship Id="rId36" Type="http://schemas.openxmlformats.org/officeDocument/2006/relationships/image" Target="../media/image63.png"/><Relationship Id="rId35" Type="http://schemas.openxmlformats.org/officeDocument/2006/relationships/customXml" Target="../ink/ink64.xml"/><Relationship Id="rId34" Type="http://schemas.openxmlformats.org/officeDocument/2006/relationships/image" Target="../media/image62.png"/><Relationship Id="rId33" Type="http://schemas.openxmlformats.org/officeDocument/2006/relationships/customXml" Target="../ink/ink63.xml"/><Relationship Id="rId32" Type="http://schemas.openxmlformats.org/officeDocument/2006/relationships/image" Target="../media/image61.png"/><Relationship Id="rId31" Type="http://schemas.openxmlformats.org/officeDocument/2006/relationships/customXml" Target="../ink/ink62.xml"/><Relationship Id="rId30" Type="http://schemas.openxmlformats.org/officeDocument/2006/relationships/image" Target="../media/image60.png"/><Relationship Id="rId3" Type="http://schemas.openxmlformats.org/officeDocument/2006/relationships/image" Target="../media/image49.png"/><Relationship Id="rId29" Type="http://schemas.openxmlformats.org/officeDocument/2006/relationships/customXml" Target="../ink/ink61.xml"/><Relationship Id="rId28" Type="http://schemas.openxmlformats.org/officeDocument/2006/relationships/image" Target="../media/image59.png"/><Relationship Id="rId27" Type="http://schemas.openxmlformats.org/officeDocument/2006/relationships/customXml" Target="../ink/ink60.xml"/><Relationship Id="rId26" Type="http://schemas.openxmlformats.org/officeDocument/2006/relationships/image" Target="../media/image58.png"/><Relationship Id="rId25" Type="http://schemas.openxmlformats.org/officeDocument/2006/relationships/customXml" Target="../ink/ink59.xml"/><Relationship Id="rId24" Type="http://schemas.openxmlformats.org/officeDocument/2006/relationships/image" Target="../media/image57.png"/><Relationship Id="rId23" Type="http://schemas.openxmlformats.org/officeDocument/2006/relationships/customXml" Target="../ink/ink58.xml"/><Relationship Id="rId22" Type="http://schemas.openxmlformats.org/officeDocument/2006/relationships/image" Target="../media/image56.png"/><Relationship Id="rId21" Type="http://schemas.openxmlformats.org/officeDocument/2006/relationships/customXml" Target="../ink/ink57.xml"/><Relationship Id="rId20" Type="http://schemas.openxmlformats.org/officeDocument/2006/relationships/image" Target="../media/image55.png"/><Relationship Id="rId2" Type="http://schemas.openxmlformats.org/officeDocument/2006/relationships/customXml" Target="../ink/ink46.xml"/><Relationship Id="rId19" Type="http://schemas.openxmlformats.org/officeDocument/2006/relationships/customXml" Target="../ink/ink56.xml"/><Relationship Id="rId18" Type="http://schemas.openxmlformats.org/officeDocument/2006/relationships/image" Target="../media/image54.png"/><Relationship Id="rId17" Type="http://schemas.openxmlformats.org/officeDocument/2006/relationships/customXml" Target="../ink/ink55.xml"/><Relationship Id="rId16" Type="http://schemas.openxmlformats.org/officeDocument/2006/relationships/image" Target="../media/image53.png"/><Relationship Id="rId15" Type="http://schemas.openxmlformats.org/officeDocument/2006/relationships/customXml" Target="../ink/ink54.xml"/><Relationship Id="rId14" Type="http://schemas.openxmlformats.org/officeDocument/2006/relationships/image" Target="../media/image2.png"/><Relationship Id="rId13" Type="http://schemas.openxmlformats.org/officeDocument/2006/relationships/customXml" Target="../ink/ink53.xml"/><Relationship Id="rId12" Type="http://schemas.openxmlformats.org/officeDocument/2006/relationships/customXml" Target="../ink/ink52.xml"/><Relationship Id="rId11" Type="http://schemas.openxmlformats.org/officeDocument/2006/relationships/customXml" Target="../ink/ink51.xml"/><Relationship Id="rId104" Type="http://schemas.openxmlformats.org/officeDocument/2006/relationships/slideLayout" Target="../slideLayouts/slideLayout7.xml"/><Relationship Id="rId103" Type="http://schemas.openxmlformats.org/officeDocument/2006/relationships/customXml" Target="../ink/ink100.xml"/><Relationship Id="rId102" Type="http://schemas.openxmlformats.org/officeDocument/2006/relationships/image" Target="../media/image94.png"/><Relationship Id="rId101" Type="http://schemas.openxmlformats.org/officeDocument/2006/relationships/customXml" Target="../ink/ink99.xml"/><Relationship Id="rId100" Type="http://schemas.openxmlformats.org/officeDocument/2006/relationships/image" Target="../media/image93.png"/><Relationship Id="rId10" Type="http://schemas.openxmlformats.org/officeDocument/2006/relationships/customXml" Target="../ink/ink50.xml"/><Relationship Id="rId1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43.png"/><Relationship Id="rId98" Type="http://schemas.openxmlformats.org/officeDocument/2006/relationships/customXml" Target="../ink/ink150.xml"/><Relationship Id="rId97" Type="http://schemas.openxmlformats.org/officeDocument/2006/relationships/image" Target="../media/image142.png"/><Relationship Id="rId96" Type="http://schemas.openxmlformats.org/officeDocument/2006/relationships/customXml" Target="../ink/ink149.xml"/><Relationship Id="rId95" Type="http://schemas.openxmlformats.org/officeDocument/2006/relationships/image" Target="../media/image141.png"/><Relationship Id="rId94" Type="http://schemas.openxmlformats.org/officeDocument/2006/relationships/customXml" Target="../ink/ink148.xml"/><Relationship Id="rId93" Type="http://schemas.openxmlformats.org/officeDocument/2006/relationships/image" Target="../media/image140.png"/><Relationship Id="rId92" Type="http://schemas.openxmlformats.org/officeDocument/2006/relationships/customXml" Target="../ink/ink147.xml"/><Relationship Id="rId91" Type="http://schemas.openxmlformats.org/officeDocument/2006/relationships/image" Target="../media/image139.png"/><Relationship Id="rId90" Type="http://schemas.openxmlformats.org/officeDocument/2006/relationships/customXml" Target="../ink/ink146.xml"/><Relationship Id="rId9" Type="http://schemas.openxmlformats.org/officeDocument/2006/relationships/customXml" Target="../ink/ink105.xml"/><Relationship Id="rId89" Type="http://schemas.openxmlformats.org/officeDocument/2006/relationships/image" Target="../media/image138.png"/><Relationship Id="rId88" Type="http://schemas.openxmlformats.org/officeDocument/2006/relationships/customXml" Target="../ink/ink145.xml"/><Relationship Id="rId87" Type="http://schemas.openxmlformats.org/officeDocument/2006/relationships/customXml" Target="../ink/ink144.xml"/><Relationship Id="rId86" Type="http://schemas.openxmlformats.org/officeDocument/2006/relationships/image" Target="../media/image137.png"/><Relationship Id="rId85" Type="http://schemas.openxmlformats.org/officeDocument/2006/relationships/customXml" Target="../ink/ink143.xml"/><Relationship Id="rId84" Type="http://schemas.openxmlformats.org/officeDocument/2006/relationships/image" Target="../media/image136.png"/><Relationship Id="rId83" Type="http://schemas.openxmlformats.org/officeDocument/2006/relationships/customXml" Target="../ink/ink142.xml"/><Relationship Id="rId82" Type="http://schemas.openxmlformats.org/officeDocument/2006/relationships/image" Target="../media/image135.png"/><Relationship Id="rId81" Type="http://schemas.openxmlformats.org/officeDocument/2006/relationships/customXml" Target="../ink/ink141.xml"/><Relationship Id="rId80" Type="http://schemas.openxmlformats.org/officeDocument/2006/relationships/image" Target="../media/image134.png"/><Relationship Id="rId8" Type="http://schemas.openxmlformats.org/officeDocument/2006/relationships/image" Target="../media/image98.png"/><Relationship Id="rId79" Type="http://schemas.openxmlformats.org/officeDocument/2006/relationships/customXml" Target="../ink/ink140.xml"/><Relationship Id="rId78" Type="http://schemas.openxmlformats.org/officeDocument/2006/relationships/image" Target="../media/image133.png"/><Relationship Id="rId77" Type="http://schemas.openxmlformats.org/officeDocument/2006/relationships/customXml" Target="../ink/ink139.xml"/><Relationship Id="rId76" Type="http://schemas.openxmlformats.org/officeDocument/2006/relationships/image" Target="../media/image132.png"/><Relationship Id="rId75" Type="http://schemas.openxmlformats.org/officeDocument/2006/relationships/customXml" Target="../ink/ink138.xml"/><Relationship Id="rId74" Type="http://schemas.openxmlformats.org/officeDocument/2006/relationships/image" Target="../media/image131.png"/><Relationship Id="rId73" Type="http://schemas.openxmlformats.org/officeDocument/2006/relationships/customXml" Target="../ink/ink137.xml"/><Relationship Id="rId72" Type="http://schemas.openxmlformats.org/officeDocument/2006/relationships/image" Target="../media/image130.png"/><Relationship Id="rId71" Type="http://schemas.openxmlformats.org/officeDocument/2006/relationships/customXml" Target="../ink/ink136.xml"/><Relationship Id="rId70" Type="http://schemas.openxmlformats.org/officeDocument/2006/relationships/image" Target="../media/image129.png"/><Relationship Id="rId7" Type="http://schemas.openxmlformats.org/officeDocument/2006/relationships/customXml" Target="../ink/ink104.xml"/><Relationship Id="rId69" Type="http://schemas.openxmlformats.org/officeDocument/2006/relationships/customXml" Target="../ink/ink135.xml"/><Relationship Id="rId68" Type="http://schemas.openxmlformats.org/officeDocument/2006/relationships/image" Target="../media/image128.png"/><Relationship Id="rId67" Type="http://schemas.openxmlformats.org/officeDocument/2006/relationships/customXml" Target="../ink/ink134.xml"/><Relationship Id="rId66" Type="http://schemas.openxmlformats.org/officeDocument/2006/relationships/image" Target="../media/image127.png"/><Relationship Id="rId65" Type="http://schemas.openxmlformats.org/officeDocument/2006/relationships/customXml" Target="../ink/ink133.xml"/><Relationship Id="rId64" Type="http://schemas.openxmlformats.org/officeDocument/2006/relationships/image" Target="../media/image126.png"/><Relationship Id="rId63" Type="http://schemas.openxmlformats.org/officeDocument/2006/relationships/customXml" Target="../ink/ink132.xml"/><Relationship Id="rId62" Type="http://schemas.openxmlformats.org/officeDocument/2006/relationships/image" Target="../media/image125.png"/><Relationship Id="rId61" Type="http://schemas.openxmlformats.org/officeDocument/2006/relationships/customXml" Target="../ink/ink131.xml"/><Relationship Id="rId60" Type="http://schemas.openxmlformats.org/officeDocument/2006/relationships/image" Target="../media/image124.png"/><Relationship Id="rId6" Type="http://schemas.openxmlformats.org/officeDocument/2006/relationships/image" Target="../media/image97.png"/><Relationship Id="rId59" Type="http://schemas.openxmlformats.org/officeDocument/2006/relationships/customXml" Target="../ink/ink130.xml"/><Relationship Id="rId58" Type="http://schemas.openxmlformats.org/officeDocument/2006/relationships/image" Target="../media/image123.png"/><Relationship Id="rId57" Type="http://schemas.openxmlformats.org/officeDocument/2006/relationships/customXml" Target="../ink/ink129.xml"/><Relationship Id="rId56" Type="http://schemas.openxmlformats.org/officeDocument/2006/relationships/image" Target="../media/image122.png"/><Relationship Id="rId55" Type="http://schemas.openxmlformats.org/officeDocument/2006/relationships/customXml" Target="../ink/ink128.xml"/><Relationship Id="rId54" Type="http://schemas.openxmlformats.org/officeDocument/2006/relationships/image" Target="../media/image121.png"/><Relationship Id="rId53" Type="http://schemas.openxmlformats.org/officeDocument/2006/relationships/customXml" Target="../ink/ink127.xml"/><Relationship Id="rId52" Type="http://schemas.openxmlformats.org/officeDocument/2006/relationships/image" Target="../media/image120.png"/><Relationship Id="rId51" Type="http://schemas.openxmlformats.org/officeDocument/2006/relationships/customXml" Target="../ink/ink126.xml"/><Relationship Id="rId50" Type="http://schemas.openxmlformats.org/officeDocument/2006/relationships/image" Target="../media/image119.png"/><Relationship Id="rId5" Type="http://schemas.openxmlformats.org/officeDocument/2006/relationships/customXml" Target="../ink/ink103.xml"/><Relationship Id="rId49" Type="http://schemas.openxmlformats.org/officeDocument/2006/relationships/customXml" Target="../ink/ink125.xml"/><Relationship Id="rId48" Type="http://schemas.openxmlformats.org/officeDocument/2006/relationships/image" Target="../media/image118.png"/><Relationship Id="rId47" Type="http://schemas.openxmlformats.org/officeDocument/2006/relationships/customXml" Target="../ink/ink124.xml"/><Relationship Id="rId46" Type="http://schemas.openxmlformats.org/officeDocument/2006/relationships/image" Target="../media/image117.png"/><Relationship Id="rId45" Type="http://schemas.openxmlformats.org/officeDocument/2006/relationships/customXml" Target="../ink/ink123.xml"/><Relationship Id="rId44" Type="http://schemas.openxmlformats.org/officeDocument/2006/relationships/image" Target="../media/image116.png"/><Relationship Id="rId43" Type="http://schemas.openxmlformats.org/officeDocument/2006/relationships/customXml" Target="../ink/ink122.xml"/><Relationship Id="rId42" Type="http://schemas.openxmlformats.org/officeDocument/2006/relationships/image" Target="../media/image115.png"/><Relationship Id="rId41" Type="http://schemas.openxmlformats.org/officeDocument/2006/relationships/customXml" Target="../ink/ink121.xml"/><Relationship Id="rId40" Type="http://schemas.openxmlformats.org/officeDocument/2006/relationships/image" Target="../media/image114.png"/><Relationship Id="rId4" Type="http://schemas.openxmlformats.org/officeDocument/2006/relationships/image" Target="../media/image96.png"/><Relationship Id="rId39" Type="http://schemas.openxmlformats.org/officeDocument/2006/relationships/customXml" Target="../ink/ink120.xml"/><Relationship Id="rId38" Type="http://schemas.openxmlformats.org/officeDocument/2006/relationships/image" Target="../media/image113.png"/><Relationship Id="rId37" Type="http://schemas.openxmlformats.org/officeDocument/2006/relationships/customXml" Target="../ink/ink119.xml"/><Relationship Id="rId36" Type="http://schemas.openxmlformats.org/officeDocument/2006/relationships/image" Target="../media/image112.png"/><Relationship Id="rId35" Type="http://schemas.openxmlformats.org/officeDocument/2006/relationships/customXml" Target="../ink/ink118.xml"/><Relationship Id="rId34" Type="http://schemas.openxmlformats.org/officeDocument/2006/relationships/image" Target="../media/image111.png"/><Relationship Id="rId33" Type="http://schemas.openxmlformats.org/officeDocument/2006/relationships/customXml" Target="../ink/ink117.xml"/><Relationship Id="rId32" Type="http://schemas.openxmlformats.org/officeDocument/2006/relationships/image" Target="../media/image110.png"/><Relationship Id="rId31" Type="http://schemas.openxmlformats.org/officeDocument/2006/relationships/customXml" Target="../ink/ink116.xml"/><Relationship Id="rId30" Type="http://schemas.openxmlformats.org/officeDocument/2006/relationships/image" Target="../media/image109.png"/><Relationship Id="rId3" Type="http://schemas.openxmlformats.org/officeDocument/2006/relationships/customXml" Target="../ink/ink102.xml"/><Relationship Id="rId29" Type="http://schemas.openxmlformats.org/officeDocument/2006/relationships/customXml" Target="../ink/ink115.xml"/><Relationship Id="rId28" Type="http://schemas.openxmlformats.org/officeDocument/2006/relationships/image" Target="../media/image108.png"/><Relationship Id="rId27" Type="http://schemas.openxmlformats.org/officeDocument/2006/relationships/customXml" Target="../ink/ink114.xml"/><Relationship Id="rId26" Type="http://schemas.openxmlformats.org/officeDocument/2006/relationships/image" Target="../media/image107.png"/><Relationship Id="rId25" Type="http://schemas.openxmlformats.org/officeDocument/2006/relationships/customXml" Target="../ink/ink113.xml"/><Relationship Id="rId244" Type="http://schemas.openxmlformats.org/officeDocument/2006/relationships/slideLayout" Target="../slideLayouts/slideLayout18.xml"/><Relationship Id="rId243" Type="http://schemas.openxmlformats.org/officeDocument/2006/relationships/image" Target="../media/image214.png"/><Relationship Id="rId242" Type="http://schemas.openxmlformats.org/officeDocument/2006/relationships/customXml" Target="../ink/ink223.xml"/><Relationship Id="rId241" Type="http://schemas.openxmlformats.org/officeDocument/2006/relationships/image" Target="../media/image213.png"/><Relationship Id="rId240" Type="http://schemas.openxmlformats.org/officeDocument/2006/relationships/customXml" Target="../ink/ink222.xml"/><Relationship Id="rId24" Type="http://schemas.openxmlformats.org/officeDocument/2006/relationships/image" Target="../media/image106.png"/><Relationship Id="rId239" Type="http://schemas.openxmlformats.org/officeDocument/2006/relationships/image" Target="../media/image212.png"/><Relationship Id="rId238" Type="http://schemas.openxmlformats.org/officeDocument/2006/relationships/customXml" Target="../ink/ink221.xml"/><Relationship Id="rId237" Type="http://schemas.openxmlformats.org/officeDocument/2006/relationships/image" Target="../media/image211.png"/><Relationship Id="rId236" Type="http://schemas.openxmlformats.org/officeDocument/2006/relationships/customXml" Target="../ink/ink220.xml"/><Relationship Id="rId235" Type="http://schemas.openxmlformats.org/officeDocument/2006/relationships/image" Target="../media/image210.png"/><Relationship Id="rId234" Type="http://schemas.openxmlformats.org/officeDocument/2006/relationships/customXml" Target="../ink/ink219.xml"/><Relationship Id="rId233" Type="http://schemas.openxmlformats.org/officeDocument/2006/relationships/image" Target="../media/image209.png"/><Relationship Id="rId232" Type="http://schemas.openxmlformats.org/officeDocument/2006/relationships/customXml" Target="../ink/ink218.xml"/><Relationship Id="rId231" Type="http://schemas.openxmlformats.org/officeDocument/2006/relationships/image" Target="../media/image208.png"/><Relationship Id="rId230" Type="http://schemas.openxmlformats.org/officeDocument/2006/relationships/customXml" Target="../ink/ink217.xml"/><Relationship Id="rId23" Type="http://schemas.openxmlformats.org/officeDocument/2006/relationships/customXml" Target="../ink/ink112.xml"/><Relationship Id="rId229" Type="http://schemas.openxmlformats.org/officeDocument/2006/relationships/image" Target="../media/image207.png"/><Relationship Id="rId228" Type="http://schemas.openxmlformats.org/officeDocument/2006/relationships/customXml" Target="../ink/ink216.xml"/><Relationship Id="rId227" Type="http://schemas.openxmlformats.org/officeDocument/2006/relationships/image" Target="../media/image206.png"/><Relationship Id="rId226" Type="http://schemas.openxmlformats.org/officeDocument/2006/relationships/customXml" Target="../ink/ink215.xml"/><Relationship Id="rId225" Type="http://schemas.openxmlformats.org/officeDocument/2006/relationships/image" Target="../media/image205.png"/><Relationship Id="rId224" Type="http://schemas.openxmlformats.org/officeDocument/2006/relationships/customXml" Target="../ink/ink214.xml"/><Relationship Id="rId223" Type="http://schemas.openxmlformats.org/officeDocument/2006/relationships/image" Target="../media/image204.png"/><Relationship Id="rId222" Type="http://schemas.openxmlformats.org/officeDocument/2006/relationships/customXml" Target="../ink/ink213.xml"/><Relationship Id="rId221" Type="http://schemas.openxmlformats.org/officeDocument/2006/relationships/image" Target="../media/image203.png"/><Relationship Id="rId220" Type="http://schemas.openxmlformats.org/officeDocument/2006/relationships/customXml" Target="../ink/ink212.xml"/><Relationship Id="rId22" Type="http://schemas.openxmlformats.org/officeDocument/2006/relationships/image" Target="../media/image105.png"/><Relationship Id="rId219" Type="http://schemas.openxmlformats.org/officeDocument/2006/relationships/image" Target="../media/image202.png"/><Relationship Id="rId218" Type="http://schemas.openxmlformats.org/officeDocument/2006/relationships/customXml" Target="../ink/ink211.xml"/><Relationship Id="rId217" Type="http://schemas.openxmlformats.org/officeDocument/2006/relationships/image" Target="../media/image201.png"/><Relationship Id="rId216" Type="http://schemas.openxmlformats.org/officeDocument/2006/relationships/customXml" Target="../ink/ink210.xml"/><Relationship Id="rId215" Type="http://schemas.openxmlformats.org/officeDocument/2006/relationships/image" Target="../media/image200.png"/><Relationship Id="rId214" Type="http://schemas.openxmlformats.org/officeDocument/2006/relationships/customXml" Target="../ink/ink209.xml"/><Relationship Id="rId213" Type="http://schemas.openxmlformats.org/officeDocument/2006/relationships/image" Target="../media/image199.png"/><Relationship Id="rId212" Type="http://schemas.openxmlformats.org/officeDocument/2006/relationships/customXml" Target="../ink/ink208.xml"/><Relationship Id="rId211" Type="http://schemas.openxmlformats.org/officeDocument/2006/relationships/image" Target="../media/image198.png"/><Relationship Id="rId210" Type="http://schemas.openxmlformats.org/officeDocument/2006/relationships/customXml" Target="../ink/ink207.xml"/><Relationship Id="rId21" Type="http://schemas.openxmlformats.org/officeDocument/2006/relationships/customXml" Target="../ink/ink111.xml"/><Relationship Id="rId209" Type="http://schemas.openxmlformats.org/officeDocument/2006/relationships/image" Target="../media/image197.png"/><Relationship Id="rId208" Type="http://schemas.openxmlformats.org/officeDocument/2006/relationships/customXml" Target="../ink/ink206.xml"/><Relationship Id="rId207" Type="http://schemas.openxmlformats.org/officeDocument/2006/relationships/image" Target="../media/image196.png"/><Relationship Id="rId206" Type="http://schemas.openxmlformats.org/officeDocument/2006/relationships/customXml" Target="../ink/ink205.xml"/><Relationship Id="rId205" Type="http://schemas.openxmlformats.org/officeDocument/2006/relationships/image" Target="../media/image195.png"/><Relationship Id="rId204" Type="http://schemas.openxmlformats.org/officeDocument/2006/relationships/customXml" Target="../ink/ink204.xml"/><Relationship Id="rId203" Type="http://schemas.openxmlformats.org/officeDocument/2006/relationships/customXml" Target="../ink/ink203.xml"/><Relationship Id="rId202" Type="http://schemas.openxmlformats.org/officeDocument/2006/relationships/image" Target="../media/image194.png"/><Relationship Id="rId201" Type="http://schemas.openxmlformats.org/officeDocument/2006/relationships/customXml" Target="../ink/ink202.xml"/><Relationship Id="rId200" Type="http://schemas.openxmlformats.org/officeDocument/2006/relationships/image" Target="../media/image193.png"/><Relationship Id="rId20" Type="http://schemas.openxmlformats.org/officeDocument/2006/relationships/image" Target="../media/image104.png"/><Relationship Id="rId2" Type="http://schemas.openxmlformats.org/officeDocument/2006/relationships/image" Target="../media/image95.png"/><Relationship Id="rId199" Type="http://schemas.openxmlformats.org/officeDocument/2006/relationships/customXml" Target="../ink/ink201.xml"/><Relationship Id="rId198" Type="http://schemas.openxmlformats.org/officeDocument/2006/relationships/image" Target="../media/image192.png"/><Relationship Id="rId197" Type="http://schemas.openxmlformats.org/officeDocument/2006/relationships/customXml" Target="../ink/ink200.xml"/><Relationship Id="rId196" Type="http://schemas.openxmlformats.org/officeDocument/2006/relationships/image" Target="../media/image191.png"/><Relationship Id="rId195" Type="http://schemas.openxmlformats.org/officeDocument/2006/relationships/customXml" Target="../ink/ink199.xml"/><Relationship Id="rId194" Type="http://schemas.openxmlformats.org/officeDocument/2006/relationships/image" Target="../media/image190.png"/><Relationship Id="rId193" Type="http://schemas.openxmlformats.org/officeDocument/2006/relationships/customXml" Target="../ink/ink198.xml"/><Relationship Id="rId192" Type="http://schemas.openxmlformats.org/officeDocument/2006/relationships/image" Target="../media/image189.png"/><Relationship Id="rId191" Type="http://schemas.openxmlformats.org/officeDocument/2006/relationships/customXml" Target="../ink/ink197.xml"/><Relationship Id="rId190" Type="http://schemas.openxmlformats.org/officeDocument/2006/relationships/image" Target="../media/image188.png"/><Relationship Id="rId19" Type="http://schemas.openxmlformats.org/officeDocument/2006/relationships/customXml" Target="../ink/ink110.xml"/><Relationship Id="rId189" Type="http://schemas.openxmlformats.org/officeDocument/2006/relationships/customXml" Target="../ink/ink196.xml"/><Relationship Id="rId188" Type="http://schemas.openxmlformats.org/officeDocument/2006/relationships/image" Target="../media/image187.png"/><Relationship Id="rId187" Type="http://schemas.openxmlformats.org/officeDocument/2006/relationships/customXml" Target="../ink/ink195.xml"/><Relationship Id="rId186" Type="http://schemas.openxmlformats.org/officeDocument/2006/relationships/customXml" Target="../ink/ink194.xml"/><Relationship Id="rId185" Type="http://schemas.openxmlformats.org/officeDocument/2006/relationships/image" Target="../media/image186.png"/><Relationship Id="rId184" Type="http://schemas.openxmlformats.org/officeDocument/2006/relationships/customXml" Target="../ink/ink193.xml"/><Relationship Id="rId183" Type="http://schemas.openxmlformats.org/officeDocument/2006/relationships/image" Target="../media/image185.png"/><Relationship Id="rId182" Type="http://schemas.openxmlformats.org/officeDocument/2006/relationships/customXml" Target="../ink/ink192.xml"/><Relationship Id="rId181" Type="http://schemas.openxmlformats.org/officeDocument/2006/relationships/image" Target="../media/image184.png"/><Relationship Id="rId180" Type="http://schemas.openxmlformats.org/officeDocument/2006/relationships/customXml" Target="../ink/ink191.xml"/><Relationship Id="rId18" Type="http://schemas.openxmlformats.org/officeDocument/2006/relationships/image" Target="../media/image103.png"/><Relationship Id="rId179" Type="http://schemas.openxmlformats.org/officeDocument/2006/relationships/image" Target="../media/image183.png"/><Relationship Id="rId178" Type="http://schemas.openxmlformats.org/officeDocument/2006/relationships/customXml" Target="../ink/ink190.xml"/><Relationship Id="rId177" Type="http://schemas.openxmlformats.org/officeDocument/2006/relationships/image" Target="../media/image182.png"/><Relationship Id="rId176" Type="http://schemas.openxmlformats.org/officeDocument/2006/relationships/customXml" Target="../ink/ink189.xml"/><Relationship Id="rId175" Type="http://schemas.openxmlformats.org/officeDocument/2006/relationships/image" Target="../media/image181.png"/><Relationship Id="rId174" Type="http://schemas.openxmlformats.org/officeDocument/2006/relationships/customXml" Target="../ink/ink188.xml"/><Relationship Id="rId173" Type="http://schemas.openxmlformats.org/officeDocument/2006/relationships/image" Target="../media/image180.png"/><Relationship Id="rId172" Type="http://schemas.openxmlformats.org/officeDocument/2006/relationships/customXml" Target="../ink/ink187.xml"/><Relationship Id="rId171" Type="http://schemas.openxmlformats.org/officeDocument/2006/relationships/image" Target="../media/image179.png"/><Relationship Id="rId170" Type="http://schemas.openxmlformats.org/officeDocument/2006/relationships/customXml" Target="../ink/ink186.xml"/><Relationship Id="rId17" Type="http://schemas.openxmlformats.org/officeDocument/2006/relationships/customXml" Target="../ink/ink109.xml"/><Relationship Id="rId169" Type="http://schemas.openxmlformats.org/officeDocument/2006/relationships/image" Target="../media/image178.png"/><Relationship Id="rId168" Type="http://schemas.openxmlformats.org/officeDocument/2006/relationships/customXml" Target="../ink/ink185.xml"/><Relationship Id="rId167" Type="http://schemas.openxmlformats.org/officeDocument/2006/relationships/image" Target="../media/image177.png"/><Relationship Id="rId166" Type="http://schemas.openxmlformats.org/officeDocument/2006/relationships/customXml" Target="../ink/ink184.xml"/><Relationship Id="rId165" Type="http://schemas.openxmlformats.org/officeDocument/2006/relationships/image" Target="../media/image176.png"/><Relationship Id="rId164" Type="http://schemas.openxmlformats.org/officeDocument/2006/relationships/customXml" Target="../ink/ink183.xml"/><Relationship Id="rId163" Type="http://schemas.openxmlformats.org/officeDocument/2006/relationships/image" Target="../media/image175.png"/><Relationship Id="rId162" Type="http://schemas.openxmlformats.org/officeDocument/2006/relationships/customXml" Target="../ink/ink182.xml"/><Relationship Id="rId161" Type="http://schemas.openxmlformats.org/officeDocument/2006/relationships/image" Target="../media/image174.png"/><Relationship Id="rId160" Type="http://schemas.openxmlformats.org/officeDocument/2006/relationships/customXml" Target="../ink/ink181.xml"/><Relationship Id="rId16" Type="http://schemas.openxmlformats.org/officeDocument/2006/relationships/image" Target="../media/image102.png"/><Relationship Id="rId159" Type="http://schemas.openxmlformats.org/officeDocument/2006/relationships/image" Target="../media/image173.png"/><Relationship Id="rId158" Type="http://schemas.openxmlformats.org/officeDocument/2006/relationships/customXml" Target="../ink/ink180.xml"/><Relationship Id="rId157" Type="http://schemas.openxmlformats.org/officeDocument/2006/relationships/image" Target="../media/image172.png"/><Relationship Id="rId156" Type="http://schemas.openxmlformats.org/officeDocument/2006/relationships/customXml" Target="../ink/ink179.xml"/><Relationship Id="rId155" Type="http://schemas.openxmlformats.org/officeDocument/2006/relationships/image" Target="../media/image171.png"/><Relationship Id="rId154" Type="http://schemas.openxmlformats.org/officeDocument/2006/relationships/customXml" Target="../ink/ink178.xml"/><Relationship Id="rId153" Type="http://schemas.openxmlformats.org/officeDocument/2006/relationships/image" Target="../media/image170.png"/><Relationship Id="rId152" Type="http://schemas.openxmlformats.org/officeDocument/2006/relationships/customXml" Target="../ink/ink177.xml"/><Relationship Id="rId151" Type="http://schemas.openxmlformats.org/officeDocument/2006/relationships/image" Target="../media/image169.png"/><Relationship Id="rId150" Type="http://schemas.openxmlformats.org/officeDocument/2006/relationships/customXml" Target="../ink/ink176.xml"/><Relationship Id="rId15" Type="http://schemas.openxmlformats.org/officeDocument/2006/relationships/customXml" Target="../ink/ink108.xml"/><Relationship Id="rId149" Type="http://schemas.openxmlformats.org/officeDocument/2006/relationships/image" Target="../media/image168.png"/><Relationship Id="rId148" Type="http://schemas.openxmlformats.org/officeDocument/2006/relationships/customXml" Target="../ink/ink175.xml"/><Relationship Id="rId147" Type="http://schemas.openxmlformats.org/officeDocument/2006/relationships/image" Target="../media/image167.png"/><Relationship Id="rId146" Type="http://schemas.openxmlformats.org/officeDocument/2006/relationships/customXml" Target="../ink/ink174.xml"/><Relationship Id="rId145" Type="http://schemas.openxmlformats.org/officeDocument/2006/relationships/image" Target="../media/image166.png"/><Relationship Id="rId144" Type="http://schemas.openxmlformats.org/officeDocument/2006/relationships/customXml" Target="../ink/ink173.xml"/><Relationship Id="rId143" Type="http://schemas.openxmlformats.org/officeDocument/2006/relationships/image" Target="../media/image165.png"/><Relationship Id="rId142" Type="http://schemas.openxmlformats.org/officeDocument/2006/relationships/customXml" Target="../ink/ink172.xml"/><Relationship Id="rId141" Type="http://schemas.openxmlformats.org/officeDocument/2006/relationships/image" Target="../media/image164.png"/><Relationship Id="rId140" Type="http://schemas.openxmlformats.org/officeDocument/2006/relationships/customXml" Target="../ink/ink171.xml"/><Relationship Id="rId14" Type="http://schemas.openxmlformats.org/officeDocument/2006/relationships/image" Target="../media/image101.png"/><Relationship Id="rId139" Type="http://schemas.openxmlformats.org/officeDocument/2006/relationships/image" Target="../media/image163.png"/><Relationship Id="rId138" Type="http://schemas.openxmlformats.org/officeDocument/2006/relationships/customXml" Target="../ink/ink170.xml"/><Relationship Id="rId137" Type="http://schemas.openxmlformats.org/officeDocument/2006/relationships/image" Target="../media/image162.png"/><Relationship Id="rId136" Type="http://schemas.openxmlformats.org/officeDocument/2006/relationships/customXml" Target="../ink/ink169.xml"/><Relationship Id="rId135" Type="http://schemas.openxmlformats.org/officeDocument/2006/relationships/image" Target="../media/image161.png"/><Relationship Id="rId134" Type="http://schemas.openxmlformats.org/officeDocument/2006/relationships/customXml" Target="../ink/ink168.xml"/><Relationship Id="rId133" Type="http://schemas.openxmlformats.org/officeDocument/2006/relationships/image" Target="../media/image160.png"/><Relationship Id="rId132" Type="http://schemas.openxmlformats.org/officeDocument/2006/relationships/customXml" Target="../ink/ink167.xml"/><Relationship Id="rId131" Type="http://schemas.openxmlformats.org/officeDocument/2006/relationships/image" Target="../media/image159.png"/><Relationship Id="rId130" Type="http://schemas.openxmlformats.org/officeDocument/2006/relationships/customXml" Target="../ink/ink166.xml"/><Relationship Id="rId13" Type="http://schemas.openxmlformats.org/officeDocument/2006/relationships/customXml" Target="../ink/ink107.xml"/><Relationship Id="rId129" Type="http://schemas.openxmlformats.org/officeDocument/2006/relationships/image" Target="../media/image158.png"/><Relationship Id="rId128" Type="http://schemas.openxmlformats.org/officeDocument/2006/relationships/customXml" Target="../ink/ink165.xml"/><Relationship Id="rId127" Type="http://schemas.openxmlformats.org/officeDocument/2006/relationships/image" Target="../media/image157.png"/><Relationship Id="rId126" Type="http://schemas.openxmlformats.org/officeDocument/2006/relationships/customXml" Target="../ink/ink164.xml"/><Relationship Id="rId125" Type="http://schemas.openxmlformats.org/officeDocument/2006/relationships/image" Target="../media/image156.png"/><Relationship Id="rId124" Type="http://schemas.openxmlformats.org/officeDocument/2006/relationships/customXml" Target="../ink/ink163.xml"/><Relationship Id="rId123" Type="http://schemas.openxmlformats.org/officeDocument/2006/relationships/image" Target="../media/image155.png"/><Relationship Id="rId122" Type="http://schemas.openxmlformats.org/officeDocument/2006/relationships/customXml" Target="../ink/ink162.xml"/><Relationship Id="rId121" Type="http://schemas.openxmlformats.org/officeDocument/2006/relationships/image" Target="../media/image154.png"/><Relationship Id="rId120" Type="http://schemas.openxmlformats.org/officeDocument/2006/relationships/customXml" Target="../ink/ink161.xml"/><Relationship Id="rId12" Type="http://schemas.openxmlformats.org/officeDocument/2006/relationships/image" Target="../media/image100.png"/><Relationship Id="rId119" Type="http://schemas.openxmlformats.org/officeDocument/2006/relationships/image" Target="../media/image153.png"/><Relationship Id="rId118" Type="http://schemas.openxmlformats.org/officeDocument/2006/relationships/customXml" Target="../ink/ink160.xml"/><Relationship Id="rId117" Type="http://schemas.openxmlformats.org/officeDocument/2006/relationships/image" Target="../media/image152.png"/><Relationship Id="rId116" Type="http://schemas.openxmlformats.org/officeDocument/2006/relationships/customXml" Target="../ink/ink159.xml"/><Relationship Id="rId115" Type="http://schemas.openxmlformats.org/officeDocument/2006/relationships/image" Target="../media/image151.png"/><Relationship Id="rId114" Type="http://schemas.openxmlformats.org/officeDocument/2006/relationships/customXml" Target="../ink/ink158.xml"/><Relationship Id="rId113" Type="http://schemas.openxmlformats.org/officeDocument/2006/relationships/image" Target="../media/image150.png"/><Relationship Id="rId112" Type="http://schemas.openxmlformats.org/officeDocument/2006/relationships/customXml" Target="../ink/ink157.xml"/><Relationship Id="rId111" Type="http://schemas.openxmlformats.org/officeDocument/2006/relationships/image" Target="../media/image149.png"/><Relationship Id="rId110" Type="http://schemas.openxmlformats.org/officeDocument/2006/relationships/customXml" Target="../ink/ink156.xml"/><Relationship Id="rId11" Type="http://schemas.openxmlformats.org/officeDocument/2006/relationships/customXml" Target="../ink/ink106.xml"/><Relationship Id="rId109" Type="http://schemas.openxmlformats.org/officeDocument/2006/relationships/image" Target="../media/image148.png"/><Relationship Id="rId108" Type="http://schemas.openxmlformats.org/officeDocument/2006/relationships/customXml" Target="../ink/ink155.xml"/><Relationship Id="rId107" Type="http://schemas.openxmlformats.org/officeDocument/2006/relationships/image" Target="../media/image147.png"/><Relationship Id="rId106" Type="http://schemas.openxmlformats.org/officeDocument/2006/relationships/customXml" Target="../ink/ink154.xml"/><Relationship Id="rId105" Type="http://schemas.openxmlformats.org/officeDocument/2006/relationships/image" Target="../media/image146.png"/><Relationship Id="rId104" Type="http://schemas.openxmlformats.org/officeDocument/2006/relationships/customXml" Target="../ink/ink153.xml"/><Relationship Id="rId103" Type="http://schemas.openxmlformats.org/officeDocument/2006/relationships/image" Target="../media/image145.png"/><Relationship Id="rId102" Type="http://schemas.openxmlformats.org/officeDocument/2006/relationships/customXml" Target="../ink/ink152.xml"/><Relationship Id="rId101" Type="http://schemas.openxmlformats.org/officeDocument/2006/relationships/image" Target="../media/image144.png"/><Relationship Id="rId100" Type="http://schemas.openxmlformats.org/officeDocument/2006/relationships/customXml" Target="../ink/ink151.xml"/><Relationship Id="rId10" Type="http://schemas.openxmlformats.org/officeDocument/2006/relationships/image" Target="../media/image99.png"/><Relationship Id="rId1" Type="http://schemas.openxmlformats.org/officeDocument/2006/relationships/customXml" Target="../ink/ink101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43.png"/><Relationship Id="rId98" Type="http://schemas.openxmlformats.org/officeDocument/2006/relationships/customXml" Target="../ink/ink273.xml"/><Relationship Id="rId97" Type="http://schemas.openxmlformats.org/officeDocument/2006/relationships/image" Target="../media/image142.png"/><Relationship Id="rId96" Type="http://schemas.openxmlformats.org/officeDocument/2006/relationships/customXml" Target="../ink/ink272.xml"/><Relationship Id="rId95" Type="http://schemas.openxmlformats.org/officeDocument/2006/relationships/image" Target="../media/image141.png"/><Relationship Id="rId94" Type="http://schemas.openxmlformats.org/officeDocument/2006/relationships/customXml" Target="../ink/ink271.xml"/><Relationship Id="rId93" Type="http://schemas.openxmlformats.org/officeDocument/2006/relationships/image" Target="../media/image140.png"/><Relationship Id="rId92" Type="http://schemas.openxmlformats.org/officeDocument/2006/relationships/customXml" Target="../ink/ink270.xml"/><Relationship Id="rId91" Type="http://schemas.openxmlformats.org/officeDocument/2006/relationships/image" Target="../media/image139.png"/><Relationship Id="rId90" Type="http://schemas.openxmlformats.org/officeDocument/2006/relationships/customXml" Target="../ink/ink269.xml"/><Relationship Id="rId9" Type="http://schemas.openxmlformats.org/officeDocument/2006/relationships/customXml" Target="../ink/ink228.xml"/><Relationship Id="rId89" Type="http://schemas.openxmlformats.org/officeDocument/2006/relationships/image" Target="../media/image138.png"/><Relationship Id="rId88" Type="http://schemas.openxmlformats.org/officeDocument/2006/relationships/customXml" Target="../ink/ink268.xml"/><Relationship Id="rId87" Type="http://schemas.openxmlformats.org/officeDocument/2006/relationships/customXml" Target="../ink/ink267.xml"/><Relationship Id="rId86" Type="http://schemas.openxmlformats.org/officeDocument/2006/relationships/image" Target="../media/image137.png"/><Relationship Id="rId85" Type="http://schemas.openxmlformats.org/officeDocument/2006/relationships/customXml" Target="../ink/ink266.xml"/><Relationship Id="rId84" Type="http://schemas.openxmlformats.org/officeDocument/2006/relationships/image" Target="../media/image136.png"/><Relationship Id="rId83" Type="http://schemas.openxmlformats.org/officeDocument/2006/relationships/customXml" Target="../ink/ink265.xml"/><Relationship Id="rId82" Type="http://schemas.openxmlformats.org/officeDocument/2006/relationships/image" Target="../media/image135.png"/><Relationship Id="rId81" Type="http://schemas.openxmlformats.org/officeDocument/2006/relationships/customXml" Target="../ink/ink264.xml"/><Relationship Id="rId80" Type="http://schemas.openxmlformats.org/officeDocument/2006/relationships/image" Target="../media/image134.png"/><Relationship Id="rId8" Type="http://schemas.openxmlformats.org/officeDocument/2006/relationships/image" Target="../media/image98.png"/><Relationship Id="rId79" Type="http://schemas.openxmlformats.org/officeDocument/2006/relationships/customXml" Target="../ink/ink263.xml"/><Relationship Id="rId78" Type="http://schemas.openxmlformats.org/officeDocument/2006/relationships/image" Target="../media/image133.png"/><Relationship Id="rId77" Type="http://schemas.openxmlformats.org/officeDocument/2006/relationships/customXml" Target="../ink/ink262.xml"/><Relationship Id="rId76" Type="http://schemas.openxmlformats.org/officeDocument/2006/relationships/image" Target="../media/image132.png"/><Relationship Id="rId75" Type="http://schemas.openxmlformats.org/officeDocument/2006/relationships/customXml" Target="../ink/ink261.xml"/><Relationship Id="rId74" Type="http://schemas.openxmlformats.org/officeDocument/2006/relationships/image" Target="../media/image131.png"/><Relationship Id="rId73" Type="http://schemas.openxmlformats.org/officeDocument/2006/relationships/customXml" Target="../ink/ink260.xml"/><Relationship Id="rId72" Type="http://schemas.openxmlformats.org/officeDocument/2006/relationships/image" Target="../media/image130.png"/><Relationship Id="rId71" Type="http://schemas.openxmlformats.org/officeDocument/2006/relationships/customXml" Target="../ink/ink259.xml"/><Relationship Id="rId709" Type="http://schemas.openxmlformats.org/officeDocument/2006/relationships/slideLayout" Target="../slideLayouts/slideLayout18.xml"/><Relationship Id="rId708" Type="http://schemas.openxmlformats.org/officeDocument/2006/relationships/image" Target="../media/image440.png"/><Relationship Id="rId707" Type="http://schemas.openxmlformats.org/officeDocument/2006/relationships/customXml" Target="../ink/ink585.xml"/><Relationship Id="rId706" Type="http://schemas.openxmlformats.org/officeDocument/2006/relationships/customXml" Target="../ink/ink584.xml"/><Relationship Id="rId705" Type="http://schemas.openxmlformats.org/officeDocument/2006/relationships/image" Target="../media/image439.png"/><Relationship Id="rId704" Type="http://schemas.openxmlformats.org/officeDocument/2006/relationships/customXml" Target="../ink/ink583.xml"/><Relationship Id="rId703" Type="http://schemas.openxmlformats.org/officeDocument/2006/relationships/image" Target="../media/image438.png"/><Relationship Id="rId702" Type="http://schemas.openxmlformats.org/officeDocument/2006/relationships/customXml" Target="../ink/ink582.xml"/><Relationship Id="rId701" Type="http://schemas.openxmlformats.org/officeDocument/2006/relationships/image" Target="../media/image437.png"/><Relationship Id="rId700" Type="http://schemas.openxmlformats.org/officeDocument/2006/relationships/customXml" Target="../ink/ink581.xml"/><Relationship Id="rId70" Type="http://schemas.openxmlformats.org/officeDocument/2006/relationships/image" Target="../media/image129.png"/><Relationship Id="rId7" Type="http://schemas.openxmlformats.org/officeDocument/2006/relationships/customXml" Target="../ink/ink227.xml"/><Relationship Id="rId699" Type="http://schemas.openxmlformats.org/officeDocument/2006/relationships/image" Target="../media/image436.png"/><Relationship Id="rId698" Type="http://schemas.openxmlformats.org/officeDocument/2006/relationships/customXml" Target="../ink/ink580.xml"/><Relationship Id="rId697" Type="http://schemas.openxmlformats.org/officeDocument/2006/relationships/image" Target="../media/image435.png"/><Relationship Id="rId696" Type="http://schemas.openxmlformats.org/officeDocument/2006/relationships/customXml" Target="../ink/ink579.xml"/><Relationship Id="rId695" Type="http://schemas.openxmlformats.org/officeDocument/2006/relationships/image" Target="../media/image434.png"/><Relationship Id="rId694" Type="http://schemas.openxmlformats.org/officeDocument/2006/relationships/customXml" Target="../ink/ink578.xml"/><Relationship Id="rId693" Type="http://schemas.openxmlformats.org/officeDocument/2006/relationships/image" Target="../media/image433.png"/><Relationship Id="rId692" Type="http://schemas.openxmlformats.org/officeDocument/2006/relationships/customXml" Target="../ink/ink577.xml"/><Relationship Id="rId691" Type="http://schemas.openxmlformats.org/officeDocument/2006/relationships/image" Target="../media/image432.png"/><Relationship Id="rId690" Type="http://schemas.openxmlformats.org/officeDocument/2006/relationships/customXml" Target="../ink/ink576.xml"/><Relationship Id="rId69" Type="http://schemas.openxmlformats.org/officeDocument/2006/relationships/customXml" Target="../ink/ink258.xml"/><Relationship Id="rId689" Type="http://schemas.openxmlformats.org/officeDocument/2006/relationships/image" Target="../media/image431.png"/><Relationship Id="rId688" Type="http://schemas.openxmlformats.org/officeDocument/2006/relationships/customXml" Target="../ink/ink575.xml"/><Relationship Id="rId687" Type="http://schemas.openxmlformats.org/officeDocument/2006/relationships/image" Target="../media/image430.png"/><Relationship Id="rId686" Type="http://schemas.openxmlformats.org/officeDocument/2006/relationships/customXml" Target="../ink/ink574.xml"/><Relationship Id="rId685" Type="http://schemas.openxmlformats.org/officeDocument/2006/relationships/image" Target="../media/image429.png"/><Relationship Id="rId684" Type="http://schemas.openxmlformats.org/officeDocument/2006/relationships/customXml" Target="../ink/ink573.xml"/><Relationship Id="rId683" Type="http://schemas.openxmlformats.org/officeDocument/2006/relationships/image" Target="../media/image428.png"/><Relationship Id="rId682" Type="http://schemas.openxmlformats.org/officeDocument/2006/relationships/customXml" Target="../ink/ink572.xml"/><Relationship Id="rId681" Type="http://schemas.openxmlformats.org/officeDocument/2006/relationships/image" Target="../media/image427.png"/><Relationship Id="rId680" Type="http://schemas.openxmlformats.org/officeDocument/2006/relationships/customXml" Target="../ink/ink571.xml"/><Relationship Id="rId68" Type="http://schemas.openxmlformats.org/officeDocument/2006/relationships/image" Target="../media/image128.png"/><Relationship Id="rId679" Type="http://schemas.openxmlformats.org/officeDocument/2006/relationships/image" Target="../media/image426.png"/><Relationship Id="rId678" Type="http://schemas.openxmlformats.org/officeDocument/2006/relationships/customXml" Target="../ink/ink570.xml"/><Relationship Id="rId677" Type="http://schemas.openxmlformats.org/officeDocument/2006/relationships/image" Target="../media/image425.png"/><Relationship Id="rId676" Type="http://schemas.openxmlformats.org/officeDocument/2006/relationships/customXml" Target="../ink/ink569.xml"/><Relationship Id="rId675" Type="http://schemas.openxmlformats.org/officeDocument/2006/relationships/image" Target="../media/image424.png"/><Relationship Id="rId674" Type="http://schemas.openxmlformats.org/officeDocument/2006/relationships/customXml" Target="../ink/ink568.xml"/><Relationship Id="rId673" Type="http://schemas.openxmlformats.org/officeDocument/2006/relationships/customXml" Target="../ink/ink567.xml"/><Relationship Id="rId672" Type="http://schemas.openxmlformats.org/officeDocument/2006/relationships/image" Target="../media/image423.png"/><Relationship Id="rId671" Type="http://schemas.openxmlformats.org/officeDocument/2006/relationships/customXml" Target="../ink/ink566.xml"/><Relationship Id="rId670" Type="http://schemas.openxmlformats.org/officeDocument/2006/relationships/image" Target="../media/image422.png"/><Relationship Id="rId67" Type="http://schemas.openxmlformats.org/officeDocument/2006/relationships/customXml" Target="../ink/ink257.xml"/><Relationship Id="rId669" Type="http://schemas.openxmlformats.org/officeDocument/2006/relationships/customXml" Target="../ink/ink565.xml"/><Relationship Id="rId668" Type="http://schemas.openxmlformats.org/officeDocument/2006/relationships/image" Target="../media/image421.png"/><Relationship Id="rId667" Type="http://schemas.openxmlformats.org/officeDocument/2006/relationships/customXml" Target="../ink/ink564.xml"/><Relationship Id="rId666" Type="http://schemas.openxmlformats.org/officeDocument/2006/relationships/image" Target="../media/image420.png"/><Relationship Id="rId665" Type="http://schemas.openxmlformats.org/officeDocument/2006/relationships/customXml" Target="../ink/ink563.xml"/><Relationship Id="rId664" Type="http://schemas.openxmlformats.org/officeDocument/2006/relationships/image" Target="../media/image419.png"/><Relationship Id="rId663" Type="http://schemas.openxmlformats.org/officeDocument/2006/relationships/customXml" Target="../ink/ink562.xml"/><Relationship Id="rId662" Type="http://schemas.openxmlformats.org/officeDocument/2006/relationships/image" Target="../media/image418.png"/><Relationship Id="rId661" Type="http://schemas.openxmlformats.org/officeDocument/2006/relationships/customXml" Target="../ink/ink561.xml"/><Relationship Id="rId660" Type="http://schemas.openxmlformats.org/officeDocument/2006/relationships/image" Target="../media/image417.png"/><Relationship Id="rId66" Type="http://schemas.openxmlformats.org/officeDocument/2006/relationships/image" Target="../media/image127.png"/><Relationship Id="rId659" Type="http://schemas.openxmlformats.org/officeDocument/2006/relationships/customXml" Target="../ink/ink560.xml"/><Relationship Id="rId658" Type="http://schemas.openxmlformats.org/officeDocument/2006/relationships/image" Target="../media/image416.png"/><Relationship Id="rId657" Type="http://schemas.openxmlformats.org/officeDocument/2006/relationships/customXml" Target="../ink/ink559.xml"/><Relationship Id="rId656" Type="http://schemas.openxmlformats.org/officeDocument/2006/relationships/image" Target="../media/image415.png"/><Relationship Id="rId655" Type="http://schemas.openxmlformats.org/officeDocument/2006/relationships/customXml" Target="../ink/ink558.xml"/><Relationship Id="rId654" Type="http://schemas.openxmlformats.org/officeDocument/2006/relationships/image" Target="../media/image414.png"/><Relationship Id="rId653" Type="http://schemas.openxmlformats.org/officeDocument/2006/relationships/customXml" Target="../ink/ink557.xml"/><Relationship Id="rId652" Type="http://schemas.openxmlformats.org/officeDocument/2006/relationships/image" Target="../media/image413.png"/><Relationship Id="rId651" Type="http://schemas.openxmlformats.org/officeDocument/2006/relationships/customXml" Target="../ink/ink556.xml"/><Relationship Id="rId650" Type="http://schemas.openxmlformats.org/officeDocument/2006/relationships/image" Target="../media/image412.png"/><Relationship Id="rId65" Type="http://schemas.openxmlformats.org/officeDocument/2006/relationships/customXml" Target="../ink/ink256.xml"/><Relationship Id="rId649" Type="http://schemas.openxmlformats.org/officeDocument/2006/relationships/customXml" Target="../ink/ink555.xml"/><Relationship Id="rId648" Type="http://schemas.openxmlformats.org/officeDocument/2006/relationships/image" Target="../media/image411.png"/><Relationship Id="rId647" Type="http://schemas.openxmlformats.org/officeDocument/2006/relationships/customXml" Target="../ink/ink554.xml"/><Relationship Id="rId646" Type="http://schemas.openxmlformats.org/officeDocument/2006/relationships/image" Target="../media/image410.png"/><Relationship Id="rId645" Type="http://schemas.openxmlformats.org/officeDocument/2006/relationships/customXml" Target="../ink/ink553.xml"/><Relationship Id="rId644" Type="http://schemas.openxmlformats.org/officeDocument/2006/relationships/image" Target="../media/image409.png"/><Relationship Id="rId643" Type="http://schemas.openxmlformats.org/officeDocument/2006/relationships/customXml" Target="../ink/ink552.xml"/><Relationship Id="rId642" Type="http://schemas.openxmlformats.org/officeDocument/2006/relationships/image" Target="../media/image408.png"/><Relationship Id="rId641" Type="http://schemas.openxmlformats.org/officeDocument/2006/relationships/customXml" Target="../ink/ink551.xml"/><Relationship Id="rId640" Type="http://schemas.openxmlformats.org/officeDocument/2006/relationships/image" Target="../media/image407.png"/><Relationship Id="rId64" Type="http://schemas.openxmlformats.org/officeDocument/2006/relationships/image" Target="../media/image126.png"/><Relationship Id="rId639" Type="http://schemas.openxmlformats.org/officeDocument/2006/relationships/customXml" Target="../ink/ink550.xml"/><Relationship Id="rId638" Type="http://schemas.openxmlformats.org/officeDocument/2006/relationships/image" Target="../media/image406.png"/><Relationship Id="rId637" Type="http://schemas.openxmlformats.org/officeDocument/2006/relationships/customXml" Target="../ink/ink549.xml"/><Relationship Id="rId636" Type="http://schemas.openxmlformats.org/officeDocument/2006/relationships/image" Target="../media/image405.png"/><Relationship Id="rId635" Type="http://schemas.openxmlformats.org/officeDocument/2006/relationships/customXml" Target="../ink/ink548.xml"/><Relationship Id="rId634" Type="http://schemas.openxmlformats.org/officeDocument/2006/relationships/image" Target="../media/image404.png"/><Relationship Id="rId633" Type="http://schemas.openxmlformats.org/officeDocument/2006/relationships/customXml" Target="../ink/ink547.xml"/><Relationship Id="rId632" Type="http://schemas.openxmlformats.org/officeDocument/2006/relationships/image" Target="../media/image403.png"/><Relationship Id="rId631" Type="http://schemas.openxmlformats.org/officeDocument/2006/relationships/customXml" Target="../ink/ink546.xml"/><Relationship Id="rId630" Type="http://schemas.openxmlformats.org/officeDocument/2006/relationships/image" Target="../media/image402.png"/><Relationship Id="rId63" Type="http://schemas.openxmlformats.org/officeDocument/2006/relationships/customXml" Target="../ink/ink255.xml"/><Relationship Id="rId629" Type="http://schemas.openxmlformats.org/officeDocument/2006/relationships/customXml" Target="../ink/ink545.xml"/><Relationship Id="rId628" Type="http://schemas.openxmlformats.org/officeDocument/2006/relationships/image" Target="../media/image401.png"/><Relationship Id="rId627" Type="http://schemas.openxmlformats.org/officeDocument/2006/relationships/customXml" Target="../ink/ink544.xml"/><Relationship Id="rId626" Type="http://schemas.openxmlformats.org/officeDocument/2006/relationships/image" Target="../media/image400.png"/><Relationship Id="rId625" Type="http://schemas.openxmlformats.org/officeDocument/2006/relationships/customXml" Target="../ink/ink543.xml"/><Relationship Id="rId624" Type="http://schemas.openxmlformats.org/officeDocument/2006/relationships/image" Target="../media/image399.png"/><Relationship Id="rId623" Type="http://schemas.openxmlformats.org/officeDocument/2006/relationships/customXml" Target="../ink/ink542.xml"/><Relationship Id="rId622" Type="http://schemas.openxmlformats.org/officeDocument/2006/relationships/image" Target="../media/image398.png"/><Relationship Id="rId621" Type="http://schemas.openxmlformats.org/officeDocument/2006/relationships/customXml" Target="../ink/ink541.xml"/><Relationship Id="rId620" Type="http://schemas.openxmlformats.org/officeDocument/2006/relationships/image" Target="../media/image397.png"/><Relationship Id="rId62" Type="http://schemas.openxmlformats.org/officeDocument/2006/relationships/image" Target="../media/image125.png"/><Relationship Id="rId619" Type="http://schemas.openxmlformats.org/officeDocument/2006/relationships/customXml" Target="../ink/ink540.xml"/><Relationship Id="rId618" Type="http://schemas.openxmlformats.org/officeDocument/2006/relationships/image" Target="../media/image396.png"/><Relationship Id="rId617" Type="http://schemas.openxmlformats.org/officeDocument/2006/relationships/customXml" Target="../ink/ink539.xml"/><Relationship Id="rId616" Type="http://schemas.openxmlformats.org/officeDocument/2006/relationships/image" Target="../media/image395.png"/><Relationship Id="rId615" Type="http://schemas.openxmlformats.org/officeDocument/2006/relationships/customXml" Target="../ink/ink538.xml"/><Relationship Id="rId614" Type="http://schemas.openxmlformats.org/officeDocument/2006/relationships/image" Target="../media/image394.png"/><Relationship Id="rId613" Type="http://schemas.openxmlformats.org/officeDocument/2006/relationships/customXml" Target="../ink/ink537.xml"/><Relationship Id="rId612" Type="http://schemas.openxmlformats.org/officeDocument/2006/relationships/image" Target="../media/image393.png"/><Relationship Id="rId611" Type="http://schemas.openxmlformats.org/officeDocument/2006/relationships/customXml" Target="../ink/ink536.xml"/><Relationship Id="rId610" Type="http://schemas.openxmlformats.org/officeDocument/2006/relationships/image" Target="../media/image392.png"/><Relationship Id="rId61" Type="http://schemas.openxmlformats.org/officeDocument/2006/relationships/customXml" Target="../ink/ink254.xml"/><Relationship Id="rId609" Type="http://schemas.openxmlformats.org/officeDocument/2006/relationships/customXml" Target="../ink/ink535.xml"/><Relationship Id="rId608" Type="http://schemas.openxmlformats.org/officeDocument/2006/relationships/image" Target="../media/image391.png"/><Relationship Id="rId607" Type="http://schemas.openxmlformats.org/officeDocument/2006/relationships/customXml" Target="../ink/ink534.xml"/><Relationship Id="rId606" Type="http://schemas.openxmlformats.org/officeDocument/2006/relationships/image" Target="../media/image390.png"/><Relationship Id="rId605" Type="http://schemas.openxmlformats.org/officeDocument/2006/relationships/customXml" Target="../ink/ink533.xml"/><Relationship Id="rId604" Type="http://schemas.openxmlformats.org/officeDocument/2006/relationships/image" Target="../media/image389.png"/><Relationship Id="rId603" Type="http://schemas.openxmlformats.org/officeDocument/2006/relationships/customXml" Target="../ink/ink532.xml"/><Relationship Id="rId602" Type="http://schemas.openxmlformats.org/officeDocument/2006/relationships/image" Target="../media/image388.png"/><Relationship Id="rId601" Type="http://schemas.openxmlformats.org/officeDocument/2006/relationships/customXml" Target="../ink/ink531.xml"/><Relationship Id="rId600" Type="http://schemas.openxmlformats.org/officeDocument/2006/relationships/image" Target="../media/image387.png"/><Relationship Id="rId60" Type="http://schemas.openxmlformats.org/officeDocument/2006/relationships/image" Target="../media/image124.png"/><Relationship Id="rId6" Type="http://schemas.openxmlformats.org/officeDocument/2006/relationships/image" Target="../media/image97.png"/><Relationship Id="rId599" Type="http://schemas.openxmlformats.org/officeDocument/2006/relationships/customXml" Target="../ink/ink530.xml"/><Relationship Id="rId598" Type="http://schemas.openxmlformats.org/officeDocument/2006/relationships/image" Target="../media/image386.png"/><Relationship Id="rId597" Type="http://schemas.openxmlformats.org/officeDocument/2006/relationships/customXml" Target="../ink/ink529.xml"/><Relationship Id="rId596" Type="http://schemas.openxmlformats.org/officeDocument/2006/relationships/image" Target="../media/image385.png"/><Relationship Id="rId595" Type="http://schemas.openxmlformats.org/officeDocument/2006/relationships/customXml" Target="../ink/ink528.xml"/><Relationship Id="rId594" Type="http://schemas.openxmlformats.org/officeDocument/2006/relationships/image" Target="../media/image384.png"/><Relationship Id="rId593" Type="http://schemas.openxmlformats.org/officeDocument/2006/relationships/customXml" Target="../ink/ink527.xml"/><Relationship Id="rId592" Type="http://schemas.openxmlformats.org/officeDocument/2006/relationships/image" Target="../media/image383.png"/><Relationship Id="rId591" Type="http://schemas.openxmlformats.org/officeDocument/2006/relationships/customXml" Target="../ink/ink526.xml"/><Relationship Id="rId590" Type="http://schemas.openxmlformats.org/officeDocument/2006/relationships/image" Target="../media/image382.png"/><Relationship Id="rId59" Type="http://schemas.openxmlformats.org/officeDocument/2006/relationships/customXml" Target="../ink/ink253.xml"/><Relationship Id="rId589" Type="http://schemas.openxmlformats.org/officeDocument/2006/relationships/customXml" Target="../ink/ink525.xml"/><Relationship Id="rId588" Type="http://schemas.openxmlformats.org/officeDocument/2006/relationships/image" Target="../media/image381.png"/><Relationship Id="rId587" Type="http://schemas.openxmlformats.org/officeDocument/2006/relationships/customXml" Target="../ink/ink524.xml"/><Relationship Id="rId586" Type="http://schemas.openxmlformats.org/officeDocument/2006/relationships/image" Target="../media/image380.png"/><Relationship Id="rId585" Type="http://schemas.openxmlformats.org/officeDocument/2006/relationships/customXml" Target="../ink/ink523.xml"/><Relationship Id="rId584" Type="http://schemas.openxmlformats.org/officeDocument/2006/relationships/image" Target="../media/image379.png"/><Relationship Id="rId583" Type="http://schemas.openxmlformats.org/officeDocument/2006/relationships/customXml" Target="../ink/ink522.xml"/><Relationship Id="rId582" Type="http://schemas.openxmlformats.org/officeDocument/2006/relationships/image" Target="../media/image378.png"/><Relationship Id="rId581" Type="http://schemas.openxmlformats.org/officeDocument/2006/relationships/customXml" Target="../ink/ink521.xml"/><Relationship Id="rId580" Type="http://schemas.openxmlformats.org/officeDocument/2006/relationships/image" Target="../media/image377.png"/><Relationship Id="rId58" Type="http://schemas.openxmlformats.org/officeDocument/2006/relationships/image" Target="../media/image123.png"/><Relationship Id="rId579" Type="http://schemas.openxmlformats.org/officeDocument/2006/relationships/customXml" Target="../ink/ink520.xml"/><Relationship Id="rId578" Type="http://schemas.openxmlformats.org/officeDocument/2006/relationships/image" Target="../media/image376.png"/><Relationship Id="rId577" Type="http://schemas.openxmlformats.org/officeDocument/2006/relationships/customXml" Target="../ink/ink519.xml"/><Relationship Id="rId576" Type="http://schemas.openxmlformats.org/officeDocument/2006/relationships/image" Target="../media/image375.png"/><Relationship Id="rId575" Type="http://schemas.openxmlformats.org/officeDocument/2006/relationships/customXml" Target="../ink/ink518.xml"/><Relationship Id="rId574" Type="http://schemas.openxmlformats.org/officeDocument/2006/relationships/image" Target="../media/image374.png"/><Relationship Id="rId573" Type="http://schemas.openxmlformats.org/officeDocument/2006/relationships/customXml" Target="../ink/ink517.xml"/><Relationship Id="rId572" Type="http://schemas.openxmlformats.org/officeDocument/2006/relationships/image" Target="../media/image373.png"/><Relationship Id="rId571" Type="http://schemas.openxmlformats.org/officeDocument/2006/relationships/customXml" Target="../ink/ink516.xml"/><Relationship Id="rId570" Type="http://schemas.openxmlformats.org/officeDocument/2006/relationships/image" Target="../media/image372.png"/><Relationship Id="rId57" Type="http://schemas.openxmlformats.org/officeDocument/2006/relationships/customXml" Target="../ink/ink252.xml"/><Relationship Id="rId569" Type="http://schemas.openxmlformats.org/officeDocument/2006/relationships/customXml" Target="../ink/ink515.xml"/><Relationship Id="rId568" Type="http://schemas.openxmlformats.org/officeDocument/2006/relationships/image" Target="../media/image371.png"/><Relationship Id="rId567" Type="http://schemas.openxmlformats.org/officeDocument/2006/relationships/customXml" Target="../ink/ink514.xml"/><Relationship Id="rId566" Type="http://schemas.openxmlformats.org/officeDocument/2006/relationships/image" Target="../media/image370.png"/><Relationship Id="rId565" Type="http://schemas.openxmlformats.org/officeDocument/2006/relationships/customXml" Target="../ink/ink513.xml"/><Relationship Id="rId564" Type="http://schemas.openxmlformats.org/officeDocument/2006/relationships/image" Target="../media/image369.png"/><Relationship Id="rId563" Type="http://schemas.openxmlformats.org/officeDocument/2006/relationships/customXml" Target="../ink/ink512.xml"/><Relationship Id="rId562" Type="http://schemas.openxmlformats.org/officeDocument/2006/relationships/image" Target="../media/image368.png"/><Relationship Id="rId561" Type="http://schemas.openxmlformats.org/officeDocument/2006/relationships/customXml" Target="../ink/ink511.xml"/><Relationship Id="rId560" Type="http://schemas.openxmlformats.org/officeDocument/2006/relationships/image" Target="../media/image367.png"/><Relationship Id="rId56" Type="http://schemas.openxmlformats.org/officeDocument/2006/relationships/image" Target="../media/image122.png"/><Relationship Id="rId559" Type="http://schemas.openxmlformats.org/officeDocument/2006/relationships/customXml" Target="../ink/ink510.xml"/><Relationship Id="rId558" Type="http://schemas.openxmlformats.org/officeDocument/2006/relationships/image" Target="../media/image366.png"/><Relationship Id="rId557" Type="http://schemas.openxmlformats.org/officeDocument/2006/relationships/customXml" Target="../ink/ink509.xml"/><Relationship Id="rId556" Type="http://schemas.openxmlformats.org/officeDocument/2006/relationships/image" Target="../media/image365.png"/><Relationship Id="rId555" Type="http://schemas.openxmlformats.org/officeDocument/2006/relationships/customXml" Target="../ink/ink508.xml"/><Relationship Id="rId554" Type="http://schemas.openxmlformats.org/officeDocument/2006/relationships/image" Target="../media/image364.png"/><Relationship Id="rId553" Type="http://schemas.openxmlformats.org/officeDocument/2006/relationships/customXml" Target="../ink/ink507.xml"/><Relationship Id="rId552" Type="http://schemas.openxmlformats.org/officeDocument/2006/relationships/image" Target="../media/image363.png"/><Relationship Id="rId551" Type="http://schemas.openxmlformats.org/officeDocument/2006/relationships/customXml" Target="../ink/ink506.xml"/><Relationship Id="rId550" Type="http://schemas.openxmlformats.org/officeDocument/2006/relationships/image" Target="../media/image362.png"/><Relationship Id="rId55" Type="http://schemas.openxmlformats.org/officeDocument/2006/relationships/customXml" Target="../ink/ink251.xml"/><Relationship Id="rId549" Type="http://schemas.openxmlformats.org/officeDocument/2006/relationships/customXml" Target="../ink/ink505.xml"/><Relationship Id="rId548" Type="http://schemas.openxmlformats.org/officeDocument/2006/relationships/image" Target="../media/image361.png"/><Relationship Id="rId547" Type="http://schemas.openxmlformats.org/officeDocument/2006/relationships/customXml" Target="../ink/ink504.xml"/><Relationship Id="rId546" Type="http://schemas.openxmlformats.org/officeDocument/2006/relationships/image" Target="../media/image360.png"/><Relationship Id="rId545" Type="http://schemas.openxmlformats.org/officeDocument/2006/relationships/customXml" Target="../ink/ink503.xml"/><Relationship Id="rId544" Type="http://schemas.openxmlformats.org/officeDocument/2006/relationships/image" Target="../media/image359.png"/><Relationship Id="rId543" Type="http://schemas.openxmlformats.org/officeDocument/2006/relationships/customXml" Target="../ink/ink502.xml"/><Relationship Id="rId542" Type="http://schemas.openxmlformats.org/officeDocument/2006/relationships/image" Target="../media/image358.png"/><Relationship Id="rId541" Type="http://schemas.openxmlformats.org/officeDocument/2006/relationships/customXml" Target="../ink/ink501.xml"/><Relationship Id="rId540" Type="http://schemas.openxmlformats.org/officeDocument/2006/relationships/image" Target="../media/image357.png"/><Relationship Id="rId54" Type="http://schemas.openxmlformats.org/officeDocument/2006/relationships/image" Target="../media/image121.png"/><Relationship Id="rId539" Type="http://schemas.openxmlformats.org/officeDocument/2006/relationships/customXml" Target="../ink/ink500.xml"/><Relationship Id="rId538" Type="http://schemas.openxmlformats.org/officeDocument/2006/relationships/image" Target="../media/image356.png"/><Relationship Id="rId537" Type="http://schemas.openxmlformats.org/officeDocument/2006/relationships/customXml" Target="../ink/ink499.xml"/><Relationship Id="rId536" Type="http://schemas.openxmlformats.org/officeDocument/2006/relationships/image" Target="../media/image355.png"/><Relationship Id="rId535" Type="http://schemas.openxmlformats.org/officeDocument/2006/relationships/customXml" Target="../ink/ink498.xml"/><Relationship Id="rId534" Type="http://schemas.openxmlformats.org/officeDocument/2006/relationships/image" Target="../media/image354.png"/><Relationship Id="rId533" Type="http://schemas.openxmlformats.org/officeDocument/2006/relationships/customXml" Target="../ink/ink497.xml"/><Relationship Id="rId532" Type="http://schemas.openxmlformats.org/officeDocument/2006/relationships/image" Target="../media/image353.png"/><Relationship Id="rId531" Type="http://schemas.openxmlformats.org/officeDocument/2006/relationships/customXml" Target="../ink/ink496.xml"/><Relationship Id="rId530" Type="http://schemas.openxmlformats.org/officeDocument/2006/relationships/image" Target="../media/image352.png"/><Relationship Id="rId53" Type="http://schemas.openxmlformats.org/officeDocument/2006/relationships/customXml" Target="../ink/ink250.xml"/><Relationship Id="rId529" Type="http://schemas.openxmlformats.org/officeDocument/2006/relationships/customXml" Target="../ink/ink495.xml"/><Relationship Id="rId528" Type="http://schemas.openxmlformats.org/officeDocument/2006/relationships/image" Target="../media/image351.png"/><Relationship Id="rId527" Type="http://schemas.openxmlformats.org/officeDocument/2006/relationships/customXml" Target="../ink/ink494.xml"/><Relationship Id="rId526" Type="http://schemas.openxmlformats.org/officeDocument/2006/relationships/customXml" Target="../ink/ink493.xml"/><Relationship Id="rId525" Type="http://schemas.openxmlformats.org/officeDocument/2006/relationships/image" Target="../media/image350.png"/><Relationship Id="rId524" Type="http://schemas.openxmlformats.org/officeDocument/2006/relationships/customXml" Target="../ink/ink492.xml"/><Relationship Id="rId523" Type="http://schemas.openxmlformats.org/officeDocument/2006/relationships/image" Target="../media/image349.png"/><Relationship Id="rId522" Type="http://schemas.openxmlformats.org/officeDocument/2006/relationships/customXml" Target="../ink/ink491.xml"/><Relationship Id="rId521" Type="http://schemas.openxmlformats.org/officeDocument/2006/relationships/image" Target="../media/image348.png"/><Relationship Id="rId520" Type="http://schemas.openxmlformats.org/officeDocument/2006/relationships/customXml" Target="../ink/ink490.xml"/><Relationship Id="rId52" Type="http://schemas.openxmlformats.org/officeDocument/2006/relationships/image" Target="../media/image120.png"/><Relationship Id="rId519" Type="http://schemas.openxmlformats.org/officeDocument/2006/relationships/image" Target="../media/image347.png"/><Relationship Id="rId518" Type="http://schemas.openxmlformats.org/officeDocument/2006/relationships/customXml" Target="../ink/ink489.xml"/><Relationship Id="rId517" Type="http://schemas.openxmlformats.org/officeDocument/2006/relationships/customXml" Target="../ink/ink488.xml"/><Relationship Id="rId516" Type="http://schemas.openxmlformats.org/officeDocument/2006/relationships/image" Target="../media/image346.png"/><Relationship Id="rId515" Type="http://schemas.openxmlformats.org/officeDocument/2006/relationships/customXml" Target="../ink/ink487.xml"/><Relationship Id="rId514" Type="http://schemas.openxmlformats.org/officeDocument/2006/relationships/image" Target="../media/image345.png"/><Relationship Id="rId513" Type="http://schemas.openxmlformats.org/officeDocument/2006/relationships/customXml" Target="../ink/ink486.xml"/><Relationship Id="rId512" Type="http://schemas.openxmlformats.org/officeDocument/2006/relationships/image" Target="../media/image344.png"/><Relationship Id="rId511" Type="http://schemas.openxmlformats.org/officeDocument/2006/relationships/customXml" Target="../ink/ink485.xml"/><Relationship Id="rId510" Type="http://schemas.openxmlformats.org/officeDocument/2006/relationships/image" Target="../media/image343.png"/><Relationship Id="rId51" Type="http://schemas.openxmlformats.org/officeDocument/2006/relationships/customXml" Target="../ink/ink249.xml"/><Relationship Id="rId509" Type="http://schemas.openxmlformats.org/officeDocument/2006/relationships/customXml" Target="../ink/ink484.xml"/><Relationship Id="rId508" Type="http://schemas.openxmlformats.org/officeDocument/2006/relationships/customXml" Target="../ink/ink483.xml"/><Relationship Id="rId507" Type="http://schemas.openxmlformats.org/officeDocument/2006/relationships/image" Target="../media/image342.png"/><Relationship Id="rId506" Type="http://schemas.openxmlformats.org/officeDocument/2006/relationships/customXml" Target="../ink/ink482.xml"/><Relationship Id="rId505" Type="http://schemas.openxmlformats.org/officeDocument/2006/relationships/image" Target="../media/image341.png"/><Relationship Id="rId504" Type="http://schemas.openxmlformats.org/officeDocument/2006/relationships/customXml" Target="../ink/ink481.xml"/><Relationship Id="rId503" Type="http://schemas.openxmlformats.org/officeDocument/2006/relationships/image" Target="../media/image340.png"/><Relationship Id="rId502" Type="http://schemas.openxmlformats.org/officeDocument/2006/relationships/customXml" Target="../ink/ink480.xml"/><Relationship Id="rId501" Type="http://schemas.openxmlformats.org/officeDocument/2006/relationships/image" Target="../media/image339.png"/><Relationship Id="rId500" Type="http://schemas.openxmlformats.org/officeDocument/2006/relationships/customXml" Target="../ink/ink479.xml"/><Relationship Id="rId50" Type="http://schemas.openxmlformats.org/officeDocument/2006/relationships/image" Target="../media/image119.png"/><Relationship Id="rId5" Type="http://schemas.openxmlformats.org/officeDocument/2006/relationships/customXml" Target="../ink/ink226.xml"/><Relationship Id="rId499" Type="http://schemas.openxmlformats.org/officeDocument/2006/relationships/image" Target="../media/image338.png"/><Relationship Id="rId498" Type="http://schemas.openxmlformats.org/officeDocument/2006/relationships/customXml" Target="../ink/ink478.xml"/><Relationship Id="rId497" Type="http://schemas.openxmlformats.org/officeDocument/2006/relationships/image" Target="../media/image337.png"/><Relationship Id="rId496" Type="http://schemas.openxmlformats.org/officeDocument/2006/relationships/customXml" Target="../ink/ink477.xml"/><Relationship Id="rId495" Type="http://schemas.openxmlformats.org/officeDocument/2006/relationships/customXml" Target="../ink/ink476.xml"/><Relationship Id="rId494" Type="http://schemas.openxmlformats.org/officeDocument/2006/relationships/image" Target="../media/image336.png"/><Relationship Id="rId493" Type="http://schemas.openxmlformats.org/officeDocument/2006/relationships/customXml" Target="../ink/ink475.xml"/><Relationship Id="rId492" Type="http://schemas.openxmlformats.org/officeDocument/2006/relationships/image" Target="../media/image335.png"/><Relationship Id="rId491" Type="http://schemas.openxmlformats.org/officeDocument/2006/relationships/customXml" Target="../ink/ink474.xml"/><Relationship Id="rId490" Type="http://schemas.openxmlformats.org/officeDocument/2006/relationships/image" Target="../media/image334.png"/><Relationship Id="rId49" Type="http://schemas.openxmlformats.org/officeDocument/2006/relationships/customXml" Target="../ink/ink248.xml"/><Relationship Id="rId489" Type="http://schemas.openxmlformats.org/officeDocument/2006/relationships/customXml" Target="../ink/ink473.xml"/><Relationship Id="rId488" Type="http://schemas.openxmlformats.org/officeDocument/2006/relationships/image" Target="../media/image333.png"/><Relationship Id="rId487" Type="http://schemas.openxmlformats.org/officeDocument/2006/relationships/customXml" Target="../ink/ink472.xml"/><Relationship Id="rId486" Type="http://schemas.openxmlformats.org/officeDocument/2006/relationships/customXml" Target="../ink/ink471.xml"/><Relationship Id="rId485" Type="http://schemas.openxmlformats.org/officeDocument/2006/relationships/image" Target="../media/image332.png"/><Relationship Id="rId484" Type="http://schemas.openxmlformats.org/officeDocument/2006/relationships/customXml" Target="../ink/ink470.xml"/><Relationship Id="rId483" Type="http://schemas.openxmlformats.org/officeDocument/2006/relationships/customXml" Target="../ink/ink469.xml"/><Relationship Id="rId482" Type="http://schemas.openxmlformats.org/officeDocument/2006/relationships/image" Target="../media/image331.png"/><Relationship Id="rId481" Type="http://schemas.openxmlformats.org/officeDocument/2006/relationships/customXml" Target="../ink/ink468.xml"/><Relationship Id="rId480" Type="http://schemas.openxmlformats.org/officeDocument/2006/relationships/image" Target="../media/image330.png"/><Relationship Id="rId48" Type="http://schemas.openxmlformats.org/officeDocument/2006/relationships/image" Target="../media/image118.png"/><Relationship Id="rId479" Type="http://schemas.openxmlformats.org/officeDocument/2006/relationships/customXml" Target="../ink/ink467.xml"/><Relationship Id="rId478" Type="http://schemas.openxmlformats.org/officeDocument/2006/relationships/image" Target="../media/image329.png"/><Relationship Id="rId477" Type="http://schemas.openxmlformats.org/officeDocument/2006/relationships/customXml" Target="../ink/ink466.xml"/><Relationship Id="rId476" Type="http://schemas.openxmlformats.org/officeDocument/2006/relationships/image" Target="../media/image328.png"/><Relationship Id="rId475" Type="http://schemas.openxmlformats.org/officeDocument/2006/relationships/customXml" Target="../ink/ink465.xml"/><Relationship Id="rId474" Type="http://schemas.openxmlformats.org/officeDocument/2006/relationships/customXml" Target="../ink/ink464.xml"/><Relationship Id="rId473" Type="http://schemas.openxmlformats.org/officeDocument/2006/relationships/image" Target="../media/image327.png"/><Relationship Id="rId472" Type="http://schemas.openxmlformats.org/officeDocument/2006/relationships/customXml" Target="../ink/ink463.xml"/><Relationship Id="rId471" Type="http://schemas.openxmlformats.org/officeDocument/2006/relationships/image" Target="../media/image326.png"/><Relationship Id="rId470" Type="http://schemas.openxmlformats.org/officeDocument/2006/relationships/customXml" Target="../ink/ink462.xml"/><Relationship Id="rId47" Type="http://schemas.openxmlformats.org/officeDocument/2006/relationships/customXml" Target="../ink/ink247.xml"/><Relationship Id="rId469" Type="http://schemas.openxmlformats.org/officeDocument/2006/relationships/image" Target="../media/image325.png"/><Relationship Id="rId468" Type="http://schemas.openxmlformats.org/officeDocument/2006/relationships/customXml" Target="../ink/ink461.xml"/><Relationship Id="rId467" Type="http://schemas.openxmlformats.org/officeDocument/2006/relationships/image" Target="../media/image324.png"/><Relationship Id="rId466" Type="http://schemas.openxmlformats.org/officeDocument/2006/relationships/customXml" Target="../ink/ink460.xml"/><Relationship Id="rId465" Type="http://schemas.openxmlformats.org/officeDocument/2006/relationships/image" Target="../media/image323.png"/><Relationship Id="rId464" Type="http://schemas.openxmlformats.org/officeDocument/2006/relationships/customXml" Target="../ink/ink459.xml"/><Relationship Id="rId463" Type="http://schemas.openxmlformats.org/officeDocument/2006/relationships/image" Target="../media/image322.png"/><Relationship Id="rId462" Type="http://schemas.openxmlformats.org/officeDocument/2006/relationships/customXml" Target="../ink/ink458.xml"/><Relationship Id="rId461" Type="http://schemas.openxmlformats.org/officeDocument/2006/relationships/image" Target="../media/image321.png"/><Relationship Id="rId460" Type="http://schemas.openxmlformats.org/officeDocument/2006/relationships/customXml" Target="../ink/ink457.xml"/><Relationship Id="rId46" Type="http://schemas.openxmlformats.org/officeDocument/2006/relationships/image" Target="../media/image117.png"/><Relationship Id="rId459" Type="http://schemas.openxmlformats.org/officeDocument/2006/relationships/image" Target="../media/image320.png"/><Relationship Id="rId458" Type="http://schemas.openxmlformats.org/officeDocument/2006/relationships/customXml" Target="../ink/ink456.xml"/><Relationship Id="rId457" Type="http://schemas.openxmlformats.org/officeDocument/2006/relationships/image" Target="../media/image319.png"/><Relationship Id="rId456" Type="http://schemas.openxmlformats.org/officeDocument/2006/relationships/customXml" Target="../ink/ink455.xml"/><Relationship Id="rId455" Type="http://schemas.openxmlformats.org/officeDocument/2006/relationships/image" Target="../media/image318.png"/><Relationship Id="rId454" Type="http://schemas.openxmlformats.org/officeDocument/2006/relationships/customXml" Target="../ink/ink454.xml"/><Relationship Id="rId453" Type="http://schemas.openxmlformats.org/officeDocument/2006/relationships/image" Target="../media/image317.png"/><Relationship Id="rId452" Type="http://schemas.openxmlformats.org/officeDocument/2006/relationships/customXml" Target="../ink/ink453.xml"/><Relationship Id="rId451" Type="http://schemas.openxmlformats.org/officeDocument/2006/relationships/customXml" Target="../ink/ink452.xml"/><Relationship Id="rId450" Type="http://schemas.openxmlformats.org/officeDocument/2006/relationships/image" Target="../media/image316.png"/><Relationship Id="rId45" Type="http://schemas.openxmlformats.org/officeDocument/2006/relationships/customXml" Target="../ink/ink246.xml"/><Relationship Id="rId449" Type="http://schemas.openxmlformats.org/officeDocument/2006/relationships/customXml" Target="../ink/ink451.xml"/><Relationship Id="rId448" Type="http://schemas.openxmlformats.org/officeDocument/2006/relationships/image" Target="../media/image315.png"/><Relationship Id="rId447" Type="http://schemas.openxmlformats.org/officeDocument/2006/relationships/customXml" Target="../ink/ink450.xml"/><Relationship Id="rId446" Type="http://schemas.openxmlformats.org/officeDocument/2006/relationships/image" Target="../media/image314.png"/><Relationship Id="rId445" Type="http://schemas.openxmlformats.org/officeDocument/2006/relationships/customXml" Target="../ink/ink449.xml"/><Relationship Id="rId444" Type="http://schemas.openxmlformats.org/officeDocument/2006/relationships/image" Target="../media/image313.png"/><Relationship Id="rId443" Type="http://schemas.openxmlformats.org/officeDocument/2006/relationships/customXml" Target="../ink/ink448.xml"/><Relationship Id="rId442" Type="http://schemas.openxmlformats.org/officeDocument/2006/relationships/image" Target="../media/image312.png"/><Relationship Id="rId441" Type="http://schemas.openxmlformats.org/officeDocument/2006/relationships/customXml" Target="../ink/ink447.xml"/><Relationship Id="rId440" Type="http://schemas.openxmlformats.org/officeDocument/2006/relationships/image" Target="../media/image311.png"/><Relationship Id="rId44" Type="http://schemas.openxmlformats.org/officeDocument/2006/relationships/image" Target="../media/image116.png"/><Relationship Id="rId439" Type="http://schemas.openxmlformats.org/officeDocument/2006/relationships/customXml" Target="../ink/ink446.xml"/><Relationship Id="rId438" Type="http://schemas.openxmlformats.org/officeDocument/2006/relationships/customXml" Target="../ink/ink445.xml"/><Relationship Id="rId437" Type="http://schemas.openxmlformats.org/officeDocument/2006/relationships/image" Target="../media/image310.png"/><Relationship Id="rId436" Type="http://schemas.openxmlformats.org/officeDocument/2006/relationships/customXml" Target="../ink/ink444.xml"/><Relationship Id="rId435" Type="http://schemas.openxmlformats.org/officeDocument/2006/relationships/image" Target="../media/image309.png"/><Relationship Id="rId434" Type="http://schemas.openxmlformats.org/officeDocument/2006/relationships/customXml" Target="../ink/ink443.xml"/><Relationship Id="rId433" Type="http://schemas.openxmlformats.org/officeDocument/2006/relationships/image" Target="../media/image308.png"/><Relationship Id="rId432" Type="http://schemas.openxmlformats.org/officeDocument/2006/relationships/customXml" Target="../ink/ink442.xml"/><Relationship Id="rId431" Type="http://schemas.openxmlformats.org/officeDocument/2006/relationships/image" Target="../media/image307.png"/><Relationship Id="rId430" Type="http://schemas.openxmlformats.org/officeDocument/2006/relationships/customXml" Target="../ink/ink441.xml"/><Relationship Id="rId43" Type="http://schemas.openxmlformats.org/officeDocument/2006/relationships/customXml" Target="../ink/ink245.xml"/><Relationship Id="rId429" Type="http://schemas.openxmlformats.org/officeDocument/2006/relationships/image" Target="../media/image306.png"/><Relationship Id="rId428" Type="http://schemas.openxmlformats.org/officeDocument/2006/relationships/customXml" Target="../ink/ink440.xml"/><Relationship Id="rId427" Type="http://schemas.openxmlformats.org/officeDocument/2006/relationships/image" Target="../media/image305.png"/><Relationship Id="rId426" Type="http://schemas.openxmlformats.org/officeDocument/2006/relationships/customXml" Target="../ink/ink439.xml"/><Relationship Id="rId425" Type="http://schemas.openxmlformats.org/officeDocument/2006/relationships/image" Target="../media/image304.png"/><Relationship Id="rId424" Type="http://schemas.openxmlformats.org/officeDocument/2006/relationships/customXml" Target="../ink/ink438.xml"/><Relationship Id="rId423" Type="http://schemas.openxmlformats.org/officeDocument/2006/relationships/image" Target="../media/image303.png"/><Relationship Id="rId422" Type="http://schemas.openxmlformats.org/officeDocument/2006/relationships/customXml" Target="../ink/ink437.xml"/><Relationship Id="rId421" Type="http://schemas.openxmlformats.org/officeDocument/2006/relationships/image" Target="../media/image302.png"/><Relationship Id="rId420" Type="http://schemas.openxmlformats.org/officeDocument/2006/relationships/customXml" Target="../ink/ink436.xml"/><Relationship Id="rId42" Type="http://schemas.openxmlformats.org/officeDocument/2006/relationships/image" Target="../media/image115.png"/><Relationship Id="rId419" Type="http://schemas.openxmlformats.org/officeDocument/2006/relationships/image" Target="../media/image301.png"/><Relationship Id="rId418" Type="http://schemas.openxmlformats.org/officeDocument/2006/relationships/customXml" Target="../ink/ink435.xml"/><Relationship Id="rId417" Type="http://schemas.openxmlformats.org/officeDocument/2006/relationships/image" Target="../media/image300.png"/><Relationship Id="rId416" Type="http://schemas.openxmlformats.org/officeDocument/2006/relationships/customXml" Target="../ink/ink434.xml"/><Relationship Id="rId415" Type="http://schemas.openxmlformats.org/officeDocument/2006/relationships/image" Target="../media/image299.png"/><Relationship Id="rId414" Type="http://schemas.openxmlformats.org/officeDocument/2006/relationships/customXml" Target="../ink/ink433.xml"/><Relationship Id="rId413" Type="http://schemas.openxmlformats.org/officeDocument/2006/relationships/image" Target="../media/image298.png"/><Relationship Id="rId412" Type="http://schemas.openxmlformats.org/officeDocument/2006/relationships/customXml" Target="../ink/ink432.xml"/><Relationship Id="rId411" Type="http://schemas.openxmlformats.org/officeDocument/2006/relationships/image" Target="../media/image297.png"/><Relationship Id="rId410" Type="http://schemas.openxmlformats.org/officeDocument/2006/relationships/customXml" Target="../ink/ink431.xml"/><Relationship Id="rId41" Type="http://schemas.openxmlformats.org/officeDocument/2006/relationships/customXml" Target="../ink/ink244.xml"/><Relationship Id="rId409" Type="http://schemas.openxmlformats.org/officeDocument/2006/relationships/image" Target="../media/image296.png"/><Relationship Id="rId408" Type="http://schemas.openxmlformats.org/officeDocument/2006/relationships/customXml" Target="../ink/ink430.xml"/><Relationship Id="rId407" Type="http://schemas.openxmlformats.org/officeDocument/2006/relationships/image" Target="../media/image295.png"/><Relationship Id="rId406" Type="http://schemas.openxmlformats.org/officeDocument/2006/relationships/customXml" Target="../ink/ink429.xml"/><Relationship Id="rId405" Type="http://schemas.openxmlformats.org/officeDocument/2006/relationships/image" Target="../media/image294.png"/><Relationship Id="rId404" Type="http://schemas.openxmlformats.org/officeDocument/2006/relationships/customXml" Target="../ink/ink428.xml"/><Relationship Id="rId403" Type="http://schemas.openxmlformats.org/officeDocument/2006/relationships/customXml" Target="../ink/ink427.xml"/><Relationship Id="rId402" Type="http://schemas.openxmlformats.org/officeDocument/2006/relationships/image" Target="../media/image293.png"/><Relationship Id="rId401" Type="http://schemas.openxmlformats.org/officeDocument/2006/relationships/customXml" Target="../ink/ink426.xml"/><Relationship Id="rId400" Type="http://schemas.openxmlformats.org/officeDocument/2006/relationships/image" Target="../media/image292.png"/><Relationship Id="rId40" Type="http://schemas.openxmlformats.org/officeDocument/2006/relationships/image" Target="../media/image114.png"/><Relationship Id="rId4" Type="http://schemas.openxmlformats.org/officeDocument/2006/relationships/image" Target="../media/image96.png"/><Relationship Id="rId399" Type="http://schemas.openxmlformats.org/officeDocument/2006/relationships/customXml" Target="../ink/ink425.xml"/><Relationship Id="rId398" Type="http://schemas.openxmlformats.org/officeDocument/2006/relationships/image" Target="../media/image291.png"/><Relationship Id="rId397" Type="http://schemas.openxmlformats.org/officeDocument/2006/relationships/customXml" Target="../ink/ink424.xml"/><Relationship Id="rId396" Type="http://schemas.openxmlformats.org/officeDocument/2006/relationships/image" Target="../media/image290.png"/><Relationship Id="rId395" Type="http://schemas.openxmlformats.org/officeDocument/2006/relationships/customXml" Target="../ink/ink423.xml"/><Relationship Id="rId394" Type="http://schemas.openxmlformats.org/officeDocument/2006/relationships/image" Target="../media/image289.png"/><Relationship Id="rId393" Type="http://schemas.openxmlformats.org/officeDocument/2006/relationships/customXml" Target="../ink/ink422.xml"/><Relationship Id="rId392" Type="http://schemas.openxmlformats.org/officeDocument/2006/relationships/image" Target="../media/image288.png"/><Relationship Id="rId391" Type="http://schemas.openxmlformats.org/officeDocument/2006/relationships/customXml" Target="../ink/ink421.xml"/><Relationship Id="rId390" Type="http://schemas.openxmlformats.org/officeDocument/2006/relationships/image" Target="../media/image287.png"/><Relationship Id="rId39" Type="http://schemas.openxmlformats.org/officeDocument/2006/relationships/customXml" Target="../ink/ink243.xml"/><Relationship Id="rId389" Type="http://schemas.openxmlformats.org/officeDocument/2006/relationships/customXml" Target="../ink/ink420.xml"/><Relationship Id="rId388" Type="http://schemas.openxmlformats.org/officeDocument/2006/relationships/image" Target="../media/image286.png"/><Relationship Id="rId387" Type="http://schemas.openxmlformats.org/officeDocument/2006/relationships/customXml" Target="../ink/ink419.xml"/><Relationship Id="rId386" Type="http://schemas.openxmlformats.org/officeDocument/2006/relationships/image" Target="../media/image285.png"/><Relationship Id="rId385" Type="http://schemas.openxmlformats.org/officeDocument/2006/relationships/customXml" Target="../ink/ink418.xml"/><Relationship Id="rId384" Type="http://schemas.openxmlformats.org/officeDocument/2006/relationships/image" Target="../media/image284.png"/><Relationship Id="rId383" Type="http://schemas.openxmlformats.org/officeDocument/2006/relationships/customXml" Target="../ink/ink417.xml"/><Relationship Id="rId382" Type="http://schemas.openxmlformats.org/officeDocument/2006/relationships/image" Target="../media/image283.png"/><Relationship Id="rId381" Type="http://schemas.openxmlformats.org/officeDocument/2006/relationships/customXml" Target="../ink/ink416.xml"/><Relationship Id="rId380" Type="http://schemas.openxmlformats.org/officeDocument/2006/relationships/image" Target="../media/image282.png"/><Relationship Id="rId38" Type="http://schemas.openxmlformats.org/officeDocument/2006/relationships/image" Target="../media/image113.png"/><Relationship Id="rId379" Type="http://schemas.openxmlformats.org/officeDocument/2006/relationships/customXml" Target="../ink/ink415.xml"/><Relationship Id="rId378" Type="http://schemas.openxmlformats.org/officeDocument/2006/relationships/image" Target="../media/image281.png"/><Relationship Id="rId377" Type="http://schemas.openxmlformats.org/officeDocument/2006/relationships/customXml" Target="../ink/ink414.xml"/><Relationship Id="rId376" Type="http://schemas.openxmlformats.org/officeDocument/2006/relationships/image" Target="../media/image280.png"/><Relationship Id="rId375" Type="http://schemas.openxmlformats.org/officeDocument/2006/relationships/customXml" Target="../ink/ink413.xml"/><Relationship Id="rId374" Type="http://schemas.openxmlformats.org/officeDocument/2006/relationships/image" Target="../media/image279.png"/><Relationship Id="rId373" Type="http://schemas.openxmlformats.org/officeDocument/2006/relationships/customXml" Target="../ink/ink412.xml"/><Relationship Id="rId372" Type="http://schemas.openxmlformats.org/officeDocument/2006/relationships/image" Target="../media/image278.png"/><Relationship Id="rId371" Type="http://schemas.openxmlformats.org/officeDocument/2006/relationships/customXml" Target="../ink/ink411.xml"/><Relationship Id="rId370" Type="http://schemas.openxmlformats.org/officeDocument/2006/relationships/image" Target="../media/image277.png"/><Relationship Id="rId37" Type="http://schemas.openxmlformats.org/officeDocument/2006/relationships/customXml" Target="../ink/ink242.xml"/><Relationship Id="rId369" Type="http://schemas.openxmlformats.org/officeDocument/2006/relationships/customXml" Target="../ink/ink410.xml"/><Relationship Id="rId368" Type="http://schemas.openxmlformats.org/officeDocument/2006/relationships/image" Target="../media/image276.png"/><Relationship Id="rId367" Type="http://schemas.openxmlformats.org/officeDocument/2006/relationships/customXml" Target="../ink/ink409.xml"/><Relationship Id="rId366" Type="http://schemas.openxmlformats.org/officeDocument/2006/relationships/image" Target="../media/image275.png"/><Relationship Id="rId365" Type="http://schemas.openxmlformats.org/officeDocument/2006/relationships/customXml" Target="../ink/ink408.xml"/><Relationship Id="rId364" Type="http://schemas.openxmlformats.org/officeDocument/2006/relationships/image" Target="../media/image274.png"/><Relationship Id="rId363" Type="http://schemas.openxmlformats.org/officeDocument/2006/relationships/customXml" Target="../ink/ink407.xml"/><Relationship Id="rId362" Type="http://schemas.openxmlformats.org/officeDocument/2006/relationships/image" Target="../media/image273.png"/><Relationship Id="rId361" Type="http://schemas.openxmlformats.org/officeDocument/2006/relationships/customXml" Target="../ink/ink406.xml"/><Relationship Id="rId360" Type="http://schemas.openxmlformats.org/officeDocument/2006/relationships/image" Target="../media/image272.png"/><Relationship Id="rId36" Type="http://schemas.openxmlformats.org/officeDocument/2006/relationships/image" Target="../media/image112.png"/><Relationship Id="rId359" Type="http://schemas.openxmlformats.org/officeDocument/2006/relationships/customXml" Target="../ink/ink405.xml"/><Relationship Id="rId358" Type="http://schemas.openxmlformats.org/officeDocument/2006/relationships/image" Target="../media/image271.png"/><Relationship Id="rId357" Type="http://schemas.openxmlformats.org/officeDocument/2006/relationships/customXml" Target="../ink/ink404.xml"/><Relationship Id="rId356" Type="http://schemas.openxmlformats.org/officeDocument/2006/relationships/image" Target="../media/image270.png"/><Relationship Id="rId355" Type="http://schemas.openxmlformats.org/officeDocument/2006/relationships/customXml" Target="../ink/ink403.xml"/><Relationship Id="rId354" Type="http://schemas.openxmlformats.org/officeDocument/2006/relationships/image" Target="../media/image269.png"/><Relationship Id="rId353" Type="http://schemas.openxmlformats.org/officeDocument/2006/relationships/customXml" Target="../ink/ink402.xml"/><Relationship Id="rId352" Type="http://schemas.openxmlformats.org/officeDocument/2006/relationships/image" Target="../media/image268.png"/><Relationship Id="rId351" Type="http://schemas.openxmlformats.org/officeDocument/2006/relationships/customXml" Target="../ink/ink401.xml"/><Relationship Id="rId350" Type="http://schemas.openxmlformats.org/officeDocument/2006/relationships/image" Target="../media/image267.png"/><Relationship Id="rId35" Type="http://schemas.openxmlformats.org/officeDocument/2006/relationships/customXml" Target="../ink/ink241.xml"/><Relationship Id="rId349" Type="http://schemas.openxmlformats.org/officeDocument/2006/relationships/customXml" Target="../ink/ink400.xml"/><Relationship Id="rId348" Type="http://schemas.openxmlformats.org/officeDocument/2006/relationships/image" Target="../media/image266.png"/><Relationship Id="rId347" Type="http://schemas.openxmlformats.org/officeDocument/2006/relationships/customXml" Target="../ink/ink399.xml"/><Relationship Id="rId346" Type="http://schemas.openxmlformats.org/officeDocument/2006/relationships/image" Target="../media/image265.png"/><Relationship Id="rId345" Type="http://schemas.openxmlformats.org/officeDocument/2006/relationships/customXml" Target="../ink/ink398.xml"/><Relationship Id="rId344" Type="http://schemas.openxmlformats.org/officeDocument/2006/relationships/image" Target="../media/image264.png"/><Relationship Id="rId343" Type="http://schemas.openxmlformats.org/officeDocument/2006/relationships/customXml" Target="../ink/ink397.xml"/><Relationship Id="rId342" Type="http://schemas.openxmlformats.org/officeDocument/2006/relationships/image" Target="../media/image263.png"/><Relationship Id="rId341" Type="http://schemas.openxmlformats.org/officeDocument/2006/relationships/customXml" Target="../ink/ink396.xml"/><Relationship Id="rId340" Type="http://schemas.openxmlformats.org/officeDocument/2006/relationships/image" Target="../media/image262.png"/><Relationship Id="rId34" Type="http://schemas.openxmlformats.org/officeDocument/2006/relationships/image" Target="../media/image111.png"/><Relationship Id="rId339" Type="http://schemas.openxmlformats.org/officeDocument/2006/relationships/customXml" Target="../ink/ink395.xml"/><Relationship Id="rId338" Type="http://schemas.openxmlformats.org/officeDocument/2006/relationships/image" Target="../media/image261.png"/><Relationship Id="rId337" Type="http://schemas.openxmlformats.org/officeDocument/2006/relationships/customXml" Target="../ink/ink394.xml"/><Relationship Id="rId336" Type="http://schemas.openxmlformats.org/officeDocument/2006/relationships/image" Target="../media/image260.png"/><Relationship Id="rId335" Type="http://schemas.openxmlformats.org/officeDocument/2006/relationships/customXml" Target="../ink/ink393.xml"/><Relationship Id="rId334" Type="http://schemas.openxmlformats.org/officeDocument/2006/relationships/image" Target="../media/image259.png"/><Relationship Id="rId333" Type="http://schemas.openxmlformats.org/officeDocument/2006/relationships/customXml" Target="../ink/ink392.xml"/><Relationship Id="rId332" Type="http://schemas.openxmlformats.org/officeDocument/2006/relationships/image" Target="../media/image258.png"/><Relationship Id="rId331" Type="http://schemas.openxmlformats.org/officeDocument/2006/relationships/customXml" Target="../ink/ink391.xml"/><Relationship Id="rId330" Type="http://schemas.openxmlformats.org/officeDocument/2006/relationships/image" Target="../media/image257.png"/><Relationship Id="rId33" Type="http://schemas.openxmlformats.org/officeDocument/2006/relationships/customXml" Target="../ink/ink240.xml"/><Relationship Id="rId329" Type="http://schemas.openxmlformats.org/officeDocument/2006/relationships/customXml" Target="../ink/ink390.xml"/><Relationship Id="rId328" Type="http://schemas.openxmlformats.org/officeDocument/2006/relationships/image" Target="../media/image256.png"/><Relationship Id="rId327" Type="http://schemas.openxmlformats.org/officeDocument/2006/relationships/customXml" Target="../ink/ink389.xml"/><Relationship Id="rId326" Type="http://schemas.openxmlformats.org/officeDocument/2006/relationships/image" Target="../media/image255.png"/><Relationship Id="rId325" Type="http://schemas.openxmlformats.org/officeDocument/2006/relationships/customXml" Target="../ink/ink388.xml"/><Relationship Id="rId324" Type="http://schemas.openxmlformats.org/officeDocument/2006/relationships/customXml" Target="../ink/ink387.xml"/><Relationship Id="rId323" Type="http://schemas.openxmlformats.org/officeDocument/2006/relationships/image" Target="../media/image254.png"/><Relationship Id="rId322" Type="http://schemas.openxmlformats.org/officeDocument/2006/relationships/customXml" Target="../ink/ink386.xml"/><Relationship Id="rId321" Type="http://schemas.openxmlformats.org/officeDocument/2006/relationships/image" Target="../media/image253.png"/><Relationship Id="rId320" Type="http://schemas.openxmlformats.org/officeDocument/2006/relationships/customXml" Target="../ink/ink385.xml"/><Relationship Id="rId32" Type="http://schemas.openxmlformats.org/officeDocument/2006/relationships/image" Target="../media/image110.png"/><Relationship Id="rId319" Type="http://schemas.openxmlformats.org/officeDocument/2006/relationships/image" Target="../media/image252.png"/><Relationship Id="rId318" Type="http://schemas.openxmlformats.org/officeDocument/2006/relationships/customXml" Target="../ink/ink384.xml"/><Relationship Id="rId317" Type="http://schemas.openxmlformats.org/officeDocument/2006/relationships/image" Target="../media/image251.png"/><Relationship Id="rId316" Type="http://schemas.openxmlformats.org/officeDocument/2006/relationships/customXml" Target="../ink/ink383.xml"/><Relationship Id="rId315" Type="http://schemas.openxmlformats.org/officeDocument/2006/relationships/image" Target="../media/image250.png"/><Relationship Id="rId314" Type="http://schemas.openxmlformats.org/officeDocument/2006/relationships/customXml" Target="../ink/ink382.xml"/><Relationship Id="rId313" Type="http://schemas.openxmlformats.org/officeDocument/2006/relationships/image" Target="../media/image249.png"/><Relationship Id="rId312" Type="http://schemas.openxmlformats.org/officeDocument/2006/relationships/customXml" Target="../ink/ink381.xml"/><Relationship Id="rId311" Type="http://schemas.openxmlformats.org/officeDocument/2006/relationships/image" Target="../media/image248.png"/><Relationship Id="rId310" Type="http://schemas.openxmlformats.org/officeDocument/2006/relationships/customXml" Target="../ink/ink380.xml"/><Relationship Id="rId31" Type="http://schemas.openxmlformats.org/officeDocument/2006/relationships/customXml" Target="../ink/ink239.xml"/><Relationship Id="rId309" Type="http://schemas.openxmlformats.org/officeDocument/2006/relationships/image" Target="../media/image247.png"/><Relationship Id="rId308" Type="http://schemas.openxmlformats.org/officeDocument/2006/relationships/customXml" Target="../ink/ink379.xml"/><Relationship Id="rId307" Type="http://schemas.openxmlformats.org/officeDocument/2006/relationships/image" Target="../media/image246.png"/><Relationship Id="rId306" Type="http://schemas.openxmlformats.org/officeDocument/2006/relationships/customXml" Target="../ink/ink378.xml"/><Relationship Id="rId305" Type="http://schemas.openxmlformats.org/officeDocument/2006/relationships/image" Target="../media/image245.png"/><Relationship Id="rId304" Type="http://schemas.openxmlformats.org/officeDocument/2006/relationships/customXml" Target="../ink/ink377.xml"/><Relationship Id="rId303" Type="http://schemas.openxmlformats.org/officeDocument/2006/relationships/image" Target="../media/image244.png"/><Relationship Id="rId302" Type="http://schemas.openxmlformats.org/officeDocument/2006/relationships/customXml" Target="../ink/ink376.xml"/><Relationship Id="rId301" Type="http://schemas.openxmlformats.org/officeDocument/2006/relationships/image" Target="../media/image243.png"/><Relationship Id="rId300" Type="http://schemas.openxmlformats.org/officeDocument/2006/relationships/customXml" Target="../ink/ink375.xml"/><Relationship Id="rId30" Type="http://schemas.openxmlformats.org/officeDocument/2006/relationships/image" Target="../media/image109.png"/><Relationship Id="rId3" Type="http://schemas.openxmlformats.org/officeDocument/2006/relationships/customXml" Target="../ink/ink225.xml"/><Relationship Id="rId299" Type="http://schemas.openxmlformats.org/officeDocument/2006/relationships/image" Target="../media/image242.png"/><Relationship Id="rId298" Type="http://schemas.openxmlformats.org/officeDocument/2006/relationships/customXml" Target="../ink/ink374.xml"/><Relationship Id="rId297" Type="http://schemas.openxmlformats.org/officeDocument/2006/relationships/image" Target="../media/image241.png"/><Relationship Id="rId296" Type="http://schemas.openxmlformats.org/officeDocument/2006/relationships/customXml" Target="../ink/ink373.xml"/><Relationship Id="rId295" Type="http://schemas.openxmlformats.org/officeDocument/2006/relationships/image" Target="../media/image240.png"/><Relationship Id="rId294" Type="http://schemas.openxmlformats.org/officeDocument/2006/relationships/customXml" Target="../ink/ink372.xml"/><Relationship Id="rId293" Type="http://schemas.openxmlformats.org/officeDocument/2006/relationships/image" Target="../media/image239.png"/><Relationship Id="rId292" Type="http://schemas.openxmlformats.org/officeDocument/2006/relationships/customXml" Target="../ink/ink371.xml"/><Relationship Id="rId291" Type="http://schemas.openxmlformats.org/officeDocument/2006/relationships/image" Target="../media/image238.png"/><Relationship Id="rId290" Type="http://schemas.openxmlformats.org/officeDocument/2006/relationships/customXml" Target="../ink/ink370.xml"/><Relationship Id="rId29" Type="http://schemas.openxmlformats.org/officeDocument/2006/relationships/customXml" Target="../ink/ink238.xml"/><Relationship Id="rId289" Type="http://schemas.openxmlformats.org/officeDocument/2006/relationships/image" Target="../media/image237.png"/><Relationship Id="rId288" Type="http://schemas.openxmlformats.org/officeDocument/2006/relationships/customXml" Target="../ink/ink369.xml"/><Relationship Id="rId287" Type="http://schemas.openxmlformats.org/officeDocument/2006/relationships/image" Target="../media/image236.png"/><Relationship Id="rId286" Type="http://schemas.openxmlformats.org/officeDocument/2006/relationships/customXml" Target="../ink/ink368.xml"/><Relationship Id="rId285" Type="http://schemas.openxmlformats.org/officeDocument/2006/relationships/image" Target="../media/image235.png"/><Relationship Id="rId284" Type="http://schemas.openxmlformats.org/officeDocument/2006/relationships/customXml" Target="../ink/ink367.xml"/><Relationship Id="rId283" Type="http://schemas.openxmlformats.org/officeDocument/2006/relationships/image" Target="../media/image234.png"/><Relationship Id="rId282" Type="http://schemas.openxmlformats.org/officeDocument/2006/relationships/customXml" Target="../ink/ink366.xml"/><Relationship Id="rId281" Type="http://schemas.openxmlformats.org/officeDocument/2006/relationships/image" Target="../media/image233.png"/><Relationship Id="rId280" Type="http://schemas.openxmlformats.org/officeDocument/2006/relationships/customXml" Target="../ink/ink365.xml"/><Relationship Id="rId28" Type="http://schemas.openxmlformats.org/officeDocument/2006/relationships/image" Target="../media/image108.png"/><Relationship Id="rId279" Type="http://schemas.openxmlformats.org/officeDocument/2006/relationships/image" Target="../media/image232.png"/><Relationship Id="rId278" Type="http://schemas.openxmlformats.org/officeDocument/2006/relationships/customXml" Target="../ink/ink364.xml"/><Relationship Id="rId277" Type="http://schemas.openxmlformats.org/officeDocument/2006/relationships/image" Target="../media/image231.png"/><Relationship Id="rId276" Type="http://schemas.openxmlformats.org/officeDocument/2006/relationships/customXml" Target="../ink/ink363.xml"/><Relationship Id="rId275" Type="http://schemas.openxmlformats.org/officeDocument/2006/relationships/image" Target="../media/image230.png"/><Relationship Id="rId274" Type="http://schemas.openxmlformats.org/officeDocument/2006/relationships/customXml" Target="../ink/ink362.xml"/><Relationship Id="rId273" Type="http://schemas.openxmlformats.org/officeDocument/2006/relationships/image" Target="../media/image229.png"/><Relationship Id="rId272" Type="http://schemas.openxmlformats.org/officeDocument/2006/relationships/customXml" Target="../ink/ink361.xml"/><Relationship Id="rId271" Type="http://schemas.openxmlformats.org/officeDocument/2006/relationships/image" Target="../media/image228.png"/><Relationship Id="rId270" Type="http://schemas.openxmlformats.org/officeDocument/2006/relationships/customXml" Target="../ink/ink360.xml"/><Relationship Id="rId27" Type="http://schemas.openxmlformats.org/officeDocument/2006/relationships/customXml" Target="../ink/ink237.xml"/><Relationship Id="rId269" Type="http://schemas.openxmlformats.org/officeDocument/2006/relationships/image" Target="../media/image227.png"/><Relationship Id="rId268" Type="http://schemas.openxmlformats.org/officeDocument/2006/relationships/customXml" Target="../ink/ink359.xml"/><Relationship Id="rId267" Type="http://schemas.openxmlformats.org/officeDocument/2006/relationships/image" Target="../media/image226.png"/><Relationship Id="rId266" Type="http://schemas.openxmlformats.org/officeDocument/2006/relationships/customXml" Target="../ink/ink358.xml"/><Relationship Id="rId265" Type="http://schemas.openxmlformats.org/officeDocument/2006/relationships/image" Target="../media/image225.png"/><Relationship Id="rId264" Type="http://schemas.openxmlformats.org/officeDocument/2006/relationships/customXml" Target="../ink/ink357.xml"/><Relationship Id="rId263" Type="http://schemas.openxmlformats.org/officeDocument/2006/relationships/image" Target="../media/image224.png"/><Relationship Id="rId262" Type="http://schemas.openxmlformats.org/officeDocument/2006/relationships/customXml" Target="../ink/ink356.xml"/><Relationship Id="rId261" Type="http://schemas.openxmlformats.org/officeDocument/2006/relationships/image" Target="../media/image223.png"/><Relationship Id="rId260" Type="http://schemas.openxmlformats.org/officeDocument/2006/relationships/customXml" Target="../ink/ink355.xml"/><Relationship Id="rId26" Type="http://schemas.openxmlformats.org/officeDocument/2006/relationships/image" Target="../media/image107.png"/><Relationship Id="rId259" Type="http://schemas.openxmlformats.org/officeDocument/2006/relationships/image" Target="../media/image222.png"/><Relationship Id="rId258" Type="http://schemas.openxmlformats.org/officeDocument/2006/relationships/customXml" Target="../ink/ink354.xml"/><Relationship Id="rId257" Type="http://schemas.openxmlformats.org/officeDocument/2006/relationships/image" Target="../media/image221.png"/><Relationship Id="rId256" Type="http://schemas.openxmlformats.org/officeDocument/2006/relationships/customXml" Target="../ink/ink353.xml"/><Relationship Id="rId255" Type="http://schemas.openxmlformats.org/officeDocument/2006/relationships/image" Target="../media/image220.png"/><Relationship Id="rId254" Type="http://schemas.openxmlformats.org/officeDocument/2006/relationships/customXml" Target="../ink/ink352.xml"/><Relationship Id="rId253" Type="http://schemas.openxmlformats.org/officeDocument/2006/relationships/image" Target="../media/image219.png"/><Relationship Id="rId252" Type="http://schemas.openxmlformats.org/officeDocument/2006/relationships/customXml" Target="../ink/ink351.xml"/><Relationship Id="rId251" Type="http://schemas.openxmlformats.org/officeDocument/2006/relationships/image" Target="../media/image218.png"/><Relationship Id="rId250" Type="http://schemas.openxmlformats.org/officeDocument/2006/relationships/customXml" Target="../ink/ink350.xml"/><Relationship Id="rId25" Type="http://schemas.openxmlformats.org/officeDocument/2006/relationships/customXml" Target="../ink/ink236.xml"/><Relationship Id="rId249" Type="http://schemas.openxmlformats.org/officeDocument/2006/relationships/image" Target="../media/image217.png"/><Relationship Id="rId248" Type="http://schemas.openxmlformats.org/officeDocument/2006/relationships/customXml" Target="../ink/ink349.xml"/><Relationship Id="rId247" Type="http://schemas.openxmlformats.org/officeDocument/2006/relationships/image" Target="../media/image216.png"/><Relationship Id="rId246" Type="http://schemas.openxmlformats.org/officeDocument/2006/relationships/customXml" Target="../ink/ink348.xml"/><Relationship Id="rId245" Type="http://schemas.openxmlformats.org/officeDocument/2006/relationships/image" Target="../media/image215.png"/><Relationship Id="rId244" Type="http://schemas.openxmlformats.org/officeDocument/2006/relationships/customXml" Target="../ink/ink347.xml"/><Relationship Id="rId243" Type="http://schemas.openxmlformats.org/officeDocument/2006/relationships/image" Target="../media/image214.png"/><Relationship Id="rId242" Type="http://schemas.openxmlformats.org/officeDocument/2006/relationships/customXml" Target="../ink/ink346.xml"/><Relationship Id="rId241" Type="http://schemas.openxmlformats.org/officeDocument/2006/relationships/image" Target="../media/image213.png"/><Relationship Id="rId240" Type="http://schemas.openxmlformats.org/officeDocument/2006/relationships/customXml" Target="../ink/ink345.xml"/><Relationship Id="rId24" Type="http://schemas.openxmlformats.org/officeDocument/2006/relationships/image" Target="../media/image106.png"/><Relationship Id="rId239" Type="http://schemas.openxmlformats.org/officeDocument/2006/relationships/image" Target="../media/image212.png"/><Relationship Id="rId238" Type="http://schemas.openxmlformats.org/officeDocument/2006/relationships/customXml" Target="../ink/ink344.xml"/><Relationship Id="rId237" Type="http://schemas.openxmlformats.org/officeDocument/2006/relationships/image" Target="../media/image211.png"/><Relationship Id="rId236" Type="http://schemas.openxmlformats.org/officeDocument/2006/relationships/customXml" Target="../ink/ink343.xml"/><Relationship Id="rId235" Type="http://schemas.openxmlformats.org/officeDocument/2006/relationships/image" Target="../media/image210.png"/><Relationship Id="rId234" Type="http://schemas.openxmlformats.org/officeDocument/2006/relationships/customXml" Target="../ink/ink342.xml"/><Relationship Id="rId233" Type="http://schemas.openxmlformats.org/officeDocument/2006/relationships/image" Target="../media/image209.png"/><Relationship Id="rId232" Type="http://schemas.openxmlformats.org/officeDocument/2006/relationships/customXml" Target="../ink/ink341.xml"/><Relationship Id="rId231" Type="http://schemas.openxmlformats.org/officeDocument/2006/relationships/image" Target="../media/image208.png"/><Relationship Id="rId230" Type="http://schemas.openxmlformats.org/officeDocument/2006/relationships/customXml" Target="../ink/ink340.xml"/><Relationship Id="rId23" Type="http://schemas.openxmlformats.org/officeDocument/2006/relationships/customXml" Target="../ink/ink235.xml"/><Relationship Id="rId229" Type="http://schemas.openxmlformats.org/officeDocument/2006/relationships/image" Target="../media/image207.png"/><Relationship Id="rId228" Type="http://schemas.openxmlformats.org/officeDocument/2006/relationships/customXml" Target="../ink/ink339.xml"/><Relationship Id="rId227" Type="http://schemas.openxmlformats.org/officeDocument/2006/relationships/image" Target="../media/image206.png"/><Relationship Id="rId226" Type="http://schemas.openxmlformats.org/officeDocument/2006/relationships/customXml" Target="../ink/ink338.xml"/><Relationship Id="rId225" Type="http://schemas.openxmlformats.org/officeDocument/2006/relationships/image" Target="../media/image205.png"/><Relationship Id="rId224" Type="http://schemas.openxmlformats.org/officeDocument/2006/relationships/customXml" Target="../ink/ink337.xml"/><Relationship Id="rId223" Type="http://schemas.openxmlformats.org/officeDocument/2006/relationships/image" Target="../media/image204.png"/><Relationship Id="rId222" Type="http://schemas.openxmlformats.org/officeDocument/2006/relationships/customXml" Target="../ink/ink336.xml"/><Relationship Id="rId221" Type="http://schemas.openxmlformats.org/officeDocument/2006/relationships/image" Target="../media/image203.png"/><Relationship Id="rId220" Type="http://schemas.openxmlformats.org/officeDocument/2006/relationships/customXml" Target="../ink/ink335.xml"/><Relationship Id="rId22" Type="http://schemas.openxmlformats.org/officeDocument/2006/relationships/image" Target="../media/image105.png"/><Relationship Id="rId219" Type="http://schemas.openxmlformats.org/officeDocument/2006/relationships/image" Target="../media/image202.png"/><Relationship Id="rId218" Type="http://schemas.openxmlformats.org/officeDocument/2006/relationships/customXml" Target="../ink/ink334.xml"/><Relationship Id="rId217" Type="http://schemas.openxmlformats.org/officeDocument/2006/relationships/image" Target="../media/image201.png"/><Relationship Id="rId216" Type="http://schemas.openxmlformats.org/officeDocument/2006/relationships/customXml" Target="../ink/ink333.xml"/><Relationship Id="rId215" Type="http://schemas.openxmlformats.org/officeDocument/2006/relationships/image" Target="../media/image200.png"/><Relationship Id="rId214" Type="http://schemas.openxmlformats.org/officeDocument/2006/relationships/customXml" Target="../ink/ink332.xml"/><Relationship Id="rId213" Type="http://schemas.openxmlformats.org/officeDocument/2006/relationships/image" Target="../media/image199.png"/><Relationship Id="rId212" Type="http://schemas.openxmlformats.org/officeDocument/2006/relationships/customXml" Target="../ink/ink331.xml"/><Relationship Id="rId211" Type="http://schemas.openxmlformats.org/officeDocument/2006/relationships/image" Target="../media/image198.png"/><Relationship Id="rId210" Type="http://schemas.openxmlformats.org/officeDocument/2006/relationships/customXml" Target="../ink/ink330.xml"/><Relationship Id="rId21" Type="http://schemas.openxmlformats.org/officeDocument/2006/relationships/customXml" Target="../ink/ink234.xml"/><Relationship Id="rId209" Type="http://schemas.openxmlformats.org/officeDocument/2006/relationships/image" Target="../media/image197.png"/><Relationship Id="rId208" Type="http://schemas.openxmlformats.org/officeDocument/2006/relationships/customXml" Target="../ink/ink329.xml"/><Relationship Id="rId207" Type="http://schemas.openxmlformats.org/officeDocument/2006/relationships/image" Target="../media/image196.png"/><Relationship Id="rId206" Type="http://schemas.openxmlformats.org/officeDocument/2006/relationships/customXml" Target="../ink/ink328.xml"/><Relationship Id="rId205" Type="http://schemas.openxmlformats.org/officeDocument/2006/relationships/image" Target="../media/image195.png"/><Relationship Id="rId204" Type="http://schemas.openxmlformats.org/officeDocument/2006/relationships/customXml" Target="../ink/ink327.xml"/><Relationship Id="rId203" Type="http://schemas.openxmlformats.org/officeDocument/2006/relationships/customXml" Target="../ink/ink326.xml"/><Relationship Id="rId202" Type="http://schemas.openxmlformats.org/officeDocument/2006/relationships/image" Target="../media/image194.png"/><Relationship Id="rId201" Type="http://schemas.openxmlformats.org/officeDocument/2006/relationships/customXml" Target="../ink/ink325.xml"/><Relationship Id="rId200" Type="http://schemas.openxmlformats.org/officeDocument/2006/relationships/image" Target="../media/image193.png"/><Relationship Id="rId20" Type="http://schemas.openxmlformats.org/officeDocument/2006/relationships/image" Target="../media/image104.png"/><Relationship Id="rId2" Type="http://schemas.openxmlformats.org/officeDocument/2006/relationships/image" Target="../media/image95.png"/><Relationship Id="rId199" Type="http://schemas.openxmlformats.org/officeDocument/2006/relationships/customXml" Target="../ink/ink324.xml"/><Relationship Id="rId198" Type="http://schemas.openxmlformats.org/officeDocument/2006/relationships/image" Target="../media/image192.png"/><Relationship Id="rId197" Type="http://schemas.openxmlformats.org/officeDocument/2006/relationships/customXml" Target="../ink/ink323.xml"/><Relationship Id="rId196" Type="http://schemas.openxmlformats.org/officeDocument/2006/relationships/image" Target="../media/image191.png"/><Relationship Id="rId195" Type="http://schemas.openxmlformats.org/officeDocument/2006/relationships/customXml" Target="../ink/ink322.xml"/><Relationship Id="rId194" Type="http://schemas.openxmlformats.org/officeDocument/2006/relationships/image" Target="../media/image190.png"/><Relationship Id="rId193" Type="http://schemas.openxmlformats.org/officeDocument/2006/relationships/customXml" Target="../ink/ink321.xml"/><Relationship Id="rId192" Type="http://schemas.openxmlformats.org/officeDocument/2006/relationships/image" Target="../media/image189.png"/><Relationship Id="rId191" Type="http://schemas.openxmlformats.org/officeDocument/2006/relationships/customXml" Target="../ink/ink320.xml"/><Relationship Id="rId190" Type="http://schemas.openxmlformats.org/officeDocument/2006/relationships/image" Target="../media/image188.png"/><Relationship Id="rId19" Type="http://schemas.openxmlformats.org/officeDocument/2006/relationships/customXml" Target="../ink/ink233.xml"/><Relationship Id="rId189" Type="http://schemas.openxmlformats.org/officeDocument/2006/relationships/customXml" Target="../ink/ink319.xml"/><Relationship Id="rId188" Type="http://schemas.openxmlformats.org/officeDocument/2006/relationships/image" Target="../media/image187.png"/><Relationship Id="rId187" Type="http://schemas.openxmlformats.org/officeDocument/2006/relationships/customXml" Target="../ink/ink318.xml"/><Relationship Id="rId186" Type="http://schemas.openxmlformats.org/officeDocument/2006/relationships/customXml" Target="../ink/ink317.xml"/><Relationship Id="rId185" Type="http://schemas.openxmlformats.org/officeDocument/2006/relationships/image" Target="../media/image186.png"/><Relationship Id="rId184" Type="http://schemas.openxmlformats.org/officeDocument/2006/relationships/customXml" Target="../ink/ink316.xml"/><Relationship Id="rId183" Type="http://schemas.openxmlformats.org/officeDocument/2006/relationships/image" Target="../media/image185.png"/><Relationship Id="rId182" Type="http://schemas.openxmlformats.org/officeDocument/2006/relationships/customXml" Target="../ink/ink315.xml"/><Relationship Id="rId181" Type="http://schemas.openxmlformats.org/officeDocument/2006/relationships/image" Target="../media/image184.png"/><Relationship Id="rId180" Type="http://schemas.openxmlformats.org/officeDocument/2006/relationships/customXml" Target="../ink/ink314.xml"/><Relationship Id="rId18" Type="http://schemas.openxmlformats.org/officeDocument/2006/relationships/image" Target="../media/image103.png"/><Relationship Id="rId179" Type="http://schemas.openxmlformats.org/officeDocument/2006/relationships/image" Target="../media/image183.png"/><Relationship Id="rId178" Type="http://schemas.openxmlformats.org/officeDocument/2006/relationships/customXml" Target="../ink/ink313.xml"/><Relationship Id="rId177" Type="http://schemas.openxmlformats.org/officeDocument/2006/relationships/image" Target="../media/image182.png"/><Relationship Id="rId176" Type="http://schemas.openxmlformats.org/officeDocument/2006/relationships/customXml" Target="../ink/ink312.xml"/><Relationship Id="rId175" Type="http://schemas.openxmlformats.org/officeDocument/2006/relationships/image" Target="../media/image181.png"/><Relationship Id="rId174" Type="http://schemas.openxmlformats.org/officeDocument/2006/relationships/customXml" Target="../ink/ink311.xml"/><Relationship Id="rId173" Type="http://schemas.openxmlformats.org/officeDocument/2006/relationships/image" Target="../media/image180.png"/><Relationship Id="rId172" Type="http://schemas.openxmlformats.org/officeDocument/2006/relationships/customXml" Target="../ink/ink310.xml"/><Relationship Id="rId171" Type="http://schemas.openxmlformats.org/officeDocument/2006/relationships/image" Target="../media/image179.png"/><Relationship Id="rId170" Type="http://schemas.openxmlformats.org/officeDocument/2006/relationships/customXml" Target="../ink/ink309.xml"/><Relationship Id="rId17" Type="http://schemas.openxmlformats.org/officeDocument/2006/relationships/customXml" Target="../ink/ink232.xml"/><Relationship Id="rId169" Type="http://schemas.openxmlformats.org/officeDocument/2006/relationships/image" Target="../media/image178.png"/><Relationship Id="rId168" Type="http://schemas.openxmlformats.org/officeDocument/2006/relationships/customXml" Target="../ink/ink308.xml"/><Relationship Id="rId167" Type="http://schemas.openxmlformats.org/officeDocument/2006/relationships/image" Target="../media/image177.png"/><Relationship Id="rId166" Type="http://schemas.openxmlformats.org/officeDocument/2006/relationships/customXml" Target="../ink/ink307.xml"/><Relationship Id="rId165" Type="http://schemas.openxmlformats.org/officeDocument/2006/relationships/image" Target="../media/image176.png"/><Relationship Id="rId164" Type="http://schemas.openxmlformats.org/officeDocument/2006/relationships/customXml" Target="../ink/ink306.xml"/><Relationship Id="rId163" Type="http://schemas.openxmlformats.org/officeDocument/2006/relationships/image" Target="../media/image175.png"/><Relationship Id="rId162" Type="http://schemas.openxmlformats.org/officeDocument/2006/relationships/customXml" Target="../ink/ink305.xml"/><Relationship Id="rId161" Type="http://schemas.openxmlformats.org/officeDocument/2006/relationships/image" Target="../media/image174.png"/><Relationship Id="rId160" Type="http://schemas.openxmlformats.org/officeDocument/2006/relationships/customXml" Target="../ink/ink304.xml"/><Relationship Id="rId16" Type="http://schemas.openxmlformats.org/officeDocument/2006/relationships/image" Target="../media/image102.png"/><Relationship Id="rId159" Type="http://schemas.openxmlformats.org/officeDocument/2006/relationships/image" Target="../media/image173.png"/><Relationship Id="rId158" Type="http://schemas.openxmlformats.org/officeDocument/2006/relationships/customXml" Target="../ink/ink303.xml"/><Relationship Id="rId157" Type="http://schemas.openxmlformats.org/officeDocument/2006/relationships/image" Target="../media/image172.png"/><Relationship Id="rId156" Type="http://schemas.openxmlformats.org/officeDocument/2006/relationships/customXml" Target="../ink/ink302.xml"/><Relationship Id="rId155" Type="http://schemas.openxmlformats.org/officeDocument/2006/relationships/image" Target="../media/image171.png"/><Relationship Id="rId154" Type="http://schemas.openxmlformats.org/officeDocument/2006/relationships/customXml" Target="../ink/ink301.xml"/><Relationship Id="rId153" Type="http://schemas.openxmlformats.org/officeDocument/2006/relationships/image" Target="../media/image170.png"/><Relationship Id="rId152" Type="http://schemas.openxmlformats.org/officeDocument/2006/relationships/customXml" Target="../ink/ink300.xml"/><Relationship Id="rId151" Type="http://schemas.openxmlformats.org/officeDocument/2006/relationships/image" Target="../media/image169.png"/><Relationship Id="rId150" Type="http://schemas.openxmlformats.org/officeDocument/2006/relationships/customXml" Target="../ink/ink299.xml"/><Relationship Id="rId15" Type="http://schemas.openxmlformats.org/officeDocument/2006/relationships/customXml" Target="../ink/ink231.xml"/><Relationship Id="rId149" Type="http://schemas.openxmlformats.org/officeDocument/2006/relationships/image" Target="../media/image168.png"/><Relationship Id="rId148" Type="http://schemas.openxmlformats.org/officeDocument/2006/relationships/customXml" Target="../ink/ink298.xml"/><Relationship Id="rId147" Type="http://schemas.openxmlformats.org/officeDocument/2006/relationships/image" Target="../media/image167.png"/><Relationship Id="rId146" Type="http://schemas.openxmlformats.org/officeDocument/2006/relationships/customXml" Target="../ink/ink297.xml"/><Relationship Id="rId145" Type="http://schemas.openxmlformats.org/officeDocument/2006/relationships/image" Target="../media/image166.png"/><Relationship Id="rId144" Type="http://schemas.openxmlformats.org/officeDocument/2006/relationships/customXml" Target="../ink/ink296.xml"/><Relationship Id="rId143" Type="http://schemas.openxmlformats.org/officeDocument/2006/relationships/image" Target="../media/image165.png"/><Relationship Id="rId142" Type="http://schemas.openxmlformats.org/officeDocument/2006/relationships/customXml" Target="../ink/ink295.xml"/><Relationship Id="rId141" Type="http://schemas.openxmlformats.org/officeDocument/2006/relationships/image" Target="../media/image164.png"/><Relationship Id="rId140" Type="http://schemas.openxmlformats.org/officeDocument/2006/relationships/customXml" Target="../ink/ink294.xml"/><Relationship Id="rId14" Type="http://schemas.openxmlformats.org/officeDocument/2006/relationships/image" Target="../media/image101.png"/><Relationship Id="rId139" Type="http://schemas.openxmlformats.org/officeDocument/2006/relationships/image" Target="../media/image163.png"/><Relationship Id="rId138" Type="http://schemas.openxmlformats.org/officeDocument/2006/relationships/customXml" Target="../ink/ink293.xml"/><Relationship Id="rId137" Type="http://schemas.openxmlformats.org/officeDocument/2006/relationships/image" Target="../media/image162.png"/><Relationship Id="rId136" Type="http://schemas.openxmlformats.org/officeDocument/2006/relationships/customXml" Target="../ink/ink292.xml"/><Relationship Id="rId135" Type="http://schemas.openxmlformats.org/officeDocument/2006/relationships/image" Target="../media/image161.png"/><Relationship Id="rId134" Type="http://schemas.openxmlformats.org/officeDocument/2006/relationships/customXml" Target="../ink/ink291.xml"/><Relationship Id="rId133" Type="http://schemas.openxmlformats.org/officeDocument/2006/relationships/image" Target="../media/image160.png"/><Relationship Id="rId132" Type="http://schemas.openxmlformats.org/officeDocument/2006/relationships/customXml" Target="../ink/ink290.xml"/><Relationship Id="rId131" Type="http://schemas.openxmlformats.org/officeDocument/2006/relationships/image" Target="../media/image159.png"/><Relationship Id="rId130" Type="http://schemas.openxmlformats.org/officeDocument/2006/relationships/customXml" Target="../ink/ink289.xml"/><Relationship Id="rId13" Type="http://schemas.openxmlformats.org/officeDocument/2006/relationships/customXml" Target="../ink/ink230.xml"/><Relationship Id="rId129" Type="http://schemas.openxmlformats.org/officeDocument/2006/relationships/image" Target="../media/image158.png"/><Relationship Id="rId128" Type="http://schemas.openxmlformats.org/officeDocument/2006/relationships/customXml" Target="../ink/ink288.xml"/><Relationship Id="rId127" Type="http://schemas.openxmlformats.org/officeDocument/2006/relationships/image" Target="../media/image157.png"/><Relationship Id="rId126" Type="http://schemas.openxmlformats.org/officeDocument/2006/relationships/customXml" Target="../ink/ink287.xml"/><Relationship Id="rId125" Type="http://schemas.openxmlformats.org/officeDocument/2006/relationships/image" Target="../media/image156.png"/><Relationship Id="rId124" Type="http://schemas.openxmlformats.org/officeDocument/2006/relationships/customXml" Target="../ink/ink286.xml"/><Relationship Id="rId123" Type="http://schemas.openxmlformats.org/officeDocument/2006/relationships/image" Target="../media/image155.png"/><Relationship Id="rId122" Type="http://schemas.openxmlformats.org/officeDocument/2006/relationships/customXml" Target="../ink/ink285.xml"/><Relationship Id="rId121" Type="http://schemas.openxmlformats.org/officeDocument/2006/relationships/image" Target="../media/image154.png"/><Relationship Id="rId120" Type="http://schemas.openxmlformats.org/officeDocument/2006/relationships/customXml" Target="../ink/ink284.xml"/><Relationship Id="rId12" Type="http://schemas.openxmlformats.org/officeDocument/2006/relationships/image" Target="../media/image100.png"/><Relationship Id="rId119" Type="http://schemas.openxmlformats.org/officeDocument/2006/relationships/image" Target="../media/image153.png"/><Relationship Id="rId118" Type="http://schemas.openxmlformats.org/officeDocument/2006/relationships/customXml" Target="../ink/ink283.xml"/><Relationship Id="rId117" Type="http://schemas.openxmlformats.org/officeDocument/2006/relationships/image" Target="../media/image152.png"/><Relationship Id="rId116" Type="http://schemas.openxmlformats.org/officeDocument/2006/relationships/customXml" Target="../ink/ink282.xml"/><Relationship Id="rId115" Type="http://schemas.openxmlformats.org/officeDocument/2006/relationships/image" Target="../media/image151.png"/><Relationship Id="rId114" Type="http://schemas.openxmlformats.org/officeDocument/2006/relationships/customXml" Target="../ink/ink281.xml"/><Relationship Id="rId113" Type="http://schemas.openxmlformats.org/officeDocument/2006/relationships/image" Target="../media/image150.png"/><Relationship Id="rId112" Type="http://schemas.openxmlformats.org/officeDocument/2006/relationships/customXml" Target="../ink/ink280.xml"/><Relationship Id="rId111" Type="http://schemas.openxmlformats.org/officeDocument/2006/relationships/image" Target="../media/image149.png"/><Relationship Id="rId110" Type="http://schemas.openxmlformats.org/officeDocument/2006/relationships/customXml" Target="../ink/ink279.xml"/><Relationship Id="rId11" Type="http://schemas.openxmlformats.org/officeDocument/2006/relationships/customXml" Target="../ink/ink229.xml"/><Relationship Id="rId109" Type="http://schemas.openxmlformats.org/officeDocument/2006/relationships/image" Target="../media/image148.png"/><Relationship Id="rId108" Type="http://schemas.openxmlformats.org/officeDocument/2006/relationships/customXml" Target="../ink/ink278.xml"/><Relationship Id="rId107" Type="http://schemas.openxmlformats.org/officeDocument/2006/relationships/image" Target="../media/image147.png"/><Relationship Id="rId106" Type="http://schemas.openxmlformats.org/officeDocument/2006/relationships/customXml" Target="../ink/ink277.xml"/><Relationship Id="rId105" Type="http://schemas.openxmlformats.org/officeDocument/2006/relationships/image" Target="../media/image146.png"/><Relationship Id="rId104" Type="http://schemas.openxmlformats.org/officeDocument/2006/relationships/customXml" Target="../ink/ink276.xml"/><Relationship Id="rId103" Type="http://schemas.openxmlformats.org/officeDocument/2006/relationships/image" Target="../media/image145.png"/><Relationship Id="rId102" Type="http://schemas.openxmlformats.org/officeDocument/2006/relationships/customXml" Target="../ink/ink275.xml"/><Relationship Id="rId101" Type="http://schemas.openxmlformats.org/officeDocument/2006/relationships/image" Target="../media/image144.png"/><Relationship Id="rId100" Type="http://schemas.openxmlformats.org/officeDocument/2006/relationships/customXml" Target="../ink/ink274.xml"/><Relationship Id="rId10" Type="http://schemas.openxmlformats.org/officeDocument/2006/relationships/image" Target="../media/image99.png"/><Relationship Id="rId1" Type="http://schemas.openxmlformats.org/officeDocument/2006/relationships/customXml" Target="../ink/ink224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43.png"/><Relationship Id="rId98" Type="http://schemas.openxmlformats.org/officeDocument/2006/relationships/customXml" Target="../ink/ink635.xml"/><Relationship Id="rId97" Type="http://schemas.openxmlformats.org/officeDocument/2006/relationships/image" Target="../media/image142.png"/><Relationship Id="rId96" Type="http://schemas.openxmlformats.org/officeDocument/2006/relationships/customXml" Target="../ink/ink634.xml"/><Relationship Id="rId95" Type="http://schemas.openxmlformats.org/officeDocument/2006/relationships/image" Target="../media/image141.png"/><Relationship Id="rId94" Type="http://schemas.openxmlformats.org/officeDocument/2006/relationships/customXml" Target="../ink/ink633.xml"/><Relationship Id="rId93" Type="http://schemas.openxmlformats.org/officeDocument/2006/relationships/image" Target="../media/image140.png"/><Relationship Id="rId92" Type="http://schemas.openxmlformats.org/officeDocument/2006/relationships/customXml" Target="../ink/ink632.xml"/><Relationship Id="rId91" Type="http://schemas.openxmlformats.org/officeDocument/2006/relationships/image" Target="../media/image139.png"/><Relationship Id="rId90" Type="http://schemas.openxmlformats.org/officeDocument/2006/relationships/customXml" Target="../ink/ink631.xml"/><Relationship Id="rId9" Type="http://schemas.openxmlformats.org/officeDocument/2006/relationships/customXml" Target="../ink/ink590.xml"/><Relationship Id="rId89" Type="http://schemas.openxmlformats.org/officeDocument/2006/relationships/image" Target="../media/image138.png"/><Relationship Id="rId88" Type="http://schemas.openxmlformats.org/officeDocument/2006/relationships/customXml" Target="../ink/ink630.xml"/><Relationship Id="rId87" Type="http://schemas.openxmlformats.org/officeDocument/2006/relationships/customXml" Target="../ink/ink629.xml"/><Relationship Id="rId86" Type="http://schemas.openxmlformats.org/officeDocument/2006/relationships/image" Target="../media/image137.png"/><Relationship Id="rId85" Type="http://schemas.openxmlformats.org/officeDocument/2006/relationships/customXml" Target="../ink/ink628.xml"/><Relationship Id="rId84" Type="http://schemas.openxmlformats.org/officeDocument/2006/relationships/image" Target="../media/image136.png"/><Relationship Id="rId83" Type="http://schemas.openxmlformats.org/officeDocument/2006/relationships/customXml" Target="../ink/ink627.xml"/><Relationship Id="rId82" Type="http://schemas.openxmlformats.org/officeDocument/2006/relationships/image" Target="../media/image135.png"/><Relationship Id="rId81" Type="http://schemas.openxmlformats.org/officeDocument/2006/relationships/customXml" Target="../ink/ink626.xml"/><Relationship Id="rId80" Type="http://schemas.openxmlformats.org/officeDocument/2006/relationships/image" Target="../media/image134.png"/><Relationship Id="rId8" Type="http://schemas.openxmlformats.org/officeDocument/2006/relationships/image" Target="../media/image98.png"/><Relationship Id="rId79" Type="http://schemas.openxmlformats.org/officeDocument/2006/relationships/customXml" Target="../ink/ink625.xml"/><Relationship Id="rId78" Type="http://schemas.openxmlformats.org/officeDocument/2006/relationships/image" Target="../media/image133.png"/><Relationship Id="rId77" Type="http://schemas.openxmlformats.org/officeDocument/2006/relationships/customXml" Target="../ink/ink624.xml"/><Relationship Id="rId76" Type="http://schemas.openxmlformats.org/officeDocument/2006/relationships/image" Target="../media/image132.png"/><Relationship Id="rId75" Type="http://schemas.openxmlformats.org/officeDocument/2006/relationships/customXml" Target="../ink/ink623.xml"/><Relationship Id="rId74" Type="http://schemas.openxmlformats.org/officeDocument/2006/relationships/image" Target="../media/image131.png"/><Relationship Id="rId73" Type="http://schemas.openxmlformats.org/officeDocument/2006/relationships/customXml" Target="../ink/ink622.xml"/><Relationship Id="rId72" Type="http://schemas.openxmlformats.org/officeDocument/2006/relationships/image" Target="../media/image130.png"/><Relationship Id="rId71" Type="http://schemas.openxmlformats.org/officeDocument/2006/relationships/customXml" Target="../ink/ink621.xml"/><Relationship Id="rId70" Type="http://schemas.openxmlformats.org/officeDocument/2006/relationships/image" Target="../media/image129.png"/><Relationship Id="rId7" Type="http://schemas.openxmlformats.org/officeDocument/2006/relationships/customXml" Target="../ink/ink589.xml"/><Relationship Id="rId69" Type="http://schemas.openxmlformats.org/officeDocument/2006/relationships/customXml" Target="../ink/ink620.xml"/><Relationship Id="rId68" Type="http://schemas.openxmlformats.org/officeDocument/2006/relationships/image" Target="../media/image128.png"/><Relationship Id="rId67" Type="http://schemas.openxmlformats.org/officeDocument/2006/relationships/customXml" Target="../ink/ink619.xml"/><Relationship Id="rId66" Type="http://schemas.openxmlformats.org/officeDocument/2006/relationships/image" Target="../media/image127.png"/><Relationship Id="rId65" Type="http://schemas.openxmlformats.org/officeDocument/2006/relationships/customXml" Target="../ink/ink618.xml"/><Relationship Id="rId64" Type="http://schemas.openxmlformats.org/officeDocument/2006/relationships/image" Target="../media/image126.png"/><Relationship Id="rId63" Type="http://schemas.openxmlformats.org/officeDocument/2006/relationships/customXml" Target="../ink/ink617.xml"/><Relationship Id="rId62" Type="http://schemas.openxmlformats.org/officeDocument/2006/relationships/image" Target="../media/image125.png"/><Relationship Id="rId61" Type="http://schemas.openxmlformats.org/officeDocument/2006/relationships/customXml" Target="../ink/ink616.xml"/><Relationship Id="rId60" Type="http://schemas.openxmlformats.org/officeDocument/2006/relationships/image" Target="../media/image124.png"/><Relationship Id="rId6" Type="http://schemas.openxmlformats.org/officeDocument/2006/relationships/image" Target="../media/image97.png"/><Relationship Id="rId59" Type="http://schemas.openxmlformats.org/officeDocument/2006/relationships/customXml" Target="../ink/ink615.xml"/><Relationship Id="rId58" Type="http://schemas.openxmlformats.org/officeDocument/2006/relationships/image" Target="../media/image123.png"/><Relationship Id="rId57" Type="http://schemas.openxmlformats.org/officeDocument/2006/relationships/customXml" Target="../ink/ink614.xml"/><Relationship Id="rId56" Type="http://schemas.openxmlformats.org/officeDocument/2006/relationships/image" Target="../media/image122.png"/><Relationship Id="rId55" Type="http://schemas.openxmlformats.org/officeDocument/2006/relationships/customXml" Target="../ink/ink613.xml"/><Relationship Id="rId54" Type="http://schemas.openxmlformats.org/officeDocument/2006/relationships/image" Target="../media/image121.png"/><Relationship Id="rId53" Type="http://schemas.openxmlformats.org/officeDocument/2006/relationships/customXml" Target="../ink/ink612.xml"/><Relationship Id="rId52" Type="http://schemas.openxmlformats.org/officeDocument/2006/relationships/image" Target="../media/image120.png"/><Relationship Id="rId51" Type="http://schemas.openxmlformats.org/officeDocument/2006/relationships/customXml" Target="../ink/ink611.xml"/><Relationship Id="rId50" Type="http://schemas.openxmlformats.org/officeDocument/2006/relationships/image" Target="../media/image119.png"/><Relationship Id="rId5" Type="http://schemas.openxmlformats.org/officeDocument/2006/relationships/customXml" Target="../ink/ink588.xml"/><Relationship Id="rId49" Type="http://schemas.openxmlformats.org/officeDocument/2006/relationships/customXml" Target="../ink/ink610.xml"/><Relationship Id="rId48" Type="http://schemas.openxmlformats.org/officeDocument/2006/relationships/image" Target="../media/image118.png"/><Relationship Id="rId47" Type="http://schemas.openxmlformats.org/officeDocument/2006/relationships/customXml" Target="../ink/ink609.xml"/><Relationship Id="rId46" Type="http://schemas.openxmlformats.org/officeDocument/2006/relationships/image" Target="../media/image117.png"/><Relationship Id="rId45" Type="http://schemas.openxmlformats.org/officeDocument/2006/relationships/customXml" Target="../ink/ink608.xml"/><Relationship Id="rId44" Type="http://schemas.openxmlformats.org/officeDocument/2006/relationships/image" Target="../media/image116.png"/><Relationship Id="rId43" Type="http://schemas.openxmlformats.org/officeDocument/2006/relationships/customXml" Target="../ink/ink607.xml"/><Relationship Id="rId42" Type="http://schemas.openxmlformats.org/officeDocument/2006/relationships/image" Target="../media/image115.png"/><Relationship Id="rId41" Type="http://schemas.openxmlformats.org/officeDocument/2006/relationships/customXml" Target="../ink/ink606.xml"/><Relationship Id="rId40" Type="http://schemas.openxmlformats.org/officeDocument/2006/relationships/image" Target="../media/image114.png"/><Relationship Id="rId4" Type="http://schemas.openxmlformats.org/officeDocument/2006/relationships/image" Target="../media/image96.png"/><Relationship Id="rId39" Type="http://schemas.openxmlformats.org/officeDocument/2006/relationships/customXml" Target="../ink/ink605.xml"/><Relationship Id="rId38" Type="http://schemas.openxmlformats.org/officeDocument/2006/relationships/image" Target="../media/image113.png"/><Relationship Id="rId37" Type="http://schemas.openxmlformats.org/officeDocument/2006/relationships/customXml" Target="../ink/ink604.xml"/><Relationship Id="rId36" Type="http://schemas.openxmlformats.org/officeDocument/2006/relationships/image" Target="../media/image112.png"/><Relationship Id="rId35" Type="http://schemas.openxmlformats.org/officeDocument/2006/relationships/customXml" Target="../ink/ink603.xml"/><Relationship Id="rId34" Type="http://schemas.openxmlformats.org/officeDocument/2006/relationships/image" Target="../media/image111.png"/><Relationship Id="rId33" Type="http://schemas.openxmlformats.org/officeDocument/2006/relationships/customXml" Target="../ink/ink602.xml"/><Relationship Id="rId32" Type="http://schemas.openxmlformats.org/officeDocument/2006/relationships/image" Target="../media/image110.png"/><Relationship Id="rId31" Type="http://schemas.openxmlformats.org/officeDocument/2006/relationships/customXml" Target="../ink/ink601.xml"/><Relationship Id="rId30" Type="http://schemas.openxmlformats.org/officeDocument/2006/relationships/image" Target="../media/image109.png"/><Relationship Id="rId3" Type="http://schemas.openxmlformats.org/officeDocument/2006/relationships/customXml" Target="../ink/ink587.xml"/><Relationship Id="rId29" Type="http://schemas.openxmlformats.org/officeDocument/2006/relationships/customXml" Target="../ink/ink600.xml"/><Relationship Id="rId28" Type="http://schemas.openxmlformats.org/officeDocument/2006/relationships/image" Target="../media/image108.png"/><Relationship Id="rId27" Type="http://schemas.openxmlformats.org/officeDocument/2006/relationships/customXml" Target="../ink/ink599.xml"/><Relationship Id="rId26" Type="http://schemas.openxmlformats.org/officeDocument/2006/relationships/image" Target="../media/image107.png"/><Relationship Id="rId25" Type="http://schemas.openxmlformats.org/officeDocument/2006/relationships/customXml" Target="../ink/ink598.xml"/><Relationship Id="rId244" Type="http://schemas.openxmlformats.org/officeDocument/2006/relationships/slideLayout" Target="../slideLayouts/slideLayout18.xml"/><Relationship Id="rId243" Type="http://schemas.openxmlformats.org/officeDocument/2006/relationships/image" Target="../media/image214.png"/><Relationship Id="rId242" Type="http://schemas.openxmlformats.org/officeDocument/2006/relationships/customXml" Target="../ink/ink708.xml"/><Relationship Id="rId241" Type="http://schemas.openxmlformats.org/officeDocument/2006/relationships/image" Target="../media/image213.png"/><Relationship Id="rId240" Type="http://schemas.openxmlformats.org/officeDocument/2006/relationships/customXml" Target="../ink/ink707.xml"/><Relationship Id="rId24" Type="http://schemas.openxmlformats.org/officeDocument/2006/relationships/image" Target="../media/image106.png"/><Relationship Id="rId239" Type="http://schemas.openxmlformats.org/officeDocument/2006/relationships/image" Target="../media/image212.png"/><Relationship Id="rId238" Type="http://schemas.openxmlformats.org/officeDocument/2006/relationships/customXml" Target="../ink/ink706.xml"/><Relationship Id="rId237" Type="http://schemas.openxmlformats.org/officeDocument/2006/relationships/image" Target="../media/image211.png"/><Relationship Id="rId236" Type="http://schemas.openxmlformats.org/officeDocument/2006/relationships/customXml" Target="../ink/ink705.xml"/><Relationship Id="rId235" Type="http://schemas.openxmlformats.org/officeDocument/2006/relationships/image" Target="../media/image210.png"/><Relationship Id="rId234" Type="http://schemas.openxmlformats.org/officeDocument/2006/relationships/customXml" Target="../ink/ink704.xml"/><Relationship Id="rId233" Type="http://schemas.openxmlformats.org/officeDocument/2006/relationships/image" Target="../media/image209.png"/><Relationship Id="rId232" Type="http://schemas.openxmlformats.org/officeDocument/2006/relationships/customXml" Target="../ink/ink703.xml"/><Relationship Id="rId231" Type="http://schemas.openxmlformats.org/officeDocument/2006/relationships/image" Target="../media/image208.png"/><Relationship Id="rId230" Type="http://schemas.openxmlformats.org/officeDocument/2006/relationships/customXml" Target="../ink/ink702.xml"/><Relationship Id="rId23" Type="http://schemas.openxmlformats.org/officeDocument/2006/relationships/customXml" Target="../ink/ink597.xml"/><Relationship Id="rId229" Type="http://schemas.openxmlformats.org/officeDocument/2006/relationships/image" Target="../media/image207.png"/><Relationship Id="rId228" Type="http://schemas.openxmlformats.org/officeDocument/2006/relationships/customXml" Target="../ink/ink701.xml"/><Relationship Id="rId227" Type="http://schemas.openxmlformats.org/officeDocument/2006/relationships/image" Target="../media/image206.png"/><Relationship Id="rId226" Type="http://schemas.openxmlformats.org/officeDocument/2006/relationships/customXml" Target="../ink/ink700.xml"/><Relationship Id="rId225" Type="http://schemas.openxmlformats.org/officeDocument/2006/relationships/image" Target="../media/image205.png"/><Relationship Id="rId224" Type="http://schemas.openxmlformats.org/officeDocument/2006/relationships/customXml" Target="../ink/ink699.xml"/><Relationship Id="rId223" Type="http://schemas.openxmlformats.org/officeDocument/2006/relationships/image" Target="../media/image204.png"/><Relationship Id="rId222" Type="http://schemas.openxmlformats.org/officeDocument/2006/relationships/customXml" Target="../ink/ink698.xml"/><Relationship Id="rId221" Type="http://schemas.openxmlformats.org/officeDocument/2006/relationships/image" Target="../media/image203.png"/><Relationship Id="rId220" Type="http://schemas.openxmlformats.org/officeDocument/2006/relationships/customXml" Target="../ink/ink697.xml"/><Relationship Id="rId22" Type="http://schemas.openxmlformats.org/officeDocument/2006/relationships/image" Target="../media/image105.png"/><Relationship Id="rId219" Type="http://schemas.openxmlformats.org/officeDocument/2006/relationships/image" Target="../media/image202.png"/><Relationship Id="rId218" Type="http://schemas.openxmlformats.org/officeDocument/2006/relationships/customXml" Target="../ink/ink696.xml"/><Relationship Id="rId217" Type="http://schemas.openxmlformats.org/officeDocument/2006/relationships/image" Target="../media/image201.png"/><Relationship Id="rId216" Type="http://schemas.openxmlformats.org/officeDocument/2006/relationships/customXml" Target="../ink/ink695.xml"/><Relationship Id="rId215" Type="http://schemas.openxmlformats.org/officeDocument/2006/relationships/image" Target="../media/image200.png"/><Relationship Id="rId214" Type="http://schemas.openxmlformats.org/officeDocument/2006/relationships/customXml" Target="../ink/ink694.xml"/><Relationship Id="rId213" Type="http://schemas.openxmlformats.org/officeDocument/2006/relationships/image" Target="../media/image199.png"/><Relationship Id="rId212" Type="http://schemas.openxmlformats.org/officeDocument/2006/relationships/customXml" Target="../ink/ink693.xml"/><Relationship Id="rId211" Type="http://schemas.openxmlformats.org/officeDocument/2006/relationships/image" Target="../media/image198.png"/><Relationship Id="rId210" Type="http://schemas.openxmlformats.org/officeDocument/2006/relationships/customXml" Target="../ink/ink692.xml"/><Relationship Id="rId21" Type="http://schemas.openxmlformats.org/officeDocument/2006/relationships/customXml" Target="../ink/ink596.xml"/><Relationship Id="rId209" Type="http://schemas.openxmlformats.org/officeDocument/2006/relationships/image" Target="../media/image197.png"/><Relationship Id="rId208" Type="http://schemas.openxmlformats.org/officeDocument/2006/relationships/customXml" Target="../ink/ink691.xml"/><Relationship Id="rId207" Type="http://schemas.openxmlformats.org/officeDocument/2006/relationships/image" Target="../media/image196.png"/><Relationship Id="rId206" Type="http://schemas.openxmlformats.org/officeDocument/2006/relationships/customXml" Target="../ink/ink690.xml"/><Relationship Id="rId205" Type="http://schemas.openxmlformats.org/officeDocument/2006/relationships/image" Target="../media/image195.png"/><Relationship Id="rId204" Type="http://schemas.openxmlformats.org/officeDocument/2006/relationships/customXml" Target="../ink/ink689.xml"/><Relationship Id="rId203" Type="http://schemas.openxmlformats.org/officeDocument/2006/relationships/customXml" Target="../ink/ink688.xml"/><Relationship Id="rId202" Type="http://schemas.openxmlformats.org/officeDocument/2006/relationships/image" Target="../media/image194.png"/><Relationship Id="rId201" Type="http://schemas.openxmlformats.org/officeDocument/2006/relationships/customXml" Target="../ink/ink687.xml"/><Relationship Id="rId200" Type="http://schemas.openxmlformats.org/officeDocument/2006/relationships/image" Target="../media/image193.png"/><Relationship Id="rId20" Type="http://schemas.openxmlformats.org/officeDocument/2006/relationships/image" Target="../media/image104.png"/><Relationship Id="rId2" Type="http://schemas.openxmlformats.org/officeDocument/2006/relationships/image" Target="../media/image95.png"/><Relationship Id="rId199" Type="http://schemas.openxmlformats.org/officeDocument/2006/relationships/customXml" Target="../ink/ink686.xml"/><Relationship Id="rId198" Type="http://schemas.openxmlformats.org/officeDocument/2006/relationships/image" Target="../media/image192.png"/><Relationship Id="rId197" Type="http://schemas.openxmlformats.org/officeDocument/2006/relationships/customXml" Target="../ink/ink685.xml"/><Relationship Id="rId196" Type="http://schemas.openxmlformats.org/officeDocument/2006/relationships/image" Target="../media/image191.png"/><Relationship Id="rId195" Type="http://schemas.openxmlformats.org/officeDocument/2006/relationships/customXml" Target="../ink/ink684.xml"/><Relationship Id="rId194" Type="http://schemas.openxmlformats.org/officeDocument/2006/relationships/image" Target="../media/image190.png"/><Relationship Id="rId193" Type="http://schemas.openxmlformats.org/officeDocument/2006/relationships/customXml" Target="../ink/ink683.xml"/><Relationship Id="rId192" Type="http://schemas.openxmlformats.org/officeDocument/2006/relationships/image" Target="../media/image189.png"/><Relationship Id="rId191" Type="http://schemas.openxmlformats.org/officeDocument/2006/relationships/customXml" Target="../ink/ink682.xml"/><Relationship Id="rId190" Type="http://schemas.openxmlformats.org/officeDocument/2006/relationships/image" Target="../media/image188.png"/><Relationship Id="rId19" Type="http://schemas.openxmlformats.org/officeDocument/2006/relationships/customXml" Target="../ink/ink595.xml"/><Relationship Id="rId189" Type="http://schemas.openxmlformats.org/officeDocument/2006/relationships/customXml" Target="../ink/ink681.xml"/><Relationship Id="rId188" Type="http://schemas.openxmlformats.org/officeDocument/2006/relationships/image" Target="../media/image187.png"/><Relationship Id="rId187" Type="http://schemas.openxmlformats.org/officeDocument/2006/relationships/customXml" Target="../ink/ink680.xml"/><Relationship Id="rId186" Type="http://schemas.openxmlformats.org/officeDocument/2006/relationships/customXml" Target="../ink/ink679.xml"/><Relationship Id="rId185" Type="http://schemas.openxmlformats.org/officeDocument/2006/relationships/image" Target="../media/image186.png"/><Relationship Id="rId184" Type="http://schemas.openxmlformats.org/officeDocument/2006/relationships/customXml" Target="../ink/ink678.xml"/><Relationship Id="rId183" Type="http://schemas.openxmlformats.org/officeDocument/2006/relationships/image" Target="../media/image185.png"/><Relationship Id="rId182" Type="http://schemas.openxmlformats.org/officeDocument/2006/relationships/customXml" Target="../ink/ink677.xml"/><Relationship Id="rId181" Type="http://schemas.openxmlformats.org/officeDocument/2006/relationships/image" Target="../media/image184.png"/><Relationship Id="rId180" Type="http://schemas.openxmlformats.org/officeDocument/2006/relationships/customXml" Target="../ink/ink676.xml"/><Relationship Id="rId18" Type="http://schemas.openxmlformats.org/officeDocument/2006/relationships/image" Target="../media/image103.png"/><Relationship Id="rId179" Type="http://schemas.openxmlformats.org/officeDocument/2006/relationships/image" Target="../media/image183.png"/><Relationship Id="rId178" Type="http://schemas.openxmlformats.org/officeDocument/2006/relationships/customXml" Target="../ink/ink675.xml"/><Relationship Id="rId177" Type="http://schemas.openxmlformats.org/officeDocument/2006/relationships/image" Target="../media/image182.png"/><Relationship Id="rId176" Type="http://schemas.openxmlformats.org/officeDocument/2006/relationships/customXml" Target="../ink/ink674.xml"/><Relationship Id="rId175" Type="http://schemas.openxmlformats.org/officeDocument/2006/relationships/image" Target="../media/image181.png"/><Relationship Id="rId174" Type="http://schemas.openxmlformats.org/officeDocument/2006/relationships/customXml" Target="../ink/ink673.xml"/><Relationship Id="rId173" Type="http://schemas.openxmlformats.org/officeDocument/2006/relationships/image" Target="../media/image180.png"/><Relationship Id="rId172" Type="http://schemas.openxmlformats.org/officeDocument/2006/relationships/customXml" Target="../ink/ink672.xml"/><Relationship Id="rId171" Type="http://schemas.openxmlformats.org/officeDocument/2006/relationships/image" Target="../media/image179.png"/><Relationship Id="rId170" Type="http://schemas.openxmlformats.org/officeDocument/2006/relationships/customXml" Target="../ink/ink671.xml"/><Relationship Id="rId17" Type="http://schemas.openxmlformats.org/officeDocument/2006/relationships/customXml" Target="../ink/ink594.xml"/><Relationship Id="rId169" Type="http://schemas.openxmlformats.org/officeDocument/2006/relationships/image" Target="../media/image178.png"/><Relationship Id="rId168" Type="http://schemas.openxmlformats.org/officeDocument/2006/relationships/customXml" Target="../ink/ink670.xml"/><Relationship Id="rId167" Type="http://schemas.openxmlformats.org/officeDocument/2006/relationships/image" Target="../media/image177.png"/><Relationship Id="rId166" Type="http://schemas.openxmlformats.org/officeDocument/2006/relationships/customXml" Target="../ink/ink669.xml"/><Relationship Id="rId165" Type="http://schemas.openxmlformats.org/officeDocument/2006/relationships/image" Target="../media/image176.png"/><Relationship Id="rId164" Type="http://schemas.openxmlformats.org/officeDocument/2006/relationships/customXml" Target="../ink/ink668.xml"/><Relationship Id="rId163" Type="http://schemas.openxmlformats.org/officeDocument/2006/relationships/image" Target="../media/image175.png"/><Relationship Id="rId162" Type="http://schemas.openxmlformats.org/officeDocument/2006/relationships/customXml" Target="../ink/ink667.xml"/><Relationship Id="rId161" Type="http://schemas.openxmlformats.org/officeDocument/2006/relationships/image" Target="../media/image174.png"/><Relationship Id="rId160" Type="http://schemas.openxmlformats.org/officeDocument/2006/relationships/customXml" Target="../ink/ink666.xml"/><Relationship Id="rId16" Type="http://schemas.openxmlformats.org/officeDocument/2006/relationships/image" Target="../media/image102.png"/><Relationship Id="rId159" Type="http://schemas.openxmlformats.org/officeDocument/2006/relationships/image" Target="../media/image173.png"/><Relationship Id="rId158" Type="http://schemas.openxmlformats.org/officeDocument/2006/relationships/customXml" Target="../ink/ink665.xml"/><Relationship Id="rId157" Type="http://schemas.openxmlformats.org/officeDocument/2006/relationships/image" Target="../media/image172.png"/><Relationship Id="rId156" Type="http://schemas.openxmlformats.org/officeDocument/2006/relationships/customXml" Target="../ink/ink664.xml"/><Relationship Id="rId155" Type="http://schemas.openxmlformats.org/officeDocument/2006/relationships/image" Target="../media/image171.png"/><Relationship Id="rId154" Type="http://schemas.openxmlformats.org/officeDocument/2006/relationships/customXml" Target="../ink/ink663.xml"/><Relationship Id="rId153" Type="http://schemas.openxmlformats.org/officeDocument/2006/relationships/image" Target="../media/image170.png"/><Relationship Id="rId152" Type="http://schemas.openxmlformats.org/officeDocument/2006/relationships/customXml" Target="../ink/ink662.xml"/><Relationship Id="rId151" Type="http://schemas.openxmlformats.org/officeDocument/2006/relationships/image" Target="../media/image169.png"/><Relationship Id="rId150" Type="http://schemas.openxmlformats.org/officeDocument/2006/relationships/customXml" Target="../ink/ink661.xml"/><Relationship Id="rId15" Type="http://schemas.openxmlformats.org/officeDocument/2006/relationships/customXml" Target="../ink/ink593.xml"/><Relationship Id="rId149" Type="http://schemas.openxmlformats.org/officeDocument/2006/relationships/image" Target="../media/image168.png"/><Relationship Id="rId148" Type="http://schemas.openxmlformats.org/officeDocument/2006/relationships/customXml" Target="../ink/ink660.xml"/><Relationship Id="rId147" Type="http://schemas.openxmlformats.org/officeDocument/2006/relationships/image" Target="../media/image167.png"/><Relationship Id="rId146" Type="http://schemas.openxmlformats.org/officeDocument/2006/relationships/customXml" Target="../ink/ink659.xml"/><Relationship Id="rId145" Type="http://schemas.openxmlformats.org/officeDocument/2006/relationships/image" Target="../media/image166.png"/><Relationship Id="rId144" Type="http://schemas.openxmlformats.org/officeDocument/2006/relationships/customXml" Target="../ink/ink658.xml"/><Relationship Id="rId143" Type="http://schemas.openxmlformats.org/officeDocument/2006/relationships/image" Target="../media/image165.png"/><Relationship Id="rId142" Type="http://schemas.openxmlformats.org/officeDocument/2006/relationships/customXml" Target="../ink/ink657.xml"/><Relationship Id="rId141" Type="http://schemas.openxmlformats.org/officeDocument/2006/relationships/image" Target="../media/image164.png"/><Relationship Id="rId140" Type="http://schemas.openxmlformats.org/officeDocument/2006/relationships/customXml" Target="../ink/ink656.xml"/><Relationship Id="rId14" Type="http://schemas.openxmlformats.org/officeDocument/2006/relationships/image" Target="../media/image101.png"/><Relationship Id="rId139" Type="http://schemas.openxmlformats.org/officeDocument/2006/relationships/image" Target="../media/image163.png"/><Relationship Id="rId138" Type="http://schemas.openxmlformats.org/officeDocument/2006/relationships/customXml" Target="../ink/ink655.xml"/><Relationship Id="rId137" Type="http://schemas.openxmlformats.org/officeDocument/2006/relationships/image" Target="../media/image162.png"/><Relationship Id="rId136" Type="http://schemas.openxmlformats.org/officeDocument/2006/relationships/customXml" Target="../ink/ink654.xml"/><Relationship Id="rId135" Type="http://schemas.openxmlformats.org/officeDocument/2006/relationships/image" Target="../media/image161.png"/><Relationship Id="rId134" Type="http://schemas.openxmlformats.org/officeDocument/2006/relationships/customXml" Target="../ink/ink653.xml"/><Relationship Id="rId133" Type="http://schemas.openxmlformats.org/officeDocument/2006/relationships/image" Target="../media/image160.png"/><Relationship Id="rId132" Type="http://schemas.openxmlformats.org/officeDocument/2006/relationships/customXml" Target="../ink/ink652.xml"/><Relationship Id="rId131" Type="http://schemas.openxmlformats.org/officeDocument/2006/relationships/image" Target="../media/image159.png"/><Relationship Id="rId130" Type="http://schemas.openxmlformats.org/officeDocument/2006/relationships/customXml" Target="../ink/ink651.xml"/><Relationship Id="rId13" Type="http://schemas.openxmlformats.org/officeDocument/2006/relationships/customXml" Target="../ink/ink592.xml"/><Relationship Id="rId129" Type="http://schemas.openxmlformats.org/officeDocument/2006/relationships/image" Target="../media/image158.png"/><Relationship Id="rId128" Type="http://schemas.openxmlformats.org/officeDocument/2006/relationships/customXml" Target="../ink/ink650.xml"/><Relationship Id="rId127" Type="http://schemas.openxmlformats.org/officeDocument/2006/relationships/image" Target="../media/image157.png"/><Relationship Id="rId126" Type="http://schemas.openxmlformats.org/officeDocument/2006/relationships/customXml" Target="../ink/ink649.xml"/><Relationship Id="rId125" Type="http://schemas.openxmlformats.org/officeDocument/2006/relationships/image" Target="../media/image156.png"/><Relationship Id="rId124" Type="http://schemas.openxmlformats.org/officeDocument/2006/relationships/customXml" Target="../ink/ink648.xml"/><Relationship Id="rId123" Type="http://schemas.openxmlformats.org/officeDocument/2006/relationships/image" Target="../media/image155.png"/><Relationship Id="rId122" Type="http://schemas.openxmlformats.org/officeDocument/2006/relationships/customXml" Target="../ink/ink647.xml"/><Relationship Id="rId121" Type="http://schemas.openxmlformats.org/officeDocument/2006/relationships/image" Target="../media/image154.png"/><Relationship Id="rId120" Type="http://schemas.openxmlformats.org/officeDocument/2006/relationships/customXml" Target="../ink/ink646.xml"/><Relationship Id="rId12" Type="http://schemas.openxmlformats.org/officeDocument/2006/relationships/image" Target="../media/image100.png"/><Relationship Id="rId119" Type="http://schemas.openxmlformats.org/officeDocument/2006/relationships/image" Target="../media/image153.png"/><Relationship Id="rId118" Type="http://schemas.openxmlformats.org/officeDocument/2006/relationships/customXml" Target="../ink/ink645.xml"/><Relationship Id="rId117" Type="http://schemas.openxmlformats.org/officeDocument/2006/relationships/image" Target="../media/image152.png"/><Relationship Id="rId116" Type="http://schemas.openxmlformats.org/officeDocument/2006/relationships/customXml" Target="../ink/ink644.xml"/><Relationship Id="rId115" Type="http://schemas.openxmlformats.org/officeDocument/2006/relationships/image" Target="../media/image151.png"/><Relationship Id="rId114" Type="http://schemas.openxmlformats.org/officeDocument/2006/relationships/customXml" Target="../ink/ink643.xml"/><Relationship Id="rId113" Type="http://schemas.openxmlformats.org/officeDocument/2006/relationships/image" Target="../media/image150.png"/><Relationship Id="rId112" Type="http://schemas.openxmlformats.org/officeDocument/2006/relationships/customXml" Target="../ink/ink642.xml"/><Relationship Id="rId111" Type="http://schemas.openxmlformats.org/officeDocument/2006/relationships/image" Target="../media/image149.png"/><Relationship Id="rId110" Type="http://schemas.openxmlformats.org/officeDocument/2006/relationships/customXml" Target="../ink/ink641.xml"/><Relationship Id="rId11" Type="http://schemas.openxmlformats.org/officeDocument/2006/relationships/customXml" Target="../ink/ink591.xml"/><Relationship Id="rId109" Type="http://schemas.openxmlformats.org/officeDocument/2006/relationships/image" Target="../media/image148.png"/><Relationship Id="rId108" Type="http://schemas.openxmlformats.org/officeDocument/2006/relationships/customXml" Target="../ink/ink640.xml"/><Relationship Id="rId107" Type="http://schemas.openxmlformats.org/officeDocument/2006/relationships/image" Target="../media/image147.png"/><Relationship Id="rId106" Type="http://schemas.openxmlformats.org/officeDocument/2006/relationships/customXml" Target="../ink/ink639.xml"/><Relationship Id="rId105" Type="http://schemas.openxmlformats.org/officeDocument/2006/relationships/image" Target="../media/image146.png"/><Relationship Id="rId104" Type="http://schemas.openxmlformats.org/officeDocument/2006/relationships/customXml" Target="../ink/ink638.xml"/><Relationship Id="rId103" Type="http://schemas.openxmlformats.org/officeDocument/2006/relationships/image" Target="../media/image145.png"/><Relationship Id="rId102" Type="http://schemas.openxmlformats.org/officeDocument/2006/relationships/customXml" Target="../ink/ink637.xml"/><Relationship Id="rId101" Type="http://schemas.openxmlformats.org/officeDocument/2006/relationships/image" Target="../media/image144.png"/><Relationship Id="rId100" Type="http://schemas.openxmlformats.org/officeDocument/2006/relationships/customXml" Target="../ink/ink636.xml"/><Relationship Id="rId10" Type="http://schemas.openxmlformats.org/officeDocument/2006/relationships/image" Target="../media/image99.png"/><Relationship Id="rId1" Type="http://schemas.openxmlformats.org/officeDocument/2006/relationships/customXml" Target="../ink/ink58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3073"/>
          <p:cNvSpPr txBox="1"/>
          <p:nvPr/>
        </p:nvSpPr>
        <p:spPr>
          <a:xfrm>
            <a:off x="4572000" y="1371600"/>
            <a:ext cx="4572000" cy="3386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Chapter 2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A Simple Syntax-Directed Translator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</p:txBody>
      </p:sp>
      <p:pic>
        <p:nvPicPr>
          <p:cNvPr id="23554" name="图片 3074" descr="dragon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4200525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0600"/>
            <a:ext cx="8840788" cy="467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图片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95400"/>
            <a:ext cx="8534400" cy="3668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图片 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6400"/>
            <a:ext cx="8867775" cy="343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图片 10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66800"/>
            <a:ext cx="8740775" cy="408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43000"/>
            <a:ext cx="8239125" cy="460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图片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4400"/>
            <a:ext cx="7480300" cy="4846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图片 13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1900"/>
            <a:ext cx="9144000" cy="4567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14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0"/>
            <a:ext cx="7239000" cy="6608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7" name="图片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676400"/>
            <a:ext cx="9048750" cy="2265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图片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-31750"/>
            <a:ext cx="7086600" cy="688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40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842375" cy="47148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270125" y="4267200"/>
              <a:ext cx="28575" cy="4794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270125" y="4267200"/>
                <a:ext cx="2857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2374900" y="4232275"/>
              <a:ext cx="174625" cy="539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374900" y="4232275"/>
                <a:ext cx="1746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365375" y="4454525"/>
              <a:ext cx="50800" cy="222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365375" y="4454525"/>
                <a:ext cx="50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2422525" y="4305300"/>
              <a:ext cx="635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2422525" y="43053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2425700" y="4305300"/>
              <a:ext cx="142875" cy="3651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2425700" y="4305300"/>
                <a:ext cx="14287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2571750" y="4435475"/>
              <a:ext cx="142875" cy="1174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2571750" y="4435475"/>
                <a:ext cx="1428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2752725" y="4276725"/>
              <a:ext cx="130175" cy="2889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2752725" y="4276725"/>
                <a:ext cx="1301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2765425" y="4362450"/>
              <a:ext cx="127000" cy="1682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2765425" y="4362450"/>
                <a:ext cx="1270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2898775" y="4248150"/>
              <a:ext cx="206375" cy="3714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2898775" y="4248150"/>
                <a:ext cx="2063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3082925" y="4117975"/>
              <a:ext cx="161925" cy="5048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3082925" y="4117975"/>
                <a:ext cx="161925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3003550" y="4267200"/>
              <a:ext cx="320675" cy="393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3003550" y="4267200"/>
                <a:ext cx="3206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3451225" y="4330700"/>
              <a:ext cx="288925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3451225" y="4330700"/>
                <a:ext cx="2889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3517900" y="4413250"/>
              <a:ext cx="20955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3517900" y="4413250"/>
                <a:ext cx="209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3692525" y="4235450"/>
              <a:ext cx="177800" cy="292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3692525" y="4235450"/>
                <a:ext cx="177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4006850" y="4330700"/>
              <a:ext cx="22225" cy="1809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4006850" y="4330700"/>
                <a:ext cx="222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4010025" y="4273550"/>
              <a:ext cx="187325" cy="1809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4010025" y="4273550"/>
                <a:ext cx="1873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4083050" y="4191000"/>
              <a:ext cx="25400" cy="527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4083050" y="4191000"/>
                <a:ext cx="254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4222750" y="4305300"/>
              <a:ext cx="73025" cy="158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4222750" y="4305300"/>
                <a:ext cx="730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4229100" y="4413250"/>
              <a:ext cx="3175" cy="152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4229100" y="4413250"/>
                <a:ext cx="3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4346575" y="4318000"/>
              <a:ext cx="98425" cy="2476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4346575" y="4318000"/>
                <a:ext cx="984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4276725" y="4343400"/>
              <a:ext cx="111125" cy="209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4276725" y="4343400"/>
                <a:ext cx="1111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4537075" y="4222750"/>
              <a:ext cx="98425" cy="450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4537075" y="4222750"/>
                <a:ext cx="98425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4610100" y="4238625"/>
              <a:ext cx="222250" cy="425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4610100" y="4238625"/>
                <a:ext cx="2222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4870450" y="4356100"/>
              <a:ext cx="57150" cy="209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4870450" y="4356100"/>
                <a:ext cx="571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4930775" y="4171950"/>
              <a:ext cx="9525" cy="4667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4930775" y="4171950"/>
                <a:ext cx="9525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4949825" y="4308475"/>
              <a:ext cx="31750" cy="1492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4949825" y="4308475"/>
                <a:ext cx="317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5019675" y="4248150"/>
              <a:ext cx="193675" cy="3524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5019675" y="4248150"/>
                <a:ext cx="1936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5235575" y="4289425"/>
              <a:ext cx="161925" cy="2349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5235575" y="4289425"/>
                <a:ext cx="1619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5429250" y="4270375"/>
              <a:ext cx="139700" cy="260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5429250" y="4270375"/>
                <a:ext cx="139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5441950" y="4394200"/>
              <a:ext cx="107950" cy="127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5441950" y="4394200"/>
                <a:ext cx="107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5689600" y="4318000"/>
              <a:ext cx="209550" cy="285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5689600" y="4318000"/>
                <a:ext cx="2095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墨迹 32"/>
              <p14:cNvContentPartPr/>
              <p14:nvPr/>
            </p14:nvContentPartPr>
            <p14:xfrm>
              <a:off x="5702300" y="4375150"/>
              <a:ext cx="187325" cy="603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5702300" y="4375150"/>
                <a:ext cx="1873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墨迹 33"/>
              <p14:cNvContentPartPr/>
              <p14:nvPr/>
            </p14:nvContentPartPr>
            <p14:xfrm>
              <a:off x="5842000" y="4248150"/>
              <a:ext cx="127000" cy="2381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7"/>
            </p:blipFill>
            <p:spPr>
              <a:xfrm>
                <a:off x="5842000" y="4248150"/>
                <a:ext cx="1270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墨迹 34"/>
              <p14:cNvContentPartPr/>
              <p14:nvPr/>
            </p14:nvContentPartPr>
            <p14:xfrm>
              <a:off x="6092825" y="4270375"/>
              <a:ext cx="34925" cy="69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9"/>
            </p:blipFill>
            <p:spPr>
              <a:xfrm>
                <a:off x="6092825" y="4270375"/>
                <a:ext cx="3492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墨迹 35"/>
              <p14:cNvContentPartPr/>
              <p14:nvPr/>
            </p14:nvContentPartPr>
            <p14:xfrm>
              <a:off x="6086475" y="4381500"/>
              <a:ext cx="82550" cy="1746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1"/>
            </p:blipFill>
            <p:spPr>
              <a:xfrm>
                <a:off x="6086475" y="4381500"/>
                <a:ext cx="825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墨迹 36"/>
              <p14:cNvContentPartPr/>
              <p14:nvPr/>
            </p14:nvContentPartPr>
            <p14:xfrm>
              <a:off x="6175375" y="4305300"/>
              <a:ext cx="133350" cy="95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3"/>
            </p:blipFill>
            <p:spPr>
              <a:xfrm>
                <a:off x="6175375" y="4305300"/>
                <a:ext cx="1333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墨迹 37"/>
              <p14:cNvContentPartPr/>
              <p14:nvPr/>
            </p14:nvContentPartPr>
            <p14:xfrm>
              <a:off x="6229350" y="4327525"/>
              <a:ext cx="98425" cy="1936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5"/>
            </p:blipFill>
            <p:spPr>
              <a:xfrm>
                <a:off x="6229350" y="4327525"/>
                <a:ext cx="984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墨迹 38"/>
              <p14:cNvContentPartPr/>
              <p14:nvPr/>
            </p14:nvContentPartPr>
            <p14:xfrm>
              <a:off x="6353175" y="4184650"/>
              <a:ext cx="104775" cy="374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7"/>
            </p:blipFill>
            <p:spPr>
              <a:xfrm>
                <a:off x="6353175" y="4184650"/>
                <a:ext cx="1047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墨迹 39"/>
              <p14:cNvContentPartPr/>
              <p14:nvPr/>
            </p14:nvContentPartPr>
            <p14:xfrm>
              <a:off x="6432550" y="4184650"/>
              <a:ext cx="114300" cy="3905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9"/>
            </p:blipFill>
            <p:spPr>
              <a:xfrm>
                <a:off x="6432550" y="4184650"/>
                <a:ext cx="114300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墨迹 40"/>
              <p14:cNvContentPartPr/>
              <p14:nvPr/>
            </p14:nvContentPartPr>
            <p14:xfrm>
              <a:off x="6454775" y="4391025"/>
              <a:ext cx="15875" cy="2889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1"/>
            </p:blipFill>
            <p:spPr>
              <a:xfrm>
                <a:off x="6454775" y="4391025"/>
                <a:ext cx="158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墨迹 41"/>
              <p14:cNvContentPartPr/>
              <p14:nvPr/>
            </p14:nvContentPartPr>
            <p14:xfrm>
              <a:off x="6454775" y="4375150"/>
              <a:ext cx="231775" cy="1968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3"/>
            </p:blipFill>
            <p:spPr>
              <a:xfrm>
                <a:off x="6454775" y="4375150"/>
                <a:ext cx="2317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墨迹 42"/>
              <p14:cNvContentPartPr/>
              <p14:nvPr/>
            </p14:nvContentPartPr>
            <p14:xfrm>
              <a:off x="6470650" y="4505325"/>
              <a:ext cx="146050" cy="2222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5"/>
            </p:blipFill>
            <p:spPr>
              <a:xfrm>
                <a:off x="6470650" y="4505325"/>
                <a:ext cx="1460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6518275" y="4486275"/>
              <a:ext cx="41275" cy="698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6518275" y="4486275"/>
                <a:ext cx="412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6569075" y="4419600"/>
              <a:ext cx="19050" cy="1809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6569075" y="4419600"/>
                <a:ext cx="190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6492875" y="4495800"/>
              <a:ext cx="31750" cy="1143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6492875" y="4495800"/>
                <a:ext cx="31750" cy="114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图片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81000"/>
            <a:ext cx="8305800" cy="619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图片 18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0"/>
            <a:ext cx="6523038" cy="666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图片 19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6002338" cy="662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图片 204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762000"/>
            <a:ext cx="8662988" cy="4249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图片 21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19200"/>
            <a:ext cx="8391525" cy="439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图片 22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447800"/>
            <a:ext cx="5403850" cy="291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29" name="图片 23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1068388"/>
            <a:ext cx="9251950" cy="472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图片 245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5400"/>
            <a:ext cx="9017000" cy="414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图片 25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0"/>
            <a:ext cx="7086600" cy="682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图片 26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219200"/>
            <a:ext cx="8585200" cy="4370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66800"/>
            <a:ext cx="8509000" cy="4983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图片 27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0"/>
            <a:ext cx="4786313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9" name="图片 286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8" y="782638"/>
            <a:ext cx="8289925" cy="5291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图片 29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47800"/>
            <a:ext cx="7226300" cy="361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7" name="图片 30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66800"/>
            <a:ext cx="8086725" cy="4278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图片 31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200"/>
            <a:ext cx="8999538" cy="4999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5" name="图片 327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00200"/>
            <a:ext cx="8339138" cy="301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369" name="图片 337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685800"/>
            <a:ext cx="8510588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图片 34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28600"/>
            <a:ext cx="7620000" cy="621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图片 35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6229350" cy="676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图片 368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119188"/>
            <a:ext cx="7732713" cy="461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860425"/>
            <a:ext cx="8509000" cy="498316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7150100" y="936625"/>
              <a:ext cx="282575" cy="355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150100" y="936625"/>
                <a:ext cx="2825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7286625" y="1247775"/>
              <a:ext cx="257175" cy="2952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7286625" y="1247775"/>
                <a:ext cx="2571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7400925" y="1511300"/>
              <a:ext cx="96520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7400925" y="1511300"/>
                <a:ext cx="965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7667625" y="1577975"/>
              <a:ext cx="26670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667625" y="1577975"/>
                <a:ext cx="266700" cy="273050"/>
              </a:xfrm>
              <a:prstGeom prst="rect"/>
            </p:spPr>
          </p:pic>
        </mc:Fallback>
      </mc:AlternateContent>
      <p:pic>
        <p:nvPicPr>
          <p:cNvPr id="6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762000"/>
            <a:ext cx="8509000" cy="498316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6311900" y="762000"/>
              <a:ext cx="282575" cy="355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6311900" y="762000"/>
                <a:ext cx="2825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6448425" y="1073150"/>
              <a:ext cx="257175" cy="2952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6448425" y="1073150"/>
                <a:ext cx="2571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6562725" y="1336675"/>
              <a:ext cx="96520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6562725" y="1336675"/>
                <a:ext cx="965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829425" y="1403350"/>
              <a:ext cx="266700" cy="273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6829425" y="1403350"/>
                <a:ext cx="266700" cy="273050"/>
              </a:xfrm>
              <a:prstGeom prst="rect"/>
            </p:spPr>
          </p:pic>
        </mc:Fallback>
      </mc:AlternateContent>
      <p:pic>
        <p:nvPicPr>
          <p:cNvPr id="24577" name="图片 40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914400"/>
            <a:ext cx="5266055" cy="280797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784850" y="1743075"/>
              <a:ext cx="333375" cy="2444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784850" y="1743075"/>
                <a:ext cx="3333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791200" y="3184525"/>
              <a:ext cx="282575" cy="254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791200" y="3184525"/>
                <a:ext cx="2825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609725" y="1762125"/>
              <a:ext cx="854075" cy="241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609725" y="1762125"/>
                <a:ext cx="8540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482850" y="558800"/>
              <a:ext cx="3717925" cy="1212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482850" y="558800"/>
                <a:ext cx="3717925" cy="1212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978525" y="593725"/>
              <a:ext cx="222250" cy="2698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978525" y="593725"/>
                <a:ext cx="2222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2578100" y="1628775"/>
              <a:ext cx="1819275" cy="3841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2578100" y="1628775"/>
                <a:ext cx="181927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248275" y="1085850"/>
              <a:ext cx="2882900" cy="7207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248275" y="1085850"/>
                <a:ext cx="2882900" cy="72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8128000" y="1555750"/>
              <a:ext cx="19050" cy="152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8128000" y="1555750"/>
                <a:ext cx="19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8124825" y="1460500"/>
              <a:ext cx="635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8124825" y="14605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8128000" y="1460500"/>
              <a:ext cx="123825" cy="1365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8128000" y="1460500"/>
                <a:ext cx="1238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8131175" y="1441450"/>
              <a:ext cx="136525" cy="387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8131175" y="1441450"/>
                <a:ext cx="13652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226425" y="1527175"/>
              <a:ext cx="111125" cy="273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226425" y="1527175"/>
                <a:ext cx="11112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8302625" y="1622425"/>
              <a:ext cx="73025" cy="146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8302625" y="1622425"/>
                <a:ext cx="730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8372475" y="1565275"/>
              <a:ext cx="117475" cy="25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8372475" y="1565275"/>
                <a:ext cx="1174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397875" y="1587500"/>
              <a:ext cx="85725" cy="1746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397875" y="1587500"/>
                <a:ext cx="857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486775" y="1644650"/>
              <a:ext cx="3175" cy="127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486775" y="1644650"/>
                <a:ext cx="31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509000" y="1577975"/>
              <a:ext cx="635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2"/>
            </p:blipFill>
            <p:spPr>
              <a:xfrm>
                <a:off x="8509000" y="1577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8512175" y="1577975"/>
              <a:ext cx="133350" cy="2317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8512175" y="1577975"/>
                <a:ext cx="1333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8661400" y="1628775"/>
              <a:ext cx="85725" cy="1365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8661400" y="1628775"/>
                <a:ext cx="857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8794750" y="1558925"/>
              <a:ext cx="76200" cy="203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8794750" y="1558925"/>
                <a:ext cx="762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8813800" y="1584325"/>
              <a:ext cx="111125" cy="2508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8813800" y="1584325"/>
                <a:ext cx="1111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8058150" y="1949450"/>
              <a:ext cx="127000" cy="2000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8058150" y="1949450"/>
                <a:ext cx="1270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8191500" y="1962150"/>
              <a:ext cx="231775" cy="1047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8191500" y="1962150"/>
                <a:ext cx="2317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8337550" y="1917700"/>
              <a:ext cx="149225" cy="1619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8337550" y="1917700"/>
                <a:ext cx="1492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8591550" y="1920875"/>
              <a:ext cx="47625" cy="1936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8591550" y="1920875"/>
                <a:ext cx="476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8756650" y="2076450"/>
              <a:ext cx="635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2"/>
            </p:blipFill>
            <p:spPr>
              <a:xfrm>
                <a:off x="8756650" y="20764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8467725" y="2165350"/>
              <a:ext cx="279400" cy="15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8467725" y="2165350"/>
                <a:ext cx="2794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5130800" y="771525"/>
              <a:ext cx="3003550" cy="11049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5130800" y="771525"/>
                <a:ext cx="3003550" cy="110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4403725" y="1479550"/>
              <a:ext cx="688975" cy="3524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4403725" y="1479550"/>
                <a:ext cx="6889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1314450" y="1952625"/>
              <a:ext cx="3333750" cy="117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1314450" y="1952625"/>
                <a:ext cx="33337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4460875" y="1495425"/>
              <a:ext cx="85725" cy="1651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4460875" y="1495425"/>
                <a:ext cx="857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4565650" y="1571625"/>
              <a:ext cx="66675" cy="539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4565650" y="1571625"/>
                <a:ext cx="666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4679950" y="1562100"/>
              <a:ext cx="635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2"/>
            </p:blipFill>
            <p:spPr>
              <a:xfrm>
                <a:off x="4679950" y="1562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墨迹 43"/>
              <p14:cNvContentPartPr/>
              <p14:nvPr/>
            </p14:nvContentPartPr>
            <p14:xfrm>
              <a:off x="4733925" y="1476375"/>
              <a:ext cx="85725" cy="1428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9"/>
            </p:blipFill>
            <p:spPr>
              <a:xfrm>
                <a:off x="4733925" y="1476375"/>
                <a:ext cx="857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墨迹 44"/>
              <p14:cNvContentPartPr/>
              <p14:nvPr/>
            </p14:nvContentPartPr>
            <p14:xfrm>
              <a:off x="4829175" y="1425575"/>
              <a:ext cx="95250" cy="2032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4829175" y="142557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墨迹 45"/>
              <p14:cNvContentPartPr/>
              <p14:nvPr/>
            </p14:nvContentPartPr>
            <p14:xfrm>
              <a:off x="4899025" y="1450975"/>
              <a:ext cx="635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2"/>
            </p:blipFill>
            <p:spPr>
              <a:xfrm>
                <a:off x="4899025" y="1450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4902200" y="1422400"/>
              <a:ext cx="50800" cy="1936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4902200" y="1422400"/>
                <a:ext cx="508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4987925" y="1498600"/>
              <a:ext cx="85725" cy="16192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4987925" y="1498600"/>
                <a:ext cx="857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5813425" y="4876800"/>
              <a:ext cx="158750" cy="730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5813425" y="4876800"/>
                <a:ext cx="15875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5800725" y="5026025"/>
              <a:ext cx="136525" cy="254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5800725" y="5026025"/>
                <a:ext cx="1365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5810250" y="5041900"/>
              <a:ext cx="180975" cy="889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5810250" y="5041900"/>
                <a:ext cx="1809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6016625" y="4835525"/>
              <a:ext cx="304800" cy="2540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6016625" y="4835525"/>
                <a:ext cx="304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6330950" y="4860925"/>
              <a:ext cx="92075" cy="539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6330950" y="4860925"/>
                <a:ext cx="920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6407150" y="4819650"/>
              <a:ext cx="295275" cy="2571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6407150" y="4819650"/>
                <a:ext cx="2952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6642100" y="4794250"/>
              <a:ext cx="146050" cy="2921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6642100" y="4794250"/>
                <a:ext cx="146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6838950" y="4794250"/>
              <a:ext cx="111125" cy="279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6838950" y="4794250"/>
                <a:ext cx="1111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7156450" y="5010150"/>
              <a:ext cx="635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2"/>
            </p:blipFill>
            <p:spPr>
              <a:xfrm>
                <a:off x="7156450" y="5010150"/>
                <a:ext cx="63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5" name="图片 37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0"/>
            <a:ext cx="7016750" cy="6697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图片 38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0"/>
            <a:ext cx="6754813" cy="670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513" name="图片 39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13" y="0"/>
            <a:ext cx="5710237" cy="662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5537" name="图片 409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38200"/>
            <a:ext cx="8229600" cy="4529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561" name="图片 419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62000"/>
            <a:ext cx="8688388" cy="4665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5" name="图片 43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685800"/>
            <a:ext cx="6011863" cy="454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8609" name="图片 44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0600"/>
            <a:ext cx="8408988" cy="406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633" name="图片 45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8766175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657" name="图片 460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6375"/>
            <a:ext cx="7315200" cy="649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图片 47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0"/>
            <a:ext cx="7543800" cy="658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788" y="1000125"/>
            <a:ext cx="7575550" cy="4437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图片 40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237" y="909638"/>
            <a:ext cx="6030912" cy="3214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62025" y="635000"/>
              <a:ext cx="111125" cy="3270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62025" y="635000"/>
                <a:ext cx="1111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16000" y="495300"/>
              <a:ext cx="53975" cy="193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16000" y="495300"/>
                <a:ext cx="539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149350" y="666750"/>
              <a:ext cx="158750" cy="2444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149350" y="666750"/>
                <a:ext cx="1587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352550" y="555625"/>
              <a:ext cx="133350" cy="336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352550" y="5556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292225" y="593725"/>
              <a:ext cx="20955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292225" y="593725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698625" y="647700"/>
              <a:ext cx="171450" cy="2317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698625" y="647700"/>
                <a:ext cx="1714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019300" y="815975"/>
              <a:ext cx="63500" cy="133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019300" y="815975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022475" y="66992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022475" y="669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920750" y="1349375"/>
              <a:ext cx="66675" cy="2571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920750" y="1349375"/>
                <a:ext cx="666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958850" y="1270000"/>
              <a:ext cx="66675" cy="142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958850" y="1270000"/>
                <a:ext cx="666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120775" y="1355725"/>
              <a:ext cx="180975" cy="190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120775" y="1355725"/>
                <a:ext cx="1809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358900" y="1203325"/>
              <a:ext cx="111125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358900" y="1203325"/>
                <a:ext cx="111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279525" y="1289050"/>
              <a:ext cx="200025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279525" y="1289050"/>
                <a:ext cx="2000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825625" y="1114425"/>
              <a:ext cx="123825" cy="4095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825625" y="1114425"/>
                <a:ext cx="1238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006600" y="1343025"/>
              <a:ext cx="8890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006600" y="1343025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2028825" y="1177925"/>
              <a:ext cx="41275" cy="120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2028825" y="1177925"/>
                <a:ext cx="412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81075" y="2000250"/>
              <a:ext cx="22225" cy="1936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81075" y="2000250"/>
                <a:ext cx="222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962025" y="1841500"/>
              <a:ext cx="4445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962025" y="1841500"/>
                <a:ext cx="44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136650" y="1927225"/>
              <a:ext cx="152400" cy="234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136650" y="1927225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330325" y="1781175"/>
              <a:ext cx="114300" cy="3397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330325" y="1781175"/>
                <a:ext cx="1143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244600" y="1905000"/>
              <a:ext cx="203200" cy="476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244600" y="1905000"/>
                <a:ext cx="2032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635125" y="1920875"/>
              <a:ext cx="187325" cy="349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635125" y="1920875"/>
                <a:ext cx="187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524000" y="1692275"/>
              <a:ext cx="269875" cy="5873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524000" y="1692275"/>
                <a:ext cx="269875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930400" y="1908175"/>
              <a:ext cx="69850" cy="260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930400" y="1908175"/>
                <a:ext cx="69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2146300" y="1958975"/>
              <a:ext cx="25400" cy="184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2146300" y="1958975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2127250" y="1835150"/>
              <a:ext cx="95250" cy="1301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2127250" y="1835150"/>
                <a:ext cx="952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2292350" y="1930400"/>
              <a:ext cx="95250" cy="190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2292350" y="1930400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2498725" y="1771650"/>
              <a:ext cx="60325" cy="266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2498725" y="1771650"/>
                <a:ext cx="603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2447925" y="1851025"/>
              <a:ext cx="177800" cy="285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2447925" y="1851025"/>
                <a:ext cx="1778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2813050" y="1847850"/>
              <a:ext cx="193675" cy="158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2813050" y="1847850"/>
                <a:ext cx="1936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3048000" y="1962150"/>
              <a:ext cx="57150" cy="1619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3048000" y="1962150"/>
                <a:ext cx="571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781300" y="1809750"/>
              <a:ext cx="231775" cy="273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781300" y="1809750"/>
                <a:ext cx="2317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803525" y="1774825"/>
              <a:ext cx="206375" cy="361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803525" y="1774825"/>
                <a:ext cx="2063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3324225" y="1882775"/>
              <a:ext cx="15875" cy="136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3324225" y="1882775"/>
                <a:ext cx="15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3340100" y="1711325"/>
              <a:ext cx="41275" cy="203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3340100" y="1711325"/>
                <a:ext cx="412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3429000" y="1876425"/>
              <a:ext cx="139700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3429000" y="1876425"/>
                <a:ext cx="139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3606800" y="1711325"/>
              <a:ext cx="82550" cy="307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3606800" y="1711325"/>
                <a:ext cx="825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3533775" y="1797050"/>
              <a:ext cx="193675" cy="222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3533775" y="1797050"/>
                <a:ext cx="1936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3902075" y="1784350"/>
              <a:ext cx="120650" cy="371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3902075" y="1784350"/>
                <a:ext cx="1206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886200" y="1682750"/>
              <a:ext cx="266700" cy="5080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886200" y="1682750"/>
                <a:ext cx="2667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923925" y="2368550"/>
              <a:ext cx="155575" cy="2889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923925" y="2368550"/>
                <a:ext cx="1555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974725" y="2613025"/>
              <a:ext cx="63500" cy="209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974725" y="2613025"/>
                <a:ext cx="63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981075" y="3644900"/>
              <a:ext cx="168275" cy="6889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981075" y="3644900"/>
                <a:ext cx="168275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1330325" y="2698750"/>
              <a:ext cx="635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6"/>
            </p:blipFill>
            <p:spPr>
              <a:xfrm>
                <a:off x="1330325" y="2698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1311275" y="2581275"/>
              <a:ext cx="73025" cy="1174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1311275" y="2581275"/>
                <a:ext cx="730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1438275" y="2657475"/>
              <a:ext cx="73025" cy="1746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1438275" y="2657475"/>
                <a:ext cx="730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1314450" y="2733675"/>
              <a:ext cx="9525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1314450" y="2733675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631950" y="2492375"/>
              <a:ext cx="88900" cy="260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631950" y="2492375"/>
                <a:ext cx="88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1571625" y="2555875"/>
              <a:ext cx="225425" cy="666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1571625" y="2555875"/>
                <a:ext cx="2254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2038350" y="2416175"/>
              <a:ext cx="127000" cy="3492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2038350" y="241617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1984375" y="2511425"/>
              <a:ext cx="206375" cy="793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1984375" y="2511425"/>
                <a:ext cx="2063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2333625" y="2651125"/>
              <a:ext cx="95250" cy="190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2333625" y="2651125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2393950" y="2511425"/>
              <a:ext cx="50800" cy="146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2393950" y="2511425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577975" y="3006725"/>
              <a:ext cx="266700" cy="4445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577975" y="3006725"/>
                <a:ext cx="2667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1949450" y="3165475"/>
              <a:ext cx="92075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1949450" y="3165475"/>
                <a:ext cx="920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1955800" y="3276600"/>
              <a:ext cx="161925" cy="444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1955800" y="3276600"/>
                <a:ext cx="1619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2219325" y="3092450"/>
              <a:ext cx="247650" cy="1873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2219325" y="3092450"/>
                <a:ext cx="247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2289175" y="3025775"/>
              <a:ext cx="155575" cy="2952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2289175" y="3025775"/>
                <a:ext cx="1555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2508250" y="3060700"/>
              <a:ext cx="190500" cy="793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2508250" y="3060700"/>
                <a:ext cx="19050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2590800" y="2990850"/>
              <a:ext cx="63500" cy="2444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2590800" y="2990850"/>
                <a:ext cx="635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660650" y="2978150"/>
              <a:ext cx="219075" cy="3873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2660650" y="2978150"/>
                <a:ext cx="21907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3095625" y="3025775"/>
              <a:ext cx="193675" cy="730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3095625" y="3025775"/>
                <a:ext cx="1936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3336925" y="2974975"/>
              <a:ext cx="187325" cy="2127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3336925" y="2974975"/>
                <a:ext cx="1873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3536950" y="2952750"/>
              <a:ext cx="149225" cy="1619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3536950" y="2952750"/>
                <a:ext cx="1492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3562350" y="2882900"/>
              <a:ext cx="95250" cy="279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3562350" y="2882900"/>
                <a:ext cx="95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3495675" y="2990850"/>
              <a:ext cx="206375" cy="38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3495675" y="2990850"/>
                <a:ext cx="206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3698875" y="2803525"/>
              <a:ext cx="142875" cy="2667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3698875" y="2803525"/>
                <a:ext cx="1428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3854450" y="3035300"/>
              <a:ext cx="107950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3854450" y="3035300"/>
                <a:ext cx="1079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3898900" y="2921000"/>
              <a:ext cx="63500" cy="476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3898900" y="2921000"/>
                <a:ext cx="635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1463675" y="3581400"/>
              <a:ext cx="177800" cy="2825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1463675" y="3581400"/>
                <a:ext cx="1778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1603375" y="3559175"/>
              <a:ext cx="206375" cy="2698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1603375" y="3559175"/>
                <a:ext cx="2063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1825625" y="3409950"/>
              <a:ext cx="95250" cy="4191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1825625" y="3409950"/>
                <a:ext cx="952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1768475" y="3530600"/>
              <a:ext cx="368300" cy="1968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1768475" y="3530600"/>
                <a:ext cx="368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2146300" y="3517900"/>
              <a:ext cx="142875" cy="2222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2146300" y="3517900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2311400" y="3619500"/>
              <a:ext cx="190500" cy="2508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2311400" y="3619500"/>
                <a:ext cx="1905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2797175" y="3460750"/>
              <a:ext cx="244475" cy="3778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2797175" y="3460750"/>
                <a:ext cx="24447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3098800" y="3552825"/>
              <a:ext cx="222250" cy="1016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3098800" y="3552825"/>
                <a:ext cx="222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3200400" y="3505200"/>
              <a:ext cx="34925" cy="2762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3200400" y="3505200"/>
                <a:ext cx="349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3397250" y="3470275"/>
              <a:ext cx="177800" cy="3556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3397250" y="3470275"/>
                <a:ext cx="177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3619500" y="3702050"/>
              <a:ext cx="101600" cy="2032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3619500" y="370205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3689350" y="3562350"/>
              <a:ext cx="66675" cy="1016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3689350" y="3562350"/>
                <a:ext cx="666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882650" y="4892675"/>
              <a:ext cx="38100" cy="1555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882650" y="4892675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911225" y="4654550"/>
              <a:ext cx="104775" cy="1905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911225" y="4654550"/>
                <a:ext cx="1047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1095375" y="4749800"/>
              <a:ext cx="196850" cy="1936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1095375" y="4749800"/>
                <a:ext cx="1968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1362075" y="4591050"/>
              <a:ext cx="142875" cy="368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1362075" y="4591050"/>
                <a:ext cx="1428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1314450" y="4686300"/>
              <a:ext cx="295275" cy="31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1314450" y="4686300"/>
                <a:ext cx="2952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1841500" y="4575175"/>
              <a:ext cx="311150" cy="292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1841500" y="4575175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2178050" y="4594225"/>
              <a:ext cx="307975" cy="3111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2178050" y="4594225"/>
                <a:ext cx="30797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2362200" y="4524375"/>
              <a:ext cx="133350" cy="1238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2362200" y="4524375"/>
                <a:ext cx="1333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2520950" y="4594225"/>
              <a:ext cx="184150" cy="2952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2520950" y="4594225"/>
                <a:ext cx="1841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2730500" y="4425950"/>
              <a:ext cx="114300" cy="4730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2730500" y="4425950"/>
                <a:ext cx="11430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2901950" y="4664075"/>
              <a:ext cx="127000" cy="190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2901950" y="466407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3108325" y="4616450"/>
              <a:ext cx="79375" cy="31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3108325" y="4616450"/>
                <a:ext cx="793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3260725" y="4610100"/>
              <a:ext cx="6350" cy="36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6"/>
            </p:blipFill>
            <p:spPr>
              <a:xfrm>
                <a:off x="3260725" y="4610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3409950" y="4359275"/>
              <a:ext cx="136525" cy="5016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3409950" y="4359275"/>
                <a:ext cx="136525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1028700" y="5016500"/>
              <a:ext cx="234950" cy="2762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1028700" y="5016500"/>
                <a:ext cx="2349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1146175" y="5260975"/>
              <a:ext cx="85725" cy="2825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1146175" y="5260975"/>
                <a:ext cx="857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1670050" y="5422900"/>
              <a:ext cx="177800" cy="298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1670050" y="5422900"/>
                <a:ext cx="1778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1949450" y="5419725"/>
              <a:ext cx="136525" cy="412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1949450" y="5419725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1974850" y="5486400"/>
              <a:ext cx="174625" cy="476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1974850" y="5486400"/>
                <a:ext cx="1746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2235200" y="5330825"/>
              <a:ext cx="95250" cy="2032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2235200" y="533082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2482850" y="5511800"/>
              <a:ext cx="12700" cy="1174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2482850" y="5511800"/>
                <a:ext cx="12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2441575" y="5324475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6"/>
            </p:blipFill>
            <p:spPr>
              <a:xfrm>
                <a:off x="2441575" y="53244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2717800" y="5210175"/>
              <a:ext cx="152400" cy="3683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2717800" y="5210175"/>
                <a:ext cx="1524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2946400" y="5397500"/>
              <a:ext cx="133350" cy="254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2946400" y="5397500"/>
                <a:ext cx="133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2981325" y="5480050"/>
              <a:ext cx="184150" cy="349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2981325" y="5480050"/>
                <a:ext cx="1841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3244850" y="5232400"/>
              <a:ext cx="298450" cy="2698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3244850" y="5232400"/>
                <a:ext cx="2984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3530600" y="5416550"/>
              <a:ext cx="50800" cy="1619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3530600" y="5416550"/>
                <a:ext cx="508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3536950" y="5254625"/>
              <a:ext cx="47625" cy="1143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3536950" y="5254625"/>
                <a:ext cx="476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1704975" y="5892800"/>
              <a:ext cx="279400" cy="2413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1704975" y="58928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2006600" y="5895975"/>
              <a:ext cx="171450" cy="63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2006600" y="5895975"/>
                <a:ext cx="171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2019300" y="5962650"/>
              <a:ext cx="206375" cy="857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2019300" y="5962650"/>
                <a:ext cx="2063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2454275" y="5797550"/>
              <a:ext cx="231775" cy="7302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2454275" y="5797550"/>
                <a:ext cx="2317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2486025" y="5673725"/>
              <a:ext cx="123825" cy="5111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2486025" y="5673725"/>
                <a:ext cx="123825" cy="51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2733675" y="5788025"/>
              <a:ext cx="139700" cy="32702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2733675" y="5788025"/>
                <a:ext cx="1397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2952750" y="5740400"/>
              <a:ext cx="206375" cy="3556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2952750" y="5740400"/>
                <a:ext cx="2063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3260725" y="5883275"/>
              <a:ext cx="38100" cy="2127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3260725" y="5883275"/>
                <a:ext cx="381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3406775" y="5772150"/>
              <a:ext cx="53975" cy="2857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3406775" y="577215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3502025" y="5794375"/>
              <a:ext cx="120650" cy="2444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3502025" y="5794375"/>
                <a:ext cx="1206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3622675" y="5727700"/>
              <a:ext cx="123825" cy="3905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3622675" y="5727700"/>
                <a:ext cx="1238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3854450" y="5949950"/>
              <a:ext cx="38100" cy="1555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3854450" y="5949950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3863975" y="5759450"/>
              <a:ext cx="38100" cy="1174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3863975" y="575945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1260475" y="6134100"/>
              <a:ext cx="133350" cy="5143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1260475" y="6134100"/>
                <a:ext cx="133350" cy="514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62025" y="635000"/>
              <a:ext cx="111125" cy="3270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62025" y="635000"/>
                <a:ext cx="1111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16000" y="495300"/>
              <a:ext cx="53975" cy="193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16000" y="495300"/>
                <a:ext cx="539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149350" y="666750"/>
              <a:ext cx="158750" cy="2444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149350" y="666750"/>
                <a:ext cx="1587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352550" y="555625"/>
              <a:ext cx="133350" cy="336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352550" y="5556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292225" y="593725"/>
              <a:ext cx="20955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292225" y="593725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698625" y="647700"/>
              <a:ext cx="171450" cy="2317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698625" y="647700"/>
                <a:ext cx="1714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019300" y="815975"/>
              <a:ext cx="63500" cy="133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019300" y="815975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022475" y="66992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022475" y="669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920750" y="1349375"/>
              <a:ext cx="66675" cy="2571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920750" y="1349375"/>
                <a:ext cx="666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958850" y="1270000"/>
              <a:ext cx="66675" cy="142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958850" y="1270000"/>
                <a:ext cx="666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120775" y="1355725"/>
              <a:ext cx="180975" cy="190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120775" y="1355725"/>
                <a:ext cx="1809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358900" y="1203325"/>
              <a:ext cx="111125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358900" y="1203325"/>
                <a:ext cx="111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279525" y="1289050"/>
              <a:ext cx="200025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279525" y="1289050"/>
                <a:ext cx="2000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825625" y="1114425"/>
              <a:ext cx="123825" cy="4095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825625" y="1114425"/>
                <a:ext cx="1238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006600" y="1343025"/>
              <a:ext cx="8890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006600" y="1343025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2028825" y="1177925"/>
              <a:ext cx="41275" cy="120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2028825" y="1177925"/>
                <a:ext cx="412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81075" y="2000250"/>
              <a:ext cx="22225" cy="1936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81075" y="2000250"/>
                <a:ext cx="222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962025" y="1841500"/>
              <a:ext cx="4445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962025" y="1841500"/>
                <a:ext cx="44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136650" y="1927225"/>
              <a:ext cx="152400" cy="234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136650" y="1927225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330325" y="1781175"/>
              <a:ext cx="114300" cy="3397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330325" y="1781175"/>
                <a:ext cx="1143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244600" y="1905000"/>
              <a:ext cx="203200" cy="476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244600" y="1905000"/>
                <a:ext cx="2032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635125" y="1920875"/>
              <a:ext cx="187325" cy="349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635125" y="1920875"/>
                <a:ext cx="187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524000" y="1692275"/>
              <a:ext cx="269875" cy="5873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524000" y="1692275"/>
                <a:ext cx="269875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930400" y="1908175"/>
              <a:ext cx="69850" cy="260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930400" y="1908175"/>
                <a:ext cx="69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2146300" y="1958975"/>
              <a:ext cx="25400" cy="184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2146300" y="1958975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2127250" y="1835150"/>
              <a:ext cx="95250" cy="1301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2127250" y="1835150"/>
                <a:ext cx="952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2292350" y="1930400"/>
              <a:ext cx="95250" cy="190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2292350" y="1930400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2498725" y="1771650"/>
              <a:ext cx="60325" cy="266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2498725" y="1771650"/>
                <a:ext cx="603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2447925" y="1851025"/>
              <a:ext cx="177800" cy="285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2447925" y="1851025"/>
                <a:ext cx="1778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2813050" y="1847850"/>
              <a:ext cx="193675" cy="158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2813050" y="1847850"/>
                <a:ext cx="1936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3048000" y="1962150"/>
              <a:ext cx="57150" cy="1619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3048000" y="1962150"/>
                <a:ext cx="571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781300" y="1809750"/>
              <a:ext cx="231775" cy="273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781300" y="1809750"/>
                <a:ext cx="2317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803525" y="1774825"/>
              <a:ext cx="206375" cy="361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803525" y="1774825"/>
                <a:ext cx="2063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3324225" y="1882775"/>
              <a:ext cx="15875" cy="136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3324225" y="1882775"/>
                <a:ext cx="15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3340100" y="1711325"/>
              <a:ext cx="41275" cy="203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3340100" y="1711325"/>
                <a:ext cx="412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3429000" y="1876425"/>
              <a:ext cx="139700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3429000" y="1876425"/>
                <a:ext cx="139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3606800" y="1711325"/>
              <a:ext cx="82550" cy="307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3606800" y="1711325"/>
                <a:ext cx="825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3533775" y="1797050"/>
              <a:ext cx="193675" cy="222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3533775" y="1797050"/>
                <a:ext cx="1936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3902075" y="1784350"/>
              <a:ext cx="120650" cy="371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3902075" y="1784350"/>
                <a:ext cx="1206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886200" y="1682750"/>
              <a:ext cx="266700" cy="5080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886200" y="1682750"/>
                <a:ext cx="2667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923925" y="2368550"/>
              <a:ext cx="155575" cy="2889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923925" y="2368550"/>
                <a:ext cx="1555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974725" y="2613025"/>
              <a:ext cx="63500" cy="209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974725" y="2613025"/>
                <a:ext cx="63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981075" y="3644900"/>
              <a:ext cx="168275" cy="6889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981075" y="3644900"/>
                <a:ext cx="168275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1330325" y="2698750"/>
              <a:ext cx="635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6"/>
            </p:blipFill>
            <p:spPr>
              <a:xfrm>
                <a:off x="1330325" y="2698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1311275" y="2581275"/>
              <a:ext cx="73025" cy="1174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1311275" y="2581275"/>
                <a:ext cx="730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1438275" y="2657475"/>
              <a:ext cx="73025" cy="1746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1438275" y="2657475"/>
                <a:ext cx="730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1314450" y="2733675"/>
              <a:ext cx="9525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1314450" y="2733675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631950" y="2492375"/>
              <a:ext cx="88900" cy="260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631950" y="2492375"/>
                <a:ext cx="88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1571625" y="2555875"/>
              <a:ext cx="225425" cy="666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1571625" y="2555875"/>
                <a:ext cx="2254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2038350" y="2416175"/>
              <a:ext cx="127000" cy="3492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2038350" y="241617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1984375" y="2511425"/>
              <a:ext cx="206375" cy="793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1984375" y="2511425"/>
                <a:ext cx="2063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2333625" y="2651125"/>
              <a:ext cx="95250" cy="190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2333625" y="2651125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2393950" y="2511425"/>
              <a:ext cx="50800" cy="146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2393950" y="2511425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577975" y="3006725"/>
              <a:ext cx="266700" cy="4445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577975" y="3006725"/>
                <a:ext cx="2667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1949450" y="3165475"/>
              <a:ext cx="92075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1949450" y="3165475"/>
                <a:ext cx="920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1955800" y="3276600"/>
              <a:ext cx="161925" cy="444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1955800" y="3276600"/>
                <a:ext cx="1619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2219325" y="3092450"/>
              <a:ext cx="247650" cy="1873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2219325" y="3092450"/>
                <a:ext cx="247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2289175" y="3025775"/>
              <a:ext cx="155575" cy="2952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2289175" y="3025775"/>
                <a:ext cx="1555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2508250" y="3060700"/>
              <a:ext cx="190500" cy="793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2508250" y="3060700"/>
                <a:ext cx="19050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2590800" y="2990850"/>
              <a:ext cx="63500" cy="2444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2590800" y="2990850"/>
                <a:ext cx="635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660650" y="2978150"/>
              <a:ext cx="219075" cy="3873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2660650" y="2978150"/>
                <a:ext cx="21907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3095625" y="3025775"/>
              <a:ext cx="193675" cy="730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3095625" y="3025775"/>
                <a:ext cx="1936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3336925" y="2974975"/>
              <a:ext cx="187325" cy="2127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3336925" y="2974975"/>
                <a:ext cx="1873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3536950" y="2952750"/>
              <a:ext cx="149225" cy="1619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3536950" y="2952750"/>
                <a:ext cx="1492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3562350" y="2882900"/>
              <a:ext cx="95250" cy="279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3562350" y="2882900"/>
                <a:ext cx="95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3495675" y="2990850"/>
              <a:ext cx="206375" cy="38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3495675" y="2990850"/>
                <a:ext cx="206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3698875" y="2803525"/>
              <a:ext cx="142875" cy="2667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3698875" y="2803525"/>
                <a:ext cx="1428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3854450" y="3035300"/>
              <a:ext cx="107950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3854450" y="3035300"/>
                <a:ext cx="1079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3898900" y="2921000"/>
              <a:ext cx="63500" cy="476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3898900" y="2921000"/>
                <a:ext cx="635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1463675" y="3581400"/>
              <a:ext cx="177800" cy="2825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1463675" y="3581400"/>
                <a:ext cx="1778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1603375" y="3559175"/>
              <a:ext cx="206375" cy="2698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1603375" y="3559175"/>
                <a:ext cx="2063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1825625" y="3409950"/>
              <a:ext cx="95250" cy="4191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1825625" y="3409950"/>
                <a:ext cx="952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1768475" y="3530600"/>
              <a:ext cx="368300" cy="1968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1768475" y="3530600"/>
                <a:ext cx="368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2146300" y="3517900"/>
              <a:ext cx="142875" cy="2222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2146300" y="3517900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2311400" y="3619500"/>
              <a:ext cx="190500" cy="2508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2311400" y="3619500"/>
                <a:ext cx="1905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2797175" y="3460750"/>
              <a:ext cx="244475" cy="3778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2797175" y="3460750"/>
                <a:ext cx="24447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3098800" y="3552825"/>
              <a:ext cx="222250" cy="1016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3098800" y="3552825"/>
                <a:ext cx="222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3200400" y="3505200"/>
              <a:ext cx="34925" cy="2762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3200400" y="3505200"/>
                <a:ext cx="349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3397250" y="3470275"/>
              <a:ext cx="177800" cy="3556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3397250" y="3470275"/>
                <a:ext cx="177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3619500" y="3702050"/>
              <a:ext cx="101600" cy="2032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3619500" y="370205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3689350" y="3562350"/>
              <a:ext cx="66675" cy="1016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3689350" y="3562350"/>
                <a:ext cx="666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882650" y="4892675"/>
              <a:ext cx="38100" cy="1555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882650" y="4892675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911225" y="4654550"/>
              <a:ext cx="104775" cy="1905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911225" y="4654550"/>
                <a:ext cx="1047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1095375" y="4749800"/>
              <a:ext cx="196850" cy="1936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1095375" y="4749800"/>
                <a:ext cx="1968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1362075" y="4591050"/>
              <a:ext cx="142875" cy="368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1362075" y="4591050"/>
                <a:ext cx="1428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1314450" y="4686300"/>
              <a:ext cx="295275" cy="31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1314450" y="4686300"/>
                <a:ext cx="2952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1841500" y="4575175"/>
              <a:ext cx="311150" cy="292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1841500" y="4575175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2178050" y="4594225"/>
              <a:ext cx="307975" cy="3111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2178050" y="4594225"/>
                <a:ext cx="30797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2362200" y="4524375"/>
              <a:ext cx="133350" cy="1238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2362200" y="4524375"/>
                <a:ext cx="1333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2520950" y="4594225"/>
              <a:ext cx="184150" cy="2952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2520950" y="4594225"/>
                <a:ext cx="1841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2730500" y="4425950"/>
              <a:ext cx="114300" cy="4730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2730500" y="4425950"/>
                <a:ext cx="11430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2901950" y="4664075"/>
              <a:ext cx="127000" cy="190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2901950" y="466407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3108325" y="4616450"/>
              <a:ext cx="79375" cy="31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3108325" y="4616450"/>
                <a:ext cx="793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3260725" y="4610100"/>
              <a:ext cx="6350" cy="36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6"/>
            </p:blipFill>
            <p:spPr>
              <a:xfrm>
                <a:off x="3260725" y="4610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3409950" y="4359275"/>
              <a:ext cx="136525" cy="5016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3409950" y="4359275"/>
                <a:ext cx="136525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1028700" y="5016500"/>
              <a:ext cx="234950" cy="2762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1028700" y="5016500"/>
                <a:ext cx="2349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1146175" y="5260975"/>
              <a:ext cx="85725" cy="2825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1146175" y="5260975"/>
                <a:ext cx="857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1670050" y="5422900"/>
              <a:ext cx="177800" cy="298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1670050" y="5422900"/>
                <a:ext cx="1778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1949450" y="5419725"/>
              <a:ext cx="136525" cy="412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1949450" y="5419725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1974850" y="5486400"/>
              <a:ext cx="174625" cy="476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1974850" y="5486400"/>
                <a:ext cx="1746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2235200" y="5330825"/>
              <a:ext cx="95250" cy="2032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2235200" y="533082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2482850" y="5511800"/>
              <a:ext cx="12700" cy="1174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2482850" y="5511800"/>
                <a:ext cx="12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2441575" y="5324475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6"/>
            </p:blipFill>
            <p:spPr>
              <a:xfrm>
                <a:off x="2441575" y="53244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2717800" y="5210175"/>
              <a:ext cx="152400" cy="3683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2717800" y="5210175"/>
                <a:ext cx="1524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2946400" y="5397500"/>
              <a:ext cx="133350" cy="254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2946400" y="5397500"/>
                <a:ext cx="133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2981325" y="5480050"/>
              <a:ext cx="184150" cy="349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2981325" y="5480050"/>
                <a:ext cx="1841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3244850" y="5232400"/>
              <a:ext cx="298450" cy="2698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3244850" y="5232400"/>
                <a:ext cx="2984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3530600" y="5416550"/>
              <a:ext cx="50800" cy="1619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3530600" y="5416550"/>
                <a:ext cx="508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3536950" y="5254625"/>
              <a:ext cx="47625" cy="1143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3536950" y="5254625"/>
                <a:ext cx="476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1704975" y="5892800"/>
              <a:ext cx="279400" cy="2413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1704975" y="58928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2006600" y="5895975"/>
              <a:ext cx="171450" cy="63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2006600" y="5895975"/>
                <a:ext cx="171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2019300" y="5962650"/>
              <a:ext cx="206375" cy="857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2019300" y="5962650"/>
                <a:ext cx="2063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2454275" y="5797550"/>
              <a:ext cx="231775" cy="7302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2454275" y="5797550"/>
                <a:ext cx="2317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2486025" y="5673725"/>
              <a:ext cx="123825" cy="5111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2486025" y="5673725"/>
                <a:ext cx="123825" cy="51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2733675" y="5788025"/>
              <a:ext cx="139700" cy="32702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2733675" y="5788025"/>
                <a:ext cx="1397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2952750" y="5740400"/>
              <a:ext cx="206375" cy="3556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2952750" y="5740400"/>
                <a:ext cx="2063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3260725" y="5883275"/>
              <a:ext cx="38100" cy="2127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3260725" y="5883275"/>
                <a:ext cx="381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3406775" y="5772150"/>
              <a:ext cx="53975" cy="2857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3406775" y="577215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3502025" y="5794375"/>
              <a:ext cx="120650" cy="2444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3502025" y="5794375"/>
                <a:ext cx="1206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3622675" y="5727700"/>
              <a:ext cx="123825" cy="3905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3622675" y="5727700"/>
                <a:ext cx="1238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3854450" y="5949950"/>
              <a:ext cx="38100" cy="1555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3854450" y="5949950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3863975" y="5759450"/>
              <a:ext cx="38100" cy="1174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3863975" y="575945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1260475" y="6134100"/>
              <a:ext cx="133350" cy="5143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1260475" y="6134100"/>
                <a:ext cx="1333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4845050" y="295275"/>
              <a:ext cx="107950" cy="25654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4845050" y="295275"/>
                <a:ext cx="107950" cy="256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4946650" y="241300"/>
              <a:ext cx="1444625" cy="28098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4946650" y="241300"/>
                <a:ext cx="1444625" cy="280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4889500" y="2638425"/>
              <a:ext cx="1384300" cy="1809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4889500" y="2638425"/>
                <a:ext cx="13843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4857750" y="514350"/>
              <a:ext cx="1482725" cy="1143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4857750" y="514350"/>
                <a:ext cx="14827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4527550" y="288925"/>
              <a:ext cx="222250" cy="19367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4527550" y="288925"/>
                <a:ext cx="2222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4727575" y="384175"/>
              <a:ext cx="257175" cy="1587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4727575" y="384175"/>
                <a:ext cx="2571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4822825" y="311150"/>
              <a:ext cx="228600" cy="2286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4822825" y="31115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4940300" y="815975"/>
              <a:ext cx="1530350" cy="1111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4940300" y="815975"/>
                <a:ext cx="15303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4556125" y="558800"/>
              <a:ext cx="165100" cy="2476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4556125" y="558800"/>
                <a:ext cx="165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4810125" y="612775"/>
              <a:ext cx="219075" cy="444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4810125" y="612775"/>
                <a:ext cx="2190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4908550" y="587375"/>
              <a:ext cx="171450" cy="14922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4908550" y="587375"/>
                <a:ext cx="1714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4860925" y="1457325"/>
              <a:ext cx="1577975" cy="10477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4860925" y="1457325"/>
                <a:ext cx="15779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4851400" y="1476375"/>
              <a:ext cx="711200" cy="4254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4851400" y="1476375"/>
                <a:ext cx="7112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4972050" y="1460500"/>
              <a:ext cx="704850" cy="5524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4972050" y="1460500"/>
                <a:ext cx="7048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5026025" y="1558925"/>
              <a:ext cx="708025" cy="7302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5026025" y="1558925"/>
                <a:ext cx="708025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5086350" y="1616075"/>
              <a:ext cx="806450" cy="8509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5086350" y="1616075"/>
                <a:ext cx="806450" cy="85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5222875" y="1784350"/>
              <a:ext cx="771525" cy="84772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5222875" y="1784350"/>
                <a:ext cx="771525" cy="847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5483225" y="2012950"/>
              <a:ext cx="495300" cy="6413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9"/>
            </p:blipFill>
            <p:spPr>
              <a:xfrm>
                <a:off x="5483225" y="2012950"/>
                <a:ext cx="4953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墨迹 142"/>
              <p14:cNvContentPartPr/>
              <p14:nvPr/>
            </p14:nvContentPartPr>
            <p14:xfrm>
              <a:off x="5765800" y="2257425"/>
              <a:ext cx="314325" cy="4984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1"/>
            </p:blipFill>
            <p:spPr>
              <a:xfrm>
                <a:off x="5765800" y="2257425"/>
                <a:ext cx="31432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墨迹 143"/>
              <p14:cNvContentPartPr/>
              <p14:nvPr/>
            </p14:nvContentPartPr>
            <p14:xfrm>
              <a:off x="6235700" y="2152650"/>
              <a:ext cx="561975" cy="6667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3"/>
            </p:blipFill>
            <p:spPr>
              <a:xfrm>
                <a:off x="6235700" y="2152650"/>
                <a:ext cx="5619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墨迹 144"/>
              <p14:cNvContentPartPr/>
              <p14:nvPr/>
            </p14:nvContentPartPr>
            <p14:xfrm>
              <a:off x="7232650" y="676275"/>
              <a:ext cx="57150" cy="312102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5"/>
            </p:blipFill>
            <p:spPr>
              <a:xfrm>
                <a:off x="7232650" y="676275"/>
                <a:ext cx="57150" cy="3121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墨迹 145"/>
              <p14:cNvContentPartPr/>
              <p14:nvPr/>
            </p14:nvContentPartPr>
            <p14:xfrm>
              <a:off x="7277100" y="581025"/>
              <a:ext cx="1536700" cy="32575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7"/>
            </p:blipFill>
            <p:spPr>
              <a:xfrm>
                <a:off x="7277100" y="581025"/>
                <a:ext cx="1536700" cy="325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墨迹 146"/>
              <p14:cNvContentPartPr/>
              <p14:nvPr/>
            </p14:nvContentPartPr>
            <p14:xfrm>
              <a:off x="7264400" y="3581400"/>
              <a:ext cx="1508125" cy="1206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9"/>
            </p:blipFill>
            <p:spPr>
              <a:xfrm>
                <a:off x="7264400" y="3581400"/>
                <a:ext cx="150812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墨迹 147"/>
              <p14:cNvContentPartPr/>
              <p14:nvPr/>
            </p14:nvContentPartPr>
            <p14:xfrm>
              <a:off x="6734175" y="3689350"/>
              <a:ext cx="225425" cy="825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1"/>
            </p:blipFill>
            <p:spPr>
              <a:xfrm>
                <a:off x="6734175" y="3689350"/>
                <a:ext cx="2254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墨迹 148"/>
              <p14:cNvContentPartPr/>
              <p14:nvPr/>
            </p14:nvContentPartPr>
            <p14:xfrm>
              <a:off x="6788150" y="3670300"/>
              <a:ext cx="219075" cy="20002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3"/>
            </p:blipFill>
            <p:spPr>
              <a:xfrm>
                <a:off x="6788150" y="3670300"/>
                <a:ext cx="2190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墨迹 149"/>
              <p14:cNvContentPartPr/>
              <p14:nvPr/>
            </p14:nvContentPartPr>
            <p14:xfrm>
              <a:off x="6521450" y="2628900"/>
              <a:ext cx="73025" cy="1778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5"/>
            </p:blipFill>
            <p:spPr>
              <a:xfrm>
                <a:off x="6521450" y="2628900"/>
                <a:ext cx="730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墨迹 150"/>
              <p14:cNvContentPartPr/>
              <p14:nvPr/>
            </p14:nvContentPartPr>
            <p14:xfrm>
              <a:off x="6438900" y="2832100"/>
              <a:ext cx="241300" cy="20637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7"/>
            </p:blipFill>
            <p:spPr>
              <a:xfrm>
                <a:off x="6438900" y="2832100"/>
                <a:ext cx="2413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墨迹 151"/>
              <p14:cNvContentPartPr/>
              <p14:nvPr/>
            </p14:nvContentPartPr>
            <p14:xfrm>
              <a:off x="6454775" y="2962275"/>
              <a:ext cx="50800" cy="1524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9"/>
            </p:blipFill>
            <p:spPr>
              <a:xfrm>
                <a:off x="6454775" y="2962275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墨迹 152"/>
              <p14:cNvContentPartPr/>
              <p14:nvPr/>
            </p14:nvContentPartPr>
            <p14:xfrm>
              <a:off x="6486525" y="3022600"/>
              <a:ext cx="222250" cy="2159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1"/>
            </p:blipFill>
            <p:spPr>
              <a:xfrm>
                <a:off x="6486525" y="3022600"/>
                <a:ext cx="2222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墨迹 153"/>
              <p14:cNvContentPartPr/>
              <p14:nvPr/>
            </p14:nvContentPartPr>
            <p14:xfrm>
              <a:off x="6654800" y="2930525"/>
              <a:ext cx="174625" cy="9842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3"/>
            </p:blipFill>
            <p:spPr>
              <a:xfrm>
                <a:off x="6654800" y="2930525"/>
                <a:ext cx="1746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墨迹 154"/>
              <p14:cNvContentPartPr/>
              <p14:nvPr/>
            </p14:nvContentPartPr>
            <p14:xfrm>
              <a:off x="6667500" y="2882900"/>
              <a:ext cx="177800" cy="35877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5"/>
            </p:blipFill>
            <p:spPr>
              <a:xfrm>
                <a:off x="6667500" y="2882900"/>
                <a:ext cx="17780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墨迹 155"/>
              <p14:cNvContentPartPr/>
              <p14:nvPr/>
            </p14:nvContentPartPr>
            <p14:xfrm>
              <a:off x="6813550" y="2930525"/>
              <a:ext cx="146050" cy="1841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7"/>
            </p:blipFill>
            <p:spPr>
              <a:xfrm>
                <a:off x="6813550" y="2930525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墨迹 156"/>
              <p14:cNvContentPartPr/>
              <p14:nvPr/>
            </p14:nvContentPartPr>
            <p14:xfrm>
              <a:off x="6883400" y="2857500"/>
              <a:ext cx="174625" cy="4635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9"/>
            </p:blipFill>
            <p:spPr>
              <a:xfrm>
                <a:off x="6883400" y="2857500"/>
                <a:ext cx="174625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墨迹 157"/>
              <p14:cNvContentPartPr/>
              <p14:nvPr/>
            </p14:nvContentPartPr>
            <p14:xfrm>
              <a:off x="6826250" y="3067050"/>
              <a:ext cx="225425" cy="2127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1"/>
            </p:blipFill>
            <p:spPr>
              <a:xfrm>
                <a:off x="6826250" y="3067050"/>
                <a:ext cx="2254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墨迹 158"/>
              <p14:cNvContentPartPr/>
              <p14:nvPr/>
            </p14:nvContentPartPr>
            <p14:xfrm>
              <a:off x="7007225" y="2736850"/>
              <a:ext cx="31750" cy="23177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3"/>
            </p:blipFill>
            <p:spPr>
              <a:xfrm>
                <a:off x="7007225" y="2736850"/>
                <a:ext cx="317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墨迹 159"/>
              <p14:cNvContentPartPr/>
              <p14:nvPr/>
            </p14:nvContentPartPr>
            <p14:xfrm>
              <a:off x="6816725" y="2962275"/>
              <a:ext cx="174625" cy="4762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5"/>
            </p:blipFill>
            <p:spPr>
              <a:xfrm>
                <a:off x="6816725" y="2962275"/>
                <a:ext cx="1746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墨迹 160"/>
              <p14:cNvContentPartPr/>
              <p14:nvPr/>
            </p14:nvContentPartPr>
            <p14:xfrm>
              <a:off x="7264400" y="2990850"/>
              <a:ext cx="1508125" cy="285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7"/>
            </p:blipFill>
            <p:spPr>
              <a:xfrm>
                <a:off x="7264400" y="2990850"/>
                <a:ext cx="15081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墨迹 161"/>
              <p14:cNvContentPartPr/>
              <p14:nvPr/>
            </p14:nvContentPartPr>
            <p14:xfrm>
              <a:off x="7454900" y="3121025"/>
              <a:ext cx="241300" cy="1460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9"/>
            </p:blipFill>
            <p:spPr>
              <a:xfrm>
                <a:off x="7454900" y="3121025"/>
                <a:ext cx="2413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墨迹 162"/>
              <p14:cNvContentPartPr/>
              <p14:nvPr/>
            </p14:nvContentPartPr>
            <p14:xfrm>
              <a:off x="7747000" y="3143250"/>
              <a:ext cx="196850" cy="1428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1"/>
            </p:blipFill>
            <p:spPr>
              <a:xfrm>
                <a:off x="7747000" y="3143250"/>
                <a:ext cx="1968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墨迹 163"/>
              <p14:cNvContentPartPr/>
              <p14:nvPr/>
            </p14:nvContentPartPr>
            <p14:xfrm>
              <a:off x="7969250" y="3162300"/>
              <a:ext cx="28575" cy="8572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3"/>
            </p:blipFill>
            <p:spPr>
              <a:xfrm>
                <a:off x="7969250" y="3162300"/>
                <a:ext cx="285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墨迹 164"/>
              <p14:cNvContentPartPr/>
              <p14:nvPr/>
            </p14:nvContentPartPr>
            <p14:xfrm>
              <a:off x="7975600" y="3067050"/>
              <a:ext cx="6350" cy="36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16"/>
            </p:blipFill>
            <p:spPr>
              <a:xfrm>
                <a:off x="7975600" y="30670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墨迹 165"/>
              <p14:cNvContentPartPr/>
              <p14:nvPr/>
            </p14:nvContentPartPr>
            <p14:xfrm>
              <a:off x="8064500" y="3178175"/>
              <a:ext cx="120650" cy="13652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6"/>
            </p:blipFill>
            <p:spPr>
              <a:xfrm>
                <a:off x="8064500" y="3178175"/>
                <a:ext cx="12065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墨迹 166"/>
              <p14:cNvContentPartPr/>
              <p14:nvPr/>
            </p14:nvContentPartPr>
            <p14:xfrm>
              <a:off x="8054975" y="3175000"/>
              <a:ext cx="15875" cy="1301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8"/>
            </p:blipFill>
            <p:spPr>
              <a:xfrm>
                <a:off x="8054975" y="3175000"/>
                <a:ext cx="15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墨迹 167"/>
              <p14:cNvContentPartPr/>
              <p14:nvPr/>
            </p14:nvContentPartPr>
            <p14:xfrm>
              <a:off x="2324100" y="5553075"/>
              <a:ext cx="1736725" cy="7207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0"/>
            </p:blipFill>
            <p:spPr>
              <a:xfrm>
                <a:off x="2324100" y="5553075"/>
                <a:ext cx="1736725" cy="72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墨迹 168"/>
              <p14:cNvContentPartPr/>
              <p14:nvPr/>
            </p14:nvContentPartPr>
            <p14:xfrm>
              <a:off x="3908425" y="4537075"/>
              <a:ext cx="542925" cy="504825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2"/>
            </p:blipFill>
            <p:spPr>
              <a:xfrm>
                <a:off x="3908425" y="4537075"/>
                <a:ext cx="542925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墨迹 169"/>
              <p14:cNvContentPartPr/>
              <p14:nvPr/>
            </p14:nvContentPartPr>
            <p14:xfrm>
              <a:off x="4625975" y="4264025"/>
              <a:ext cx="266700" cy="29527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4"/>
            </p:blipFill>
            <p:spPr>
              <a:xfrm>
                <a:off x="4625975" y="4264025"/>
                <a:ext cx="2667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墨迹 170"/>
              <p14:cNvContentPartPr/>
              <p14:nvPr/>
            </p14:nvContentPartPr>
            <p14:xfrm>
              <a:off x="4946650" y="4346575"/>
              <a:ext cx="152400" cy="1270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6"/>
            </p:blipFill>
            <p:spPr>
              <a:xfrm>
                <a:off x="4946650" y="4346575"/>
                <a:ext cx="152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墨迹 171"/>
              <p14:cNvContentPartPr/>
              <p14:nvPr/>
            </p14:nvContentPartPr>
            <p14:xfrm>
              <a:off x="4959350" y="4419600"/>
              <a:ext cx="184150" cy="6667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8"/>
            </p:blipFill>
            <p:spPr>
              <a:xfrm>
                <a:off x="4959350" y="4419600"/>
                <a:ext cx="1841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墨迹 172"/>
              <p14:cNvContentPartPr/>
              <p14:nvPr/>
            </p14:nvContentPartPr>
            <p14:xfrm>
              <a:off x="5153025" y="4314825"/>
              <a:ext cx="219075" cy="1968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40"/>
            </p:blipFill>
            <p:spPr>
              <a:xfrm>
                <a:off x="5153025" y="4314825"/>
                <a:ext cx="2190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墨迹 173"/>
              <p14:cNvContentPartPr/>
              <p14:nvPr/>
            </p14:nvContentPartPr>
            <p14:xfrm>
              <a:off x="4749800" y="4718050"/>
              <a:ext cx="130175" cy="3365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2"/>
            </p:blipFill>
            <p:spPr>
              <a:xfrm>
                <a:off x="4749800" y="4718050"/>
                <a:ext cx="13017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墨迹 174"/>
              <p14:cNvContentPartPr/>
              <p14:nvPr/>
            </p14:nvContentPartPr>
            <p14:xfrm>
              <a:off x="4921250" y="4848225"/>
              <a:ext cx="146050" cy="635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4"/>
            </p:blipFill>
            <p:spPr>
              <a:xfrm>
                <a:off x="4921250" y="4848225"/>
                <a:ext cx="146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墨迹 175"/>
              <p14:cNvContentPartPr/>
              <p14:nvPr/>
            </p14:nvContentPartPr>
            <p14:xfrm>
              <a:off x="4943475" y="4899025"/>
              <a:ext cx="146050" cy="2857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6"/>
            </p:blipFill>
            <p:spPr>
              <a:xfrm>
                <a:off x="4943475" y="4899025"/>
                <a:ext cx="1460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墨迹 176"/>
              <p14:cNvContentPartPr/>
              <p14:nvPr/>
            </p14:nvContentPartPr>
            <p14:xfrm>
              <a:off x="5102225" y="4733925"/>
              <a:ext cx="244475" cy="26352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8"/>
            </p:blipFill>
            <p:spPr>
              <a:xfrm>
                <a:off x="5102225" y="4733925"/>
                <a:ext cx="2444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墨迹 177"/>
              <p14:cNvContentPartPr/>
              <p14:nvPr/>
            </p14:nvContentPartPr>
            <p14:xfrm>
              <a:off x="4740275" y="5251450"/>
              <a:ext cx="15875" cy="32067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50"/>
            </p:blipFill>
            <p:spPr>
              <a:xfrm>
                <a:off x="4740275" y="5251450"/>
                <a:ext cx="1587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墨迹 178"/>
              <p14:cNvContentPartPr/>
              <p14:nvPr/>
            </p14:nvContentPartPr>
            <p14:xfrm>
              <a:off x="4746625" y="5207000"/>
              <a:ext cx="123825" cy="14287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2"/>
            </p:blipFill>
            <p:spPr>
              <a:xfrm>
                <a:off x="4746625" y="5207000"/>
                <a:ext cx="1238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墨迹 179"/>
              <p14:cNvContentPartPr/>
              <p14:nvPr/>
            </p14:nvContentPartPr>
            <p14:xfrm>
              <a:off x="4921250" y="5191125"/>
              <a:ext cx="171450" cy="1270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4"/>
            </p:blipFill>
            <p:spPr>
              <a:xfrm>
                <a:off x="4921250" y="5191125"/>
                <a:ext cx="171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墨迹 180"/>
              <p14:cNvContentPartPr/>
              <p14:nvPr/>
            </p14:nvContentPartPr>
            <p14:xfrm>
              <a:off x="5073650" y="5165725"/>
              <a:ext cx="69850" cy="21590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6"/>
            </p:blipFill>
            <p:spPr>
              <a:xfrm>
                <a:off x="5073650" y="5165725"/>
                <a:ext cx="69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墨迹 181"/>
              <p14:cNvContentPartPr/>
              <p14:nvPr/>
            </p14:nvContentPartPr>
            <p14:xfrm>
              <a:off x="5203825" y="5060950"/>
              <a:ext cx="107950" cy="31432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8"/>
            </p:blipFill>
            <p:spPr>
              <a:xfrm>
                <a:off x="5203825" y="5060950"/>
                <a:ext cx="10795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墨迹 182"/>
              <p14:cNvContentPartPr/>
              <p14:nvPr/>
            </p14:nvContentPartPr>
            <p14:xfrm>
              <a:off x="5578475" y="5108575"/>
              <a:ext cx="149225" cy="34290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60"/>
            </p:blipFill>
            <p:spPr>
              <a:xfrm>
                <a:off x="5578475" y="5108575"/>
                <a:ext cx="1492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墨迹 183"/>
              <p14:cNvContentPartPr/>
              <p14:nvPr/>
            </p14:nvContentPartPr>
            <p14:xfrm>
              <a:off x="4762500" y="5734050"/>
              <a:ext cx="50800" cy="2730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2"/>
            </p:blipFill>
            <p:spPr>
              <a:xfrm>
                <a:off x="4762500" y="5734050"/>
                <a:ext cx="508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墨迹 184"/>
              <p14:cNvContentPartPr/>
              <p14:nvPr/>
            </p14:nvContentPartPr>
            <p14:xfrm>
              <a:off x="4752975" y="5724525"/>
              <a:ext cx="111125" cy="6350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4"/>
            </p:blipFill>
            <p:spPr>
              <a:xfrm>
                <a:off x="4752975" y="5724525"/>
                <a:ext cx="11112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墨迹 185"/>
              <p14:cNvContentPartPr/>
              <p14:nvPr/>
            </p14:nvContentPartPr>
            <p14:xfrm>
              <a:off x="4918075" y="5632450"/>
              <a:ext cx="184150" cy="1524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6"/>
            </p:blipFill>
            <p:spPr>
              <a:xfrm>
                <a:off x="4918075" y="5632450"/>
                <a:ext cx="184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墨迹 186"/>
              <p14:cNvContentPartPr/>
              <p14:nvPr/>
            </p14:nvContentPartPr>
            <p14:xfrm>
              <a:off x="5102225" y="5638800"/>
              <a:ext cx="69850" cy="200025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8"/>
            </p:blipFill>
            <p:spPr>
              <a:xfrm>
                <a:off x="5102225" y="5638800"/>
                <a:ext cx="6985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墨迹 187"/>
              <p14:cNvContentPartPr/>
              <p14:nvPr/>
            </p14:nvContentPartPr>
            <p14:xfrm>
              <a:off x="5226050" y="5543550"/>
              <a:ext cx="146050" cy="26352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70"/>
            </p:blipFill>
            <p:spPr>
              <a:xfrm>
                <a:off x="5226050" y="5543550"/>
                <a:ext cx="1460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墨迹 188"/>
              <p14:cNvContentPartPr/>
              <p14:nvPr/>
            </p14:nvContentPartPr>
            <p14:xfrm>
              <a:off x="5607050" y="5616575"/>
              <a:ext cx="12700" cy="238125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2"/>
            </p:blipFill>
            <p:spPr>
              <a:xfrm>
                <a:off x="5607050" y="5616575"/>
                <a:ext cx="127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墨迹 189"/>
              <p14:cNvContentPartPr/>
              <p14:nvPr/>
            </p14:nvContentPartPr>
            <p14:xfrm>
              <a:off x="5654675" y="5588000"/>
              <a:ext cx="142875" cy="2413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4"/>
            </p:blipFill>
            <p:spPr>
              <a:xfrm>
                <a:off x="5654675" y="5588000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墨迹 190"/>
              <p14:cNvContentPartPr/>
              <p14:nvPr/>
            </p14:nvContentPartPr>
            <p14:xfrm>
              <a:off x="4733925" y="6146800"/>
              <a:ext cx="171450" cy="16827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6"/>
            </p:blipFill>
            <p:spPr>
              <a:xfrm>
                <a:off x="4733925" y="6146800"/>
                <a:ext cx="1714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墨迹 191"/>
              <p14:cNvContentPartPr/>
              <p14:nvPr/>
            </p14:nvContentPartPr>
            <p14:xfrm>
              <a:off x="4962525" y="6146800"/>
              <a:ext cx="161925" cy="14605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8"/>
            </p:blipFill>
            <p:spPr>
              <a:xfrm>
                <a:off x="4962525" y="6146800"/>
                <a:ext cx="1619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墨迹 192"/>
              <p14:cNvContentPartPr/>
              <p14:nvPr/>
            </p14:nvContentPartPr>
            <p14:xfrm>
              <a:off x="5178425" y="5997575"/>
              <a:ext cx="88900" cy="2698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80"/>
            </p:blipFill>
            <p:spPr>
              <a:xfrm>
                <a:off x="5178425" y="5997575"/>
                <a:ext cx="889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墨迹 193"/>
              <p14:cNvContentPartPr/>
              <p14:nvPr/>
            </p14:nvContentPartPr>
            <p14:xfrm>
              <a:off x="5289550" y="5984875"/>
              <a:ext cx="133350" cy="33972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2"/>
            </p:blipFill>
            <p:spPr>
              <a:xfrm>
                <a:off x="5289550" y="5984875"/>
                <a:ext cx="1333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墨迹 194"/>
              <p14:cNvContentPartPr/>
              <p14:nvPr/>
            </p14:nvContentPartPr>
            <p14:xfrm>
              <a:off x="5629275" y="6032500"/>
              <a:ext cx="292100" cy="9207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4"/>
            </p:blipFill>
            <p:spPr>
              <a:xfrm>
                <a:off x="5629275" y="6032500"/>
                <a:ext cx="2921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墨迹 195"/>
              <p14:cNvContentPartPr/>
              <p14:nvPr/>
            </p14:nvContentPartPr>
            <p14:xfrm>
              <a:off x="5588000" y="5895975"/>
              <a:ext cx="247650" cy="44767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6"/>
            </p:blipFill>
            <p:spPr>
              <a:xfrm>
                <a:off x="5588000" y="5895975"/>
                <a:ext cx="2476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墨迹 196"/>
              <p14:cNvContentPartPr/>
              <p14:nvPr/>
            </p14:nvContentPartPr>
            <p14:xfrm>
              <a:off x="7791450" y="2743200"/>
              <a:ext cx="161925" cy="26352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8"/>
            </p:blipFill>
            <p:spPr>
              <a:xfrm>
                <a:off x="7791450" y="2743200"/>
                <a:ext cx="1619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墨迹 197"/>
              <p14:cNvContentPartPr/>
              <p14:nvPr/>
            </p14:nvContentPartPr>
            <p14:xfrm>
              <a:off x="7292975" y="2606675"/>
              <a:ext cx="1343025" cy="6032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90"/>
            </p:blipFill>
            <p:spPr>
              <a:xfrm>
                <a:off x="7292975" y="2606675"/>
                <a:ext cx="13430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墨迹 198"/>
              <p14:cNvContentPartPr/>
              <p14:nvPr/>
            </p14:nvContentPartPr>
            <p14:xfrm>
              <a:off x="2663825" y="241300"/>
              <a:ext cx="320675" cy="6667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2"/>
            </p:blipFill>
            <p:spPr>
              <a:xfrm>
                <a:off x="2663825" y="241300"/>
                <a:ext cx="3206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墨迹 199"/>
              <p14:cNvContentPartPr/>
              <p14:nvPr/>
            </p14:nvContentPartPr>
            <p14:xfrm>
              <a:off x="2651125" y="390525"/>
              <a:ext cx="339725" cy="39687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4"/>
            </p:blipFill>
            <p:spPr>
              <a:xfrm>
                <a:off x="2651125" y="390525"/>
                <a:ext cx="339725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墨迹 200"/>
              <p14:cNvContentPartPr/>
              <p14:nvPr/>
            </p14:nvContentPartPr>
            <p14:xfrm>
              <a:off x="2663825" y="558800"/>
              <a:ext cx="161925" cy="21907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6"/>
            </p:blipFill>
            <p:spPr>
              <a:xfrm>
                <a:off x="2663825" y="558800"/>
                <a:ext cx="1619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墨迹 201"/>
              <p14:cNvContentPartPr/>
              <p14:nvPr/>
            </p14:nvContentPartPr>
            <p14:xfrm>
              <a:off x="2825750" y="536575"/>
              <a:ext cx="212725" cy="7302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8"/>
            </p:blipFill>
            <p:spPr>
              <a:xfrm>
                <a:off x="2825750" y="536575"/>
                <a:ext cx="2127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墨迹 202"/>
              <p14:cNvContentPartPr/>
              <p14:nvPr/>
            </p14:nvContentPartPr>
            <p14:xfrm>
              <a:off x="3136900" y="123825"/>
              <a:ext cx="82550" cy="1651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400"/>
            </p:blipFill>
            <p:spPr>
              <a:xfrm>
                <a:off x="3136900" y="123825"/>
                <a:ext cx="825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4" name="墨迹 203"/>
              <p14:cNvContentPartPr/>
              <p14:nvPr/>
            </p14:nvContentPartPr>
            <p14:xfrm>
              <a:off x="3095625" y="260350"/>
              <a:ext cx="187325" cy="2222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2"/>
            </p:blipFill>
            <p:spPr>
              <a:xfrm>
                <a:off x="3095625" y="260350"/>
                <a:ext cx="1873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5" name="墨迹 204"/>
              <p14:cNvContentPartPr/>
              <p14:nvPr/>
            </p14:nvContentPartPr>
            <p14:xfrm>
              <a:off x="3175000" y="304800"/>
              <a:ext cx="6350" cy="36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16"/>
            </p:blipFill>
            <p:spPr>
              <a:xfrm>
                <a:off x="3175000" y="3048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墨迹 205"/>
              <p14:cNvContentPartPr/>
              <p14:nvPr/>
            </p14:nvContentPartPr>
            <p14:xfrm>
              <a:off x="3051175" y="298450"/>
              <a:ext cx="307975" cy="32385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5"/>
            </p:blipFill>
            <p:spPr>
              <a:xfrm>
                <a:off x="3051175" y="298450"/>
                <a:ext cx="3079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墨迹 206"/>
              <p14:cNvContentPartPr/>
              <p14:nvPr/>
            </p14:nvContentPartPr>
            <p14:xfrm>
              <a:off x="3184525" y="447675"/>
              <a:ext cx="85725" cy="1524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7"/>
            </p:blipFill>
            <p:spPr>
              <a:xfrm>
                <a:off x="3184525" y="447675"/>
                <a:ext cx="857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墨迹 207"/>
              <p14:cNvContentPartPr/>
              <p14:nvPr/>
            </p14:nvContentPartPr>
            <p14:xfrm>
              <a:off x="2990850" y="523875"/>
              <a:ext cx="479425" cy="219075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9"/>
            </p:blipFill>
            <p:spPr>
              <a:xfrm>
                <a:off x="2990850" y="523875"/>
                <a:ext cx="4794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墨迹 208"/>
              <p14:cNvContentPartPr/>
              <p14:nvPr/>
            </p14:nvContentPartPr>
            <p14:xfrm>
              <a:off x="3146425" y="279400"/>
              <a:ext cx="73025" cy="130175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1"/>
            </p:blipFill>
            <p:spPr>
              <a:xfrm>
                <a:off x="3146425" y="279400"/>
                <a:ext cx="730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0" name="墨迹 209"/>
              <p14:cNvContentPartPr/>
              <p14:nvPr/>
            </p14:nvContentPartPr>
            <p14:xfrm>
              <a:off x="3514725" y="279400"/>
              <a:ext cx="28575" cy="48895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3"/>
            </p:blipFill>
            <p:spPr>
              <a:xfrm>
                <a:off x="3514725" y="279400"/>
                <a:ext cx="28575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1" name="墨迹 210"/>
              <p14:cNvContentPartPr/>
              <p14:nvPr/>
            </p14:nvContentPartPr>
            <p14:xfrm>
              <a:off x="3562350" y="142875"/>
              <a:ext cx="282575" cy="479425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5"/>
            </p:blipFill>
            <p:spPr>
              <a:xfrm>
                <a:off x="3562350" y="142875"/>
                <a:ext cx="28257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2" name="墨迹 211"/>
              <p14:cNvContentPartPr/>
              <p14:nvPr/>
            </p14:nvContentPartPr>
            <p14:xfrm>
              <a:off x="3584575" y="225425"/>
              <a:ext cx="158750" cy="339725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7"/>
            </p:blipFill>
            <p:spPr>
              <a:xfrm>
                <a:off x="3584575" y="225425"/>
                <a:ext cx="1587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3" name="墨迹 212"/>
              <p14:cNvContentPartPr/>
              <p14:nvPr/>
            </p14:nvContentPartPr>
            <p14:xfrm>
              <a:off x="3565525" y="384175"/>
              <a:ext cx="260350" cy="30480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9"/>
            </p:blipFill>
            <p:spPr>
              <a:xfrm>
                <a:off x="3565525" y="384175"/>
                <a:ext cx="260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4" name="墨迹 213"/>
              <p14:cNvContentPartPr/>
              <p14:nvPr/>
            </p14:nvContentPartPr>
            <p14:xfrm>
              <a:off x="7766050" y="2257425"/>
              <a:ext cx="41275" cy="339725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1"/>
            </p:blipFill>
            <p:spPr>
              <a:xfrm>
                <a:off x="7766050" y="2257425"/>
                <a:ext cx="412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5" name="墨迹 214"/>
              <p14:cNvContentPartPr/>
              <p14:nvPr/>
            </p14:nvContentPartPr>
            <p14:xfrm>
              <a:off x="7762875" y="2327275"/>
              <a:ext cx="247650" cy="19367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3"/>
            </p:blipFill>
            <p:spPr>
              <a:xfrm>
                <a:off x="7762875" y="2327275"/>
                <a:ext cx="2476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6" name="墨迹 215"/>
              <p14:cNvContentPartPr/>
              <p14:nvPr/>
            </p14:nvContentPartPr>
            <p14:xfrm>
              <a:off x="7331075" y="2184400"/>
              <a:ext cx="1174750" cy="14605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5"/>
            </p:blipFill>
            <p:spPr>
              <a:xfrm>
                <a:off x="7331075" y="2184400"/>
                <a:ext cx="1174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7" name="墨迹 216"/>
              <p14:cNvContentPartPr/>
              <p14:nvPr/>
            </p14:nvContentPartPr>
            <p14:xfrm>
              <a:off x="6061075" y="5895975"/>
              <a:ext cx="450850" cy="17780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7"/>
            </p:blipFill>
            <p:spPr>
              <a:xfrm>
                <a:off x="6061075" y="5895975"/>
                <a:ext cx="4508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8" name="墨迹 217"/>
              <p14:cNvContentPartPr/>
              <p14:nvPr/>
            </p14:nvContentPartPr>
            <p14:xfrm>
              <a:off x="6442075" y="5867400"/>
              <a:ext cx="184150" cy="20320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9"/>
            </p:blipFill>
            <p:spPr>
              <a:xfrm>
                <a:off x="6442075" y="5867400"/>
                <a:ext cx="184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9" name="墨迹 218"/>
              <p14:cNvContentPartPr/>
              <p14:nvPr/>
            </p14:nvContentPartPr>
            <p14:xfrm>
              <a:off x="4848225" y="2663825"/>
              <a:ext cx="1346200" cy="1184275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31"/>
            </p:blipFill>
            <p:spPr>
              <a:xfrm>
                <a:off x="4848225" y="2663825"/>
                <a:ext cx="1346200" cy="1184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0" name="墨迹 219"/>
              <p14:cNvContentPartPr/>
              <p14:nvPr/>
            </p14:nvContentPartPr>
            <p14:xfrm>
              <a:off x="4435475" y="2876550"/>
              <a:ext cx="260350" cy="9842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3"/>
            </p:blipFill>
            <p:spPr>
              <a:xfrm>
                <a:off x="4435475" y="2876550"/>
                <a:ext cx="2603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1" name="墨迹 220"/>
              <p14:cNvContentPartPr/>
              <p14:nvPr/>
            </p14:nvContentPartPr>
            <p14:xfrm>
              <a:off x="4549775" y="2790825"/>
              <a:ext cx="82550" cy="390525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5"/>
            </p:blipFill>
            <p:spPr>
              <a:xfrm>
                <a:off x="4549775" y="2790825"/>
                <a:ext cx="82550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2" name="墨迹 221"/>
              <p14:cNvContentPartPr/>
              <p14:nvPr/>
            </p14:nvContentPartPr>
            <p14:xfrm>
              <a:off x="4727575" y="2933700"/>
              <a:ext cx="12700" cy="7302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7"/>
            </p:blipFill>
            <p:spPr>
              <a:xfrm>
                <a:off x="4727575" y="2933700"/>
                <a:ext cx="1270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3" name="墨迹 222"/>
              <p14:cNvContentPartPr/>
              <p14:nvPr/>
            </p14:nvContentPartPr>
            <p14:xfrm>
              <a:off x="4679950" y="3057525"/>
              <a:ext cx="6350" cy="36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16"/>
            </p:blipFill>
            <p:spPr>
              <a:xfrm>
                <a:off x="4679950" y="30575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墨迹 223"/>
              <p14:cNvContentPartPr/>
              <p14:nvPr/>
            </p14:nvContentPartPr>
            <p14:xfrm>
              <a:off x="5022850" y="2867025"/>
              <a:ext cx="203200" cy="29845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40"/>
            </p:blipFill>
            <p:spPr>
              <a:xfrm>
                <a:off x="5022850" y="2867025"/>
                <a:ext cx="2032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墨迹 224"/>
              <p14:cNvContentPartPr/>
              <p14:nvPr/>
            </p14:nvContentPartPr>
            <p14:xfrm>
              <a:off x="5149850" y="2835275"/>
              <a:ext cx="120650" cy="2921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2"/>
            </p:blipFill>
            <p:spPr>
              <a:xfrm>
                <a:off x="5149850" y="2835275"/>
                <a:ext cx="1206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6" name="墨迹 225"/>
              <p14:cNvContentPartPr/>
              <p14:nvPr/>
            </p14:nvContentPartPr>
            <p14:xfrm>
              <a:off x="5184775" y="2809875"/>
              <a:ext cx="130175" cy="15875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4"/>
            </p:blipFill>
            <p:spPr>
              <a:xfrm>
                <a:off x="5184775" y="2809875"/>
                <a:ext cx="1301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7" name="墨迹 226"/>
              <p14:cNvContentPartPr/>
              <p14:nvPr/>
            </p14:nvContentPartPr>
            <p14:xfrm>
              <a:off x="5207000" y="2835275"/>
              <a:ext cx="63500" cy="130175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6"/>
            </p:blipFill>
            <p:spPr>
              <a:xfrm>
                <a:off x="5207000" y="2835275"/>
                <a:ext cx="635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8" name="墨迹 227"/>
              <p14:cNvContentPartPr/>
              <p14:nvPr/>
            </p14:nvContentPartPr>
            <p14:xfrm>
              <a:off x="5289550" y="2806700"/>
              <a:ext cx="114300" cy="16827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8"/>
            </p:blipFill>
            <p:spPr>
              <a:xfrm>
                <a:off x="5289550" y="2806700"/>
                <a:ext cx="1143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9" name="墨迹 228"/>
              <p14:cNvContentPartPr/>
              <p14:nvPr/>
            </p14:nvContentPartPr>
            <p14:xfrm>
              <a:off x="5410200" y="2841625"/>
              <a:ext cx="41275" cy="10795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50"/>
            </p:blipFill>
            <p:spPr>
              <a:xfrm>
                <a:off x="5410200" y="2841625"/>
                <a:ext cx="412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0" name="墨迹 229"/>
              <p14:cNvContentPartPr/>
              <p14:nvPr/>
            </p14:nvContentPartPr>
            <p14:xfrm>
              <a:off x="5346700" y="2952750"/>
              <a:ext cx="6350" cy="36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16"/>
            </p:blipFill>
            <p:spPr>
              <a:xfrm>
                <a:off x="5346700" y="2952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31" name="墨迹 230"/>
              <p14:cNvContentPartPr/>
              <p14:nvPr/>
            </p14:nvContentPartPr>
            <p14:xfrm>
              <a:off x="5349875" y="2952750"/>
              <a:ext cx="101600" cy="161925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3"/>
            </p:blipFill>
            <p:spPr>
              <a:xfrm>
                <a:off x="5349875" y="2952750"/>
                <a:ext cx="1016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2" name="墨迹 231"/>
              <p14:cNvContentPartPr/>
              <p14:nvPr/>
            </p14:nvContentPartPr>
            <p14:xfrm>
              <a:off x="7461250" y="1831975"/>
              <a:ext cx="177800" cy="30480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5"/>
            </p:blipFill>
            <p:spPr>
              <a:xfrm>
                <a:off x="7461250" y="1831975"/>
                <a:ext cx="1778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33" name="墨迹 232"/>
              <p14:cNvContentPartPr/>
              <p14:nvPr/>
            </p14:nvContentPartPr>
            <p14:xfrm>
              <a:off x="7543800" y="2012950"/>
              <a:ext cx="104775" cy="12065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7"/>
            </p:blipFill>
            <p:spPr>
              <a:xfrm>
                <a:off x="7543800" y="2012950"/>
                <a:ext cx="1047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34" name="墨迹 233"/>
              <p14:cNvContentPartPr/>
              <p14:nvPr/>
            </p14:nvContentPartPr>
            <p14:xfrm>
              <a:off x="7369175" y="2009775"/>
              <a:ext cx="323850" cy="149225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9"/>
            </p:blipFill>
            <p:spPr>
              <a:xfrm>
                <a:off x="7369175" y="2009775"/>
                <a:ext cx="3238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35" name="墨迹 234"/>
              <p14:cNvContentPartPr/>
              <p14:nvPr/>
            </p14:nvContentPartPr>
            <p14:xfrm>
              <a:off x="7715250" y="1943100"/>
              <a:ext cx="28575" cy="1778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1"/>
            </p:blipFill>
            <p:spPr>
              <a:xfrm>
                <a:off x="7715250" y="1943100"/>
                <a:ext cx="285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36" name="墨迹 235"/>
              <p14:cNvContentPartPr/>
              <p14:nvPr/>
            </p14:nvContentPartPr>
            <p14:xfrm>
              <a:off x="7737475" y="1924050"/>
              <a:ext cx="228600" cy="200025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3"/>
            </p:blipFill>
            <p:spPr>
              <a:xfrm>
                <a:off x="7737475" y="1924050"/>
                <a:ext cx="2286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37" name="墨迹 236"/>
              <p14:cNvContentPartPr/>
              <p14:nvPr/>
            </p14:nvContentPartPr>
            <p14:xfrm>
              <a:off x="7778750" y="1978025"/>
              <a:ext cx="95250" cy="142875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5"/>
            </p:blipFill>
            <p:spPr>
              <a:xfrm>
                <a:off x="7778750" y="1978025"/>
                <a:ext cx="952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38" name="墨迹 237"/>
              <p14:cNvContentPartPr/>
              <p14:nvPr/>
            </p14:nvContentPartPr>
            <p14:xfrm>
              <a:off x="7727950" y="2117725"/>
              <a:ext cx="206375" cy="28575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7"/>
            </p:blipFill>
            <p:spPr>
              <a:xfrm>
                <a:off x="7727950" y="2117725"/>
                <a:ext cx="2063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239" name="墨迹 238"/>
              <p14:cNvContentPartPr/>
              <p14:nvPr/>
            </p14:nvContentPartPr>
            <p14:xfrm>
              <a:off x="8083550" y="1958975"/>
              <a:ext cx="136525" cy="15875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9"/>
            </p:blipFill>
            <p:spPr>
              <a:xfrm>
                <a:off x="8083550" y="1958975"/>
                <a:ext cx="1365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0" p14:bwMode="auto">
            <p14:nvContentPartPr>
              <p14:cNvPr id="240" name="墨迹 239"/>
              <p14:cNvContentPartPr/>
              <p14:nvPr/>
            </p14:nvContentPartPr>
            <p14:xfrm>
              <a:off x="8277225" y="1997075"/>
              <a:ext cx="88900" cy="317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1"/>
            </p:blipFill>
            <p:spPr>
              <a:xfrm>
                <a:off x="8277225" y="1997075"/>
                <a:ext cx="889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2" p14:bwMode="auto">
            <p14:nvContentPartPr>
              <p14:cNvPr id="241" name="墨迹 240"/>
              <p14:cNvContentPartPr/>
              <p14:nvPr/>
            </p14:nvContentPartPr>
            <p14:xfrm>
              <a:off x="8274050" y="2038350"/>
              <a:ext cx="117475" cy="4445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3"/>
            </p:blipFill>
            <p:spPr>
              <a:xfrm>
                <a:off x="8274050" y="2038350"/>
                <a:ext cx="1174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4" p14:bwMode="auto">
            <p14:nvContentPartPr>
              <p14:cNvPr id="242" name="墨迹 241"/>
              <p14:cNvContentPartPr/>
              <p14:nvPr/>
            </p14:nvContentPartPr>
            <p14:xfrm>
              <a:off x="8477250" y="2000250"/>
              <a:ext cx="6350" cy="36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16"/>
            </p:blipFill>
            <p:spPr>
              <a:xfrm>
                <a:off x="8477250" y="20002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3" name="墨迹 242"/>
              <p14:cNvContentPartPr/>
              <p14:nvPr/>
            </p14:nvContentPartPr>
            <p14:xfrm>
              <a:off x="8480425" y="1987550"/>
              <a:ext cx="101600" cy="12700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6"/>
            </p:blipFill>
            <p:spPr>
              <a:xfrm>
                <a:off x="8480425" y="198755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4" name="墨迹 243"/>
              <p14:cNvContentPartPr/>
              <p14:nvPr/>
            </p14:nvContentPartPr>
            <p14:xfrm>
              <a:off x="8610600" y="1990725"/>
              <a:ext cx="31750" cy="1905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78"/>
            </p:blipFill>
            <p:spPr>
              <a:xfrm>
                <a:off x="8610600" y="1990725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5" name="墨迹 244"/>
              <p14:cNvContentPartPr/>
              <p14:nvPr/>
            </p14:nvContentPartPr>
            <p14:xfrm>
              <a:off x="4737100" y="6407150"/>
              <a:ext cx="266700" cy="29845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0"/>
            </p:blipFill>
            <p:spPr>
              <a:xfrm>
                <a:off x="4737100" y="6407150"/>
                <a:ext cx="2667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6" name="墨迹 245"/>
              <p14:cNvContentPartPr/>
              <p14:nvPr/>
            </p14:nvContentPartPr>
            <p14:xfrm>
              <a:off x="4705350" y="6407150"/>
              <a:ext cx="393700" cy="33972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2"/>
            </p:blipFill>
            <p:spPr>
              <a:xfrm>
                <a:off x="4705350" y="6407150"/>
                <a:ext cx="3937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7" name="墨迹 246"/>
              <p14:cNvContentPartPr/>
              <p14:nvPr/>
            </p14:nvContentPartPr>
            <p14:xfrm>
              <a:off x="5178425" y="6534150"/>
              <a:ext cx="6350" cy="36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16"/>
            </p:blipFill>
            <p:spPr>
              <a:xfrm>
                <a:off x="5178425" y="65341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4" p14:bwMode="auto">
            <p14:nvContentPartPr>
              <p14:cNvPr id="248" name="墨迹 247"/>
              <p14:cNvContentPartPr/>
              <p14:nvPr/>
            </p14:nvContentPartPr>
            <p14:xfrm>
              <a:off x="5222875" y="6578600"/>
              <a:ext cx="168275" cy="1587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5"/>
            </p:blipFill>
            <p:spPr>
              <a:xfrm>
                <a:off x="5222875" y="6578600"/>
                <a:ext cx="1682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249" name="墨迹 248"/>
              <p14:cNvContentPartPr/>
              <p14:nvPr/>
            </p14:nvContentPartPr>
            <p14:xfrm>
              <a:off x="5480050" y="6569075"/>
              <a:ext cx="6350" cy="36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16"/>
            </p:blipFill>
            <p:spPr>
              <a:xfrm>
                <a:off x="5480050" y="65690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50" name="墨迹 249"/>
              <p14:cNvContentPartPr/>
              <p14:nvPr/>
            </p14:nvContentPartPr>
            <p14:xfrm>
              <a:off x="5216525" y="6448425"/>
              <a:ext cx="203200" cy="44450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88"/>
            </p:blipFill>
            <p:spPr>
              <a:xfrm>
                <a:off x="5216525" y="6448425"/>
                <a:ext cx="203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51" name="墨迹 250"/>
              <p14:cNvContentPartPr/>
              <p14:nvPr/>
            </p14:nvContentPartPr>
            <p14:xfrm>
              <a:off x="5476875" y="6426200"/>
              <a:ext cx="450850" cy="219075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0"/>
            </p:blipFill>
            <p:spPr>
              <a:xfrm>
                <a:off x="5476875" y="6426200"/>
                <a:ext cx="4508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2" name="墨迹 251"/>
              <p14:cNvContentPartPr/>
              <p14:nvPr/>
            </p14:nvContentPartPr>
            <p14:xfrm>
              <a:off x="5911850" y="6432550"/>
              <a:ext cx="98425" cy="301625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2"/>
            </p:blipFill>
            <p:spPr>
              <a:xfrm>
                <a:off x="5911850" y="6432550"/>
                <a:ext cx="984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3" name="墨迹 252"/>
              <p14:cNvContentPartPr/>
              <p14:nvPr/>
            </p14:nvContentPartPr>
            <p14:xfrm>
              <a:off x="5822950" y="6359525"/>
              <a:ext cx="168275" cy="374650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4"/>
            </p:blipFill>
            <p:spPr>
              <a:xfrm>
                <a:off x="5822950" y="6359525"/>
                <a:ext cx="1682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4" name="墨迹 253"/>
              <p14:cNvContentPartPr/>
              <p14:nvPr/>
            </p14:nvContentPartPr>
            <p14:xfrm>
              <a:off x="6369050" y="5762625"/>
              <a:ext cx="6350" cy="360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16"/>
            </p:blipFill>
            <p:spPr>
              <a:xfrm>
                <a:off x="6369050" y="57626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6" p14:bwMode="auto">
            <p14:nvContentPartPr>
              <p14:cNvPr id="255" name="墨迹 254"/>
              <p14:cNvContentPartPr/>
              <p14:nvPr/>
            </p14:nvContentPartPr>
            <p14:xfrm>
              <a:off x="6146800" y="6315075"/>
              <a:ext cx="158750" cy="441325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497"/>
            </p:blipFill>
            <p:spPr>
              <a:xfrm>
                <a:off x="6146800" y="6315075"/>
                <a:ext cx="158750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8" p14:bwMode="auto">
            <p14:nvContentPartPr>
              <p14:cNvPr id="256" name="墨迹 255"/>
              <p14:cNvContentPartPr/>
              <p14:nvPr/>
            </p14:nvContentPartPr>
            <p14:xfrm>
              <a:off x="6327775" y="6432550"/>
              <a:ext cx="187325" cy="225425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499"/>
            </p:blipFill>
            <p:spPr>
              <a:xfrm>
                <a:off x="6327775" y="6432550"/>
                <a:ext cx="18732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0" p14:bwMode="auto">
            <p14:nvContentPartPr>
              <p14:cNvPr id="257" name="墨迹 256"/>
              <p14:cNvContentPartPr/>
              <p14:nvPr/>
            </p14:nvContentPartPr>
            <p14:xfrm>
              <a:off x="6530975" y="6438900"/>
              <a:ext cx="260350" cy="20002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1"/>
            </p:blipFill>
            <p:spPr>
              <a:xfrm>
                <a:off x="6530975" y="6438900"/>
                <a:ext cx="26035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2" p14:bwMode="auto">
            <p14:nvContentPartPr>
              <p14:cNvPr id="258" name="墨迹 257"/>
              <p14:cNvContentPartPr/>
              <p14:nvPr/>
            </p14:nvContentPartPr>
            <p14:xfrm>
              <a:off x="6775450" y="6407150"/>
              <a:ext cx="107950" cy="228600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3"/>
            </p:blipFill>
            <p:spPr>
              <a:xfrm>
                <a:off x="6775450" y="6407150"/>
                <a:ext cx="1079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4" p14:bwMode="auto">
            <p14:nvContentPartPr>
              <p14:cNvPr id="259" name="墨迹 258"/>
              <p14:cNvContentPartPr/>
              <p14:nvPr/>
            </p14:nvContentPartPr>
            <p14:xfrm>
              <a:off x="6775450" y="6356350"/>
              <a:ext cx="92075" cy="35560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05"/>
            </p:blipFill>
            <p:spPr>
              <a:xfrm>
                <a:off x="6775450" y="6356350"/>
                <a:ext cx="920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6" p14:bwMode="auto">
            <p14:nvContentPartPr>
              <p14:cNvPr id="260" name="墨迹 259"/>
              <p14:cNvContentPartPr/>
              <p14:nvPr/>
            </p14:nvContentPartPr>
            <p14:xfrm>
              <a:off x="6985000" y="6184900"/>
              <a:ext cx="180975" cy="45720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507"/>
            </p:blipFill>
            <p:spPr>
              <a:xfrm>
                <a:off x="6985000" y="6184900"/>
                <a:ext cx="18097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8" p14:bwMode="auto">
            <p14:nvContentPartPr>
              <p14:cNvPr id="261" name="墨迹 260"/>
              <p14:cNvContentPartPr/>
              <p14:nvPr/>
            </p14:nvContentPartPr>
            <p14:xfrm>
              <a:off x="7102475" y="6448425"/>
              <a:ext cx="6350" cy="360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16"/>
            </p:blipFill>
            <p:spPr>
              <a:xfrm>
                <a:off x="7102475" y="64484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262" name="墨迹 261"/>
              <p14:cNvContentPartPr/>
              <p14:nvPr/>
            </p14:nvContentPartPr>
            <p14:xfrm>
              <a:off x="6956425" y="6480175"/>
              <a:ext cx="254000" cy="18097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510"/>
            </p:blipFill>
            <p:spPr>
              <a:xfrm>
                <a:off x="6956425" y="6480175"/>
                <a:ext cx="2540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263" name="墨迹 262"/>
              <p14:cNvContentPartPr/>
              <p14:nvPr/>
            </p14:nvContentPartPr>
            <p14:xfrm>
              <a:off x="7261225" y="6343650"/>
              <a:ext cx="19050" cy="254000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512"/>
            </p:blipFill>
            <p:spPr>
              <a:xfrm>
                <a:off x="7261225" y="6343650"/>
                <a:ext cx="19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264" name="墨迹 263"/>
              <p14:cNvContentPartPr/>
              <p14:nvPr/>
            </p14:nvContentPartPr>
            <p14:xfrm>
              <a:off x="7286625" y="6299200"/>
              <a:ext cx="180975" cy="30797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514"/>
            </p:blipFill>
            <p:spPr>
              <a:xfrm>
                <a:off x="7286625" y="6299200"/>
                <a:ext cx="1809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265" name="墨迹 264"/>
              <p14:cNvContentPartPr/>
              <p14:nvPr/>
            </p14:nvContentPartPr>
            <p14:xfrm>
              <a:off x="7283450" y="6356350"/>
              <a:ext cx="117475" cy="200025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516"/>
            </p:blipFill>
            <p:spPr>
              <a:xfrm>
                <a:off x="7283450" y="6356350"/>
                <a:ext cx="1174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266" name="墨迹 265"/>
              <p14:cNvContentPartPr/>
              <p14:nvPr/>
            </p14:nvContentPartPr>
            <p14:xfrm>
              <a:off x="7302500" y="6600825"/>
              <a:ext cx="6350" cy="360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16"/>
            </p:blipFill>
            <p:spPr>
              <a:xfrm>
                <a:off x="7302500" y="66008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8" p14:bwMode="auto">
            <p14:nvContentPartPr>
              <p14:cNvPr id="267" name="墨迹 266"/>
              <p14:cNvContentPartPr/>
              <p14:nvPr/>
            </p14:nvContentPartPr>
            <p14:xfrm>
              <a:off x="7077075" y="6442075"/>
              <a:ext cx="107950" cy="142875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519"/>
            </p:blipFill>
            <p:spPr>
              <a:xfrm>
                <a:off x="7077075" y="6442075"/>
                <a:ext cx="1079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0" p14:bwMode="auto">
            <p14:nvContentPartPr>
              <p14:cNvPr id="268" name="墨迹 267"/>
              <p14:cNvContentPartPr/>
              <p14:nvPr/>
            </p14:nvContentPartPr>
            <p14:xfrm>
              <a:off x="7521575" y="6108700"/>
              <a:ext cx="139700" cy="523875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521"/>
            </p:blipFill>
            <p:spPr>
              <a:xfrm>
                <a:off x="7521575" y="6108700"/>
                <a:ext cx="139700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2" p14:bwMode="auto">
            <p14:nvContentPartPr>
              <p14:cNvPr id="269" name="墨迹 268"/>
              <p14:cNvContentPartPr/>
              <p14:nvPr/>
            </p14:nvContentPartPr>
            <p14:xfrm>
              <a:off x="7613650" y="6213475"/>
              <a:ext cx="206375" cy="85725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523"/>
            </p:blipFill>
            <p:spPr>
              <a:xfrm>
                <a:off x="7613650" y="6213475"/>
                <a:ext cx="2063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4" p14:bwMode="auto">
            <p14:nvContentPartPr>
              <p14:cNvPr id="270" name="墨迹 269"/>
              <p14:cNvContentPartPr/>
              <p14:nvPr/>
            </p14:nvContentPartPr>
            <p14:xfrm>
              <a:off x="7683500" y="6194425"/>
              <a:ext cx="336550" cy="428625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525"/>
            </p:blipFill>
            <p:spPr>
              <a:xfrm>
                <a:off x="7683500" y="6194425"/>
                <a:ext cx="3365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6" p14:bwMode="auto">
            <p14:nvContentPartPr>
              <p14:cNvPr id="271" name="墨迹 270"/>
              <p14:cNvContentPartPr/>
              <p14:nvPr/>
            </p14:nvContentPartPr>
            <p14:xfrm>
              <a:off x="7737475" y="2000250"/>
              <a:ext cx="6350" cy="36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16"/>
            </p:blipFill>
            <p:spPr>
              <a:xfrm>
                <a:off x="7737475" y="20002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272" name="墨迹 271"/>
              <p14:cNvContentPartPr/>
              <p14:nvPr/>
            </p14:nvContentPartPr>
            <p14:xfrm>
              <a:off x="7480300" y="1851025"/>
              <a:ext cx="1019175" cy="361950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528"/>
            </p:blipFill>
            <p:spPr>
              <a:xfrm>
                <a:off x="7480300" y="1851025"/>
                <a:ext cx="10191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273" name="墨迹 272"/>
              <p14:cNvContentPartPr/>
              <p14:nvPr/>
            </p14:nvContentPartPr>
            <p14:xfrm>
              <a:off x="7851775" y="1825625"/>
              <a:ext cx="612775" cy="276225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530"/>
            </p:blipFill>
            <p:spPr>
              <a:xfrm>
                <a:off x="7851775" y="1825625"/>
                <a:ext cx="6127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274" name="墨迹 273"/>
              <p14:cNvContentPartPr/>
              <p14:nvPr/>
            </p14:nvContentPartPr>
            <p14:xfrm>
              <a:off x="7353300" y="1473200"/>
              <a:ext cx="1298575" cy="174625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532"/>
            </p:blipFill>
            <p:spPr>
              <a:xfrm>
                <a:off x="7353300" y="1473200"/>
                <a:ext cx="129857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275" name="墨迹 274"/>
              <p14:cNvContentPartPr/>
              <p14:nvPr/>
            </p14:nvContentPartPr>
            <p14:xfrm>
              <a:off x="7470775" y="1552575"/>
              <a:ext cx="292100" cy="285750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34"/>
            </p:blipFill>
            <p:spPr>
              <a:xfrm>
                <a:off x="7470775" y="1552575"/>
                <a:ext cx="292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276" name="墨迹 275"/>
              <p14:cNvContentPartPr/>
              <p14:nvPr/>
            </p14:nvContentPartPr>
            <p14:xfrm>
              <a:off x="7648575" y="1685925"/>
              <a:ext cx="127000" cy="111125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536"/>
            </p:blipFill>
            <p:spPr>
              <a:xfrm>
                <a:off x="7648575" y="1685925"/>
                <a:ext cx="1270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7" p14:bwMode="auto">
            <p14:nvContentPartPr>
              <p14:cNvPr id="277" name="墨迹 276"/>
              <p14:cNvContentPartPr/>
              <p14:nvPr/>
            </p14:nvContentPartPr>
            <p14:xfrm>
              <a:off x="7445375" y="1673225"/>
              <a:ext cx="374650" cy="152400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538"/>
            </p:blipFill>
            <p:spPr>
              <a:xfrm>
                <a:off x="7445375" y="1673225"/>
                <a:ext cx="374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9" p14:bwMode="auto">
            <p14:nvContentPartPr>
              <p14:cNvPr id="278" name="墨迹 277"/>
              <p14:cNvContentPartPr/>
              <p14:nvPr/>
            </p14:nvContentPartPr>
            <p14:xfrm>
              <a:off x="7845425" y="1597025"/>
              <a:ext cx="6350" cy="158750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540"/>
            </p:blipFill>
            <p:spPr>
              <a:xfrm>
                <a:off x="7845425" y="1597025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1" p14:bwMode="auto">
            <p14:nvContentPartPr>
              <p14:cNvPr id="279" name="墨迹 278"/>
              <p14:cNvContentPartPr/>
              <p14:nvPr/>
            </p14:nvContentPartPr>
            <p14:xfrm>
              <a:off x="7864475" y="1606550"/>
              <a:ext cx="177800" cy="142875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542"/>
            </p:blipFill>
            <p:spPr>
              <a:xfrm>
                <a:off x="7864475" y="1606550"/>
                <a:ext cx="1778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3" p14:bwMode="auto">
            <p14:nvContentPartPr>
              <p14:cNvPr id="280" name="墨迹 279"/>
              <p14:cNvContentPartPr/>
              <p14:nvPr/>
            </p14:nvContentPartPr>
            <p14:xfrm>
              <a:off x="7886700" y="1635125"/>
              <a:ext cx="117475" cy="107950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544"/>
            </p:blipFill>
            <p:spPr>
              <a:xfrm>
                <a:off x="7886700" y="1635125"/>
                <a:ext cx="1174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5" p14:bwMode="auto">
            <p14:nvContentPartPr>
              <p14:cNvPr id="281" name="墨迹 280"/>
              <p14:cNvContentPartPr/>
              <p14:nvPr/>
            </p14:nvContentPartPr>
            <p14:xfrm>
              <a:off x="7851775" y="1704975"/>
              <a:ext cx="219075" cy="76200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46"/>
            </p:blipFill>
            <p:spPr>
              <a:xfrm>
                <a:off x="7851775" y="1704975"/>
                <a:ext cx="2190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7" p14:bwMode="auto">
            <p14:nvContentPartPr>
              <p14:cNvPr id="282" name="墨迹 281"/>
              <p14:cNvContentPartPr/>
              <p14:nvPr/>
            </p14:nvContentPartPr>
            <p14:xfrm>
              <a:off x="8108950" y="1587500"/>
              <a:ext cx="377825" cy="203200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548"/>
            </p:blipFill>
            <p:spPr>
              <a:xfrm>
                <a:off x="8108950" y="1587500"/>
                <a:ext cx="3778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9" p14:bwMode="auto">
            <p14:nvContentPartPr>
              <p14:cNvPr id="283" name="墨迹 282"/>
              <p14:cNvContentPartPr/>
              <p14:nvPr/>
            </p14:nvContentPartPr>
            <p14:xfrm>
              <a:off x="8315325" y="1536700"/>
              <a:ext cx="98425" cy="180975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550"/>
            </p:blipFill>
            <p:spPr>
              <a:xfrm>
                <a:off x="8315325" y="1536700"/>
                <a:ext cx="984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1" p14:bwMode="auto">
            <p14:nvContentPartPr>
              <p14:cNvPr id="284" name="墨迹 283"/>
              <p14:cNvContentPartPr/>
              <p14:nvPr/>
            </p14:nvContentPartPr>
            <p14:xfrm>
              <a:off x="8267700" y="1612900"/>
              <a:ext cx="222250" cy="190500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552"/>
            </p:blipFill>
            <p:spPr>
              <a:xfrm>
                <a:off x="8267700" y="1612900"/>
                <a:ext cx="222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3" p14:bwMode="auto">
            <p14:nvContentPartPr>
              <p14:cNvPr id="285" name="墨迹 284"/>
              <p14:cNvContentPartPr/>
              <p14:nvPr/>
            </p14:nvContentPartPr>
            <p14:xfrm>
              <a:off x="8480425" y="1581150"/>
              <a:ext cx="88900" cy="88900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554"/>
            </p:blipFill>
            <p:spPr>
              <a:xfrm>
                <a:off x="8480425" y="158115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5" p14:bwMode="auto">
            <p14:nvContentPartPr>
              <p14:cNvPr id="286" name="墨迹 285"/>
              <p14:cNvContentPartPr/>
              <p14:nvPr/>
            </p14:nvContentPartPr>
            <p14:xfrm>
              <a:off x="8515350" y="1546225"/>
              <a:ext cx="158750" cy="254000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556"/>
            </p:blipFill>
            <p:spPr>
              <a:xfrm>
                <a:off x="8515350" y="1546225"/>
                <a:ext cx="1587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7" p14:bwMode="auto">
            <p14:nvContentPartPr>
              <p14:cNvPr id="287" name="墨迹 286"/>
              <p14:cNvContentPartPr/>
              <p14:nvPr/>
            </p14:nvContentPartPr>
            <p14:xfrm>
              <a:off x="8553450" y="1492250"/>
              <a:ext cx="257175" cy="336550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558"/>
            </p:blipFill>
            <p:spPr>
              <a:xfrm>
                <a:off x="8553450" y="1492250"/>
                <a:ext cx="25717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9" p14:bwMode="auto">
            <p14:nvContentPartPr>
              <p14:cNvPr id="288" name="墨迹 287"/>
              <p14:cNvContentPartPr/>
              <p14:nvPr/>
            </p14:nvContentPartPr>
            <p14:xfrm>
              <a:off x="4098925" y="6388100"/>
              <a:ext cx="365125" cy="35560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560"/>
            </p:blipFill>
            <p:spPr>
              <a:xfrm>
                <a:off x="4098925" y="6388100"/>
                <a:ext cx="3651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1" p14:bwMode="auto">
            <p14:nvContentPartPr>
              <p14:cNvPr id="289" name="墨迹 288"/>
              <p14:cNvContentPartPr/>
              <p14:nvPr/>
            </p14:nvContentPartPr>
            <p14:xfrm>
              <a:off x="4267200" y="6467475"/>
              <a:ext cx="50800" cy="219075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562"/>
            </p:blipFill>
            <p:spPr>
              <a:xfrm>
                <a:off x="4267200" y="6467475"/>
                <a:ext cx="508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3" p14:bwMode="auto">
            <p14:nvContentPartPr>
              <p14:cNvPr id="290" name="墨迹 289"/>
              <p14:cNvContentPartPr/>
              <p14:nvPr/>
            </p14:nvContentPartPr>
            <p14:xfrm>
              <a:off x="4257675" y="6365875"/>
              <a:ext cx="50800" cy="39370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564"/>
            </p:blipFill>
            <p:spPr>
              <a:xfrm>
                <a:off x="4257675" y="6365875"/>
                <a:ext cx="50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5" p14:bwMode="auto">
            <p14:nvContentPartPr>
              <p14:cNvPr id="291" name="墨迹 290"/>
              <p14:cNvContentPartPr/>
              <p14:nvPr/>
            </p14:nvContentPartPr>
            <p14:xfrm>
              <a:off x="8086725" y="1635125"/>
              <a:ext cx="857250" cy="4492625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566"/>
            </p:blipFill>
            <p:spPr>
              <a:xfrm>
                <a:off x="8086725" y="1635125"/>
                <a:ext cx="857250" cy="4492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7" p14:bwMode="auto">
            <p14:nvContentPartPr>
              <p14:cNvPr id="292" name="墨迹 291"/>
              <p14:cNvContentPartPr/>
              <p14:nvPr/>
            </p14:nvContentPartPr>
            <p14:xfrm>
              <a:off x="8045450" y="5889625"/>
              <a:ext cx="234950" cy="219075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568"/>
            </p:blipFill>
            <p:spPr>
              <a:xfrm>
                <a:off x="8045450" y="5889625"/>
                <a:ext cx="2349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9" p14:bwMode="auto">
            <p14:nvContentPartPr>
              <p14:cNvPr id="293" name="墨迹 292"/>
              <p14:cNvContentPartPr/>
              <p14:nvPr/>
            </p14:nvContentPartPr>
            <p14:xfrm>
              <a:off x="8226425" y="2663825"/>
              <a:ext cx="266700" cy="244475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570"/>
            </p:blipFill>
            <p:spPr>
              <a:xfrm>
                <a:off x="8226425" y="2663825"/>
                <a:ext cx="2667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1" p14:bwMode="auto">
            <p14:nvContentPartPr>
              <p14:cNvPr id="294" name="墨迹 293"/>
              <p14:cNvContentPartPr/>
              <p14:nvPr/>
            </p14:nvContentPartPr>
            <p14:xfrm>
              <a:off x="8267700" y="2638425"/>
              <a:ext cx="279400" cy="29210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572"/>
            </p:blipFill>
            <p:spPr>
              <a:xfrm>
                <a:off x="8267700" y="2638425"/>
                <a:ext cx="2794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3" p14:bwMode="auto">
            <p14:nvContentPartPr>
              <p14:cNvPr id="295" name="墨迹 294"/>
              <p14:cNvContentPartPr/>
              <p14:nvPr/>
            </p14:nvContentPartPr>
            <p14:xfrm>
              <a:off x="8118475" y="2330450"/>
              <a:ext cx="282575" cy="298450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574"/>
            </p:blipFill>
            <p:spPr>
              <a:xfrm>
                <a:off x="8118475" y="2330450"/>
                <a:ext cx="28257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5" p14:bwMode="auto">
            <p14:nvContentPartPr>
              <p14:cNvPr id="296" name="墨迹 295"/>
              <p14:cNvContentPartPr/>
              <p14:nvPr/>
            </p14:nvContentPartPr>
            <p14:xfrm>
              <a:off x="7292975" y="1162050"/>
              <a:ext cx="1619250" cy="92075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576"/>
            </p:blipFill>
            <p:spPr>
              <a:xfrm>
                <a:off x="7292975" y="1162050"/>
                <a:ext cx="16192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7" p14:bwMode="auto">
            <p14:nvContentPartPr>
              <p14:cNvPr id="297" name="墨迹 296"/>
              <p14:cNvContentPartPr/>
              <p14:nvPr/>
            </p14:nvContentPartPr>
            <p14:xfrm>
              <a:off x="6946900" y="1231900"/>
              <a:ext cx="146050" cy="225425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578"/>
            </p:blipFill>
            <p:spPr>
              <a:xfrm>
                <a:off x="6946900" y="1231900"/>
                <a:ext cx="1460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9" p14:bwMode="auto">
            <p14:nvContentPartPr>
              <p14:cNvPr id="298" name="墨迹 297"/>
              <p14:cNvContentPartPr/>
              <p14:nvPr/>
            </p14:nvContentPartPr>
            <p14:xfrm>
              <a:off x="6883400" y="1295400"/>
              <a:ext cx="263525" cy="1587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580"/>
            </p:blipFill>
            <p:spPr>
              <a:xfrm>
                <a:off x="6883400" y="1295400"/>
                <a:ext cx="2635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1" p14:bwMode="auto">
            <p14:nvContentPartPr>
              <p14:cNvPr id="299" name="墨迹 298"/>
              <p14:cNvContentPartPr/>
              <p14:nvPr/>
            </p14:nvContentPartPr>
            <p14:xfrm>
              <a:off x="7496175" y="796925"/>
              <a:ext cx="25400" cy="27622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582"/>
            </p:blipFill>
            <p:spPr>
              <a:xfrm>
                <a:off x="7496175" y="796925"/>
                <a:ext cx="254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3" p14:bwMode="auto">
            <p14:nvContentPartPr>
              <p14:cNvPr id="300" name="墨迹 299"/>
              <p14:cNvContentPartPr/>
              <p14:nvPr/>
            </p14:nvContentPartPr>
            <p14:xfrm>
              <a:off x="7556500" y="739775"/>
              <a:ext cx="60325" cy="403225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584"/>
            </p:blipFill>
            <p:spPr>
              <a:xfrm>
                <a:off x="7556500" y="739775"/>
                <a:ext cx="603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5" p14:bwMode="auto">
            <p14:nvContentPartPr>
              <p14:cNvPr id="301" name="墨迹 300"/>
              <p14:cNvContentPartPr/>
              <p14:nvPr/>
            </p14:nvContentPartPr>
            <p14:xfrm>
              <a:off x="7600950" y="736600"/>
              <a:ext cx="174625" cy="200025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586"/>
            </p:blipFill>
            <p:spPr>
              <a:xfrm>
                <a:off x="7600950" y="736600"/>
                <a:ext cx="1746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7" p14:bwMode="auto">
            <p14:nvContentPartPr>
              <p14:cNvPr id="302" name="墨迹 301"/>
              <p14:cNvContentPartPr/>
              <p14:nvPr/>
            </p14:nvContentPartPr>
            <p14:xfrm>
              <a:off x="7648575" y="962025"/>
              <a:ext cx="41275" cy="168275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588"/>
            </p:blipFill>
            <p:spPr>
              <a:xfrm>
                <a:off x="7648575" y="962025"/>
                <a:ext cx="412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9" p14:bwMode="auto">
            <p14:nvContentPartPr>
              <p14:cNvPr id="303" name="墨迹 302"/>
              <p14:cNvContentPartPr/>
              <p14:nvPr/>
            </p14:nvContentPartPr>
            <p14:xfrm>
              <a:off x="7686675" y="981075"/>
              <a:ext cx="146050" cy="146050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590"/>
            </p:blipFill>
            <p:spPr>
              <a:xfrm>
                <a:off x="7686675" y="981075"/>
                <a:ext cx="1460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1" p14:bwMode="auto">
            <p14:nvContentPartPr>
              <p14:cNvPr id="304" name="墨迹 303"/>
              <p14:cNvContentPartPr/>
              <p14:nvPr/>
            </p14:nvContentPartPr>
            <p14:xfrm>
              <a:off x="7677150" y="971550"/>
              <a:ext cx="177800" cy="15875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592"/>
            </p:blipFill>
            <p:spPr>
              <a:xfrm>
                <a:off x="7677150" y="97155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3" p14:bwMode="auto">
            <p14:nvContentPartPr>
              <p14:cNvPr id="305" name="墨迹 304"/>
              <p14:cNvContentPartPr/>
              <p14:nvPr/>
            </p14:nvContentPartPr>
            <p14:xfrm>
              <a:off x="7851775" y="885825"/>
              <a:ext cx="269875" cy="184150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594"/>
            </p:blipFill>
            <p:spPr>
              <a:xfrm>
                <a:off x="7851775" y="885825"/>
                <a:ext cx="2698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5" p14:bwMode="auto">
            <p14:nvContentPartPr>
              <p14:cNvPr id="306" name="墨迹 305"/>
              <p14:cNvContentPartPr/>
              <p14:nvPr/>
            </p14:nvContentPartPr>
            <p14:xfrm>
              <a:off x="7985125" y="838200"/>
              <a:ext cx="114300" cy="292100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596"/>
            </p:blipFill>
            <p:spPr>
              <a:xfrm>
                <a:off x="7985125" y="838200"/>
                <a:ext cx="114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7" p14:bwMode="auto">
            <p14:nvContentPartPr>
              <p14:cNvPr id="307" name="墨迹 306"/>
              <p14:cNvContentPartPr/>
              <p14:nvPr/>
            </p14:nvContentPartPr>
            <p14:xfrm>
              <a:off x="8083550" y="679450"/>
              <a:ext cx="269875" cy="171450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598"/>
            </p:blipFill>
            <p:spPr>
              <a:xfrm>
                <a:off x="8083550" y="679450"/>
                <a:ext cx="2698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9" p14:bwMode="auto">
            <p14:nvContentPartPr>
              <p14:cNvPr id="308" name="墨迹 307"/>
              <p14:cNvContentPartPr/>
              <p14:nvPr/>
            </p14:nvContentPartPr>
            <p14:xfrm>
              <a:off x="8156575" y="850900"/>
              <a:ext cx="34925" cy="146050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600"/>
            </p:blipFill>
            <p:spPr>
              <a:xfrm>
                <a:off x="8156575" y="850900"/>
                <a:ext cx="349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1" p14:bwMode="auto">
            <p14:nvContentPartPr>
              <p14:cNvPr id="309" name="墨迹 308"/>
              <p14:cNvContentPartPr/>
              <p14:nvPr/>
            </p14:nvContentPartPr>
            <p14:xfrm>
              <a:off x="8156575" y="806450"/>
              <a:ext cx="117475" cy="225425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602"/>
            </p:blipFill>
            <p:spPr>
              <a:xfrm>
                <a:off x="8156575" y="806450"/>
                <a:ext cx="1174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3" p14:bwMode="auto">
            <p14:nvContentPartPr>
              <p14:cNvPr id="310" name="墨迹 309"/>
              <p14:cNvContentPartPr/>
              <p14:nvPr/>
            </p14:nvContentPartPr>
            <p14:xfrm>
              <a:off x="8112125" y="889000"/>
              <a:ext cx="247650" cy="238125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604"/>
            </p:blipFill>
            <p:spPr>
              <a:xfrm>
                <a:off x="8112125" y="889000"/>
                <a:ext cx="2476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5" p14:bwMode="auto">
            <p14:nvContentPartPr>
              <p14:cNvPr id="311" name="墨迹 310"/>
              <p14:cNvContentPartPr/>
              <p14:nvPr/>
            </p14:nvContentPartPr>
            <p14:xfrm>
              <a:off x="8162925" y="1016000"/>
              <a:ext cx="180975" cy="98425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606"/>
            </p:blipFill>
            <p:spPr>
              <a:xfrm>
                <a:off x="8162925" y="1016000"/>
                <a:ext cx="1809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7" p14:bwMode="auto">
            <p14:nvContentPartPr>
              <p14:cNvPr id="312" name="墨迹 311"/>
              <p14:cNvContentPartPr/>
              <p14:nvPr/>
            </p14:nvContentPartPr>
            <p14:xfrm>
              <a:off x="8416925" y="781050"/>
              <a:ext cx="31750" cy="142875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608"/>
            </p:blipFill>
            <p:spPr>
              <a:xfrm>
                <a:off x="8416925" y="781050"/>
                <a:ext cx="317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9" p14:bwMode="auto">
            <p14:nvContentPartPr>
              <p14:cNvPr id="313" name="墨迹 312"/>
              <p14:cNvContentPartPr/>
              <p14:nvPr/>
            </p14:nvContentPartPr>
            <p14:xfrm>
              <a:off x="8429625" y="787400"/>
              <a:ext cx="146050" cy="155575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610"/>
            </p:blipFill>
            <p:spPr>
              <a:xfrm>
                <a:off x="8429625" y="787400"/>
                <a:ext cx="1460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1" p14:bwMode="auto">
            <p14:nvContentPartPr>
              <p14:cNvPr id="314" name="墨迹 313"/>
              <p14:cNvContentPartPr/>
              <p14:nvPr/>
            </p14:nvContentPartPr>
            <p14:xfrm>
              <a:off x="8302625" y="850900"/>
              <a:ext cx="422275" cy="98425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612"/>
            </p:blipFill>
            <p:spPr>
              <a:xfrm>
                <a:off x="8302625" y="850900"/>
                <a:ext cx="4222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3" p14:bwMode="auto">
            <p14:nvContentPartPr>
              <p14:cNvPr id="315" name="墨迹 314"/>
              <p14:cNvContentPartPr/>
              <p14:nvPr/>
            </p14:nvContentPartPr>
            <p14:xfrm>
              <a:off x="8401050" y="933450"/>
              <a:ext cx="304800" cy="219075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614"/>
            </p:blipFill>
            <p:spPr>
              <a:xfrm>
                <a:off x="8401050" y="933450"/>
                <a:ext cx="3048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5" p14:bwMode="auto">
            <p14:nvContentPartPr>
              <p14:cNvPr id="316" name="墨迹 315"/>
              <p14:cNvContentPartPr/>
              <p14:nvPr/>
            </p14:nvContentPartPr>
            <p14:xfrm>
              <a:off x="7223125" y="215900"/>
              <a:ext cx="1612900" cy="501650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616"/>
            </p:blipFill>
            <p:spPr>
              <a:xfrm>
                <a:off x="7223125" y="215900"/>
                <a:ext cx="16129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7" p14:bwMode="auto">
            <p14:nvContentPartPr>
              <p14:cNvPr id="317" name="墨迹 316"/>
              <p14:cNvContentPartPr/>
              <p14:nvPr/>
            </p14:nvContentPartPr>
            <p14:xfrm>
              <a:off x="6480175" y="4203700"/>
              <a:ext cx="349250" cy="479425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618"/>
            </p:blipFill>
            <p:spPr>
              <a:xfrm>
                <a:off x="6480175" y="4203700"/>
                <a:ext cx="349250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9" p14:bwMode="auto">
            <p14:nvContentPartPr>
              <p14:cNvPr id="318" name="墨迹 317"/>
              <p14:cNvContentPartPr/>
              <p14:nvPr/>
            </p14:nvContentPartPr>
            <p14:xfrm>
              <a:off x="6321425" y="4124325"/>
              <a:ext cx="669925" cy="781050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620"/>
            </p:blipFill>
            <p:spPr>
              <a:xfrm>
                <a:off x="6321425" y="4124325"/>
                <a:ext cx="669925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1" p14:bwMode="auto">
            <p14:nvContentPartPr>
              <p14:cNvPr id="319" name="墨迹 318"/>
              <p14:cNvContentPartPr/>
              <p14:nvPr/>
            </p14:nvContentPartPr>
            <p14:xfrm>
              <a:off x="7035800" y="4254500"/>
              <a:ext cx="447675" cy="107950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622"/>
            </p:blipFill>
            <p:spPr>
              <a:xfrm>
                <a:off x="7035800" y="4254500"/>
                <a:ext cx="4476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3" p14:bwMode="auto">
            <p14:nvContentPartPr>
              <p14:cNvPr id="320" name="墨迹 319"/>
              <p14:cNvContentPartPr/>
              <p14:nvPr/>
            </p14:nvContentPartPr>
            <p14:xfrm>
              <a:off x="7543800" y="4060825"/>
              <a:ext cx="314325" cy="454025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624"/>
            </p:blipFill>
            <p:spPr>
              <a:xfrm>
                <a:off x="7543800" y="4060825"/>
                <a:ext cx="314325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5" p14:bwMode="auto">
            <p14:nvContentPartPr>
              <p14:cNvPr id="321" name="墨迹 320"/>
              <p14:cNvContentPartPr/>
              <p14:nvPr/>
            </p14:nvContentPartPr>
            <p14:xfrm>
              <a:off x="7902575" y="4203700"/>
              <a:ext cx="146050" cy="21590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626"/>
            </p:blipFill>
            <p:spPr>
              <a:xfrm>
                <a:off x="7902575" y="4203700"/>
                <a:ext cx="146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7" p14:bwMode="auto">
            <p14:nvContentPartPr>
              <p14:cNvPr id="322" name="墨迹 321"/>
              <p14:cNvContentPartPr/>
              <p14:nvPr/>
            </p14:nvContentPartPr>
            <p14:xfrm>
              <a:off x="8099425" y="4276725"/>
              <a:ext cx="50800" cy="212725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628"/>
            </p:blipFill>
            <p:spPr>
              <a:xfrm>
                <a:off x="8099425" y="4276725"/>
                <a:ext cx="508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9" p14:bwMode="auto">
            <p14:nvContentPartPr>
              <p14:cNvPr id="323" name="墨迹 322"/>
              <p14:cNvContentPartPr/>
              <p14:nvPr/>
            </p14:nvContentPartPr>
            <p14:xfrm>
              <a:off x="8077200" y="4048125"/>
              <a:ext cx="244475" cy="434975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630"/>
            </p:blipFill>
            <p:spPr>
              <a:xfrm>
                <a:off x="8077200" y="4048125"/>
                <a:ext cx="2444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1" p14:bwMode="auto">
            <p14:nvContentPartPr>
              <p14:cNvPr id="324" name="墨迹 323"/>
              <p14:cNvContentPartPr/>
              <p14:nvPr/>
            </p14:nvContentPartPr>
            <p14:xfrm>
              <a:off x="7499350" y="4556125"/>
              <a:ext cx="327025" cy="358775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632"/>
            </p:blipFill>
            <p:spPr>
              <a:xfrm>
                <a:off x="7499350" y="4556125"/>
                <a:ext cx="327025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3" p14:bwMode="auto">
            <p14:nvContentPartPr>
              <p14:cNvPr id="325" name="墨迹 324"/>
              <p14:cNvContentPartPr/>
              <p14:nvPr/>
            </p14:nvContentPartPr>
            <p14:xfrm>
              <a:off x="7851775" y="4616450"/>
              <a:ext cx="19050" cy="339725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634"/>
            </p:blipFill>
            <p:spPr>
              <a:xfrm>
                <a:off x="7851775" y="4616450"/>
                <a:ext cx="190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5" p14:bwMode="auto">
            <p14:nvContentPartPr>
              <p14:cNvPr id="326" name="墨迹 325"/>
              <p14:cNvContentPartPr/>
              <p14:nvPr/>
            </p14:nvContentPartPr>
            <p14:xfrm>
              <a:off x="7880350" y="4552950"/>
              <a:ext cx="250825" cy="428625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636"/>
            </p:blipFill>
            <p:spPr>
              <a:xfrm>
                <a:off x="7880350" y="4552950"/>
                <a:ext cx="2508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7" p14:bwMode="auto">
            <p14:nvContentPartPr>
              <p14:cNvPr id="327" name="墨迹 326"/>
              <p14:cNvContentPartPr/>
              <p14:nvPr/>
            </p14:nvContentPartPr>
            <p14:xfrm>
              <a:off x="7874000" y="4695825"/>
              <a:ext cx="146050" cy="187325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638"/>
            </p:blipFill>
            <p:spPr>
              <a:xfrm>
                <a:off x="7874000" y="4695825"/>
                <a:ext cx="1460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9" p14:bwMode="auto">
            <p14:nvContentPartPr>
              <p14:cNvPr id="328" name="墨迹 327"/>
              <p14:cNvContentPartPr/>
              <p14:nvPr/>
            </p14:nvContentPartPr>
            <p14:xfrm>
              <a:off x="7927975" y="4765675"/>
              <a:ext cx="28575" cy="142875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640"/>
            </p:blipFill>
            <p:spPr>
              <a:xfrm>
                <a:off x="7927975" y="4765675"/>
                <a:ext cx="285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1" p14:bwMode="auto">
            <p14:nvContentPartPr>
              <p14:cNvPr id="329" name="墨迹 328"/>
              <p14:cNvContentPartPr/>
              <p14:nvPr/>
            </p14:nvContentPartPr>
            <p14:xfrm>
              <a:off x="6788150" y="4775200"/>
              <a:ext cx="139700" cy="301625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642"/>
            </p:blipFill>
            <p:spPr>
              <a:xfrm>
                <a:off x="6788150" y="4775200"/>
                <a:ext cx="1397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3" p14:bwMode="auto">
            <p14:nvContentPartPr>
              <p14:cNvPr id="330" name="墨迹 329"/>
              <p14:cNvContentPartPr/>
              <p14:nvPr/>
            </p14:nvContentPartPr>
            <p14:xfrm>
              <a:off x="6832600" y="5038725"/>
              <a:ext cx="212725" cy="384175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644"/>
            </p:blipFill>
            <p:spPr>
              <a:xfrm>
                <a:off x="6832600" y="5038725"/>
                <a:ext cx="2127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5" p14:bwMode="auto">
            <p14:nvContentPartPr>
              <p14:cNvPr id="331" name="墨迹 330"/>
              <p14:cNvContentPartPr/>
              <p14:nvPr/>
            </p14:nvContentPartPr>
            <p14:xfrm>
              <a:off x="6877050" y="5213350"/>
              <a:ext cx="244475" cy="39370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646"/>
            </p:blipFill>
            <p:spPr>
              <a:xfrm>
                <a:off x="6877050" y="5213350"/>
                <a:ext cx="2444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7" p14:bwMode="auto">
            <p14:nvContentPartPr>
              <p14:cNvPr id="332" name="墨迹 331"/>
              <p14:cNvContentPartPr/>
              <p14:nvPr/>
            </p14:nvContentPartPr>
            <p14:xfrm>
              <a:off x="6937375" y="5486400"/>
              <a:ext cx="120650" cy="92075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648"/>
            </p:blipFill>
            <p:spPr>
              <a:xfrm>
                <a:off x="6937375" y="5486400"/>
                <a:ext cx="1206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9" p14:bwMode="auto">
            <p14:nvContentPartPr>
              <p14:cNvPr id="333" name="墨迹 332"/>
              <p14:cNvContentPartPr/>
              <p14:nvPr/>
            </p14:nvContentPartPr>
            <p14:xfrm>
              <a:off x="7127875" y="5099050"/>
              <a:ext cx="238125" cy="498475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650"/>
            </p:blipFill>
            <p:spPr>
              <a:xfrm>
                <a:off x="7127875" y="5099050"/>
                <a:ext cx="23812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1" p14:bwMode="auto">
            <p14:nvContentPartPr>
              <p14:cNvPr id="334" name="墨迹 333"/>
              <p14:cNvContentPartPr/>
              <p14:nvPr/>
            </p14:nvContentPartPr>
            <p14:xfrm>
              <a:off x="7372350" y="5086350"/>
              <a:ext cx="238125" cy="523875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652"/>
            </p:blipFill>
            <p:spPr>
              <a:xfrm>
                <a:off x="7372350" y="5086350"/>
                <a:ext cx="23812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3" p14:bwMode="auto">
            <p14:nvContentPartPr>
              <p14:cNvPr id="335" name="墨迹 334"/>
              <p14:cNvContentPartPr/>
              <p14:nvPr/>
            </p14:nvContentPartPr>
            <p14:xfrm>
              <a:off x="7620000" y="5181600"/>
              <a:ext cx="244475" cy="117475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654"/>
            </p:blipFill>
            <p:spPr>
              <a:xfrm>
                <a:off x="7620000" y="5181600"/>
                <a:ext cx="2444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5" p14:bwMode="auto">
            <p14:nvContentPartPr>
              <p14:cNvPr id="336" name="墨迹 335"/>
              <p14:cNvContentPartPr/>
              <p14:nvPr/>
            </p14:nvContentPartPr>
            <p14:xfrm>
              <a:off x="7775575" y="5064125"/>
              <a:ext cx="25400" cy="64135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656"/>
            </p:blipFill>
            <p:spPr>
              <a:xfrm>
                <a:off x="7775575" y="5064125"/>
                <a:ext cx="254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7" p14:bwMode="auto">
            <p14:nvContentPartPr>
              <p14:cNvPr id="337" name="墨迹 336"/>
              <p14:cNvContentPartPr/>
              <p14:nvPr/>
            </p14:nvContentPartPr>
            <p14:xfrm>
              <a:off x="7651750" y="5213350"/>
              <a:ext cx="250825" cy="342900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658"/>
            </p:blipFill>
            <p:spPr>
              <a:xfrm>
                <a:off x="7651750" y="5213350"/>
                <a:ext cx="2508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9" p14:bwMode="auto">
            <p14:nvContentPartPr>
              <p14:cNvPr id="338" name="墨迹 337"/>
              <p14:cNvContentPartPr/>
              <p14:nvPr/>
            </p14:nvContentPartPr>
            <p14:xfrm>
              <a:off x="6794500" y="2178050"/>
              <a:ext cx="425450" cy="168275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660"/>
            </p:blipFill>
            <p:spPr>
              <a:xfrm>
                <a:off x="6794500" y="2178050"/>
                <a:ext cx="4254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1" p14:bwMode="auto">
            <p14:nvContentPartPr>
              <p14:cNvPr id="339" name="墨迹 338"/>
              <p14:cNvContentPartPr/>
              <p14:nvPr/>
            </p14:nvContentPartPr>
            <p14:xfrm>
              <a:off x="6997700" y="2165350"/>
              <a:ext cx="260350" cy="209550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662"/>
            </p:blipFill>
            <p:spPr>
              <a:xfrm>
                <a:off x="6997700" y="2165350"/>
                <a:ext cx="2603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3" p14:bwMode="auto">
            <p14:nvContentPartPr>
              <p14:cNvPr id="340" name="墨迹 339"/>
              <p14:cNvContentPartPr/>
              <p14:nvPr/>
            </p14:nvContentPartPr>
            <p14:xfrm>
              <a:off x="6438900" y="2209800"/>
              <a:ext cx="238125" cy="279400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664"/>
            </p:blipFill>
            <p:spPr>
              <a:xfrm>
                <a:off x="6438900" y="2209800"/>
                <a:ext cx="2381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5" p14:bwMode="auto">
            <p14:nvContentPartPr>
              <p14:cNvPr id="341" name="墨迹 340"/>
              <p14:cNvContentPartPr/>
              <p14:nvPr/>
            </p14:nvContentPartPr>
            <p14:xfrm>
              <a:off x="6502400" y="2190750"/>
              <a:ext cx="269875" cy="254000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666"/>
            </p:blipFill>
            <p:spPr>
              <a:xfrm>
                <a:off x="6502400" y="2190750"/>
                <a:ext cx="2698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7" p14:bwMode="auto">
            <p14:nvContentPartPr>
              <p14:cNvPr id="342" name="墨迹 341"/>
              <p14:cNvContentPartPr/>
              <p14:nvPr/>
            </p14:nvContentPartPr>
            <p14:xfrm>
              <a:off x="6578600" y="2178050"/>
              <a:ext cx="184150" cy="346075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668"/>
            </p:blipFill>
            <p:spPr>
              <a:xfrm>
                <a:off x="6578600" y="2178050"/>
                <a:ext cx="1841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9" p14:bwMode="auto">
            <p14:nvContentPartPr>
              <p14:cNvPr id="343" name="墨迹 342"/>
              <p14:cNvContentPartPr/>
              <p14:nvPr/>
            </p14:nvContentPartPr>
            <p14:xfrm>
              <a:off x="6772275" y="2130425"/>
              <a:ext cx="19050" cy="19685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670"/>
            </p:blipFill>
            <p:spPr>
              <a:xfrm>
                <a:off x="6772275" y="2130425"/>
                <a:ext cx="19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1" p14:bwMode="auto">
            <p14:nvContentPartPr>
              <p14:cNvPr id="344" name="墨迹 343"/>
              <p14:cNvContentPartPr/>
              <p14:nvPr/>
            </p14:nvContentPartPr>
            <p14:xfrm>
              <a:off x="2727325" y="2286000"/>
              <a:ext cx="276225" cy="336550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672"/>
            </p:blipFill>
            <p:spPr>
              <a:xfrm>
                <a:off x="2727325" y="2286000"/>
                <a:ext cx="27622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3" p14:bwMode="auto">
            <p14:nvContentPartPr>
              <p14:cNvPr id="345" name="墨迹 344"/>
              <p14:cNvContentPartPr/>
              <p14:nvPr/>
            </p14:nvContentPartPr>
            <p14:xfrm>
              <a:off x="3041650" y="2333625"/>
              <a:ext cx="6350" cy="360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16"/>
            </p:blipFill>
            <p:spPr>
              <a:xfrm>
                <a:off x="3041650" y="23336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4" p14:bwMode="auto">
            <p14:nvContentPartPr>
              <p14:cNvPr id="346" name="墨迹 345"/>
              <p14:cNvContentPartPr/>
              <p14:nvPr/>
            </p14:nvContentPartPr>
            <p14:xfrm>
              <a:off x="3000375" y="2460625"/>
              <a:ext cx="158750" cy="15875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675"/>
            </p:blipFill>
            <p:spPr>
              <a:xfrm>
                <a:off x="3000375" y="2460625"/>
                <a:ext cx="1587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6" p14:bwMode="auto">
            <p14:nvContentPartPr>
              <p14:cNvPr id="347" name="墨迹 346"/>
              <p14:cNvContentPartPr/>
              <p14:nvPr/>
            </p14:nvContentPartPr>
            <p14:xfrm>
              <a:off x="2994025" y="2343150"/>
              <a:ext cx="177800" cy="15875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677"/>
            </p:blipFill>
            <p:spPr>
              <a:xfrm>
                <a:off x="2994025" y="2343150"/>
                <a:ext cx="1778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8" p14:bwMode="auto">
            <p14:nvContentPartPr>
              <p14:cNvPr id="348" name="墨迹 347"/>
              <p14:cNvContentPartPr/>
              <p14:nvPr/>
            </p14:nvContentPartPr>
            <p14:xfrm>
              <a:off x="3076575" y="2257425"/>
              <a:ext cx="200025" cy="25400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679"/>
            </p:blipFill>
            <p:spPr>
              <a:xfrm>
                <a:off x="3076575" y="2257425"/>
                <a:ext cx="20002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0" p14:bwMode="auto">
            <p14:nvContentPartPr>
              <p14:cNvPr id="349" name="墨迹 348"/>
              <p14:cNvContentPartPr/>
              <p14:nvPr/>
            </p14:nvContentPartPr>
            <p14:xfrm>
              <a:off x="2889250" y="2273300"/>
              <a:ext cx="203200" cy="31750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681"/>
            </p:blipFill>
            <p:spPr>
              <a:xfrm>
                <a:off x="2889250" y="2273300"/>
                <a:ext cx="2032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2" p14:bwMode="auto">
            <p14:nvContentPartPr>
              <p14:cNvPr id="350" name="墨迹 349"/>
              <p14:cNvContentPartPr/>
              <p14:nvPr/>
            </p14:nvContentPartPr>
            <p14:xfrm>
              <a:off x="3340100" y="2241550"/>
              <a:ext cx="187325" cy="393700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683"/>
            </p:blipFill>
            <p:spPr>
              <a:xfrm>
                <a:off x="3340100" y="2241550"/>
                <a:ext cx="18732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4" p14:bwMode="auto">
            <p14:nvContentPartPr>
              <p14:cNvPr id="351" name="墨迹 350"/>
              <p14:cNvContentPartPr/>
              <p14:nvPr/>
            </p14:nvContentPartPr>
            <p14:xfrm>
              <a:off x="3482975" y="2301875"/>
              <a:ext cx="98425" cy="165100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685"/>
            </p:blipFill>
            <p:spPr>
              <a:xfrm>
                <a:off x="3482975" y="2301875"/>
                <a:ext cx="984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6" p14:bwMode="auto">
            <p14:nvContentPartPr>
              <p14:cNvPr id="352" name="墨迹 351"/>
              <p14:cNvContentPartPr/>
              <p14:nvPr/>
            </p14:nvContentPartPr>
            <p14:xfrm>
              <a:off x="3486150" y="2206625"/>
              <a:ext cx="146050" cy="419100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687"/>
            </p:blipFill>
            <p:spPr>
              <a:xfrm>
                <a:off x="3486150" y="2206625"/>
                <a:ext cx="1460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8" p14:bwMode="auto">
            <p14:nvContentPartPr>
              <p14:cNvPr id="353" name="墨迹 352"/>
              <p14:cNvContentPartPr/>
              <p14:nvPr/>
            </p14:nvContentPartPr>
            <p14:xfrm>
              <a:off x="3629025" y="2146300"/>
              <a:ext cx="38100" cy="158750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689"/>
            </p:blipFill>
            <p:spPr>
              <a:xfrm>
                <a:off x="3629025" y="2146300"/>
                <a:ext cx="38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0" p14:bwMode="auto">
            <p14:nvContentPartPr>
              <p14:cNvPr id="354" name="墨迹 353"/>
              <p14:cNvContentPartPr/>
              <p14:nvPr/>
            </p14:nvContentPartPr>
            <p14:xfrm>
              <a:off x="3676650" y="2162175"/>
              <a:ext cx="171450" cy="520700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691"/>
            </p:blipFill>
            <p:spPr>
              <a:xfrm>
                <a:off x="3676650" y="2162175"/>
                <a:ext cx="1714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2" p14:bwMode="auto">
            <p14:nvContentPartPr>
              <p14:cNvPr id="355" name="墨迹 354"/>
              <p14:cNvContentPartPr/>
              <p14:nvPr/>
            </p14:nvContentPartPr>
            <p14:xfrm>
              <a:off x="3730625" y="2327275"/>
              <a:ext cx="142875" cy="295275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693"/>
            </p:blipFill>
            <p:spPr>
              <a:xfrm>
                <a:off x="3730625" y="2327275"/>
                <a:ext cx="1428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4" p14:bwMode="auto">
            <p14:nvContentPartPr>
              <p14:cNvPr id="356" name="墨迹 355"/>
              <p14:cNvContentPartPr/>
              <p14:nvPr/>
            </p14:nvContentPartPr>
            <p14:xfrm>
              <a:off x="3762375" y="2413000"/>
              <a:ext cx="152400" cy="73025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695"/>
            </p:blipFill>
            <p:spPr>
              <a:xfrm>
                <a:off x="3762375" y="2413000"/>
                <a:ext cx="15240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6" p14:bwMode="auto">
            <p14:nvContentPartPr>
              <p14:cNvPr id="357" name="墨迹 356"/>
              <p14:cNvContentPartPr/>
              <p14:nvPr/>
            </p14:nvContentPartPr>
            <p14:xfrm>
              <a:off x="3851275" y="2352675"/>
              <a:ext cx="73025" cy="219075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697"/>
            </p:blipFill>
            <p:spPr>
              <a:xfrm>
                <a:off x="3851275" y="2352675"/>
                <a:ext cx="730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8" p14:bwMode="auto">
            <p14:nvContentPartPr>
              <p14:cNvPr id="358" name="墨迹 357"/>
              <p14:cNvContentPartPr/>
              <p14:nvPr/>
            </p14:nvContentPartPr>
            <p14:xfrm>
              <a:off x="3854450" y="2587625"/>
              <a:ext cx="41275" cy="63500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699"/>
            </p:blipFill>
            <p:spPr>
              <a:xfrm>
                <a:off x="3854450" y="2587625"/>
                <a:ext cx="412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0" p14:bwMode="auto">
            <p14:nvContentPartPr>
              <p14:cNvPr id="359" name="墨迹 358"/>
              <p14:cNvContentPartPr/>
              <p14:nvPr/>
            </p14:nvContentPartPr>
            <p14:xfrm>
              <a:off x="4013200" y="2324100"/>
              <a:ext cx="193675" cy="38100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701"/>
            </p:blipFill>
            <p:spPr>
              <a:xfrm>
                <a:off x="4013200" y="2324100"/>
                <a:ext cx="1936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2" p14:bwMode="auto">
            <p14:nvContentPartPr>
              <p14:cNvPr id="360" name="墨迹 359"/>
              <p14:cNvContentPartPr/>
              <p14:nvPr/>
            </p14:nvContentPartPr>
            <p14:xfrm>
              <a:off x="4108450" y="2257425"/>
              <a:ext cx="34925" cy="209550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703"/>
            </p:blipFill>
            <p:spPr>
              <a:xfrm>
                <a:off x="4108450" y="2257425"/>
                <a:ext cx="349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4" p14:bwMode="auto">
            <p14:nvContentPartPr>
              <p14:cNvPr id="361" name="墨迹 360"/>
              <p14:cNvContentPartPr/>
              <p14:nvPr/>
            </p14:nvContentPartPr>
            <p14:xfrm>
              <a:off x="4292600" y="2130425"/>
              <a:ext cx="238125" cy="304800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705"/>
            </p:blipFill>
            <p:spPr>
              <a:xfrm>
                <a:off x="4292600" y="2130425"/>
                <a:ext cx="2381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6" p14:bwMode="auto">
            <p14:nvContentPartPr>
              <p14:cNvPr id="362" name="墨迹 361"/>
              <p14:cNvContentPartPr/>
              <p14:nvPr/>
            </p14:nvContentPartPr>
            <p14:xfrm>
              <a:off x="4616450" y="2085975"/>
              <a:ext cx="6350" cy="360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16"/>
            </p:blipFill>
            <p:spPr>
              <a:xfrm>
                <a:off x="4616450" y="2085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7" p14:bwMode="auto">
            <p14:nvContentPartPr>
              <p14:cNvPr id="363" name="墨迹 362"/>
              <p14:cNvContentPartPr/>
              <p14:nvPr/>
            </p14:nvContentPartPr>
            <p14:xfrm>
              <a:off x="4533900" y="2085975"/>
              <a:ext cx="222250" cy="266700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708"/>
            </p:blipFill>
            <p:spPr>
              <a:xfrm>
                <a:off x="4533900" y="2085975"/>
                <a:ext cx="222250" cy="266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62025" y="635000"/>
              <a:ext cx="111125" cy="3270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62025" y="635000"/>
                <a:ext cx="1111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16000" y="495300"/>
              <a:ext cx="53975" cy="193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16000" y="495300"/>
                <a:ext cx="539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149350" y="666750"/>
              <a:ext cx="158750" cy="2444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149350" y="666750"/>
                <a:ext cx="1587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352550" y="555625"/>
              <a:ext cx="133350" cy="336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352550" y="5556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292225" y="593725"/>
              <a:ext cx="20955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292225" y="593725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698625" y="647700"/>
              <a:ext cx="171450" cy="2317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698625" y="647700"/>
                <a:ext cx="1714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019300" y="815975"/>
              <a:ext cx="63500" cy="133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019300" y="815975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022475" y="66992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022475" y="669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920750" y="1349375"/>
              <a:ext cx="66675" cy="2571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920750" y="1349375"/>
                <a:ext cx="666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958850" y="1270000"/>
              <a:ext cx="66675" cy="142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958850" y="1270000"/>
                <a:ext cx="666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120775" y="1355725"/>
              <a:ext cx="180975" cy="190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120775" y="1355725"/>
                <a:ext cx="1809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358900" y="1203325"/>
              <a:ext cx="111125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358900" y="1203325"/>
                <a:ext cx="111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279525" y="1289050"/>
              <a:ext cx="200025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279525" y="1289050"/>
                <a:ext cx="2000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825625" y="1114425"/>
              <a:ext cx="123825" cy="4095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825625" y="1114425"/>
                <a:ext cx="1238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006600" y="1343025"/>
              <a:ext cx="8890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006600" y="1343025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2028825" y="1177925"/>
              <a:ext cx="41275" cy="120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2028825" y="1177925"/>
                <a:ext cx="412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81075" y="2000250"/>
              <a:ext cx="22225" cy="1936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81075" y="2000250"/>
                <a:ext cx="222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962025" y="1841500"/>
              <a:ext cx="4445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962025" y="1841500"/>
                <a:ext cx="44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136650" y="1927225"/>
              <a:ext cx="152400" cy="234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136650" y="1927225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330325" y="1781175"/>
              <a:ext cx="114300" cy="3397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330325" y="1781175"/>
                <a:ext cx="1143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244600" y="1905000"/>
              <a:ext cx="203200" cy="476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244600" y="1905000"/>
                <a:ext cx="2032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635125" y="1920875"/>
              <a:ext cx="187325" cy="349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635125" y="1920875"/>
                <a:ext cx="187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524000" y="1692275"/>
              <a:ext cx="269875" cy="5873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524000" y="1692275"/>
                <a:ext cx="269875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930400" y="1908175"/>
              <a:ext cx="69850" cy="260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930400" y="1908175"/>
                <a:ext cx="69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2146300" y="1958975"/>
              <a:ext cx="25400" cy="184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2146300" y="1958975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2127250" y="1835150"/>
              <a:ext cx="95250" cy="1301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2127250" y="1835150"/>
                <a:ext cx="952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2292350" y="1930400"/>
              <a:ext cx="95250" cy="190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2292350" y="1930400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2498725" y="1771650"/>
              <a:ext cx="60325" cy="266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2498725" y="1771650"/>
                <a:ext cx="603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2447925" y="1851025"/>
              <a:ext cx="177800" cy="285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2447925" y="1851025"/>
                <a:ext cx="1778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2813050" y="1847850"/>
              <a:ext cx="193675" cy="158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2813050" y="1847850"/>
                <a:ext cx="1936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3048000" y="1962150"/>
              <a:ext cx="57150" cy="1619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3048000" y="1962150"/>
                <a:ext cx="571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781300" y="1809750"/>
              <a:ext cx="231775" cy="273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781300" y="1809750"/>
                <a:ext cx="2317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803525" y="1774825"/>
              <a:ext cx="206375" cy="361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803525" y="1774825"/>
                <a:ext cx="2063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3324225" y="1882775"/>
              <a:ext cx="15875" cy="136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3324225" y="1882775"/>
                <a:ext cx="15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3340100" y="1711325"/>
              <a:ext cx="41275" cy="203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3340100" y="1711325"/>
                <a:ext cx="412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3429000" y="1876425"/>
              <a:ext cx="139700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3429000" y="1876425"/>
                <a:ext cx="139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3606800" y="1711325"/>
              <a:ext cx="82550" cy="307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3606800" y="1711325"/>
                <a:ext cx="825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3533775" y="1797050"/>
              <a:ext cx="193675" cy="222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3533775" y="1797050"/>
                <a:ext cx="1936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3902075" y="1784350"/>
              <a:ext cx="120650" cy="371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3902075" y="1784350"/>
                <a:ext cx="1206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886200" y="1682750"/>
              <a:ext cx="266700" cy="5080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886200" y="1682750"/>
                <a:ext cx="2667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923925" y="2368550"/>
              <a:ext cx="155575" cy="2889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923925" y="2368550"/>
                <a:ext cx="1555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974725" y="2613025"/>
              <a:ext cx="63500" cy="209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974725" y="2613025"/>
                <a:ext cx="63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981075" y="3644900"/>
              <a:ext cx="168275" cy="6889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981075" y="3644900"/>
                <a:ext cx="168275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1330325" y="2698750"/>
              <a:ext cx="635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6"/>
            </p:blipFill>
            <p:spPr>
              <a:xfrm>
                <a:off x="1330325" y="2698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1311275" y="2581275"/>
              <a:ext cx="73025" cy="1174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1311275" y="2581275"/>
                <a:ext cx="730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1438275" y="2657475"/>
              <a:ext cx="73025" cy="1746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1438275" y="2657475"/>
                <a:ext cx="730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1314450" y="2733675"/>
              <a:ext cx="9525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1314450" y="2733675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631950" y="2492375"/>
              <a:ext cx="88900" cy="260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631950" y="2492375"/>
                <a:ext cx="88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1571625" y="2555875"/>
              <a:ext cx="225425" cy="666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1571625" y="2555875"/>
                <a:ext cx="2254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2038350" y="2416175"/>
              <a:ext cx="127000" cy="3492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2038350" y="241617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1984375" y="2511425"/>
              <a:ext cx="206375" cy="793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1984375" y="2511425"/>
                <a:ext cx="2063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2333625" y="2651125"/>
              <a:ext cx="95250" cy="190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2333625" y="2651125"/>
                <a:ext cx="952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2393950" y="2511425"/>
              <a:ext cx="50800" cy="146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2393950" y="2511425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577975" y="3006725"/>
              <a:ext cx="266700" cy="4445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577975" y="3006725"/>
                <a:ext cx="2667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1949450" y="3165475"/>
              <a:ext cx="92075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1949450" y="3165475"/>
                <a:ext cx="920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1955800" y="3276600"/>
              <a:ext cx="161925" cy="444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1955800" y="3276600"/>
                <a:ext cx="1619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2219325" y="3092450"/>
              <a:ext cx="247650" cy="1873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2219325" y="3092450"/>
                <a:ext cx="247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2289175" y="3025775"/>
              <a:ext cx="155575" cy="2952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2289175" y="3025775"/>
                <a:ext cx="1555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2508250" y="3060700"/>
              <a:ext cx="190500" cy="793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2508250" y="3060700"/>
                <a:ext cx="19050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2590800" y="2990850"/>
              <a:ext cx="63500" cy="2444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2590800" y="2990850"/>
                <a:ext cx="635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660650" y="2978150"/>
              <a:ext cx="219075" cy="3873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2660650" y="2978150"/>
                <a:ext cx="21907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3095625" y="3025775"/>
              <a:ext cx="193675" cy="730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3095625" y="3025775"/>
                <a:ext cx="1936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3336925" y="2974975"/>
              <a:ext cx="187325" cy="2127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3336925" y="2974975"/>
                <a:ext cx="1873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3536950" y="2952750"/>
              <a:ext cx="149225" cy="1619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3536950" y="2952750"/>
                <a:ext cx="1492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3562350" y="2882900"/>
              <a:ext cx="95250" cy="279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3562350" y="2882900"/>
                <a:ext cx="95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3495675" y="2990850"/>
              <a:ext cx="206375" cy="38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3495675" y="2990850"/>
                <a:ext cx="206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3698875" y="2803525"/>
              <a:ext cx="142875" cy="2667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3698875" y="2803525"/>
                <a:ext cx="1428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3854450" y="3035300"/>
              <a:ext cx="107950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3854450" y="3035300"/>
                <a:ext cx="1079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3898900" y="2921000"/>
              <a:ext cx="63500" cy="476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3898900" y="2921000"/>
                <a:ext cx="635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1463675" y="3581400"/>
              <a:ext cx="177800" cy="2825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1463675" y="3581400"/>
                <a:ext cx="1778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1603375" y="3559175"/>
              <a:ext cx="206375" cy="2698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1603375" y="3559175"/>
                <a:ext cx="2063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1825625" y="3409950"/>
              <a:ext cx="95250" cy="4191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1825625" y="3409950"/>
                <a:ext cx="952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1768475" y="3530600"/>
              <a:ext cx="368300" cy="1968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1768475" y="3530600"/>
                <a:ext cx="368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2146300" y="3517900"/>
              <a:ext cx="142875" cy="2222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2146300" y="3517900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2311400" y="3619500"/>
              <a:ext cx="190500" cy="2508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2311400" y="3619500"/>
                <a:ext cx="1905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2797175" y="3460750"/>
              <a:ext cx="244475" cy="3778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2797175" y="3460750"/>
                <a:ext cx="24447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3098800" y="3552825"/>
              <a:ext cx="222250" cy="1016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3098800" y="3552825"/>
                <a:ext cx="222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3200400" y="3505200"/>
              <a:ext cx="34925" cy="2762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3200400" y="3505200"/>
                <a:ext cx="349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3397250" y="3470275"/>
              <a:ext cx="177800" cy="3556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3397250" y="3470275"/>
                <a:ext cx="177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3619500" y="3702050"/>
              <a:ext cx="101600" cy="2032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3619500" y="370205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3689350" y="3562350"/>
              <a:ext cx="66675" cy="1016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3689350" y="3562350"/>
                <a:ext cx="666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882650" y="4892675"/>
              <a:ext cx="38100" cy="1555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882650" y="4892675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911225" y="4654550"/>
              <a:ext cx="104775" cy="1905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911225" y="4654550"/>
                <a:ext cx="1047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1095375" y="4749800"/>
              <a:ext cx="196850" cy="1936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1095375" y="4749800"/>
                <a:ext cx="1968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1362075" y="4591050"/>
              <a:ext cx="142875" cy="368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1362075" y="4591050"/>
                <a:ext cx="1428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1314450" y="4686300"/>
              <a:ext cx="295275" cy="31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1314450" y="4686300"/>
                <a:ext cx="2952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1841500" y="4575175"/>
              <a:ext cx="311150" cy="292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1841500" y="4575175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2178050" y="4594225"/>
              <a:ext cx="307975" cy="3111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2178050" y="4594225"/>
                <a:ext cx="30797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2362200" y="4524375"/>
              <a:ext cx="133350" cy="1238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2362200" y="4524375"/>
                <a:ext cx="1333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2520950" y="4594225"/>
              <a:ext cx="184150" cy="2952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2520950" y="4594225"/>
                <a:ext cx="1841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2730500" y="4425950"/>
              <a:ext cx="114300" cy="4730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2730500" y="4425950"/>
                <a:ext cx="11430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2901950" y="4664075"/>
              <a:ext cx="127000" cy="190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2901950" y="466407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3108325" y="4616450"/>
              <a:ext cx="79375" cy="31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3108325" y="4616450"/>
                <a:ext cx="793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3260725" y="4610100"/>
              <a:ext cx="6350" cy="36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6"/>
            </p:blipFill>
            <p:spPr>
              <a:xfrm>
                <a:off x="3260725" y="4610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3409950" y="4359275"/>
              <a:ext cx="136525" cy="5016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3409950" y="4359275"/>
                <a:ext cx="136525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1028700" y="5016500"/>
              <a:ext cx="234950" cy="2762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1028700" y="5016500"/>
                <a:ext cx="2349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1146175" y="5260975"/>
              <a:ext cx="85725" cy="2825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1146175" y="5260975"/>
                <a:ext cx="857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1670050" y="5422900"/>
              <a:ext cx="177800" cy="298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1670050" y="5422900"/>
                <a:ext cx="1778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1949450" y="5419725"/>
              <a:ext cx="136525" cy="412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1949450" y="5419725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1974850" y="5486400"/>
              <a:ext cx="174625" cy="476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1974850" y="5486400"/>
                <a:ext cx="1746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2235200" y="5330825"/>
              <a:ext cx="95250" cy="2032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2235200" y="533082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2482850" y="5511800"/>
              <a:ext cx="12700" cy="1174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2482850" y="5511800"/>
                <a:ext cx="12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2441575" y="5324475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6"/>
            </p:blipFill>
            <p:spPr>
              <a:xfrm>
                <a:off x="2441575" y="53244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2717800" y="5210175"/>
              <a:ext cx="152400" cy="3683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2717800" y="5210175"/>
                <a:ext cx="1524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2946400" y="5397500"/>
              <a:ext cx="133350" cy="254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2946400" y="5397500"/>
                <a:ext cx="133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2981325" y="5480050"/>
              <a:ext cx="184150" cy="349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2981325" y="5480050"/>
                <a:ext cx="1841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3244850" y="5232400"/>
              <a:ext cx="298450" cy="2698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3244850" y="5232400"/>
                <a:ext cx="2984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3530600" y="5416550"/>
              <a:ext cx="50800" cy="1619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3530600" y="5416550"/>
                <a:ext cx="508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3536950" y="5254625"/>
              <a:ext cx="47625" cy="1143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3536950" y="5254625"/>
                <a:ext cx="476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1704975" y="5892800"/>
              <a:ext cx="279400" cy="2413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1704975" y="58928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2006600" y="5895975"/>
              <a:ext cx="171450" cy="63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2006600" y="5895975"/>
                <a:ext cx="171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2019300" y="5962650"/>
              <a:ext cx="206375" cy="857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2019300" y="5962650"/>
                <a:ext cx="2063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2454275" y="5797550"/>
              <a:ext cx="231775" cy="7302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2454275" y="5797550"/>
                <a:ext cx="2317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2486025" y="5673725"/>
              <a:ext cx="123825" cy="5111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2486025" y="5673725"/>
                <a:ext cx="123825" cy="51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2733675" y="5788025"/>
              <a:ext cx="139700" cy="32702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2733675" y="5788025"/>
                <a:ext cx="1397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2952750" y="5740400"/>
              <a:ext cx="206375" cy="3556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2952750" y="5740400"/>
                <a:ext cx="2063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3260725" y="5883275"/>
              <a:ext cx="38100" cy="2127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3260725" y="5883275"/>
                <a:ext cx="381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3406775" y="5772150"/>
              <a:ext cx="53975" cy="2857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3406775" y="577215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3502025" y="5794375"/>
              <a:ext cx="120650" cy="2444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3502025" y="5794375"/>
                <a:ext cx="1206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3622675" y="5727700"/>
              <a:ext cx="123825" cy="3905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3622675" y="5727700"/>
                <a:ext cx="1238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3854450" y="5949950"/>
              <a:ext cx="38100" cy="1555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3854450" y="5949950"/>
                <a:ext cx="381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3863975" y="5759450"/>
              <a:ext cx="38100" cy="1174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3863975" y="575945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1260475" y="6134100"/>
              <a:ext cx="133350" cy="5143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1260475" y="6134100"/>
                <a:ext cx="133350" cy="514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1" name="图片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752600"/>
            <a:ext cx="8610600" cy="3217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On-screen Show</PresentationFormat>
  <Paragraphs>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Calisto MT</vt:lpstr>
      <vt:lpstr>微软雅黑</vt:lpstr>
      <vt:lpstr>Calibri</vt:lpstr>
      <vt:lpstr>Arial Unicode MS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林奕</cp:lastModifiedBy>
  <cp:revision>9</cp:revision>
  <dcterms:created xsi:type="dcterms:W3CDTF">2009-11-23T15:06:00Z</dcterms:created>
  <dcterms:modified xsi:type="dcterms:W3CDTF">2022-01-17T01:17:38Z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A9479FE2741F4EE3B6325F3A2A8B7CDB</vt:lpwstr>
  </property>
</Properties>
</file>