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94" r:id="rId5"/>
    <p:sldId id="259" r:id="rId6"/>
    <p:sldId id="260" r:id="rId7"/>
    <p:sldId id="321" r:id="rId8"/>
    <p:sldId id="261" r:id="rId9"/>
    <p:sldId id="262" r:id="rId10"/>
    <p:sldId id="263" r:id="rId11"/>
    <p:sldId id="295" r:id="rId12"/>
    <p:sldId id="265" r:id="rId13"/>
    <p:sldId id="315" r:id="rId14"/>
    <p:sldId id="266" r:id="rId15"/>
    <p:sldId id="316" r:id="rId16"/>
    <p:sldId id="296" r:id="rId17"/>
    <p:sldId id="298" r:id="rId18"/>
    <p:sldId id="322" r:id="rId19"/>
    <p:sldId id="297" r:id="rId20"/>
    <p:sldId id="299" r:id="rId21"/>
    <p:sldId id="300" r:id="rId22"/>
    <p:sldId id="323" r:id="rId23"/>
    <p:sldId id="301" r:id="rId24"/>
    <p:sldId id="317" r:id="rId25"/>
    <p:sldId id="302" r:id="rId26"/>
    <p:sldId id="304" r:id="rId27"/>
    <p:sldId id="305" r:id="rId28"/>
    <p:sldId id="307" r:id="rId29"/>
    <p:sldId id="306" r:id="rId30"/>
    <p:sldId id="308" r:id="rId31"/>
    <p:sldId id="318" r:id="rId32"/>
    <p:sldId id="309" r:id="rId33"/>
    <p:sldId id="310" r:id="rId34"/>
    <p:sldId id="311" r:id="rId35"/>
    <p:sldId id="312" r:id="rId36"/>
    <p:sldId id="313" r:id="rId37"/>
    <p:sldId id="314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320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1" r:id="rId64"/>
    <p:sldId id="293" r:id="rId65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37" autoAdjust="0"/>
  </p:normalViewPr>
  <p:slideViewPr>
    <p:cSldViewPr>
      <p:cViewPr varScale="1">
        <p:scale>
          <a:sx n="58" d="100"/>
          <a:sy n="58" d="100"/>
        </p:scale>
        <p:origin x="42" y="15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946AE-359B-49FD-9D48-C859BFD2910C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310B4-4211-4B22-BF75-56E5DCCEC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92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可以理解为将一个数组中的所有数相加求和的过程并行化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310B4-4211-4B22-BF75-56E5DCCEC3E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863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bank conflict </a:t>
            </a:r>
            <a:r>
              <a:rPr lang="zh-CN" altLang="en-US" dirty="0"/>
              <a:t>指的是当同一个</a:t>
            </a:r>
            <a:r>
              <a:rPr lang="en-US" altLang="zh-CN" dirty="0"/>
              <a:t>warp</a:t>
            </a:r>
            <a:r>
              <a:rPr lang="zh-CN" altLang="en-US" dirty="0"/>
              <a:t>里的多个线程对同一个</a:t>
            </a:r>
            <a:r>
              <a:rPr lang="en-US" altLang="zh-CN" dirty="0"/>
              <a:t>bank</a:t>
            </a:r>
            <a:r>
              <a:rPr lang="zh-CN" altLang="en-US" dirty="0"/>
              <a:t>发出访问请求，只能进行串行访问，极大影响了并行效率。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310B4-4211-4B22-BF75-56E5DCCEC3E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19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这里要注意的是分配的 </a:t>
            </a:r>
            <a:r>
              <a:rPr lang="en-US" altLang="zh-CN" dirty="0"/>
              <a:t>block </a:t>
            </a:r>
            <a:r>
              <a:rPr lang="zh-CN" altLang="en-US" dirty="0"/>
              <a:t>的数量减半，</a:t>
            </a:r>
            <a:r>
              <a:rPr lang="en-US" altLang="zh-CN" dirty="0"/>
              <a:t>kernel</a:t>
            </a:r>
            <a:r>
              <a:rPr lang="zh-CN" altLang="en-US" dirty="0"/>
              <a:t>里体现在</a:t>
            </a:r>
            <a:r>
              <a:rPr lang="en-US" altLang="zh-CN" dirty="0" err="1"/>
              <a:t>blockIdx.x</a:t>
            </a:r>
            <a:r>
              <a:rPr lang="zh-CN" altLang="en-US" dirty="0"/>
              <a:t>的最大值发生了变化，而</a:t>
            </a:r>
            <a:r>
              <a:rPr lang="en-US" altLang="zh-CN" dirty="0" err="1"/>
              <a:t>blockDim</a:t>
            </a:r>
            <a:r>
              <a:rPr lang="zh-CN" altLang="en-US" dirty="0"/>
              <a:t>是不变的。即每个</a:t>
            </a:r>
            <a:r>
              <a:rPr lang="en-US" altLang="zh-CN" dirty="0"/>
              <a:t>block</a:t>
            </a:r>
            <a:r>
              <a:rPr lang="zh-CN" altLang="en-US" dirty="0"/>
              <a:t>中的线程不变，但总的线程数减少了一半。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310B4-4211-4B22-BF75-56E5DCCEC3E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1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之前有提到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个线程是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策略，意味着，当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32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的时候，并不需要等待其他线程咯，也就是不需要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syncthreads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指令，而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个线程的又是顺序分配的，步进方式也知道，即右移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位，那么可以把最后的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展开，而且也不需要每次都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s)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32</a:t>
            </a:r>
            <a:r>
              <a:rPr lang="zh-CN" altLang="en-US" dirty="0"/>
              <a:t>个</a:t>
            </a:r>
            <a:r>
              <a:rPr lang="en-US" altLang="zh-CN" dirty="0"/>
              <a:t>thread</a:t>
            </a:r>
            <a:r>
              <a:rPr lang="zh-CN" altLang="en-US" dirty="0"/>
              <a:t>处理</a:t>
            </a:r>
            <a:r>
              <a:rPr lang="en-US" altLang="zh-CN" dirty="0"/>
              <a:t>64</a:t>
            </a:r>
            <a:r>
              <a:rPr lang="zh-CN" altLang="en-US" dirty="0"/>
              <a:t>个数据相加：</a:t>
            </a:r>
            <a:br>
              <a:rPr lang="zh-CN" altLang="en-US" dirty="0"/>
            </a:br>
            <a:r>
              <a:rPr lang="zh-CN" altLang="en-US" dirty="0"/>
              <a:t>第一次迭代：</a:t>
            </a:r>
            <a:r>
              <a:rPr lang="en-US" altLang="zh-CN" dirty="0"/>
              <a:t>[0]+[0+32]</a:t>
            </a:r>
            <a:r>
              <a:rPr lang="zh-CN" altLang="en-US" dirty="0"/>
              <a:t>、</a:t>
            </a:r>
            <a:r>
              <a:rPr lang="en-US" altLang="zh-CN" dirty="0"/>
              <a:t>[1]+[[1+32]</a:t>
            </a:r>
            <a:r>
              <a:rPr lang="zh-CN" altLang="en-US" dirty="0"/>
              <a:t>、</a:t>
            </a:r>
            <a:r>
              <a:rPr lang="en-US" altLang="zh-CN" dirty="0"/>
              <a:t>[2]+[[2+32]...[31]+[31+32]</a:t>
            </a:r>
            <a:r>
              <a:rPr lang="zh-CN" altLang="en-US" dirty="0"/>
              <a:t>由于这</a:t>
            </a:r>
            <a:r>
              <a:rPr lang="en-US" altLang="zh-CN" dirty="0"/>
              <a:t>32</a:t>
            </a:r>
            <a:r>
              <a:rPr lang="zh-CN" altLang="en-US" dirty="0"/>
              <a:t>个线程在一个</a:t>
            </a:r>
            <a:r>
              <a:rPr lang="en-US" altLang="zh-CN" dirty="0"/>
              <a:t>warp</a:t>
            </a:r>
            <a:r>
              <a:rPr lang="zh-CN" altLang="en-US" dirty="0"/>
              <a:t>中，所以这些计算默认是同步的，计算结果保存到</a:t>
            </a:r>
            <a:r>
              <a:rPr lang="en-US" altLang="zh-CN" dirty="0"/>
              <a:t>[0-31]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第二次迭代：</a:t>
            </a:r>
            <a:r>
              <a:rPr lang="en-US" altLang="zh-CN" dirty="0"/>
              <a:t>[0]+[0+16]</a:t>
            </a:r>
            <a:r>
              <a:rPr lang="zh-CN" altLang="en-US" dirty="0"/>
              <a:t>、</a:t>
            </a:r>
            <a:r>
              <a:rPr lang="en-US" altLang="zh-CN" dirty="0"/>
              <a:t>[1]+[[1+16]</a:t>
            </a:r>
            <a:r>
              <a:rPr lang="zh-CN" altLang="en-US" dirty="0"/>
              <a:t>、</a:t>
            </a:r>
            <a:r>
              <a:rPr lang="en-US" altLang="zh-CN" dirty="0"/>
              <a:t>[2]+[[2+16]...[15]+[15+16]...</a:t>
            </a:r>
            <a:r>
              <a:rPr lang="zh-CN" altLang="en-US" dirty="0"/>
              <a:t>（</a:t>
            </a:r>
            <a:r>
              <a:rPr lang="en-US" altLang="zh-CN" dirty="0"/>
              <a:t>[15]+[15+16]</a:t>
            </a:r>
            <a:r>
              <a:rPr lang="zh-CN" altLang="en-US" dirty="0"/>
              <a:t>），由于这</a:t>
            </a:r>
            <a:r>
              <a:rPr lang="en-US" altLang="zh-CN" dirty="0"/>
              <a:t>32</a:t>
            </a:r>
            <a:r>
              <a:rPr lang="zh-CN" altLang="en-US" dirty="0"/>
              <a:t>个线程在一个</a:t>
            </a:r>
            <a:r>
              <a:rPr lang="en-US" altLang="zh-CN" dirty="0"/>
              <a:t>warp</a:t>
            </a:r>
            <a:r>
              <a:rPr lang="zh-CN" altLang="en-US" dirty="0"/>
              <a:t>中，所以这些计算默认是同步的，计算结果仍然保存到</a:t>
            </a:r>
            <a:r>
              <a:rPr lang="en-US" altLang="zh-CN" dirty="0"/>
              <a:t>[0-31],</a:t>
            </a:r>
            <a:r>
              <a:rPr lang="zh-CN" altLang="en-US" dirty="0"/>
              <a:t>但是有效的计算结果只有</a:t>
            </a:r>
            <a:r>
              <a:rPr lang="en-US" altLang="zh-CN" dirty="0"/>
              <a:t>[0-15].</a:t>
            </a:r>
            <a:br>
              <a:rPr lang="en-US" altLang="zh-CN" dirty="0"/>
            </a:br>
            <a:r>
              <a:rPr lang="zh-CN" altLang="en-US" dirty="0"/>
              <a:t>第三次迭代：</a:t>
            </a:r>
            <a:r>
              <a:rPr lang="en-US" altLang="zh-CN" dirty="0"/>
              <a:t>[0]+[0+8]</a:t>
            </a:r>
            <a:r>
              <a:rPr lang="zh-CN" altLang="en-US" dirty="0"/>
              <a:t>、</a:t>
            </a:r>
            <a:r>
              <a:rPr lang="en-US" altLang="zh-CN" dirty="0"/>
              <a:t>[1]+[[1+8]</a:t>
            </a:r>
            <a:r>
              <a:rPr lang="zh-CN" altLang="en-US" dirty="0"/>
              <a:t>、</a:t>
            </a:r>
            <a:r>
              <a:rPr lang="en-US" altLang="zh-CN" dirty="0"/>
              <a:t>[2]+[[2+8]...[7]+[7+8]...([31]+[31+8]),</a:t>
            </a:r>
            <a:r>
              <a:rPr lang="zh-CN" altLang="en-US" dirty="0"/>
              <a:t>有效的计算结果保存到</a:t>
            </a:r>
            <a:r>
              <a:rPr lang="en-US" altLang="zh-CN" dirty="0"/>
              <a:t>[0-7].</a:t>
            </a:r>
            <a:br>
              <a:rPr lang="en-US" altLang="zh-CN" dirty="0"/>
            </a:br>
            <a:r>
              <a:rPr lang="zh-CN" altLang="en-US" dirty="0"/>
              <a:t>第四次迭代：</a:t>
            </a:r>
            <a:r>
              <a:rPr lang="en-US" altLang="zh-CN" dirty="0"/>
              <a:t>[0]+[0+4]</a:t>
            </a:r>
            <a:r>
              <a:rPr lang="zh-CN" altLang="en-US" dirty="0"/>
              <a:t>、</a:t>
            </a:r>
            <a:r>
              <a:rPr lang="en-US" altLang="zh-CN" dirty="0"/>
              <a:t>[1]+[[1+4]</a:t>
            </a:r>
            <a:r>
              <a:rPr lang="zh-CN" altLang="en-US" dirty="0"/>
              <a:t>、</a:t>
            </a:r>
            <a:r>
              <a:rPr lang="en-US" altLang="zh-CN" dirty="0"/>
              <a:t>[2]+[[2+4]</a:t>
            </a:r>
            <a:r>
              <a:rPr lang="zh-CN" altLang="en-US" dirty="0"/>
              <a:t>、</a:t>
            </a:r>
            <a:r>
              <a:rPr lang="en-US" altLang="zh-CN" dirty="0"/>
              <a:t>[3]+[3+4]...([31]+[31+4]),</a:t>
            </a:r>
            <a:r>
              <a:rPr lang="zh-CN" altLang="en-US" dirty="0"/>
              <a:t>有效的计算结果保存到</a:t>
            </a:r>
            <a:r>
              <a:rPr lang="en-US" altLang="zh-CN" dirty="0"/>
              <a:t>[0-3].</a:t>
            </a:r>
            <a:br>
              <a:rPr lang="en-US" altLang="zh-CN" dirty="0"/>
            </a:br>
            <a:r>
              <a:rPr lang="zh-CN" altLang="en-US" dirty="0"/>
              <a:t>第五次迭代：</a:t>
            </a:r>
            <a:r>
              <a:rPr lang="en-US" altLang="zh-CN" dirty="0"/>
              <a:t>[0]+[0+2]</a:t>
            </a:r>
            <a:r>
              <a:rPr lang="zh-CN" altLang="en-US" dirty="0"/>
              <a:t>、</a:t>
            </a:r>
            <a:r>
              <a:rPr lang="en-US" altLang="zh-CN" dirty="0"/>
              <a:t>[1]+[[1+2]...([31]+[31+2]),</a:t>
            </a:r>
            <a:r>
              <a:rPr lang="zh-CN" altLang="en-US" dirty="0"/>
              <a:t>有效的计算结果保存到</a:t>
            </a:r>
            <a:r>
              <a:rPr lang="en-US" altLang="zh-CN" dirty="0"/>
              <a:t>[0-1].</a:t>
            </a:r>
            <a:br>
              <a:rPr lang="en-US" altLang="zh-CN" dirty="0"/>
            </a:br>
            <a:r>
              <a:rPr lang="zh-CN" altLang="en-US" dirty="0"/>
              <a:t>第六次迭代：</a:t>
            </a:r>
            <a:r>
              <a:rPr lang="en-US" altLang="zh-CN" dirty="0"/>
              <a:t>[0]+[0+1]...[31]+[31+1],</a:t>
            </a:r>
            <a:r>
              <a:rPr lang="zh-CN" altLang="en-US" dirty="0"/>
              <a:t>有效的计算结果保存到</a:t>
            </a:r>
            <a:r>
              <a:rPr lang="en-US" altLang="zh-CN" dirty="0"/>
              <a:t>[0].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310B4-4211-4B22-BF75-56E5DCCEC3E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54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那好就好在，对于现在的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，其单个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所能容纳的最大线程数是已知的：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个。随着软硬件更新，这个限制也发生着变化，就比如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 Harris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大神在写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《Optimizing Parallel Reduction in CUDA》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时，这个数字还是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。不过这不是讨论重点，重点是这个数字已知。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310B4-4211-4B22-BF75-56E5DCCEC3E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383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6070" indent="-293370">
              <a:lnSpc>
                <a:spcPct val="100000"/>
              </a:lnSpc>
              <a:spcBef>
                <a:spcPts val="90"/>
              </a:spcBef>
              <a:buSzPct val="96153"/>
              <a:buFont typeface="Wingdings"/>
              <a:buChar char=""/>
              <a:tabLst>
                <a:tab pos="306705" algn="l"/>
              </a:tabLst>
            </a:pPr>
            <a:r>
              <a:rPr lang="en-US" altLang="zh-CN" sz="2600" spc="-10" dirty="0">
                <a:latin typeface="Calibri"/>
                <a:cs typeface="Calibri"/>
              </a:rPr>
              <a:t>High </a:t>
            </a:r>
            <a:r>
              <a:rPr lang="en-US" altLang="zh-CN" sz="2600" spc="-5" dirty="0">
                <a:latin typeface="Calibri"/>
                <a:cs typeface="Calibri"/>
              </a:rPr>
              <a:t>Launch</a:t>
            </a:r>
            <a:r>
              <a:rPr lang="en-US" altLang="zh-CN" sz="2600" spc="15" dirty="0">
                <a:latin typeface="Calibri"/>
                <a:cs typeface="Calibri"/>
              </a:rPr>
              <a:t> </a:t>
            </a:r>
            <a:r>
              <a:rPr lang="en-US" altLang="zh-CN" sz="2600" spc="-5" dirty="0">
                <a:latin typeface="Calibri"/>
                <a:cs typeface="Calibri"/>
              </a:rPr>
              <a:t>Overhead</a:t>
            </a:r>
            <a:endParaRPr lang="en-US" altLang="zh-CN" sz="2600" dirty="0">
              <a:latin typeface="Calibri"/>
              <a:cs typeface="Calibri"/>
            </a:endParaRPr>
          </a:p>
          <a:p>
            <a:pPr marL="306705" indent="-294005">
              <a:lnSpc>
                <a:spcPts val="2975"/>
              </a:lnSpc>
              <a:spcBef>
                <a:spcPts val="75"/>
              </a:spcBef>
              <a:buSzPct val="96153"/>
              <a:buFont typeface="Wingdings"/>
              <a:buChar char=""/>
              <a:tabLst>
                <a:tab pos="307340" algn="l"/>
              </a:tabLst>
            </a:pPr>
            <a:r>
              <a:rPr lang="en-US" altLang="zh-CN" sz="2600" spc="-10" dirty="0">
                <a:latin typeface="Calibri"/>
                <a:cs typeface="Calibri"/>
              </a:rPr>
              <a:t>Lots </a:t>
            </a:r>
            <a:r>
              <a:rPr lang="en-US" altLang="zh-CN" sz="2600" spc="-5" dirty="0">
                <a:latin typeface="Calibri"/>
                <a:cs typeface="Calibri"/>
              </a:rPr>
              <a:t>of </a:t>
            </a:r>
            <a:r>
              <a:rPr lang="en-US" altLang="zh-CN" sz="2600" spc="-10" dirty="0">
                <a:latin typeface="Calibri"/>
                <a:cs typeface="Calibri"/>
              </a:rPr>
              <a:t>reads/writes </a:t>
            </a:r>
            <a:r>
              <a:rPr lang="en-US" altLang="zh-CN" sz="2600" spc="-20" dirty="0">
                <a:latin typeface="Calibri"/>
                <a:cs typeface="Calibri"/>
              </a:rPr>
              <a:t>from </a:t>
            </a:r>
            <a:r>
              <a:rPr lang="en-US" altLang="zh-CN" sz="2600" spc="-5" dirty="0">
                <a:latin typeface="Calibri"/>
                <a:cs typeface="Calibri"/>
              </a:rPr>
              <a:t>global</a:t>
            </a:r>
            <a:r>
              <a:rPr lang="en-US" altLang="zh-CN" sz="2600" spc="35" dirty="0">
                <a:latin typeface="Calibri"/>
                <a:cs typeface="Calibri"/>
              </a:rPr>
              <a:t> </a:t>
            </a:r>
            <a:r>
              <a:rPr lang="en-US" altLang="zh-CN" sz="2600" spc="-5" dirty="0">
                <a:latin typeface="Calibri"/>
                <a:cs typeface="Calibri"/>
              </a:rPr>
              <a:t>memory</a:t>
            </a:r>
            <a:endParaRPr lang="en-US" altLang="zh-CN" sz="2600" dirty="0">
              <a:latin typeface="Calibri"/>
              <a:cs typeface="Calibri"/>
            </a:endParaRPr>
          </a:p>
          <a:p>
            <a:pPr marL="720090" lvl="1" indent="-250825">
              <a:lnSpc>
                <a:spcPts val="2495"/>
              </a:lnSpc>
              <a:buSzPct val="95454"/>
              <a:buFont typeface="Wingdings"/>
              <a:buChar char=""/>
              <a:tabLst>
                <a:tab pos="720725" algn="l"/>
              </a:tabLst>
            </a:pPr>
            <a:r>
              <a:rPr lang="en-US" altLang="zh-CN" sz="2200" dirty="0">
                <a:latin typeface="Calibri"/>
                <a:cs typeface="Calibri"/>
              </a:rPr>
              <a:t>Poor use </a:t>
            </a:r>
            <a:r>
              <a:rPr lang="en-US" altLang="zh-CN" sz="2200" spc="5" dirty="0">
                <a:latin typeface="Calibri"/>
                <a:cs typeface="Calibri"/>
              </a:rPr>
              <a:t>of </a:t>
            </a:r>
            <a:r>
              <a:rPr lang="en-US" altLang="zh-CN" sz="2200" spc="-5" dirty="0">
                <a:latin typeface="Calibri"/>
                <a:cs typeface="Calibri"/>
              </a:rPr>
              <a:t>shared </a:t>
            </a:r>
            <a:r>
              <a:rPr lang="en-US" altLang="zh-CN" sz="2200" spc="10" dirty="0">
                <a:latin typeface="Calibri"/>
                <a:cs typeface="Calibri"/>
              </a:rPr>
              <a:t>memory </a:t>
            </a:r>
            <a:r>
              <a:rPr lang="en-US" altLang="zh-CN" sz="2200" spc="5" dirty="0">
                <a:latin typeface="Calibri"/>
                <a:cs typeface="Calibri"/>
              </a:rPr>
              <a:t>or</a:t>
            </a:r>
            <a:r>
              <a:rPr lang="en-US" altLang="zh-CN" sz="2200" spc="-150" dirty="0">
                <a:latin typeface="Calibri"/>
                <a:cs typeface="Calibri"/>
              </a:rPr>
              <a:t> </a:t>
            </a:r>
            <a:r>
              <a:rPr lang="en-US" altLang="zh-CN" sz="2200" dirty="0">
                <a:latin typeface="Calibri"/>
                <a:cs typeface="Calibri"/>
              </a:rPr>
              <a:t>caching</a:t>
            </a:r>
          </a:p>
          <a:p>
            <a:pPr marL="306705" indent="-294005">
              <a:lnSpc>
                <a:spcPct val="100000"/>
              </a:lnSpc>
              <a:spcBef>
                <a:spcPts val="55"/>
              </a:spcBef>
              <a:buSzPct val="96153"/>
              <a:buFont typeface="Wingdings"/>
              <a:buChar char=""/>
              <a:tabLst>
                <a:tab pos="307340" algn="l"/>
              </a:tabLst>
            </a:pPr>
            <a:r>
              <a:rPr lang="en-US" altLang="zh-CN" sz="2600" spc="-10" dirty="0">
                <a:latin typeface="Calibri"/>
                <a:cs typeface="Calibri"/>
              </a:rPr>
              <a:t>Expensive</a:t>
            </a:r>
            <a:r>
              <a:rPr lang="en-US" altLang="zh-CN" sz="2600" spc="-25" dirty="0">
                <a:latin typeface="Calibri"/>
                <a:cs typeface="Calibri"/>
              </a:rPr>
              <a:t> </a:t>
            </a:r>
            <a:r>
              <a:rPr lang="en-US" altLang="zh-CN" sz="2600" spc="-5" dirty="0">
                <a:latin typeface="Courier New"/>
                <a:cs typeface="Courier New"/>
              </a:rPr>
              <a:t>%</a:t>
            </a:r>
            <a:r>
              <a:rPr lang="en-US" altLang="zh-CN" sz="2600" spc="-960" dirty="0">
                <a:latin typeface="Courier New"/>
                <a:cs typeface="Courier New"/>
              </a:rPr>
              <a:t> </a:t>
            </a:r>
            <a:r>
              <a:rPr lang="en-US" altLang="zh-CN" sz="2600" dirty="0">
                <a:latin typeface="Calibri"/>
                <a:cs typeface="Calibri"/>
              </a:rPr>
              <a:t>and</a:t>
            </a:r>
            <a:r>
              <a:rPr lang="en-US" altLang="zh-CN" sz="2600" spc="-15" dirty="0">
                <a:latin typeface="Calibri"/>
                <a:cs typeface="Calibri"/>
              </a:rPr>
              <a:t> </a:t>
            </a:r>
            <a:r>
              <a:rPr lang="en-US" altLang="zh-CN" sz="2600" spc="-5" dirty="0">
                <a:latin typeface="Courier New"/>
                <a:cs typeface="Courier New"/>
              </a:rPr>
              <a:t>/</a:t>
            </a:r>
            <a:r>
              <a:rPr lang="en-US" altLang="zh-CN" sz="2600" spc="-960" dirty="0">
                <a:latin typeface="Courier New"/>
                <a:cs typeface="Courier New"/>
              </a:rPr>
              <a:t> </a:t>
            </a:r>
            <a:r>
              <a:rPr lang="en-US" altLang="zh-CN" sz="2600" spc="-20" dirty="0">
                <a:latin typeface="Calibri"/>
                <a:cs typeface="Calibri"/>
              </a:rPr>
              <a:t>operators</a:t>
            </a:r>
            <a:endParaRPr lang="en-US" altLang="zh-CN" sz="2600" dirty="0">
              <a:latin typeface="Calibri"/>
              <a:cs typeface="Calibri"/>
            </a:endParaRPr>
          </a:p>
          <a:p>
            <a:pPr marL="306705" indent="-294005">
              <a:lnSpc>
                <a:spcPct val="100000"/>
              </a:lnSpc>
              <a:spcBef>
                <a:spcPts val="75"/>
              </a:spcBef>
              <a:buSzPct val="96153"/>
              <a:buFont typeface="Wingdings"/>
              <a:buChar char=""/>
              <a:tabLst>
                <a:tab pos="307340" algn="l"/>
              </a:tabLst>
            </a:pPr>
            <a:r>
              <a:rPr lang="en-US" altLang="zh-CN" sz="2600" spc="-15" dirty="0">
                <a:latin typeface="Calibri"/>
                <a:cs typeface="Calibri"/>
              </a:rPr>
              <a:t>Divergent</a:t>
            </a:r>
            <a:r>
              <a:rPr lang="en-US" altLang="zh-CN" sz="2600" spc="-25" dirty="0">
                <a:latin typeface="Calibri"/>
                <a:cs typeface="Calibri"/>
              </a:rPr>
              <a:t> </a:t>
            </a:r>
            <a:r>
              <a:rPr lang="en-US" altLang="zh-CN" sz="2600" spc="-15" dirty="0">
                <a:latin typeface="Calibri"/>
                <a:cs typeface="Calibri"/>
              </a:rPr>
              <a:t>warps</a:t>
            </a:r>
            <a:endParaRPr lang="en-US" altLang="zh-CN" sz="2600" dirty="0"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可以看到，每个</a:t>
            </a:r>
            <a:r>
              <a:rPr lang="en-US" altLang="zh-CN" dirty="0"/>
              <a:t>block</a:t>
            </a:r>
            <a:r>
              <a:rPr lang="zh-CN" altLang="en-US" dirty="0"/>
              <a:t>里</a:t>
            </a:r>
            <a:r>
              <a:rPr lang="en-US" altLang="zh-CN" dirty="0"/>
              <a:t>reduce</a:t>
            </a:r>
            <a:r>
              <a:rPr lang="zh-CN" altLang="en-US" dirty="0"/>
              <a:t>都在其</a:t>
            </a:r>
            <a:r>
              <a:rPr lang="en-US" altLang="zh-CN" dirty="0"/>
              <a:t>shared memory</a:t>
            </a:r>
            <a:r>
              <a:rPr lang="zh-CN" altLang="en-US" dirty="0"/>
              <a:t>里进行。如上面讨论过的，结果最终在每个</a:t>
            </a:r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en-US" altLang="zh-CN" dirty="0"/>
              <a:t>0</a:t>
            </a:r>
            <a:r>
              <a:rPr lang="zh-CN" altLang="en-US" dirty="0"/>
              <a:t>号线程里得到，并且存储在其</a:t>
            </a:r>
            <a:r>
              <a:rPr lang="en-US" altLang="zh-CN" dirty="0"/>
              <a:t>shared memory </a:t>
            </a:r>
            <a:r>
              <a:rPr lang="en-US" altLang="zh-CN" dirty="0" err="1"/>
              <a:t>sdata</a:t>
            </a:r>
            <a:r>
              <a:rPr lang="en-US" altLang="zh-CN" dirty="0"/>
              <a:t>[0]</a:t>
            </a:r>
            <a:r>
              <a:rPr lang="zh-CN" altLang="en-US" dirty="0"/>
              <a:t>里，而</a:t>
            </a:r>
            <a:r>
              <a:rPr lang="en-US" altLang="zh-CN" dirty="0" err="1"/>
              <a:t>sdata</a:t>
            </a:r>
            <a:r>
              <a:rPr lang="en-US" altLang="zh-CN" dirty="0"/>
              <a:t>[0]</a:t>
            </a:r>
            <a:r>
              <a:rPr lang="zh-CN" altLang="en-US" dirty="0"/>
              <a:t>的值就是这个</a:t>
            </a:r>
            <a:r>
              <a:rPr lang="en-US" altLang="zh-CN" dirty="0"/>
              <a:t>block</a:t>
            </a:r>
            <a:r>
              <a:rPr lang="zh-CN" altLang="en-US" dirty="0"/>
              <a:t>输出的</a:t>
            </a:r>
            <a:r>
              <a:rPr lang="en-US" altLang="zh-CN" dirty="0"/>
              <a:t>reduce</a:t>
            </a:r>
            <a:r>
              <a:rPr lang="zh-CN" altLang="en-US" dirty="0"/>
              <a:t>的结果。逻辑上可行，但在实现上这里存在一个</a:t>
            </a:r>
            <a:r>
              <a:rPr lang="en-US" altLang="zh-CN" dirty="0"/>
              <a:t>Warp Divergence</a:t>
            </a:r>
            <a:r>
              <a:rPr lang="zh-CN" altLang="en-US" dirty="0"/>
              <a:t>问题。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310B4-4211-4B22-BF75-56E5DCCEC3E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88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0835" indent="-318135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lang="en-US" altLang="zh-CN" sz="1200" spc="-5" dirty="0">
                <a:latin typeface="Calibri"/>
                <a:cs typeface="Calibri"/>
              </a:rPr>
              <a:t>Lower launch overhead </a:t>
            </a:r>
            <a:r>
              <a:rPr lang="en-US" altLang="zh-CN" sz="1200" spc="-10" dirty="0">
                <a:latin typeface="Calibri"/>
                <a:cs typeface="Calibri"/>
              </a:rPr>
              <a:t>(reduction </a:t>
            </a:r>
            <a:r>
              <a:rPr lang="en-US" altLang="zh-CN" sz="1200" dirty="0">
                <a:latin typeface="Calibri"/>
                <a:cs typeface="Calibri"/>
              </a:rPr>
              <a:t>within</a:t>
            </a:r>
            <a:r>
              <a:rPr lang="en-US" altLang="zh-CN" sz="1200" spc="-30" dirty="0">
                <a:latin typeface="Calibri"/>
                <a:cs typeface="Calibri"/>
              </a:rPr>
              <a:t> </a:t>
            </a:r>
            <a:r>
              <a:rPr lang="en-US" altLang="zh-CN" sz="1200" spc="-5" dirty="0">
                <a:latin typeface="Calibri"/>
                <a:cs typeface="Calibri"/>
              </a:rPr>
              <a:t>block)</a:t>
            </a:r>
            <a:endParaRPr lang="en-US" altLang="zh-CN" sz="1200" dirty="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lang="en-US" altLang="zh-CN" sz="1200" spc="-5" dirty="0">
                <a:latin typeface="Calibri"/>
                <a:cs typeface="Calibri"/>
              </a:rPr>
              <a:t>Much </a:t>
            </a:r>
            <a:r>
              <a:rPr lang="en-US" altLang="zh-CN" sz="1200" spc="-20" dirty="0">
                <a:latin typeface="Calibri"/>
                <a:cs typeface="Calibri"/>
              </a:rPr>
              <a:t>better </a:t>
            </a:r>
            <a:r>
              <a:rPr lang="en-US" altLang="zh-CN" sz="1200" spc="-5" dirty="0">
                <a:latin typeface="Calibri"/>
                <a:cs typeface="Calibri"/>
              </a:rPr>
              <a:t>use </a:t>
            </a:r>
            <a:r>
              <a:rPr lang="en-US" altLang="zh-CN" sz="1200" dirty="0">
                <a:latin typeface="Calibri"/>
                <a:cs typeface="Calibri"/>
              </a:rPr>
              <a:t>of </a:t>
            </a:r>
            <a:r>
              <a:rPr lang="en-US" altLang="zh-CN" sz="1200" spc="-10" dirty="0">
                <a:latin typeface="Calibri"/>
                <a:cs typeface="Calibri"/>
              </a:rPr>
              <a:t>shared</a:t>
            </a:r>
            <a:r>
              <a:rPr lang="en-US" altLang="zh-CN" sz="1200" spc="35" dirty="0">
                <a:latin typeface="Calibri"/>
                <a:cs typeface="Calibri"/>
              </a:rPr>
              <a:t> </a:t>
            </a:r>
            <a:r>
              <a:rPr lang="en-US" altLang="zh-CN" sz="1200" dirty="0">
                <a:latin typeface="Calibri"/>
                <a:cs typeface="Calibri"/>
              </a:rPr>
              <a:t>memory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310B4-4211-4B22-BF75-56E5DCCEC3E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218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310B4-4211-4B22-BF75-56E5DCCEC3E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86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Is this shared memory access pattern bank conflict  free?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310B4-4211-4B22-BF75-56E5DCCEC3E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89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初值是 </a:t>
            </a:r>
            <a:r>
              <a:rPr lang="en-US" altLang="zh-CN" dirty="0" err="1"/>
              <a:t>blockDim.x</a:t>
            </a:r>
            <a:r>
              <a:rPr lang="en-US" altLang="zh-CN" dirty="0"/>
              <a:t> </a:t>
            </a:r>
            <a:r>
              <a:rPr lang="zh-CN" altLang="en-US" dirty="0"/>
              <a:t>的一半，当（</a:t>
            </a:r>
            <a:r>
              <a:rPr lang="en-US" altLang="zh-CN" dirty="0" err="1"/>
              <a:t>tid</a:t>
            </a:r>
            <a:r>
              <a:rPr lang="en-US" altLang="zh-CN" dirty="0"/>
              <a:t> &lt; s</a:t>
            </a:r>
            <a:r>
              <a:rPr lang="zh-CN" altLang="en-US" dirty="0"/>
              <a:t>）再执行后面指令，那意味着在第一层</a:t>
            </a:r>
            <a:r>
              <a:rPr lang="en-US" altLang="zh-CN" dirty="0"/>
              <a:t>iteration</a:t>
            </a:r>
            <a:r>
              <a:rPr lang="zh-CN" altLang="en-US" dirty="0"/>
              <a:t>中就有一半线程是闲置的，这也太浪费了吧！怎么办？看到前面的给</a:t>
            </a:r>
            <a:r>
              <a:rPr lang="en-US" altLang="zh-CN" dirty="0"/>
              <a:t>shared memory</a:t>
            </a:r>
            <a:r>
              <a:rPr lang="zh-CN" altLang="en-US" dirty="0"/>
              <a:t>传值的语句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310B4-4211-4B22-BF75-56E5DCCEC3E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260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Use the recursive method</a:t>
            </a:r>
          </a:p>
          <a:p>
            <a:r>
              <a:rPr lang="en-US" altLang="zh-CN" dirty="0"/>
              <a:t>Our block level reduction can be applied to the result</a:t>
            </a:r>
          </a:p>
          <a:p>
            <a:r>
              <a:rPr lang="en-US" altLang="zh-CN" dirty="0"/>
              <a:t>At some stage it may be more effective to simply sum the final block on the</a:t>
            </a:r>
          </a:p>
          <a:p>
            <a:r>
              <a:rPr lang="en-US" altLang="zh-CN" dirty="0"/>
              <a:t>CPU</a:t>
            </a:r>
          </a:p>
          <a:p>
            <a:r>
              <a:rPr lang="en-US" altLang="zh-CN" dirty="0"/>
              <a:t>Or use atomics on block results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310B4-4211-4B22-BF75-56E5DCCEC3E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78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可以看到，每个</a:t>
            </a:r>
            <a:r>
              <a:rPr lang="en-US" altLang="zh-CN" dirty="0"/>
              <a:t>block</a:t>
            </a:r>
            <a:r>
              <a:rPr lang="zh-CN" altLang="en-US" dirty="0"/>
              <a:t>里</a:t>
            </a:r>
            <a:r>
              <a:rPr lang="en-US" altLang="zh-CN" dirty="0"/>
              <a:t>reduce</a:t>
            </a:r>
            <a:r>
              <a:rPr lang="zh-CN" altLang="en-US" dirty="0"/>
              <a:t>都在其</a:t>
            </a:r>
            <a:r>
              <a:rPr lang="en-US" altLang="zh-CN" dirty="0"/>
              <a:t>shared memory</a:t>
            </a:r>
            <a:r>
              <a:rPr lang="zh-CN" altLang="en-US" dirty="0"/>
              <a:t>里进行。如上面讨论过的，结果最终在每个</a:t>
            </a:r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en-US" altLang="zh-CN" dirty="0"/>
              <a:t>0</a:t>
            </a:r>
            <a:r>
              <a:rPr lang="zh-CN" altLang="en-US" dirty="0"/>
              <a:t>号线程里得到，并且存储在其</a:t>
            </a:r>
            <a:r>
              <a:rPr lang="en-US" altLang="zh-CN" dirty="0"/>
              <a:t>shared memory </a:t>
            </a:r>
            <a:r>
              <a:rPr lang="en-US" altLang="zh-CN" dirty="0" err="1"/>
              <a:t>sdata</a:t>
            </a:r>
            <a:r>
              <a:rPr lang="en-US" altLang="zh-CN" dirty="0"/>
              <a:t>[0]</a:t>
            </a:r>
            <a:r>
              <a:rPr lang="zh-CN" altLang="en-US" dirty="0"/>
              <a:t>里，而</a:t>
            </a:r>
            <a:r>
              <a:rPr lang="en-US" altLang="zh-CN" dirty="0" err="1"/>
              <a:t>sdata</a:t>
            </a:r>
            <a:r>
              <a:rPr lang="en-US" altLang="zh-CN" dirty="0"/>
              <a:t>[0]</a:t>
            </a:r>
            <a:r>
              <a:rPr lang="zh-CN" altLang="en-US" dirty="0"/>
              <a:t>的值就是这个</a:t>
            </a:r>
            <a:r>
              <a:rPr lang="en-US" altLang="zh-CN" dirty="0"/>
              <a:t>block</a:t>
            </a:r>
            <a:r>
              <a:rPr lang="zh-CN" altLang="en-US" dirty="0"/>
              <a:t>输出的</a:t>
            </a:r>
            <a:r>
              <a:rPr lang="en-US" altLang="zh-CN" dirty="0"/>
              <a:t>reduce</a:t>
            </a:r>
            <a:r>
              <a:rPr lang="zh-CN" altLang="en-US" dirty="0"/>
              <a:t>的结果。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310B4-4211-4B22-BF75-56E5DCCEC3E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327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310B4-4211-4B22-BF75-56E5DCCEC3E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232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0835" indent="-318135">
              <a:lnSpc>
                <a:spcPts val="3195"/>
              </a:lnSpc>
              <a:spcBef>
                <a:spcPts val="110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lang="en-US" altLang="zh-CN" sz="1200" spc="-10" dirty="0">
                <a:latin typeface="Calibri"/>
                <a:cs typeface="Calibri"/>
              </a:rPr>
              <a:t>More generally </a:t>
            </a:r>
            <a:r>
              <a:rPr lang="en-US" altLang="zh-CN" sz="1200" spc="5" dirty="0">
                <a:latin typeface="Calibri"/>
                <a:cs typeface="Calibri"/>
              </a:rPr>
              <a:t>a </a:t>
            </a:r>
            <a:r>
              <a:rPr lang="en-US" altLang="zh-CN" sz="1200" spc="-5" dirty="0">
                <a:latin typeface="Calibri"/>
                <a:cs typeface="Calibri"/>
              </a:rPr>
              <a:t>serial </a:t>
            </a:r>
            <a:r>
              <a:rPr lang="en-US" altLang="zh-CN" sz="1200" spc="-10" dirty="0">
                <a:latin typeface="Calibri"/>
                <a:cs typeface="Calibri"/>
              </a:rPr>
              <a:t>implementation </a:t>
            </a:r>
            <a:r>
              <a:rPr lang="en-US" altLang="zh-CN" sz="1200" dirty="0">
                <a:latin typeface="Calibri"/>
                <a:cs typeface="Calibri"/>
              </a:rPr>
              <a:t>of </a:t>
            </a:r>
            <a:r>
              <a:rPr lang="en-US" altLang="zh-CN" sz="1200" spc="5" dirty="0">
                <a:latin typeface="Calibri"/>
                <a:cs typeface="Calibri"/>
              </a:rPr>
              <a:t>an </a:t>
            </a:r>
            <a:r>
              <a:rPr lang="en-US" altLang="zh-CN" sz="1200" spc="-5" dirty="0">
                <a:latin typeface="Calibri"/>
                <a:cs typeface="Calibri"/>
              </a:rPr>
              <a:t>additive </a:t>
            </a:r>
            <a:r>
              <a:rPr lang="en-US" altLang="zh-CN" sz="1200" spc="-10" dirty="0">
                <a:latin typeface="Calibri"/>
                <a:cs typeface="Calibri"/>
              </a:rPr>
              <a:t>scan </a:t>
            </a:r>
            <a:r>
              <a:rPr lang="en-US" altLang="zh-CN" sz="1200" spc="-5" dirty="0">
                <a:latin typeface="Calibri"/>
                <a:cs typeface="Calibri"/>
              </a:rPr>
              <a:t>using</a:t>
            </a:r>
            <a:r>
              <a:rPr lang="en-US" altLang="zh-CN" sz="1200" spc="-100" dirty="0">
                <a:latin typeface="Calibri"/>
                <a:cs typeface="Calibri"/>
              </a:rPr>
              <a:t> </a:t>
            </a:r>
            <a:r>
              <a:rPr lang="en-US" altLang="zh-CN" sz="1200" spc="5" dirty="0">
                <a:latin typeface="Calibri"/>
                <a:cs typeface="Calibri"/>
              </a:rPr>
              <a:t>a</a:t>
            </a:r>
            <a:endParaRPr lang="en-US" altLang="zh-CN" sz="1200" dirty="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lang="en-US" altLang="zh-CN" sz="1200" spc="-5" dirty="0">
                <a:latin typeface="Calibri"/>
                <a:cs typeface="Calibri"/>
              </a:rPr>
              <a:t>running </a:t>
            </a:r>
            <a:r>
              <a:rPr lang="en-US" altLang="zh-CN" sz="1200" dirty="0">
                <a:latin typeface="Calibri"/>
                <a:cs typeface="Calibri"/>
              </a:rPr>
              <a:t>sum </a:t>
            </a:r>
            <a:r>
              <a:rPr lang="en-US" altLang="zh-CN" sz="1200" spc="-5" dirty="0">
                <a:latin typeface="Calibri"/>
                <a:cs typeface="Calibri"/>
              </a:rPr>
              <a:t>looks</a:t>
            </a:r>
            <a:r>
              <a:rPr lang="en-US" altLang="zh-CN" sz="1200" spc="-35" dirty="0">
                <a:latin typeface="Calibri"/>
                <a:cs typeface="Calibri"/>
              </a:rPr>
              <a:t> </a:t>
            </a:r>
            <a:r>
              <a:rPr lang="en-US" altLang="zh-CN" sz="1200" spc="-20" dirty="0">
                <a:latin typeface="Calibri"/>
                <a:cs typeface="Calibri"/>
              </a:rPr>
              <a:t>like…</a:t>
            </a:r>
            <a:endParaRPr lang="en-US" altLang="zh-CN" sz="1200" dirty="0">
              <a:latin typeface="Calibri"/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310B4-4211-4B22-BF75-56E5DCCEC3E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982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可以看到，每个</a:t>
            </a:r>
            <a:r>
              <a:rPr lang="en-US" altLang="zh-CN" dirty="0"/>
              <a:t>block</a:t>
            </a:r>
            <a:r>
              <a:rPr lang="zh-CN" altLang="en-US" dirty="0"/>
              <a:t>里</a:t>
            </a:r>
            <a:r>
              <a:rPr lang="en-US" altLang="zh-CN" dirty="0"/>
              <a:t>reduce</a:t>
            </a:r>
            <a:r>
              <a:rPr lang="zh-CN" altLang="en-US" dirty="0"/>
              <a:t>都在其</a:t>
            </a:r>
            <a:r>
              <a:rPr lang="en-US" altLang="zh-CN" dirty="0"/>
              <a:t>shared memory</a:t>
            </a:r>
            <a:r>
              <a:rPr lang="zh-CN" altLang="en-US" dirty="0"/>
              <a:t>里进行。如上面讨论过的，结果最终在每个</a:t>
            </a:r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en-US" altLang="zh-CN" dirty="0"/>
              <a:t>0</a:t>
            </a:r>
            <a:r>
              <a:rPr lang="zh-CN" altLang="en-US" dirty="0"/>
              <a:t>号线程里得到，并且存储在其</a:t>
            </a:r>
            <a:r>
              <a:rPr lang="en-US" altLang="zh-CN" dirty="0"/>
              <a:t>shared memory </a:t>
            </a:r>
            <a:r>
              <a:rPr lang="en-US" altLang="zh-CN" dirty="0" err="1"/>
              <a:t>sdata</a:t>
            </a:r>
            <a:r>
              <a:rPr lang="en-US" altLang="zh-CN" dirty="0"/>
              <a:t>[0]</a:t>
            </a:r>
            <a:r>
              <a:rPr lang="zh-CN" altLang="en-US" dirty="0"/>
              <a:t>里，而</a:t>
            </a:r>
            <a:r>
              <a:rPr lang="en-US" altLang="zh-CN" dirty="0" err="1"/>
              <a:t>sdata</a:t>
            </a:r>
            <a:r>
              <a:rPr lang="en-US" altLang="zh-CN" dirty="0"/>
              <a:t>[0]</a:t>
            </a:r>
            <a:r>
              <a:rPr lang="zh-CN" altLang="en-US" dirty="0"/>
              <a:t>的值就是这个</a:t>
            </a:r>
            <a:r>
              <a:rPr lang="en-US" altLang="zh-CN" dirty="0"/>
              <a:t>block</a:t>
            </a:r>
            <a:r>
              <a:rPr lang="zh-CN" altLang="en-US" dirty="0"/>
              <a:t>输出的</a:t>
            </a:r>
            <a:r>
              <a:rPr lang="en-US" altLang="zh-CN" dirty="0"/>
              <a:t>reduce</a:t>
            </a:r>
            <a:r>
              <a:rPr lang="zh-CN" altLang="en-US" dirty="0"/>
              <a:t>的结果。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310B4-4211-4B22-BF75-56E5DCCEC3E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50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逻辑上可行，但在实现上这里存在一个</a:t>
            </a:r>
            <a:r>
              <a:rPr lang="en-US" altLang="zh-CN" dirty="0"/>
              <a:t>Warp Divergence</a:t>
            </a:r>
            <a:r>
              <a:rPr lang="zh-CN" altLang="en-US" dirty="0"/>
              <a:t>问题。</a:t>
            </a:r>
            <a:endParaRPr lang="en-US" altLang="zh-CN" dirty="0"/>
          </a:p>
          <a:p>
            <a:r>
              <a:rPr lang="zh-CN" altLang="en-US" dirty="0"/>
              <a:t>虽然只有一部分线程参与计算，但是也需要调度所有的线程。因为线程的调度以</a:t>
            </a:r>
            <a:r>
              <a:rPr lang="en-US" altLang="zh-CN" dirty="0"/>
              <a:t>warp</a:t>
            </a:r>
            <a:r>
              <a:rPr lang="zh-CN" altLang="en-US" dirty="0"/>
              <a:t>为基本单位，</a:t>
            </a:r>
            <a:r>
              <a:rPr lang="en-US" altLang="zh-CN" dirty="0"/>
              <a:t>warp</a:t>
            </a:r>
            <a:r>
              <a:rPr lang="zh-CN" altLang="en-US" dirty="0"/>
              <a:t>是</a:t>
            </a:r>
            <a:r>
              <a:rPr lang="en-US" altLang="zh-CN" dirty="0"/>
              <a:t>32</a:t>
            </a:r>
            <a:r>
              <a:rPr lang="zh-CN" altLang="en-US" dirty="0"/>
              <a:t>个连续的</a:t>
            </a:r>
            <a:r>
              <a:rPr lang="en-US" altLang="zh-CN" dirty="0"/>
              <a:t>thread</a:t>
            </a:r>
            <a:r>
              <a:rPr lang="zh-CN" altLang="en-US" dirty="0"/>
              <a:t>，比如第二次迭代时：线程</a:t>
            </a:r>
            <a:r>
              <a:rPr lang="en-US" altLang="zh-CN" dirty="0"/>
              <a:t>0-4</a:t>
            </a:r>
            <a:r>
              <a:rPr lang="zh-CN" altLang="en-US" dirty="0"/>
              <a:t>，虽然只需要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4</a:t>
            </a:r>
            <a:r>
              <a:rPr lang="zh-CN" altLang="en-US" dirty="0"/>
              <a:t>进行计算，但是仍然要调度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线程。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310B4-4211-4B22-BF75-56E5DCCEC3E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624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逻辑上可行，但在实现上这里存在一个</a:t>
            </a:r>
            <a:r>
              <a:rPr lang="en-US" altLang="zh-CN" dirty="0"/>
              <a:t>Warp Divergence</a:t>
            </a:r>
            <a:r>
              <a:rPr lang="zh-CN" altLang="en-US" dirty="0"/>
              <a:t>问题。</a:t>
            </a:r>
            <a:endParaRPr lang="en-US" altLang="zh-CN" dirty="0"/>
          </a:p>
          <a:p>
            <a:r>
              <a:rPr lang="zh-CN" altLang="en-US" dirty="0"/>
              <a:t>虽然只有一部分线程参与计算，但是也需要调度所有的线程。因为线程的调度以</a:t>
            </a:r>
            <a:r>
              <a:rPr lang="en-US" altLang="zh-CN" dirty="0"/>
              <a:t>warp</a:t>
            </a:r>
            <a:r>
              <a:rPr lang="zh-CN" altLang="en-US" dirty="0"/>
              <a:t>为基本单位，</a:t>
            </a:r>
            <a:r>
              <a:rPr lang="en-US" altLang="zh-CN" dirty="0"/>
              <a:t>warp</a:t>
            </a:r>
            <a:r>
              <a:rPr lang="zh-CN" altLang="en-US" dirty="0"/>
              <a:t>是</a:t>
            </a:r>
            <a:r>
              <a:rPr lang="en-US" altLang="zh-CN" dirty="0"/>
              <a:t>32</a:t>
            </a:r>
            <a:r>
              <a:rPr lang="zh-CN" altLang="en-US" dirty="0"/>
              <a:t>个连续的</a:t>
            </a:r>
            <a:r>
              <a:rPr lang="en-US" altLang="zh-CN" dirty="0"/>
              <a:t>thread</a:t>
            </a:r>
            <a:r>
              <a:rPr lang="zh-CN" altLang="en-US" dirty="0"/>
              <a:t>，比如第二次迭代时：线程</a:t>
            </a:r>
            <a:r>
              <a:rPr lang="en-US" altLang="zh-CN" dirty="0"/>
              <a:t>0-4</a:t>
            </a:r>
            <a:r>
              <a:rPr lang="zh-CN" altLang="en-US" dirty="0"/>
              <a:t>，虽然只需要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4</a:t>
            </a:r>
            <a:r>
              <a:rPr lang="zh-CN" altLang="en-US" dirty="0"/>
              <a:t>进行计算，但是仍然要调度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线程。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310B4-4211-4B22-BF75-56E5DCCEC3E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10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如果一个</a:t>
            </a:r>
            <a:r>
              <a:rPr lang="en-US" altLang="zh-CN" dirty="0"/>
              <a:t>block</a:t>
            </a:r>
            <a:r>
              <a:rPr lang="zh-CN" altLang="en-US" dirty="0"/>
              <a:t>有</a:t>
            </a:r>
            <a:r>
              <a:rPr lang="en-US" altLang="zh-CN" dirty="0"/>
              <a:t>512</a:t>
            </a:r>
            <a:r>
              <a:rPr lang="zh-CN" altLang="en-US" dirty="0"/>
              <a:t>个</a:t>
            </a:r>
            <a:r>
              <a:rPr lang="en-US" altLang="zh-CN" dirty="0"/>
              <a:t>threads</a:t>
            </a:r>
            <a:r>
              <a:rPr lang="zh-CN" altLang="en-US" dirty="0"/>
              <a:t>，第一次迭代时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warp reduction</a:t>
            </a:r>
            <a:r>
              <a:rPr lang="zh-CN" altLang="en-US" dirty="0"/>
              <a:t>，剩余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warp do nothing</a:t>
            </a:r>
            <a:r>
              <a:rPr lang="zh-CN" altLang="en-US" dirty="0"/>
              <a:t>，第二次迭代 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warp reduction</a:t>
            </a:r>
            <a:r>
              <a:rPr lang="zh-CN" altLang="en-US" dirty="0"/>
              <a:t>，剩余</a:t>
            </a:r>
            <a:r>
              <a:rPr lang="en-US" altLang="zh-CN" dirty="0"/>
              <a:t>12</a:t>
            </a:r>
            <a:r>
              <a:rPr lang="zh-CN" altLang="en-US" dirty="0"/>
              <a:t>个</a:t>
            </a:r>
            <a:r>
              <a:rPr lang="en-US" altLang="zh-CN" dirty="0"/>
              <a:t>warp do nothing</a:t>
            </a:r>
            <a:r>
              <a:rPr lang="zh-CN" altLang="en-US" dirty="0"/>
              <a:t>，第三次迭代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warp</a:t>
            </a:r>
            <a:r>
              <a:rPr lang="zh-CN" altLang="en-US" dirty="0"/>
              <a:t>执行，剩余</a:t>
            </a:r>
            <a:r>
              <a:rPr lang="en-US" altLang="zh-CN" dirty="0"/>
              <a:t>14</a:t>
            </a:r>
            <a:r>
              <a:rPr lang="zh-CN" altLang="en-US" dirty="0"/>
              <a:t>个</a:t>
            </a:r>
            <a:r>
              <a:rPr lang="en-US" altLang="zh-CN" dirty="0"/>
              <a:t>warp </a:t>
            </a:r>
            <a:r>
              <a:rPr lang="en-US" altLang="zh-CN" dirty="0" err="1"/>
              <a:t>donothing</a:t>
            </a:r>
            <a:r>
              <a:rPr lang="zh-CN" altLang="en-US" dirty="0"/>
              <a:t>，第四次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warp</a:t>
            </a:r>
            <a:r>
              <a:rPr lang="zh-CN" altLang="en-US" dirty="0"/>
              <a:t>执行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310B4-4211-4B22-BF75-56E5DCCEC3E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319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310B4-4211-4B22-BF75-56E5DCCEC3E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669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310B4-4211-4B22-BF75-56E5DCCEC3E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991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310B4-4211-4B22-BF75-56E5DCCEC3E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33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B2C1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B2C1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25855" y="2518918"/>
            <a:ext cx="3449954" cy="393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B2C1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403301"/>
            <a:ext cx="10357510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9B2C1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244" y="1129664"/>
            <a:ext cx="10357510" cy="4194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31" Type="http://schemas.openxmlformats.org/officeDocument/2006/relationships/image" Target="../media/image4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31" Type="http://schemas.openxmlformats.org/officeDocument/2006/relationships/image" Target="../media/image4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79.png"/><Relationship Id="rId3" Type="http://schemas.openxmlformats.org/officeDocument/2006/relationships/image" Target="../media/image6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90.png"/><Relationship Id="rId5" Type="http://schemas.openxmlformats.org/officeDocument/2006/relationships/image" Target="../media/image82.png"/><Relationship Id="rId15" Type="http://schemas.openxmlformats.org/officeDocument/2006/relationships/image" Target="../media/image80.png"/><Relationship Id="rId10" Type="http://schemas.openxmlformats.org/officeDocument/2006/relationships/image" Target="../media/image89.png"/><Relationship Id="rId4" Type="http://schemas.openxmlformats.org/officeDocument/2006/relationships/image" Target="../media/image85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nvidia.com/parallelforall/faster-parallel-reductions-kepler/" TargetMode="External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nvidia.com/cuda/samples/6_Advanced/reduction/doc/reduction.pdf" TargetMode="External"/><Relationship Id="rId4" Type="http://schemas.openxmlformats.org/officeDocument/2006/relationships/hyperlink" Target="https://stanford-cs193g-sp2010.googlecode.com/svn/trunk/lectures/lecture_6/parallel_patterns_1.pp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6780" y="2057400"/>
            <a:ext cx="7838440" cy="1616468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065" marR="5080" indent="6985" algn="ctr">
              <a:lnSpc>
                <a:spcPts val="5830"/>
              </a:lnSpc>
              <a:spcBef>
                <a:spcPts val="835"/>
              </a:spcBef>
              <a:tabLst>
                <a:tab pos="2070100" algn="l"/>
                <a:tab pos="3722370" algn="l"/>
                <a:tab pos="4535805" algn="l"/>
              </a:tabLst>
            </a:pPr>
            <a:r>
              <a:rPr sz="5400" spc="-5" dirty="0"/>
              <a:t>Pa</a:t>
            </a:r>
            <a:r>
              <a:rPr sz="5400" spc="-35" dirty="0"/>
              <a:t>r</a:t>
            </a:r>
            <a:r>
              <a:rPr sz="5400" spc="-5" dirty="0"/>
              <a:t>allel </a:t>
            </a:r>
            <a:r>
              <a:rPr sz="5400" spc="-10" dirty="0"/>
              <a:t>Patterns</a:t>
            </a:r>
            <a:r>
              <a:rPr lang="en-US" altLang="zh-CN" sz="5400" dirty="0"/>
              <a:t>:</a:t>
            </a:r>
            <a:br>
              <a:rPr lang="en-US" altLang="zh-CN" sz="5400" dirty="0"/>
            </a:br>
            <a:r>
              <a:rPr lang="en-US" altLang="zh-CN" sz="5400" dirty="0"/>
              <a:t>Reduction &amp; Scan</a:t>
            </a:r>
            <a:endParaRPr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22212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244" y="1111377"/>
            <a:ext cx="9721215" cy="288886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675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lang="zh-CN" altLang="en-US" dirty="0"/>
              <a:t>给一组数据，一个满足结合律的二元操作符⊕，那么</a:t>
            </a:r>
            <a:r>
              <a:rPr lang="en-US" altLang="zh-CN" dirty="0"/>
              <a:t>reduce</a:t>
            </a:r>
            <a:r>
              <a:rPr lang="zh-CN" altLang="en-US" dirty="0"/>
              <a:t>可以表示为：</a:t>
            </a:r>
            <a:endParaRPr lang="en-US" altLang="zh-CN" dirty="0"/>
          </a:p>
          <a:p>
            <a:pPr marL="241300" marR="5080" indent="-228600">
              <a:lnSpc>
                <a:spcPct val="80000"/>
              </a:lnSpc>
              <a:spcBef>
                <a:spcPts val="675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endParaRPr lang="en-US" altLang="zh-CN" dirty="0"/>
          </a:p>
          <a:p>
            <a:pPr marL="241300" marR="5080" indent="-228600">
              <a:lnSpc>
                <a:spcPct val="80000"/>
              </a:lnSpc>
              <a:spcBef>
                <a:spcPts val="675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endParaRPr lang="en-US" altLang="zh-CN" dirty="0"/>
          </a:p>
          <a:p>
            <a:pPr marL="241300" marR="5080" indent="-228600">
              <a:lnSpc>
                <a:spcPct val="80000"/>
              </a:lnSpc>
              <a:spcBef>
                <a:spcPts val="675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endParaRPr lang="en-US" altLang="zh-CN" dirty="0"/>
          </a:p>
          <a:p>
            <a:pPr marL="698500" marR="5080" lvl="1" indent="-228600">
              <a:lnSpc>
                <a:spcPct val="80000"/>
              </a:lnSpc>
              <a:spcBef>
                <a:spcPts val="675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加法操作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80"/>
              </a:spcBef>
              <a:buFont typeface="Wingdings"/>
              <a:buChar char=""/>
              <a:tabLst>
                <a:tab pos="1156335" algn="l"/>
              </a:tabLst>
            </a:pPr>
            <a:r>
              <a:rPr sz="1700" spc="5" dirty="0">
                <a:latin typeface="Calibri"/>
                <a:cs typeface="Calibri"/>
              </a:rPr>
              <a:t>E.g. </a:t>
            </a:r>
            <a:r>
              <a:rPr sz="1700" dirty="0">
                <a:latin typeface="Courier New"/>
                <a:cs typeface="Courier New"/>
              </a:rPr>
              <a:t>(1 + 2) + 3 + 4 == 1 + (2 + 3) + 4 ==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10</a:t>
            </a:r>
          </a:p>
          <a:p>
            <a:pPr marL="284480" indent="-271780">
              <a:lnSpc>
                <a:spcPct val="100000"/>
              </a:lnSpc>
              <a:spcBef>
                <a:spcPts val="405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10" dirty="0">
                <a:latin typeface="Calibri"/>
                <a:cs typeface="Calibri"/>
              </a:rPr>
              <a:t>Example</a:t>
            </a:r>
            <a:endParaRPr sz="2400" dirty="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45"/>
              </a:spcBef>
              <a:buSzPct val="95000"/>
              <a:buFont typeface="Wingdings"/>
              <a:buChar char=""/>
              <a:tabLst>
                <a:tab pos="698500" algn="l"/>
              </a:tabLst>
            </a:pPr>
            <a:r>
              <a:rPr sz="2000" spc="-5" dirty="0">
                <a:latin typeface="Calibri"/>
                <a:cs typeface="Calibri"/>
              </a:rPr>
              <a:t>addition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(Summation)</a:t>
            </a:r>
            <a:endParaRPr sz="2000" dirty="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5"/>
              </a:spcBef>
              <a:buSzPct val="95000"/>
              <a:buFont typeface="Wingdings"/>
              <a:buChar char=""/>
              <a:tabLst>
                <a:tab pos="698500" algn="l"/>
              </a:tabLst>
            </a:pPr>
            <a:r>
              <a:rPr sz="2000" spc="-10" dirty="0">
                <a:latin typeface="Calibri"/>
                <a:cs typeface="Calibri"/>
              </a:rPr>
              <a:t>Maximum, </a:t>
            </a:r>
            <a:r>
              <a:rPr sz="2000" spc="-5" dirty="0">
                <a:latin typeface="Calibri"/>
                <a:cs typeface="Calibri"/>
              </a:rPr>
              <a:t>Minimum,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362A6E9E-1C73-4051-AAA4-F5A16B67F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76400"/>
            <a:ext cx="4619433" cy="61489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5A9359A-1AA6-4167-AB90-790C442EF398}"/>
              </a:ext>
            </a:extLst>
          </p:cNvPr>
          <p:cNvSpPr/>
          <p:nvPr/>
        </p:nvSpPr>
        <p:spPr>
          <a:xfrm>
            <a:off x="3138474" y="4184197"/>
            <a:ext cx="313721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nn-NO" altLang="zh-CN" dirty="0"/>
              <a:t>int sum = 0;</a:t>
            </a:r>
          </a:p>
          <a:p>
            <a:r>
              <a:rPr lang="nn-NO" altLang="zh-CN" dirty="0"/>
              <a:t>for (int i = 0; i &lt; N; i++)</a:t>
            </a:r>
          </a:p>
          <a:p>
            <a:r>
              <a:rPr lang="nn-NO" altLang="zh-CN" dirty="0"/>
              <a:t>    sum += array[i];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0CE188E2-B1C6-4F4C-93F8-BDCA3BD75C84}"/>
              </a:ext>
            </a:extLst>
          </p:cNvPr>
          <p:cNvSpPr/>
          <p:nvPr/>
        </p:nvSpPr>
        <p:spPr>
          <a:xfrm>
            <a:off x="762000" y="5638800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规约的特点：可交换性，计算结果和计算顺序无关。所以</a:t>
            </a:r>
            <a:r>
              <a:rPr lang="en-US" altLang="zh-CN" dirty="0" err="1"/>
              <a:t>max,min</a:t>
            </a:r>
            <a:r>
              <a:rPr lang="zh-CN" altLang="en-US" dirty="0"/>
              <a:t>等问题也可以用相同的方法解决。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AA5E42B-4C1A-4300-8D3E-53F813A9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44" y="915746"/>
            <a:ext cx="9448800" cy="5065607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xmlns="" id="{28DE7FA4-852B-47C0-BC9D-272DE63AF2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22212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Reduction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5A78520-5370-49F7-A1EE-C19F9E4ED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39" t="34598" r="5645" b="10530"/>
          <a:stretch/>
        </p:blipFill>
        <p:spPr>
          <a:xfrm>
            <a:off x="6400800" y="3087793"/>
            <a:ext cx="3733800" cy="277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2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63785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Parallel </a:t>
            </a:r>
            <a:r>
              <a:rPr dirty="0"/>
              <a:t>Reduction </a:t>
            </a:r>
            <a:r>
              <a:rPr spc="-10" dirty="0"/>
              <a:t>in</a:t>
            </a:r>
            <a:r>
              <a:rPr spc="-25" dirty="0"/>
              <a:t> </a:t>
            </a:r>
            <a:r>
              <a:rPr spc="5" dirty="0"/>
              <a:t>CUDA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244" y="1129664"/>
            <a:ext cx="9173210" cy="83099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80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lang="zh-CN" altLang="en-US" sz="2800" spc="5" dirty="0">
                <a:latin typeface="Calibri"/>
                <a:cs typeface="Calibri"/>
              </a:rPr>
              <a:t>由于每个线程块是对部分数据进行</a:t>
            </a:r>
            <a:r>
              <a:rPr lang="en-US" altLang="zh-CN" sz="2800" spc="5" dirty="0">
                <a:latin typeface="Calibri"/>
                <a:cs typeface="Calibri"/>
              </a:rPr>
              <a:t>reduce</a:t>
            </a:r>
            <a:r>
              <a:rPr lang="zh-CN" altLang="en-US" sz="2800" spc="5" dirty="0">
                <a:latin typeface="Calibri"/>
                <a:cs typeface="Calibri"/>
              </a:rPr>
              <a:t>，那么其输出结果如何通信，</a:t>
            </a:r>
            <a:r>
              <a:rPr lang="en-US" altLang="zh-CN" sz="2800" spc="5" dirty="0" err="1">
                <a:latin typeface="Calibri"/>
                <a:cs typeface="Calibri"/>
              </a:rPr>
              <a:t>cuda</a:t>
            </a:r>
            <a:r>
              <a:rPr lang="zh-CN" altLang="en-US" sz="2800" spc="5" dirty="0">
                <a:latin typeface="Calibri"/>
                <a:cs typeface="Calibri"/>
              </a:rPr>
              <a:t>没有</a:t>
            </a:r>
            <a:r>
              <a:rPr lang="en-US" altLang="zh-CN" sz="2800" spc="5" dirty="0">
                <a:latin typeface="Calibri"/>
                <a:cs typeface="Calibri"/>
              </a:rPr>
              <a:t>global synchronization</a:t>
            </a:r>
          </a:p>
        </p:txBody>
      </p:sp>
      <p:sp>
        <p:nvSpPr>
          <p:cNvPr id="36" name="object 2">
            <a:extLst>
              <a:ext uri="{FF2B5EF4-FFF2-40B4-BE49-F238E27FC236}">
                <a16:creationId xmlns:a16="http://schemas.microsoft.com/office/drawing/2014/main" xmlns="" id="{84B51261-77F3-4910-9F57-94AF4461FDBC}"/>
              </a:ext>
            </a:extLst>
          </p:cNvPr>
          <p:cNvSpPr/>
          <p:nvPr/>
        </p:nvSpPr>
        <p:spPr>
          <a:xfrm>
            <a:off x="2057400" y="4055423"/>
            <a:ext cx="8686800" cy="838200"/>
          </a:xfrm>
          <a:custGeom>
            <a:avLst/>
            <a:gdLst/>
            <a:ahLst/>
            <a:cxnLst/>
            <a:rect l="l" t="t" r="r" b="b"/>
            <a:pathLst>
              <a:path w="8686800" h="838200">
                <a:moveTo>
                  <a:pt x="0" y="838200"/>
                </a:moveTo>
                <a:lnTo>
                  <a:pt x="8686800" y="838200"/>
                </a:lnTo>
                <a:lnTo>
                  <a:pt x="86868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99CCFF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xmlns="" id="{5EDB6C36-093E-499C-9F2E-F3E0A150B7D6}"/>
              </a:ext>
            </a:extLst>
          </p:cNvPr>
          <p:cNvSpPr/>
          <p:nvPr/>
        </p:nvSpPr>
        <p:spPr>
          <a:xfrm>
            <a:off x="2057400" y="2760023"/>
            <a:ext cx="8686800" cy="1066800"/>
          </a:xfrm>
          <a:custGeom>
            <a:avLst/>
            <a:gdLst/>
            <a:ahLst/>
            <a:cxnLst/>
            <a:rect l="l" t="t" r="r" b="b"/>
            <a:pathLst>
              <a:path w="8686800" h="1066800">
                <a:moveTo>
                  <a:pt x="0" y="1066800"/>
                </a:moveTo>
                <a:lnTo>
                  <a:pt x="8686800" y="1066800"/>
                </a:lnTo>
                <a:lnTo>
                  <a:pt x="86868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76B800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1">
            <a:extLst>
              <a:ext uri="{FF2B5EF4-FFF2-40B4-BE49-F238E27FC236}">
                <a16:creationId xmlns:a16="http://schemas.microsoft.com/office/drawing/2014/main" xmlns="" id="{51243E9A-FE20-4D63-B14F-E2F249F9B69E}"/>
              </a:ext>
            </a:extLst>
          </p:cNvPr>
          <p:cNvSpPr/>
          <p:nvPr/>
        </p:nvSpPr>
        <p:spPr>
          <a:xfrm>
            <a:off x="2120900" y="2899723"/>
            <a:ext cx="7416800" cy="473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2">
            <a:extLst>
              <a:ext uri="{FF2B5EF4-FFF2-40B4-BE49-F238E27FC236}">
                <a16:creationId xmlns:a16="http://schemas.microsoft.com/office/drawing/2014/main" xmlns="" id="{6B9DED0F-438B-4557-BB40-EDD53E10523C}"/>
              </a:ext>
            </a:extLst>
          </p:cNvPr>
          <p:cNvSpPr txBox="1"/>
          <p:nvPr/>
        </p:nvSpPr>
        <p:spPr>
          <a:xfrm>
            <a:off x="2122424" y="2850548"/>
            <a:ext cx="7417434" cy="55118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sz="800" dirty="0">
                <a:latin typeface="Arial"/>
                <a:cs typeface="Arial"/>
              </a:rPr>
              <a:t>3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7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0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4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6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7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0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4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6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7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0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4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6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7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0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4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6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7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0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4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6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r>
              <a:rPr sz="800" spc="19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7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0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4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6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r>
              <a:rPr sz="800" spc="1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7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0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4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6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r>
              <a:rPr sz="800" spc="1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7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0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4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6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  <a:tabLst>
                <a:tab pos="232410" algn="l"/>
                <a:tab pos="464184" algn="l"/>
                <a:tab pos="697230" algn="l"/>
                <a:tab pos="933450" algn="l"/>
                <a:tab pos="1165860" algn="l"/>
                <a:tab pos="1398270" algn="l"/>
                <a:tab pos="1630680" algn="l"/>
                <a:tab pos="1863725" algn="l"/>
                <a:tab pos="2095500" algn="l"/>
                <a:tab pos="2327910" algn="l"/>
                <a:tab pos="2559685" algn="l"/>
                <a:tab pos="2797175" algn="l"/>
                <a:tab pos="3028950" algn="l"/>
                <a:tab pos="3261360" algn="l"/>
                <a:tab pos="3493135" algn="l"/>
                <a:tab pos="3752850" algn="l"/>
                <a:tab pos="3984625" algn="l"/>
                <a:tab pos="4217035" algn="l"/>
                <a:tab pos="4449445" algn="l"/>
                <a:tab pos="4675505" algn="l"/>
                <a:tab pos="4907280" algn="l"/>
                <a:tab pos="5139690" algn="l"/>
                <a:tab pos="5371465" algn="l"/>
                <a:tab pos="5596255" algn="l"/>
                <a:tab pos="5828665" algn="l"/>
                <a:tab pos="6061710" algn="l"/>
                <a:tab pos="6293485" algn="l"/>
                <a:tab pos="6518909" algn="l"/>
                <a:tab pos="6751955" algn="l"/>
                <a:tab pos="6985000" algn="l"/>
                <a:tab pos="7218045" algn="l"/>
              </a:tabLst>
            </a:pPr>
            <a:r>
              <a:rPr sz="800" dirty="0">
                <a:latin typeface="Arial"/>
                <a:cs typeface="Arial"/>
              </a:rPr>
              <a:t>4	7	5	9	4	7	5	9	4	7	5	9	4	7	5	9	4	7	5	9	4	7	5	9	4	7	5	9	4	7	5	9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  <a:tabLst>
                <a:tab pos="464820" algn="l"/>
                <a:tab pos="933450" algn="l"/>
                <a:tab pos="1398270" algn="l"/>
                <a:tab pos="1863725" algn="l"/>
                <a:tab pos="2327275" algn="l"/>
                <a:tab pos="2797175" algn="l"/>
                <a:tab pos="3260725" algn="l"/>
                <a:tab pos="3752850" algn="l"/>
                <a:tab pos="4217035" algn="l"/>
                <a:tab pos="4675505" algn="l"/>
                <a:tab pos="5139690" algn="l"/>
                <a:tab pos="5596890" algn="l"/>
                <a:tab pos="6061710" algn="l"/>
                <a:tab pos="6519545" algn="l"/>
                <a:tab pos="6985000" algn="l"/>
              </a:tabLst>
            </a:pPr>
            <a:r>
              <a:rPr sz="800" spc="-5" dirty="0">
                <a:latin typeface="Arial"/>
                <a:cs typeface="Arial"/>
              </a:rPr>
              <a:t>11	14	11	14	11	14	11	14	11	14	11	14	11	14	11	14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  <a:tabLst>
                <a:tab pos="933450" algn="l"/>
                <a:tab pos="1863089" algn="l"/>
                <a:tab pos="2796540" algn="l"/>
                <a:tab pos="3752215" algn="l"/>
                <a:tab pos="4674870" algn="l"/>
                <a:tab pos="5596255" algn="l"/>
                <a:tab pos="6520180" algn="l"/>
              </a:tabLst>
            </a:pPr>
            <a:r>
              <a:rPr sz="800" spc="-5" dirty="0">
                <a:latin typeface="Arial"/>
                <a:cs typeface="Arial"/>
              </a:rPr>
              <a:t>25	25	25	25	25	25	25	25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13">
            <a:extLst>
              <a:ext uri="{FF2B5EF4-FFF2-40B4-BE49-F238E27FC236}">
                <a16:creationId xmlns:a16="http://schemas.microsoft.com/office/drawing/2014/main" xmlns="" id="{567962F8-4F43-4DDA-B608-494E3931E91F}"/>
              </a:ext>
            </a:extLst>
          </p:cNvPr>
          <p:cNvSpPr/>
          <p:nvPr/>
        </p:nvSpPr>
        <p:spPr>
          <a:xfrm>
            <a:off x="5415026" y="4352221"/>
            <a:ext cx="895350" cy="473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4">
            <a:extLst>
              <a:ext uri="{FF2B5EF4-FFF2-40B4-BE49-F238E27FC236}">
                <a16:creationId xmlns:a16="http://schemas.microsoft.com/office/drawing/2014/main" xmlns="" id="{0CE83A9F-C499-4DE2-A4DA-55F84241E238}"/>
              </a:ext>
            </a:extLst>
          </p:cNvPr>
          <p:cNvSpPr txBox="1"/>
          <p:nvPr/>
        </p:nvSpPr>
        <p:spPr>
          <a:xfrm>
            <a:off x="5793994" y="4705917"/>
            <a:ext cx="1384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25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15">
            <a:extLst>
              <a:ext uri="{FF2B5EF4-FFF2-40B4-BE49-F238E27FC236}">
                <a16:creationId xmlns:a16="http://schemas.microsoft.com/office/drawing/2014/main" xmlns="" id="{4D1B1ED4-8975-4364-A1F4-ADD6DA957D35}"/>
              </a:ext>
            </a:extLst>
          </p:cNvPr>
          <p:cNvSpPr txBox="1"/>
          <p:nvPr/>
        </p:nvSpPr>
        <p:spPr>
          <a:xfrm>
            <a:off x="5417058" y="4303682"/>
            <a:ext cx="894715" cy="4267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800" dirty="0">
                <a:latin typeface="Arial"/>
                <a:cs typeface="Arial"/>
              </a:rPr>
              <a:t>3 1 7 0 4 1 6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  <a:tabLst>
                <a:tab pos="231775" algn="l"/>
                <a:tab pos="463550" algn="l"/>
                <a:tab pos="695325" algn="l"/>
              </a:tabLst>
            </a:pPr>
            <a:r>
              <a:rPr sz="800" dirty="0">
                <a:latin typeface="Arial"/>
                <a:cs typeface="Arial"/>
              </a:rPr>
              <a:t>4	7	5	9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  <a:tabLst>
                <a:tab pos="463550" algn="l"/>
              </a:tabLst>
            </a:pPr>
            <a:r>
              <a:rPr sz="800" spc="-5" dirty="0">
                <a:latin typeface="Arial"/>
                <a:cs typeface="Arial"/>
              </a:rPr>
              <a:t>11	14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16">
            <a:extLst>
              <a:ext uri="{FF2B5EF4-FFF2-40B4-BE49-F238E27FC236}">
                <a16:creationId xmlns:a16="http://schemas.microsoft.com/office/drawing/2014/main" xmlns="" id="{6BCEB936-E605-4463-89FC-B0E937AD7A52}"/>
              </a:ext>
            </a:extLst>
          </p:cNvPr>
          <p:cNvSpPr/>
          <p:nvPr/>
        </p:nvSpPr>
        <p:spPr>
          <a:xfrm>
            <a:off x="2603500" y="3361621"/>
            <a:ext cx="2824480" cy="1003300"/>
          </a:xfrm>
          <a:custGeom>
            <a:avLst/>
            <a:gdLst/>
            <a:ahLst/>
            <a:cxnLst/>
            <a:rect l="l" t="t" r="r" b="b"/>
            <a:pathLst>
              <a:path w="2824479" h="1003300">
                <a:moveTo>
                  <a:pt x="0" y="0"/>
                </a:moveTo>
                <a:lnTo>
                  <a:pt x="2824226" y="1003300"/>
                </a:lnTo>
              </a:path>
            </a:pathLst>
          </a:custGeom>
          <a:ln w="28575">
            <a:solidFill>
              <a:srgbClr val="8080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7">
            <a:extLst>
              <a:ext uri="{FF2B5EF4-FFF2-40B4-BE49-F238E27FC236}">
                <a16:creationId xmlns:a16="http://schemas.microsoft.com/office/drawing/2014/main" xmlns="" id="{D82DAA0A-AA43-4DDA-8B1D-A12BA8563443}"/>
              </a:ext>
            </a:extLst>
          </p:cNvPr>
          <p:cNvSpPr/>
          <p:nvPr/>
        </p:nvSpPr>
        <p:spPr>
          <a:xfrm>
            <a:off x="3514725" y="3361621"/>
            <a:ext cx="2003425" cy="1003300"/>
          </a:xfrm>
          <a:custGeom>
            <a:avLst/>
            <a:gdLst/>
            <a:ahLst/>
            <a:cxnLst/>
            <a:rect l="l" t="t" r="r" b="b"/>
            <a:pathLst>
              <a:path w="2003425" h="1003300">
                <a:moveTo>
                  <a:pt x="0" y="0"/>
                </a:moveTo>
                <a:lnTo>
                  <a:pt x="2003425" y="1003300"/>
                </a:lnTo>
              </a:path>
            </a:pathLst>
          </a:custGeom>
          <a:ln w="28575">
            <a:solidFill>
              <a:srgbClr val="8080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8">
            <a:extLst>
              <a:ext uri="{FF2B5EF4-FFF2-40B4-BE49-F238E27FC236}">
                <a16:creationId xmlns:a16="http://schemas.microsoft.com/office/drawing/2014/main" xmlns="" id="{EC767554-5F65-4053-AA91-484B7D13DA64}"/>
              </a:ext>
            </a:extLst>
          </p:cNvPr>
          <p:cNvSpPr/>
          <p:nvPr/>
        </p:nvSpPr>
        <p:spPr>
          <a:xfrm>
            <a:off x="4425950" y="3361621"/>
            <a:ext cx="1275080" cy="1003300"/>
          </a:xfrm>
          <a:custGeom>
            <a:avLst/>
            <a:gdLst/>
            <a:ahLst/>
            <a:cxnLst/>
            <a:rect l="l" t="t" r="r" b="b"/>
            <a:pathLst>
              <a:path w="1275079" h="1003300">
                <a:moveTo>
                  <a:pt x="0" y="0"/>
                </a:moveTo>
                <a:lnTo>
                  <a:pt x="1274826" y="1003300"/>
                </a:lnTo>
              </a:path>
            </a:pathLst>
          </a:custGeom>
          <a:ln w="28575">
            <a:solidFill>
              <a:srgbClr val="8080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9">
            <a:extLst>
              <a:ext uri="{FF2B5EF4-FFF2-40B4-BE49-F238E27FC236}">
                <a16:creationId xmlns:a16="http://schemas.microsoft.com/office/drawing/2014/main" xmlns="" id="{DD5DA14F-353A-4C1A-AD65-5CDE61DA1579}"/>
              </a:ext>
            </a:extLst>
          </p:cNvPr>
          <p:cNvSpPr/>
          <p:nvPr/>
        </p:nvSpPr>
        <p:spPr>
          <a:xfrm>
            <a:off x="5427726" y="3361621"/>
            <a:ext cx="363855" cy="1003300"/>
          </a:xfrm>
          <a:custGeom>
            <a:avLst/>
            <a:gdLst/>
            <a:ahLst/>
            <a:cxnLst/>
            <a:rect l="l" t="t" r="r" b="b"/>
            <a:pathLst>
              <a:path w="363854" h="1003300">
                <a:moveTo>
                  <a:pt x="0" y="0"/>
                </a:moveTo>
                <a:lnTo>
                  <a:pt x="363474" y="1003300"/>
                </a:lnTo>
              </a:path>
            </a:pathLst>
          </a:custGeom>
          <a:ln w="28575">
            <a:solidFill>
              <a:srgbClr val="8080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0">
            <a:extLst>
              <a:ext uri="{FF2B5EF4-FFF2-40B4-BE49-F238E27FC236}">
                <a16:creationId xmlns:a16="http://schemas.microsoft.com/office/drawing/2014/main" xmlns="" id="{0B1020FC-FFB0-41CE-970C-38A37DFC772C}"/>
              </a:ext>
            </a:extLst>
          </p:cNvPr>
          <p:cNvSpPr/>
          <p:nvPr/>
        </p:nvSpPr>
        <p:spPr>
          <a:xfrm>
            <a:off x="6245986" y="3361621"/>
            <a:ext cx="2823845" cy="1003300"/>
          </a:xfrm>
          <a:custGeom>
            <a:avLst/>
            <a:gdLst/>
            <a:ahLst/>
            <a:cxnLst/>
            <a:rect l="l" t="t" r="r" b="b"/>
            <a:pathLst>
              <a:path w="2823845" h="1003300">
                <a:moveTo>
                  <a:pt x="2823464" y="0"/>
                </a:moveTo>
                <a:lnTo>
                  <a:pt x="0" y="1003300"/>
                </a:lnTo>
              </a:path>
            </a:pathLst>
          </a:custGeom>
          <a:ln w="28575">
            <a:solidFill>
              <a:srgbClr val="8080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1">
            <a:extLst>
              <a:ext uri="{FF2B5EF4-FFF2-40B4-BE49-F238E27FC236}">
                <a16:creationId xmlns:a16="http://schemas.microsoft.com/office/drawing/2014/main" xmlns="" id="{BBAF3252-545E-4814-8086-5B631CD66204}"/>
              </a:ext>
            </a:extLst>
          </p:cNvPr>
          <p:cNvSpPr/>
          <p:nvPr/>
        </p:nvSpPr>
        <p:spPr>
          <a:xfrm>
            <a:off x="6154928" y="3361621"/>
            <a:ext cx="2004060" cy="1003300"/>
          </a:xfrm>
          <a:custGeom>
            <a:avLst/>
            <a:gdLst/>
            <a:ahLst/>
            <a:cxnLst/>
            <a:rect l="l" t="t" r="r" b="b"/>
            <a:pathLst>
              <a:path w="2004060" h="1003300">
                <a:moveTo>
                  <a:pt x="2003679" y="0"/>
                </a:moveTo>
                <a:lnTo>
                  <a:pt x="0" y="1003300"/>
                </a:lnTo>
              </a:path>
            </a:pathLst>
          </a:custGeom>
          <a:ln w="28575">
            <a:solidFill>
              <a:srgbClr val="8080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2">
            <a:extLst>
              <a:ext uri="{FF2B5EF4-FFF2-40B4-BE49-F238E27FC236}">
                <a16:creationId xmlns:a16="http://schemas.microsoft.com/office/drawing/2014/main" xmlns="" id="{8B7B0610-E817-4675-A20D-409D7FFFA554}"/>
              </a:ext>
            </a:extLst>
          </p:cNvPr>
          <p:cNvSpPr/>
          <p:nvPr/>
        </p:nvSpPr>
        <p:spPr>
          <a:xfrm>
            <a:off x="5972809" y="3361621"/>
            <a:ext cx="1275080" cy="1003300"/>
          </a:xfrm>
          <a:custGeom>
            <a:avLst/>
            <a:gdLst/>
            <a:ahLst/>
            <a:cxnLst/>
            <a:rect l="l" t="t" r="r" b="b"/>
            <a:pathLst>
              <a:path w="1275079" h="1003300">
                <a:moveTo>
                  <a:pt x="1275079" y="0"/>
                </a:moveTo>
                <a:lnTo>
                  <a:pt x="0" y="1003300"/>
                </a:lnTo>
              </a:path>
            </a:pathLst>
          </a:custGeom>
          <a:ln w="28575">
            <a:solidFill>
              <a:srgbClr val="8080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23">
            <a:extLst>
              <a:ext uri="{FF2B5EF4-FFF2-40B4-BE49-F238E27FC236}">
                <a16:creationId xmlns:a16="http://schemas.microsoft.com/office/drawing/2014/main" xmlns="" id="{330FADA2-2552-4535-B39C-BF837B21F993}"/>
              </a:ext>
            </a:extLst>
          </p:cNvPr>
          <p:cNvSpPr/>
          <p:nvPr/>
        </p:nvSpPr>
        <p:spPr>
          <a:xfrm>
            <a:off x="5881751" y="3361621"/>
            <a:ext cx="364490" cy="1003300"/>
          </a:xfrm>
          <a:custGeom>
            <a:avLst/>
            <a:gdLst/>
            <a:ahLst/>
            <a:cxnLst/>
            <a:rect l="l" t="t" r="r" b="b"/>
            <a:pathLst>
              <a:path w="364489" h="1003300">
                <a:moveTo>
                  <a:pt x="364236" y="0"/>
                </a:moveTo>
                <a:lnTo>
                  <a:pt x="0" y="1003300"/>
                </a:lnTo>
              </a:path>
            </a:pathLst>
          </a:custGeom>
          <a:ln w="28575">
            <a:solidFill>
              <a:srgbClr val="8080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4">
            <a:extLst>
              <a:ext uri="{FF2B5EF4-FFF2-40B4-BE49-F238E27FC236}">
                <a16:creationId xmlns:a16="http://schemas.microsoft.com/office/drawing/2014/main" xmlns="" id="{5CADD44B-0EA8-4BD4-88CA-2399479D4B68}"/>
              </a:ext>
            </a:extLst>
          </p:cNvPr>
          <p:cNvSpPr txBox="1"/>
          <p:nvPr/>
        </p:nvSpPr>
        <p:spPr>
          <a:xfrm>
            <a:off x="9759442" y="3168582"/>
            <a:ext cx="8616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Level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8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blocks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25">
            <a:extLst>
              <a:ext uri="{FF2B5EF4-FFF2-40B4-BE49-F238E27FC236}">
                <a16:creationId xmlns:a16="http://schemas.microsoft.com/office/drawing/2014/main" xmlns="" id="{4104DB66-B11A-4D68-A6BA-5156DC141D54}"/>
              </a:ext>
            </a:extLst>
          </p:cNvPr>
          <p:cNvSpPr txBox="1"/>
          <p:nvPr/>
        </p:nvSpPr>
        <p:spPr>
          <a:xfrm>
            <a:off x="9777221" y="4235636"/>
            <a:ext cx="824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Level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1:</a:t>
            </a:r>
            <a:endParaRPr sz="1800">
              <a:latin typeface="Arial"/>
              <a:cs typeface="Arial"/>
            </a:endParaRPr>
          </a:p>
          <a:p>
            <a:pPr marL="52069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1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block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686625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Recursive </a:t>
            </a:r>
            <a:r>
              <a:rPr dirty="0"/>
              <a:t>Reduction</a:t>
            </a:r>
            <a:r>
              <a:rPr spc="-25" dirty="0"/>
              <a:t> </a:t>
            </a:r>
            <a:r>
              <a:rPr dirty="0"/>
              <a:t>Problems</a:t>
            </a:r>
          </a:p>
        </p:txBody>
      </p:sp>
      <p:sp>
        <p:nvSpPr>
          <p:cNvPr id="6" name="object 6"/>
          <p:cNvSpPr/>
          <p:nvPr/>
        </p:nvSpPr>
        <p:spPr>
          <a:xfrm>
            <a:off x="11094719" y="91439"/>
            <a:ext cx="954024" cy="798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D3B77468-229B-4C54-B79A-5F1E47424A9D}"/>
              </a:ext>
            </a:extLst>
          </p:cNvPr>
          <p:cNvGraphicFramePr>
            <a:graphicFrameLocks noGrp="1"/>
          </p:cNvGraphicFramePr>
          <p:nvPr/>
        </p:nvGraphicFramePr>
        <p:xfrm>
          <a:off x="3657600" y="1524000"/>
          <a:ext cx="623569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object 5">
            <a:extLst>
              <a:ext uri="{FF2B5EF4-FFF2-40B4-BE49-F238E27FC236}">
                <a16:creationId xmlns:a16="http://schemas.microsoft.com/office/drawing/2014/main" xmlns="" id="{9D60B054-AA96-4FDD-8D34-4B7B0C5C9FB4}"/>
              </a:ext>
            </a:extLst>
          </p:cNvPr>
          <p:cNvSpPr txBox="1"/>
          <p:nvPr/>
        </p:nvSpPr>
        <p:spPr>
          <a:xfrm>
            <a:off x="1240650" y="1596327"/>
            <a:ext cx="2367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Arial"/>
                <a:cs typeface="Arial"/>
              </a:rPr>
              <a:t>Values </a:t>
            </a:r>
            <a:r>
              <a:rPr sz="1600" b="1" spc="-5" dirty="0">
                <a:latin typeface="Arial"/>
                <a:cs typeface="Arial"/>
              </a:rPr>
              <a:t>(shared </a:t>
            </a:r>
            <a:r>
              <a:rPr sz="1600" b="1" spc="-10" dirty="0">
                <a:latin typeface="Arial"/>
                <a:cs typeface="Arial"/>
              </a:rPr>
              <a:t>memory)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xmlns="" id="{824DF28F-1523-4C5E-84FF-41B15E0328CB}"/>
              </a:ext>
            </a:extLst>
          </p:cNvPr>
          <p:cNvSpPr/>
          <p:nvPr/>
        </p:nvSpPr>
        <p:spPr>
          <a:xfrm>
            <a:off x="3727514" y="20907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5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xmlns="" id="{398221A2-5AB0-4459-8820-D8C4A2F0671C}"/>
              </a:ext>
            </a:extLst>
          </p:cNvPr>
          <p:cNvSpPr/>
          <p:nvPr/>
        </p:nvSpPr>
        <p:spPr>
          <a:xfrm>
            <a:off x="3727514" y="20907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xmlns="" id="{8D0CA269-E6CF-47EF-B103-33FDE170262B}"/>
              </a:ext>
            </a:extLst>
          </p:cNvPr>
          <p:cNvSpPr txBox="1"/>
          <p:nvPr/>
        </p:nvSpPr>
        <p:spPr>
          <a:xfrm>
            <a:off x="3796348" y="208921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xmlns="" id="{799CDBD2-543C-49B9-ACCE-1D64C194607F}"/>
              </a:ext>
            </a:extLst>
          </p:cNvPr>
          <p:cNvSpPr/>
          <p:nvPr/>
        </p:nvSpPr>
        <p:spPr>
          <a:xfrm>
            <a:off x="3802443" y="1881060"/>
            <a:ext cx="127000" cy="196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xmlns="" id="{8D21EF2B-9486-4A44-995D-A326AF08B613}"/>
              </a:ext>
            </a:extLst>
          </p:cNvPr>
          <p:cNvSpPr/>
          <p:nvPr/>
        </p:nvSpPr>
        <p:spPr>
          <a:xfrm>
            <a:off x="4014788" y="1880807"/>
            <a:ext cx="254000" cy="389255"/>
          </a:xfrm>
          <a:custGeom>
            <a:avLst/>
            <a:gdLst/>
            <a:ahLst/>
            <a:cxnLst/>
            <a:rect l="l" t="t" r="r" b="b"/>
            <a:pathLst>
              <a:path w="254000" h="389255">
                <a:moveTo>
                  <a:pt x="56387" y="266318"/>
                </a:moveTo>
                <a:lnTo>
                  <a:pt x="0" y="347979"/>
                </a:lnTo>
                <a:lnTo>
                  <a:pt x="90424" y="388746"/>
                </a:lnTo>
                <a:lnTo>
                  <a:pt x="77254" y="341375"/>
                </a:lnTo>
                <a:lnTo>
                  <a:pt x="64897" y="341375"/>
                </a:lnTo>
                <a:lnTo>
                  <a:pt x="57531" y="320420"/>
                </a:lnTo>
                <a:lnTo>
                  <a:pt x="70178" y="315924"/>
                </a:lnTo>
                <a:lnTo>
                  <a:pt x="56387" y="266318"/>
                </a:lnTo>
                <a:close/>
              </a:path>
              <a:path w="254000" h="389255">
                <a:moveTo>
                  <a:pt x="70178" y="315924"/>
                </a:moveTo>
                <a:lnTo>
                  <a:pt x="57531" y="320420"/>
                </a:lnTo>
                <a:lnTo>
                  <a:pt x="64897" y="341375"/>
                </a:lnTo>
                <a:lnTo>
                  <a:pt x="76150" y="337404"/>
                </a:lnTo>
                <a:lnTo>
                  <a:pt x="70178" y="315924"/>
                </a:lnTo>
                <a:close/>
              </a:path>
              <a:path w="254000" h="389255">
                <a:moveTo>
                  <a:pt x="76150" y="337404"/>
                </a:moveTo>
                <a:lnTo>
                  <a:pt x="64897" y="341375"/>
                </a:lnTo>
                <a:lnTo>
                  <a:pt x="77254" y="341375"/>
                </a:lnTo>
                <a:lnTo>
                  <a:pt x="76150" y="337404"/>
                </a:lnTo>
                <a:close/>
              </a:path>
              <a:path w="254000" h="389255">
                <a:moveTo>
                  <a:pt x="73886" y="314605"/>
                </a:moveTo>
                <a:lnTo>
                  <a:pt x="70178" y="315924"/>
                </a:lnTo>
                <a:lnTo>
                  <a:pt x="76150" y="337404"/>
                </a:lnTo>
                <a:lnTo>
                  <a:pt x="82931" y="335025"/>
                </a:lnTo>
                <a:lnTo>
                  <a:pt x="111442" y="315467"/>
                </a:lnTo>
                <a:lnTo>
                  <a:pt x="72517" y="315467"/>
                </a:lnTo>
                <a:lnTo>
                  <a:pt x="73886" y="314605"/>
                </a:lnTo>
                <a:close/>
              </a:path>
              <a:path w="254000" h="389255">
                <a:moveTo>
                  <a:pt x="74675" y="314325"/>
                </a:moveTo>
                <a:lnTo>
                  <a:pt x="73886" y="314605"/>
                </a:lnTo>
                <a:lnTo>
                  <a:pt x="72517" y="315467"/>
                </a:lnTo>
                <a:lnTo>
                  <a:pt x="74675" y="314325"/>
                </a:lnTo>
                <a:close/>
              </a:path>
              <a:path w="254000" h="389255">
                <a:moveTo>
                  <a:pt x="112871" y="314325"/>
                </a:moveTo>
                <a:lnTo>
                  <a:pt x="74675" y="314325"/>
                </a:lnTo>
                <a:lnTo>
                  <a:pt x="72517" y="315467"/>
                </a:lnTo>
                <a:lnTo>
                  <a:pt x="111442" y="315467"/>
                </a:lnTo>
                <a:lnTo>
                  <a:pt x="112871" y="314325"/>
                </a:lnTo>
                <a:close/>
              </a:path>
              <a:path w="254000" h="389255">
                <a:moveTo>
                  <a:pt x="231775" y="0"/>
                </a:moveTo>
                <a:lnTo>
                  <a:pt x="228726" y="47878"/>
                </a:lnTo>
                <a:lnTo>
                  <a:pt x="220090" y="94614"/>
                </a:lnTo>
                <a:lnTo>
                  <a:pt x="200533" y="154177"/>
                </a:lnTo>
                <a:lnTo>
                  <a:pt x="173608" y="208533"/>
                </a:lnTo>
                <a:lnTo>
                  <a:pt x="149351" y="244855"/>
                </a:lnTo>
                <a:lnTo>
                  <a:pt x="122174" y="276097"/>
                </a:lnTo>
                <a:lnTo>
                  <a:pt x="92837" y="301878"/>
                </a:lnTo>
                <a:lnTo>
                  <a:pt x="73886" y="314605"/>
                </a:lnTo>
                <a:lnTo>
                  <a:pt x="74675" y="314325"/>
                </a:lnTo>
                <a:lnTo>
                  <a:pt x="112871" y="314325"/>
                </a:lnTo>
                <a:lnTo>
                  <a:pt x="117475" y="310641"/>
                </a:lnTo>
                <a:lnTo>
                  <a:pt x="148208" y="280924"/>
                </a:lnTo>
                <a:lnTo>
                  <a:pt x="176402" y="245363"/>
                </a:lnTo>
                <a:lnTo>
                  <a:pt x="208152" y="191262"/>
                </a:lnTo>
                <a:lnTo>
                  <a:pt x="232663" y="131190"/>
                </a:lnTo>
                <a:lnTo>
                  <a:pt x="245363" y="83312"/>
                </a:lnTo>
                <a:lnTo>
                  <a:pt x="252602" y="33654"/>
                </a:lnTo>
                <a:lnTo>
                  <a:pt x="254000" y="634"/>
                </a:lnTo>
                <a:lnTo>
                  <a:pt x="231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xmlns="" id="{34B5248E-ACFB-48FD-8305-C5AF8D3E7206}"/>
              </a:ext>
            </a:extLst>
          </p:cNvPr>
          <p:cNvSpPr/>
          <p:nvPr/>
        </p:nvSpPr>
        <p:spPr>
          <a:xfrm>
            <a:off x="4505389" y="20907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xmlns="" id="{A6832F6C-E479-4C5C-A299-E253A6206E14}"/>
              </a:ext>
            </a:extLst>
          </p:cNvPr>
          <p:cNvSpPr/>
          <p:nvPr/>
        </p:nvSpPr>
        <p:spPr>
          <a:xfrm>
            <a:off x="4505389" y="20907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xmlns="" id="{C8C4C6AE-AAF5-4EA7-93FF-9C03A9B9F3A6}"/>
              </a:ext>
            </a:extLst>
          </p:cNvPr>
          <p:cNvSpPr txBox="1"/>
          <p:nvPr/>
        </p:nvSpPr>
        <p:spPr>
          <a:xfrm>
            <a:off x="4568508" y="20724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xmlns="" id="{43D81C1D-2B6D-414F-AC49-B4AB001C1161}"/>
              </a:ext>
            </a:extLst>
          </p:cNvPr>
          <p:cNvSpPr/>
          <p:nvPr/>
        </p:nvSpPr>
        <p:spPr>
          <a:xfrm>
            <a:off x="4580699" y="1881060"/>
            <a:ext cx="127000" cy="196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xmlns="" id="{49D6EFD1-FACB-4264-98BC-902A74DD385A}"/>
              </a:ext>
            </a:extLst>
          </p:cNvPr>
          <p:cNvSpPr/>
          <p:nvPr/>
        </p:nvSpPr>
        <p:spPr>
          <a:xfrm>
            <a:off x="4792663" y="1880807"/>
            <a:ext cx="255904" cy="389255"/>
          </a:xfrm>
          <a:custGeom>
            <a:avLst/>
            <a:gdLst/>
            <a:ahLst/>
            <a:cxnLst/>
            <a:rect l="l" t="t" r="r" b="b"/>
            <a:pathLst>
              <a:path w="255904" h="389255">
                <a:moveTo>
                  <a:pt x="56641" y="266572"/>
                </a:moveTo>
                <a:lnTo>
                  <a:pt x="0" y="347979"/>
                </a:lnTo>
                <a:lnTo>
                  <a:pt x="90424" y="389000"/>
                </a:lnTo>
                <a:lnTo>
                  <a:pt x="77352" y="341629"/>
                </a:lnTo>
                <a:lnTo>
                  <a:pt x="65024" y="341629"/>
                </a:lnTo>
                <a:lnTo>
                  <a:pt x="57530" y="320675"/>
                </a:lnTo>
                <a:lnTo>
                  <a:pt x="70302" y="316080"/>
                </a:lnTo>
                <a:lnTo>
                  <a:pt x="56641" y="266572"/>
                </a:lnTo>
                <a:close/>
              </a:path>
              <a:path w="255904" h="389255">
                <a:moveTo>
                  <a:pt x="70302" y="316080"/>
                </a:moveTo>
                <a:lnTo>
                  <a:pt x="57530" y="320675"/>
                </a:lnTo>
                <a:lnTo>
                  <a:pt x="65024" y="341629"/>
                </a:lnTo>
                <a:lnTo>
                  <a:pt x="76239" y="337595"/>
                </a:lnTo>
                <a:lnTo>
                  <a:pt x="70302" y="316080"/>
                </a:lnTo>
                <a:close/>
              </a:path>
              <a:path w="255904" h="389255">
                <a:moveTo>
                  <a:pt x="76239" y="337595"/>
                </a:moveTo>
                <a:lnTo>
                  <a:pt x="65024" y="341629"/>
                </a:lnTo>
                <a:lnTo>
                  <a:pt x="77352" y="341629"/>
                </a:lnTo>
                <a:lnTo>
                  <a:pt x="76239" y="337595"/>
                </a:lnTo>
                <a:close/>
              </a:path>
              <a:path w="255904" h="389255">
                <a:moveTo>
                  <a:pt x="73982" y="314757"/>
                </a:moveTo>
                <a:lnTo>
                  <a:pt x="70302" y="316080"/>
                </a:lnTo>
                <a:lnTo>
                  <a:pt x="76239" y="337595"/>
                </a:lnTo>
                <a:lnTo>
                  <a:pt x="82676" y="335279"/>
                </a:lnTo>
                <a:lnTo>
                  <a:pt x="83438" y="335025"/>
                </a:lnTo>
                <a:lnTo>
                  <a:pt x="84074" y="334644"/>
                </a:lnTo>
                <a:lnTo>
                  <a:pt x="84836" y="334263"/>
                </a:lnTo>
                <a:lnTo>
                  <a:pt x="96138" y="327151"/>
                </a:lnTo>
                <a:lnTo>
                  <a:pt x="107314" y="319277"/>
                </a:lnTo>
                <a:lnTo>
                  <a:pt x="112294" y="315340"/>
                </a:lnTo>
                <a:lnTo>
                  <a:pt x="73025" y="315340"/>
                </a:lnTo>
                <a:lnTo>
                  <a:pt x="73982" y="314757"/>
                </a:lnTo>
                <a:close/>
              </a:path>
              <a:path w="255904" h="389255">
                <a:moveTo>
                  <a:pt x="75184" y="314325"/>
                </a:moveTo>
                <a:lnTo>
                  <a:pt x="73982" y="314757"/>
                </a:lnTo>
                <a:lnTo>
                  <a:pt x="73025" y="315340"/>
                </a:lnTo>
                <a:lnTo>
                  <a:pt x="75184" y="314325"/>
                </a:lnTo>
                <a:close/>
              </a:path>
              <a:path w="255904" h="389255">
                <a:moveTo>
                  <a:pt x="113579" y="314325"/>
                </a:moveTo>
                <a:lnTo>
                  <a:pt x="75184" y="314325"/>
                </a:lnTo>
                <a:lnTo>
                  <a:pt x="73025" y="315340"/>
                </a:lnTo>
                <a:lnTo>
                  <a:pt x="112294" y="315340"/>
                </a:lnTo>
                <a:lnTo>
                  <a:pt x="113579" y="314325"/>
                </a:lnTo>
                <a:close/>
              </a:path>
              <a:path w="255904" h="389255">
                <a:moveTo>
                  <a:pt x="233425" y="0"/>
                </a:moveTo>
                <a:lnTo>
                  <a:pt x="230250" y="47878"/>
                </a:lnTo>
                <a:lnTo>
                  <a:pt x="221487" y="94487"/>
                </a:lnTo>
                <a:lnTo>
                  <a:pt x="201929" y="154177"/>
                </a:lnTo>
                <a:lnTo>
                  <a:pt x="174751" y="208533"/>
                </a:lnTo>
                <a:lnTo>
                  <a:pt x="150367" y="244728"/>
                </a:lnTo>
                <a:lnTo>
                  <a:pt x="123062" y="276097"/>
                </a:lnTo>
                <a:lnTo>
                  <a:pt x="93599" y="301751"/>
                </a:lnTo>
                <a:lnTo>
                  <a:pt x="73982" y="314757"/>
                </a:lnTo>
                <a:lnTo>
                  <a:pt x="75184" y="314325"/>
                </a:lnTo>
                <a:lnTo>
                  <a:pt x="113579" y="314325"/>
                </a:lnTo>
                <a:lnTo>
                  <a:pt x="118237" y="310641"/>
                </a:lnTo>
                <a:lnTo>
                  <a:pt x="149225" y="280796"/>
                </a:lnTo>
                <a:lnTo>
                  <a:pt x="177419" y="245363"/>
                </a:lnTo>
                <a:lnTo>
                  <a:pt x="209423" y="191262"/>
                </a:lnTo>
                <a:lnTo>
                  <a:pt x="234061" y="131190"/>
                </a:lnTo>
                <a:lnTo>
                  <a:pt x="246887" y="83184"/>
                </a:lnTo>
                <a:lnTo>
                  <a:pt x="254126" y="33654"/>
                </a:lnTo>
                <a:lnTo>
                  <a:pt x="255524" y="634"/>
                </a:lnTo>
                <a:lnTo>
                  <a:pt x="233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xmlns="" id="{EA3E6416-C8D8-4890-9965-CECADDC2BEE0}"/>
              </a:ext>
            </a:extLst>
          </p:cNvPr>
          <p:cNvSpPr/>
          <p:nvPr/>
        </p:nvSpPr>
        <p:spPr>
          <a:xfrm>
            <a:off x="5284788" y="20907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92" y="267574"/>
                </a:lnTo>
                <a:lnTo>
                  <a:pt x="218410" y="248084"/>
                </a:lnTo>
                <a:lnTo>
                  <a:pt x="248167" y="218365"/>
                </a:lnTo>
                <a:lnTo>
                  <a:pt x="267688" y="180679"/>
                </a:lnTo>
                <a:lnTo>
                  <a:pt x="274700" y="137287"/>
                </a:lnTo>
                <a:lnTo>
                  <a:pt x="267688" y="93894"/>
                </a:lnTo>
                <a:lnTo>
                  <a:pt x="248167" y="56208"/>
                </a:lnTo>
                <a:lnTo>
                  <a:pt x="218410" y="26489"/>
                </a:lnTo>
                <a:lnTo>
                  <a:pt x="180692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xmlns="" id="{D46F1A4E-87E9-4843-8FEE-E0CC60EC1C2F}"/>
              </a:ext>
            </a:extLst>
          </p:cNvPr>
          <p:cNvSpPr/>
          <p:nvPr/>
        </p:nvSpPr>
        <p:spPr>
          <a:xfrm>
            <a:off x="5284788" y="20907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92" y="6999"/>
                </a:lnTo>
                <a:lnTo>
                  <a:pt x="218410" y="26489"/>
                </a:lnTo>
                <a:lnTo>
                  <a:pt x="248167" y="56208"/>
                </a:lnTo>
                <a:lnTo>
                  <a:pt x="267688" y="93894"/>
                </a:lnTo>
                <a:lnTo>
                  <a:pt x="274700" y="137287"/>
                </a:lnTo>
                <a:lnTo>
                  <a:pt x="267688" y="180679"/>
                </a:lnTo>
                <a:lnTo>
                  <a:pt x="248167" y="218365"/>
                </a:lnTo>
                <a:lnTo>
                  <a:pt x="218410" y="248084"/>
                </a:lnTo>
                <a:lnTo>
                  <a:pt x="180692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xmlns="" id="{041FE5F2-9A0C-452C-B05D-4CED243F5C0B}"/>
              </a:ext>
            </a:extLst>
          </p:cNvPr>
          <p:cNvSpPr txBox="1"/>
          <p:nvPr/>
        </p:nvSpPr>
        <p:spPr>
          <a:xfrm>
            <a:off x="5348160" y="20724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xmlns="" id="{F084B995-F846-40D9-9FD2-367734C6923C}"/>
              </a:ext>
            </a:extLst>
          </p:cNvPr>
          <p:cNvSpPr/>
          <p:nvPr/>
        </p:nvSpPr>
        <p:spPr>
          <a:xfrm>
            <a:off x="5360226" y="1881060"/>
            <a:ext cx="127000" cy="196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xmlns="" id="{5778B0BE-44D3-4093-BA94-4C45719F2C83}"/>
              </a:ext>
            </a:extLst>
          </p:cNvPr>
          <p:cNvSpPr/>
          <p:nvPr/>
        </p:nvSpPr>
        <p:spPr>
          <a:xfrm>
            <a:off x="5572189" y="1880807"/>
            <a:ext cx="255904" cy="389255"/>
          </a:xfrm>
          <a:custGeom>
            <a:avLst/>
            <a:gdLst/>
            <a:ahLst/>
            <a:cxnLst/>
            <a:rect l="l" t="t" r="r" b="b"/>
            <a:pathLst>
              <a:path w="255904" h="389255">
                <a:moveTo>
                  <a:pt x="56514" y="266572"/>
                </a:moveTo>
                <a:lnTo>
                  <a:pt x="0" y="347979"/>
                </a:lnTo>
                <a:lnTo>
                  <a:pt x="90297" y="389000"/>
                </a:lnTo>
                <a:lnTo>
                  <a:pt x="77225" y="341629"/>
                </a:lnTo>
                <a:lnTo>
                  <a:pt x="64897" y="341629"/>
                </a:lnTo>
                <a:lnTo>
                  <a:pt x="57403" y="320675"/>
                </a:lnTo>
                <a:lnTo>
                  <a:pt x="70175" y="316080"/>
                </a:lnTo>
                <a:lnTo>
                  <a:pt x="56514" y="266572"/>
                </a:lnTo>
                <a:close/>
              </a:path>
              <a:path w="255904" h="389255">
                <a:moveTo>
                  <a:pt x="70175" y="316080"/>
                </a:moveTo>
                <a:lnTo>
                  <a:pt x="57403" y="320675"/>
                </a:lnTo>
                <a:lnTo>
                  <a:pt x="64897" y="341629"/>
                </a:lnTo>
                <a:lnTo>
                  <a:pt x="76112" y="337595"/>
                </a:lnTo>
                <a:lnTo>
                  <a:pt x="70175" y="316080"/>
                </a:lnTo>
                <a:close/>
              </a:path>
              <a:path w="255904" h="389255">
                <a:moveTo>
                  <a:pt x="76112" y="337595"/>
                </a:moveTo>
                <a:lnTo>
                  <a:pt x="64897" y="341629"/>
                </a:lnTo>
                <a:lnTo>
                  <a:pt x="77225" y="341629"/>
                </a:lnTo>
                <a:lnTo>
                  <a:pt x="76112" y="337595"/>
                </a:lnTo>
                <a:close/>
              </a:path>
              <a:path w="255904" h="389255">
                <a:moveTo>
                  <a:pt x="73855" y="314757"/>
                </a:moveTo>
                <a:lnTo>
                  <a:pt x="70175" y="316080"/>
                </a:lnTo>
                <a:lnTo>
                  <a:pt x="76112" y="337595"/>
                </a:lnTo>
                <a:lnTo>
                  <a:pt x="82550" y="335279"/>
                </a:lnTo>
                <a:lnTo>
                  <a:pt x="83312" y="335025"/>
                </a:lnTo>
                <a:lnTo>
                  <a:pt x="84074" y="334644"/>
                </a:lnTo>
                <a:lnTo>
                  <a:pt x="96138" y="327151"/>
                </a:lnTo>
                <a:lnTo>
                  <a:pt x="107187" y="319277"/>
                </a:lnTo>
                <a:lnTo>
                  <a:pt x="112167" y="315340"/>
                </a:lnTo>
                <a:lnTo>
                  <a:pt x="72898" y="315340"/>
                </a:lnTo>
                <a:lnTo>
                  <a:pt x="73855" y="314757"/>
                </a:lnTo>
                <a:close/>
              </a:path>
              <a:path w="255904" h="389255">
                <a:moveTo>
                  <a:pt x="75057" y="314325"/>
                </a:moveTo>
                <a:lnTo>
                  <a:pt x="73855" y="314757"/>
                </a:lnTo>
                <a:lnTo>
                  <a:pt x="72898" y="315340"/>
                </a:lnTo>
                <a:lnTo>
                  <a:pt x="75057" y="314325"/>
                </a:lnTo>
                <a:close/>
              </a:path>
              <a:path w="255904" h="389255">
                <a:moveTo>
                  <a:pt x="113452" y="314325"/>
                </a:moveTo>
                <a:lnTo>
                  <a:pt x="75057" y="314325"/>
                </a:lnTo>
                <a:lnTo>
                  <a:pt x="72898" y="315340"/>
                </a:lnTo>
                <a:lnTo>
                  <a:pt x="112167" y="315340"/>
                </a:lnTo>
                <a:lnTo>
                  <a:pt x="113452" y="314325"/>
                </a:lnTo>
                <a:close/>
              </a:path>
              <a:path w="255904" h="389255">
                <a:moveTo>
                  <a:pt x="233425" y="0"/>
                </a:moveTo>
                <a:lnTo>
                  <a:pt x="230250" y="47878"/>
                </a:lnTo>
                <a:lnTo>
                  <a:pt x="221487" y="94487"/>
                </a:lnTo>
                <a:lnTo>
                  <a:pt x="201929" y="154177"/>
                </a:lnTo>
                <a:lnTo>
                  <a:pt x="174751" y="208533"/>
                </a:lnTo>
                <a:lnTo>
                  <a:pt x="150240" y="244728"/>
                </a:lnTo>
                <a:lnTo>
                  <a:pt x="122936" y="276097"/>
                </a:lnTo>
                <a:lnTo>
                  <a:pt x="93472" y="301751"/>
                </a:lnTo>
                <a:lnTo>
                  <a:pt x="73855" y="314757"/>
                </a:lnTo>
                <a:lnTo>
                  <a:pt x="75057" y="314325"/>
                </a:lnTo>
                <a:lnTo>
                  <a:pt x="113452" y="314325"/>
                </a:lnTo>
                <a:lnTo>
                  <a:pt x="118110" y="310641"/>
                </a:lnTo>
                <a:lnTo>
                  <a:pt x="149098" y="280924"/>
                </a:lnTo>
                <a:lnTo>
                  <a:pt x="177419" y="245363"/>
                </a:lnTo>
                <a:lnTo>
                  <a:pt x="209423" y="191262"/>
                </a:lnTo>
                <a:lnTo>
                  <a:pt x="234061" y="131190"/>
                </a:lnTo>
                <a:lnTo>
                  <a:pt x="246887" y="83184"/>
                </a:lnTo>
                <a:lnTo>
                  <a:pt x="254126" y="33654"/>
                </a:lnTo>
                <a:lnTo>
                  <a:pt x="255524" y="634"/>
                </a:lnTo>
                <a:lnTo>
                  <a:pt x="233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xmlns="" id="{91116663-1931-45C7-A265-658939AD0D15}"/>
              </a:ext>
            </a:extLst>
          </p:cNvPr>
          <p:cNvSpPr/>
          <p:nvPr/>
        </p:nvSpPr>
        <p:spPr>
          <a:xfrm>
            <a:off x="6064314" y="20907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xmlns="" id="{3C4EE6FB-770F-45B0-87BA-4D2243E549A9}"/>
              </a:ext>
            </a:extLst>
          </p:cNvPr>
          <p:cNvSpPr/>
          <p:nvPr/>
        </p:nvSpPr>
        <p:spPr>
          <a:xfrm>
            <a:off x="6064314" y="20907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xmlns="" id="{486FCB8F-BC62-44A4-8C34-5BCA412A12E0}"/>
              </a:ext>
            </a:extLst>
          </p:cNvPr>
          <p:cNvSpPr txBox="1"/>
          <p:nvPr/>
        </p:nvSpPr>
        <p:spPr>
          <a:xfrm>
            <a:off x="6127559" y="20724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xmlns="" id="{B11FD671-CCF4-43D5-A1E7-7768F2A7A960}"/>
              </a:ext>
            </a:extLst>
          </p:cNvPr>
          <p:cNvSpPr/>
          <p:nvPr/>
        </p:nvSpPr>
        <p:spPr>
          <a:xfrm>
            <a:off x="6139624" y="1881060"/>
            <a:ext cx="127000" cy="196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xmlns="" id="{7AE92D91-9FBB-4567-AE27-FDD9EAC0698B}"/>
              </a:ext>
            </a:extLst>
          </p:cNvPr>
          <p:cNvSpPr/>
          <p:nvPr/>
        </p:nvSpPr>
        <p:spPr>
          <a:xfrm>
            <a:off x="6351588" y="1880807"/>
            <a:ext cx="255904" cy="389255"/>
          </a:xfrm>
          <a:custGeom>
            <a:avLst/>
            <a:gdLst/>
            <a:ahLst/>
            <a:cxnLst/>
            <a:rect l="l" t="t" r="r" b="b"/>
            <a:pathLst>
              <a:path w="255904" h="389255">
                <a:moveTo>
                  <a:pt x="56641" y="266572"/>
                </a:moveTo>
                <a:lnTo>
                  <a:pt x="0" y="347979"/>
                </a:lnTo>
                <a:lnTo>
                  <a:pt x="90297" y="389000"/>
                </a:lnTo>
                <a:lnTo>
                  <a:pt x="77274" y="341629"/>
                </a:lnTo>
                <a:lnTo>
                  <a:pt x="64897" y="341629"/>
                </a:lnTo>
                <a:lnTo>
                  <a:pt x="57530" y="320675"/>
                </a:lnTo>
                <a:lnTo>
                  <a:pt x="70256" y="316097"/>
                </a:lnTo>
                <a:lnTo>
                  <a:pt x="56641" y="266572"/>
                </a:lnTo>
                <a:close/>
              </a:path>
              <a:path w="255904" h="389255">
                <a:moveTo>
                  <a:pt x="70256" y="316097"/>
                </a:moveTo>
                <a:lnTo>
                  <a:pt x="57530" y="320675"/>
                </a:lnTo>
                <a:lnTo>
                  <a:pt x="64897" y="341629"/>
                </a:lnTo>
                <a:lnTo>
                  <a:pt x="76168" y="337604"/>
                </a:lnTo>
                <a:lnTo>
                  <a:pt x="70256" y="316097"/>
                </a:lnTo>
                <a:close/>
              </a:path>
              <a:path w="255904" h="389255">
                <a:moveTo>
                  <a:pt x="76168" y="337604"/>
                </a:moveTo>
                <a:lnTo>
                  <a:pt x="64897" y="341629"/>
                </a:lnTo>
                <a:lnTo>
                  <a:pt x="77274" y="341629"/>
                </a:lnTo>
                <a:lnTo>
                  <a:pt x="76168" y="337604"/>
                </a:lnTo>
                <a:close/>
              </a:path>
              <a:path w="255904" h="389255">
                <a:moveTo>
                  <a:pt x="73982" y="314757"/>
                </a:moveTo>
                <a:lnTo>
                  <a:pt x="70256" y="316097"/>
                </a:lnTo>
                <a:lnTo>
                  <a:pt x="76168" y="337604"/>
                </a:lnTo>
                <a:lnTo>
                  <a:pt x="82676" y="335279"/>
                </a:lnTo>
                <a:lnTo>
                  <a:pt x="83438" y="335025"/>
                </a:lnTo>
                <a:lnTo>
                  <a:pt x="84200" y="334644"/>
                </a:lnTo>
                <a:lnTo>
                  <a:pt x="96265" y="327151"/>
                </a:lnTo>
                <a:lnTo>
                  <a:pt x="107314" y="319277"/>
                </a:lnTo>
                <a:lnTo>
                  <a:pt x="112309" y="315340"/>
                </a:lnTo>
                <a:lnTo>
                  <a:pt x="73025" y="315340"/>
                </a:lnTo>
                <a:lnTo>
                  <a:pt x="73982" y="314757"/>
                </a:lnTo>
                <a:close/>
              </a:path>
              <a:path w="255904" h="389255">
                <a:moveTo>
                  <a:pt x="75184" y="314325"/>
                </a:moveTo>
                <a:lnTo>
                  <a:pt x="73982" y="314757"/>
                </a:lnTo>
                <a:lnTo>
                  <a:pt x="73025" y="315340"/>
                </a:lnTo>
                <a:lnTo>
                  <a:pt x="75184" y="314325"/>
                </a:lnTo>
                <a:close/>
              </a:path>
              <a:path w="255904" h="389255">
                <a:moveTo>
                  <a:pt x="113598" y="314325"/>
                </a:moveTo>
                <a:lnTo>
                  <a:pt x="75184" y="314325"/>
                </a:lnTo>
                <a:lnTo>
                  <a:pt x="73025" y="315340"/>
                </a:lnTo>
                <a:lnTo>
                  <a:pt x="112309" y="315340"/>
                </a:lnTo>
                <a:lnTo>
                  <a:pt x="113598" y="314325"/>
                </a:lnTo>
                <a:close/>
              </a:path>
              <a:path w="255904" h="389255">
                <a:moveTo>
                  <a:pt x="233425" y="0"/>
                </a:moveTo>
                <a:lnTo>
                  <a:pt x="230250" y="47878"/>
                </a:lnTo>
                <a:lnTo>
                  <a:pt x="221614" y="94487"/>
                </a:lnTo>
                <a:lnTo>
                  <a:pt x="201929" y="154177"/>
                </a:lnTo>
                <a:lnTo>
                  <a:pt x="174878" y="208533"/>
                </a:lnTo>
                <a:lnTo>
                  <a:pt x="150367" y="244728"/>
                </a:lnTo>
                <a:lnTo>
                  <a:pt x="123062" y="276097"/>
                </a:lnTo>
                <a:lnTo>
                  <a:pt x="93599" y="301878"/>
                </a:lnTo>
                <a:lnTo>
                  <a:pt x="73982" y="314757"/>
                </a:lnTo>
                <a:lnTo>
                  <a:pt x="75184" y="314325"/>
                </a:lnTo>
                <a:lnTo>
                  <a:pt x="113598" y="314325"/>
                </a:lnTo>
                <a:lnTo>
                  <a:pt x="118110" y="310768"/>
                </a:lnTo>
                <a:lnTo>
                  <a:pt x="149225" y="280924"/>
                </a:lnTo>
                <a:lnTo>
                  <a:pt x="177419" y="245363"/>
                </a:lnTo>
                <a:lnTo>
                  <a:pt x="209423" y="191262"/>
                </a:lnTo>
                <a:lnTo>
                  <a:pt x="234061" y="131190"/>
                </a:lnTo>
                <a:lnTo>
                  <a:pt x="247014" y="83184"/>
                </a:lnTo>
                <a:lnTo>
                  <a:pt x="254126" y="33654"/>
                </a:lnTo>
                <a:lnTo>
                  <a:pt x="255650" y="634"/>
                </a:lnTo>
                <a:lnTo>
                  <a:pt x="233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xmlns="" id="{FCB5C763-7BD3-4B31-88C1-C164D11BF96F}"/>
              </a:ext>
            </a:extLst>
          </p:cNvPr>
          <p:cNvSpPr/>
          <p:nvPr/>
        </p:nvSpPr>
        <p:spPr>
          <a:xfrm>
            <a:off x="6842189" y="20907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xmlns="" id="{E1E8603D-B991-40DC-B66E-3FB092A07AF6}"/>
              </a:ext>
            </a:extLst>
          </p:cNvPr>
          <p:cNvSpPr/>
          <p:nvPr/>
        </p:nvSpPr>
        <p:spPr>
          <a:xfrm>
            <a:off x="6842189" y="20907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xmlns="" id="{751429E6-5B06-45CD-B4C2-9AAD8B1A7A73}"/>
              </a:ext>
            </a:extLst>
          </p:cNvPr>
          <p:cNvSpPr txBox="1"/>
          <p:nvPr/>
        </p:nvSpPr>
        <p:spPr>
          <a:xfrm>
            <a:off x="6905689" y="20724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xmlns="" id="{E4B3C4AF-6279-49FA-9EB2-2277FF674526}"/>
              </a:ext>
            </a:extLst>
          </p:cNvPr>
          <p:cNvSpPr/>
          <p:nvPr/>
        </p:nvSpPr>
        <p:spPr>
          <a:xfrm>
            <a:off x="6917880" y="1881060"/>
            <a:ext cx="127000" cy="196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xmlns="" id="{34790A80-B84A-479B-9620-4CABFE3FEC8C}"/>
              </a:ext>
            </a:extLst>
          </p:cNvPr>
          <p:cNvSpPr/>
          <p:nvPr/>
        </p:nvSpPr>
        <p:spPr>
          <a:xfrm>
            <a:off x="7129463" y="1880807"/>
            <a:ext cx="255904" cy="389255"/>
          </a:xfrm>
          <a:custGeom>
            <a:avLst/>
            <a:gdLst/>
            <a:ahLst/>
            <a:cxnLst/>
            <a:rect l="l" t="t" r="r" b="b"/>
            <a:pathLst>
              <a:path w="255904" h="389255">
                <a:moveTo>
                  <a:pt x="56641" y="266572"/>
                </a:moveTo>
                <a:lnTo>
                  <a:pt x="0" y="347979"/>
                </a:lnTo>
                <a:lnTo>
                  <a:pt x="90297" y="389000"/>
                </a:lnTo>
                <a:lnTo>
                  <a:pt x="77274" y="341629"/>
                </a:lnTo>
                <a:lnTo>
                  <a:pt x="65024" y="341629"/>
                </a:lnTo>
                <a:lnTo>
                  <a:pt x="57530" y="320675"/>
                </a:lnTo>
                <a:lnTo>
                  <a:pt x="70256" y="316097"/>
                </a:lnTo>
                <a:lnTo>
                  <a:pt x="56641" y="266572"/>
                </a:lnTo>
                <a:close/>
              </a:path>
              <a:path w="255904" h="389255">
                <a:moveTo>
                  <a:pt x="70256" y="316097"/>
                </a:moveTo>
                <a:lnTo>
                  <a:pt x="57530" y="320675"/>
                </a:lnTo>
                <a:lnTo>
                  <a:pt x="65024" y="341629"/>
                </a:lnTo>
                <a:lnTo>
                  <a:pt x="76172" y="337619"/>
                </a:lnTo>
                <a:lnTo>
                  <a:pt x="70256" y="316097"/>
                </a:lnTo>
                <a:close/>
              </a:path>
              <a:path w="255904" h="389255">
                <a:moveTo>
                  <a:pt x="76172" y="337619"/>
                </a:moveTo>
                <a:lnTo>
                  <a:pt x="65024" y="341629"/>
                </a:lnTo>
                <a:lnTo>
                  <a:pt x="77274" y="341629"/>
                </a:lnTo>
                <a:lnTo>
                  <a:pt x="76172" y="337619"/>
                </a:lnTo>
                <a:close/>
              </a:path>
              <a:path w="255904" h="389255">
                <a:moveTo>
                  <a:pt x="73954" y="314767"/>
                </a:moveTo>
                <a:lnTo>
                  <a:pt x="70256" y="316097"/>
                </a:lnTo>
                <a:lnTo>
                  <a:pt x="76172" y="337619"/>
                </a:lnTo>
                <a:lnTo>
                  <a:pt x="82676" y="335279"/>
                </a:lnTo>
                <a:lnTo>
                  <a:pt x="112294" y="315340"/>
                </a:lnTo>
                <a:lnTo>
                  <a:pt x="73025" y="315340"/>
                </a:lnTo>
                <a:lnTo>
                  <a:pt x="73954" y="314767"/>
                </a:lnTo>
                <a:close/>
              </a:path>
              <a:path w="255904" h="389255">
                <a:moveTo>
                  <a:pt x="75184" y="314325"/>
                </a:moveTo>
                <a:lnTo>
                  <a:pt x="73954" y="314767"/>
                </a:lnTo>
                <a:lnTo>
                  <a:pt x="73025" y="315340"/>
                </a:lnTo>
                <a:lnTo>
                  <a:pt x="75184" y="314325"/>
                </a:lnTo>
                <a:close/>
              </a:path>
              <a:path w="255904" h="389255">
                <a:moveTo>
                  <a:pt x="113579" y="314325"/>
                </a:moveTo>
                <a:lnTo>
                  <a:pt x="75184" y="314325"/>
                </a:lnTo>
                <a:lnTo>
                  <a:pt x="73025" y="315340"/>
                </a:lnTo>
                <a:lnTo>
                  <a:pt x="112294" y="315340"/>
                </a:lnTo>
                <a:lnTo>
                  <a:pt x="113579" y="314325"/>
                </a:lnTo>
                <a:close/>
              </a:path>
              <a:path w="255904" h="389255">
                <a:moveTo>
                  <a:pt x="233425" y="0"/>
                </a:moveTo>
                <a:lnTo>
                  <a:pt x="230377" y="47878"/>
                </a:lnTo>
                <a:lnTo>
                  <a:pt x="221614" y="94487"/>
                </a:lnTo>
                <a:lnTo>
                  <a:pt x="202057" y="154177"/>
                </a:lnTo>
                <a:lnTo>
                  <a:pt x="174751" y="208533"/>
                </a:lnTo>
                <a:lnTo>
                  <a:pt x="150367" y="244728"/>
                </a:lnTo>
                <a:lnTo>
                  <a:pt x="123062" y="276097"/>
                </a:lnTo>
                <a:lnTo>
                  <a:pt x="93599" y="301751"/>
                </a:lnTo>
                <a:lnTo>
                  <a:pt x="73954" y="314767"/>
                </a:lnTo>
                <a:lnTo>
                  <a:pt x="75184" y="314325"/>
                </a:lnTo>
                <a:lnTo>
                  <a:pt x="113579" y="314325"/>
                </a:lnTo>
                <a:lnTo>
                  <a:pt x="118237" y="310641"/>
                </a:lnTo>
                <a:lnTo>
                  <a:pt x="149225" y="280924"/>
                </a:lnTo>
                <a:lnTo>
                  <a:pt x="177546" y="245363"/>
                </a:lnTo>
                <a:lnTo>
                  <a:pt x="209550" y="191262"/>
                </a:lnTo>
                <a:lnTo>
                  <a:pt x="234061" y="131190"/>
                </a:lnTo>
                <a:lnTo>
                  <a:pt x="247014" y="83184"/>
                </a:lnTo>
                <a:lnTo>
                  <a:pt x="254253" y="33654"/>
                </a:lnTo>
                <a:lnTo>
                  <a:pt x="255650" y="634"/>
                </a:lnTo>
                <a:lnTo>
                  <a:pt x="233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1">
            <a:extLst>
              <a:ext uri="{FF2B5EF4-FFF2-40B4-BE49-F238E27FC236}">
                <a16:creationId xmlns:a16="http://schemas.microsoft.com/office/drawing/2014/main" xmlns="" id="{7825AD4E-2125-4898-A37E-D720A7D3139C}"/>
              </a:ext>
            </a:extLst>
          </p:cNvPr>
          <p:cNvSpPr/>
          <p:nvPr/>
        </p:nvSpPr>
        <p:spPr>
          <a:xfrm>
            <a:off x="7621588" y="20907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6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6" y="274574"/>
                </a:lnTo>
                <a:lnTo>
                  <a:pt x="180692" y="267574"/>
                </a:lnTo>
                <a:lnTo>
                  <a:pt x="218410" y="248084"/>
                </a:lnTo>
                <a:lnTo>
                  <a:pt x="248167" y="218365"/>
                </a:lnTo>
                <a:lnTo>
                  <a:pt x="267688" y="180679"/>
                </a:lnTo>
                <a:lnTo>
                  <a:pt x="274700" y="137287"/>
                </a:lnTo>
                <a:lnTo>
                  <a:pt x="267688" y="93894"/>
                </a:lnTo>
                <a:lnTo>
                  <a:pt x="248167" y="56208"/>
                </a:lnTo>
                <a:lnTo>
                  <a:pt x="218410" y="26489"/>
                </a:lnTo>
                <a:lnTo>
                  <a:pt x="180692" y="6999"/>
                </a:lnTo>
                <a:lnTo>
                  <a:pt x="137286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xmlns="" id="{F9FEAE46-0CB0-462B-98D8-49CB8F619FFD}"/>
              </a:ext>
            </a:extLst>
          </p:cNvPr>
          <p:cNvSpPr/>
          <p:nvPr/>
        </p:nvSpPr>
        <p:spPr>
          <a:xfrm>
            <a:off x="7621588" y="20907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6" y="0"/>
                </a:lnTo>
                <a:lnTo>
                  <a:pt x="180692" y="6999"/>
                </a:lnTo>
                <a:lnTo>
                  <a:pt x="218410" y="26489"/>
                </a:lnTo>
                <a:lnTo>
                  <a:pt x="248167" y="56208"/>
                </a:lnTo>
                <a:lnTo>
                  <a:pt x="267688" y="93894"/>
                </a:lnTo>
                <a:lnTo>
                  <a:pt x="274700" y="137287"/>
                </a:lnTo>
                <a:lnTo>
                  <a:pt x="267688" y="180679"/>
                </a:lnTo>
                <a:lnTo>
                  <a:pt x="248167" y="218365"/>
                </a:lnTo>
                <a:lnTo>
                  <a:pt x="218410" y="248084"/>
                </a:lnTo>
                <a:lnTo>
                  <a:pt x="180692" y="267574"/>
                </a:lnTo>
                <a:lnTo>
                  <a:pt x="137286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xmlns="" id="{C796017C-8A00-452D-9058-A0B25A8052F3}"/>
              </a:ext>
            </a:extLst>
          </p:cNvPr>
          <p:cNvSpPr txBox="1"/>
          <p:nvPr/>
        </p:nvSpPr>
        <p:spPr>
          <a:xfrm>
            <a:off x="7621080" y="207245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xmlns="" id="{EC759848-130D-494F-9867-AEB2799CCD2C}"/>
              </a:ext>
            </a:extLst>
          </p:cNvPr>
          <p:cNvSpPr/>
          <p:nvPr/>
        </p:nvSpPr>
        <p:spPr>
          <a:xfrm>
            <a:off x="7697406" y="1881060"/>
            <a:ext cx="127000" cy="196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xmlns="" id="{BA3E0631-BE19-47D0-8934-2C89CF931658}"/>
              </a:ext>
            </a:extLst>
          </p:cNvPr>
          <p:cNvSpPr/>
          <p:nvPr/>
        </p:nvSpPr>
        <p:spPr>
          <a:xfrm>
            <a:off x="7908861" y="1880807"/>
            <a:ext cx="257810" cy="389255"/>
          </a:xfrm>
          <a:custGeom>
            <a:avLst/>
            <a:gdLst/>
            <a:ahLst/>
            <a:cxnLst/>
            <a:rect l="l" t="t" r="r" b="b"/>
            <a:pathLst>
              <a:path w="257809" h="389255">
                <a:moveTo>
                  <a:pt x="56896" y="266700"/>
                </a:moveTo>
                <a:lnTo>
                  <a:pt x="0" y="347979"/>
                </a:lnTo>
                <a:lnTo>
                  <a:pt x="90297" y="389254"/>
                </a:lnTo>
                <a:lnTo>
                  <a:pt x="77351" y="341756"/>
                </a:lnTo>
                <a:lnTo>
                  <a:pt x="65024" y="341756"/>
                </a:lnTo>
                <a:lnTo>
                  <a:pt x="57657" y="320801"/>
                </a:lnTo>
                <a:lnTo>
                  <a:pt x="70402" y="316256"/>
                </a:lnTo>
                <a:lnTo>
                  <a:pt x="56896" y="266700"/>
                </a:lnTo>
                <a:close/>
              </a:path>
              <a:path w="257809" h="389255">
                <a:moveTo>
                  <a:pt x="70402" y="316256"/>
                </a:moveTo>
                <a:lnTo>
                  <a:pt x="57657" y="320801"/>
                </a:lnTo>
                <a:lnTo>
                  <a:pt x="65024" y="341756"/>
                </a:lnTo>
                <a:lnTo>
                  <a:pt x="76259" y="337749"/>
                </a:lnTo>
                <a:lnTo>
                  <a:pt x="70402" y="316256"/>
                </a:lnTo>
                <a:close/>
              </a:path>
              <a:path w="257809" h="389255">
                <a:moveTo>
                  <a:pt x="76259" y="337749"/>
                </a:moveTo>
                <a:lnTo>
                  <a:pt x="65024" y="341756"/>
                </a:lnTo>
                <a:lnTo>
                  <a:pt x="77351" y="341756"/>
                </a:lnTo>
                <a:lnTo>
                  <a:pt x="76259" y="337749"/>
                </a:lnTo>
                <a:close/>
              </a:path>
              <a:path w="257809" h="389255">
                <a:moveTo>
                  <a:pt x="74631" y="314748"/>
                </a:moveTo>
                <a:lnTo>
                  <a:pt x="70402" y="316256"/>
                </a:lnTo>
                <a:lnTo>
                  <a:pt x="76259" y="337749"/>
                </a:lnTo>
                <a:lnTo>
                  <a:pt x="83184" y="335279"/>
                </a:lnTo>
                <a:lnTo>
                  <a:pt x="83947" y="335025"/>
                </a:lnTo>
                <a:lnTo>
                  <a:pt x="84708" y="334644"/>
                </a:lnTo>
                <a:lnTo>
                  <a:pt x="96900" y="327151"/>
                </a:lnTo>
                <a:lnTo>
                  <a:pt x="107950" y="319277"/>
                </a:lnTo>
                <a:lnTo>
                  <a:pt x="113062" y="315340"/>
                </a:lnTo>
                <a:lnTo>
                  <a:pt x="73659" y="315340"/>
                </a:lnTo>
                <a:lnTo>
                  <a:pt x="74631" y="314748"/>
                </a:lnTo>
                <a:close/>
              </a:path>
              <a:path w="257809" h="389255">
                <a:moveTo>
                  <a:pt x="75819" y="314325"/>
                </a:moveTo>
                <a:lnTo>
                  <a:pt x="74631" y="314748"/>
                </a:lnTo>
                <a:lnTo>
                  <a:pt x="73659" y="315340"/>
                </a:lnTo>
                <a:lnTo>
                  <a:pt x="75819" y="314325"/>
                </a:lnTo>
                <a:close/>
              </a:path>
              <a:path w="257809" h="389255">
                <a:moveTo>
                  <a:pt x="114381" y="314325"/>
                </a:moveTo>
                <a:lnTo>
                  <a:pt x="75819" y="314325"/>
                </a:lnTo>
                <a:lnTo>
                  <a:pt x="73659" y="315340"/>
                </a:lnTo>
                <a:lnTo>
                  <a:pt x="113062" y="315340"/>
                </a:lnTo>
                <a:lnTo>
                  <a:pt x="114381" y="314325"/>
                </a:lnTo>
                <a:close/>
              </a:path>
              <a:path w="257809" h="389255">
                <a:moveTo>
                  <a:pt x="235076" y="0"/>
                </a:moveTo>
                <a:lnTo>
                  <a:pt x="232028" y="47878"/>
                </a:lnTo>
                <a:lnTo>
                  <a:pt x="223139" y="94487"/>
                </a:lnTo>
                <a:lnTo>
                  <a:pt x="203453" y="154050"/>
                </a:lnTo>
                <a:lnTo>
                  <a:pt x="176022" y="208533"/>
                </a:lnTo>
                <a:lnTo>
                  <a:pt x="151510" y="244728"/>
                </a:lnTo>
                <a:lnTo>
                  <a:pt x="123951" y="276097"/>
                </a:lnTo>
                <a:lnTo>
                  <a:pt x="94360" y="301751"/>
                </a:lnTo>
                <a:lnTo>
                  <a:pt x="74631" y="314748"/>
                </a:lnTo>
                <a:lnTo>
                  <a:pt x="75819" y="314325"/>
                </a:lnTo>
                <a:lnTo>
                  <a:pt x="114381" y="314325"/>
                </a:lnTo>
                <a:lnTo>
                  <a:pt x="118999" y="310768"/>
                </a:lnTo>
                <a:lnTo>
                  <a:pt x="150114" y="280924"/>
                </a:lnTo>
                <a:lnTo>
                  <a:pt x="178561" y="245363"/>
                </a:lnTo>
                <a:lnTo>
                  <a:pt x="210820" y="191388"/>
                </a:lnTo>
                <a:lnTo>
                  <a:pt x="235711" y="131190"/>
                </a:lnTo>
                <a:lnTo>
                  <a:pt x="248539" y="83312"/>
                </a:lnTo>
                <a:lnTo>
                  <a:pt x="255904" y="33654"/>
                </a:lnTo>
                <a:lnTo>
                  <a:pt x="257301" y="634"/>
                </a:lnTo>
                <a:lnTo>
                  <a:pt x="2350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xmlns="" id="{A538D664-8BF0-49C6-90BC-A2283D9C3771}"/>
              </a:ext>
            </a:extLst>
          </p:cNvPr>
          <p:cNvSpPr/>
          <p:nvPr/>
        </p:nvSpPr>
        <p:spPr>
          <a:xfrm>
            <a:off x="8401114" y="20907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xmlns="" id="{89B97767-6823-40E5-9F32-27161FEFA2C2}"/>
              </a:ext>
            </a:extLst>
          </p:cNvPr>
          <p:cNvSpPr/>
          <p:nvPr/>
        </p:nvSpPr>
        <p:spPr>
          <a:xfrm>
            <a:off x="8401114" y="20907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xmlns="" id="{972FAA7D-D73F-4C26-A7A7-1E9737B7326E}"/>
              </a:ext>
            </a:extLst>
          </p:cNvPr>
          <p:cNvSpPr txBox="1"/>
          <p:nvPr/>
        </p:nvSpPr>
        <p:spPr>
          <a:xfrm>
            <a:off x="8400732" y="207245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xmlns="" id="{B8E2332D-0139-49E2-BA1A-86E162409B6C}"/>
              </a:ext>
            </a:extLst>
          </p:cNvPr>
          <p:cNvSpPr/>
          <p:nvPr/>
        </p:nvSpPr>
        <p:spPr>
          <a:xfrm>
            <a:off x="8476932" y="1881060"/>
            <a:ext cx="127000" cy="1969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0">
            <a:extLst>
              <a:ext uri="{FF2B5EF4-FFF2-40B4-BE49-F238E27FC236}">
                <a16:creationId xmlns:a16="http://schemas.microsoft.com/office/drawing/2014/main" xmlns="" id="{57E22C5D-AC32-4D37-9112-68F3EA2DC982}"/>
              </a:ext>
            </a:extLst>
          </p:cNvPr>
          <p:cNvSpPr/>
          <p:nvPr/>
        </p:nvSpPr>
        <p:spPr>
          <a:xfrm>
            <a:off x="8688388" y="1880807"/>
            <a:ext cx="257175" cy="389255"/>
          </a:xfrm>
          <a:custGeom>
            <a:avLst/>
            <a:gdLst/>
            <a:ahLst/>
            <a:cxnLst/>
            <a:rect l="l" t="t" r="r" b="b"/>
            <a:pathLst>
              <a:path w="257175" h="389255">
                <a:moveTo>
                  <a:pt x="56896" y="266700"/>
                </a:moveTo>
                <a:lnTo>
                  <a:pt x="0" y="347979"/>
                </a:lnTo>
                <a:lnTo>
                  <a:pt x="90297" y="389254"/>
                </a:lnTo>
                <a:lnTo>
                  <a:pt x="77351" y="341756"/>
                </a:lnTo>
                <a:lnTo>
                  <a:pt x="65024" y="341756"/>
                </a:lnTo>
                <a:lnTo>
                  <a:pt x="57657" y="320801"/>
                </a:lnTo>
                <a:lnTo>
                  <a:pt x="70402" y="316256"/>
                </a:lnTo>
                <a:lnTo>
                  <a:pt x="56896" y="266700"/>
                </a:lnTo>
                <a:close/>
              </a:path>
              <a:path w="257175" h="389255">
                <a:moveTo>
                  <a:pt x="70402" y="316256"/>
                </a:moveTo>
                <a:lnTo>
                  <a:pt x="57657" y="320801"/>
                </a:lnTo>
                <a:lnTo>
                  <a:pt x="65024" y="341756"/>
                </a:lnTo>
                <a:lnTo>
                  <a:pt x="76259" y="337749"/>
                </a:lnTo>
                <a:lnTo>
                  <a:pt x="70402" y="316256"/>
                </a:lnTo>
                <a:close/>
              </a:path>
              <a:path w="257175" h="389255">
                <a:moveTo>
                  <a:pt x="76259" y="337749"/>
                </a:moveTo>
                <a:lnTo>
                  <a:pt x="65024" y="341756"/>
                </a:lnTo>
                <a:lnTo>
                  <a:pt x="77351" y="341756"/>
                </a:lnTo>
                <a:lnTo>
                  <a:pt x="76259" y="337749"/>
                </a:lnTo>
                <a:close/>
              </a:path>
              <a:path w="257175" h="389255">
                <a:moveTo>
                  <a:pt x="74603" y="314758"/>
                </a:moveTo>
                <a:lnTo>
                  <a:pt x="70402" y="316256"/>
                </a:lnTo>
                <a:lnTo>
                  <a:pt x="76259" y="337749"/>
                </a:lnTo>
                <a:lnTo>
                  <a:pt x="83184" y="335279"/>
                </a:lnTo>
                <a:lnTo>
                  <a:pt x="83947" y="335025"/>
                </a:lnTo>
                <a:lnTo>
                  <a:pt x="84708" y="334644"/>
                </a:lnTo>
                <a:lnTo>
                  <a:pt x="96774" y="327151"/>
                </a:lnTo>
                <a:lnTo>
                  <a:pt x="107950" y="319277"/>
                </a:lnTo>
                <a:lnTo>
                  <a:pt x="113003" y="315340"/>
                </a:lnTo>
                <a:lnTo>
                  <a:pt x="73659" y="315340"/>
                </a:lnTo>
                <a:lnTo>
                  <a:pt x="74603" y="314758"/>
                </a:lnTo>
                <a:close/>
              </a:path>
              <a:path w="257175" h="389255">
                <a:moveTo>
                  <a:pt x="75819" y="314325"/>
                </a:moveTo>
                <a:lnTo>
                  <a:pt x="74603" y="314758"/>
                </a:lnTo>
                <a:lnTo>
                  <a:pt x="73659" y="315340"/>
                </a:lnTo>
                <a:lnTo>
                  <a:pt x="75819" y="314325"/>
                </a:lnTo>
                <a:close/>
              </a:path>
              <a:path w="257175" h="389255">
                <a:moveTo>
                  <a:pt x="114307" y="314325"/>
                </a:moveTo>
                <a:lnTo>
                  <a:pt x="75819" y="314325"/>
                </a:lnTo>
                <a:lnTo>
                  <a:pt x="73659" y="315340"/>
                </a:lnTo>
                <a:lnTo>
                  <a:pt x="113003" y="315340"/>
                </a:lnTo>
                <a:lnTo>
                  <a:pt x="114307" y="314325"/>
                </a:lnTo>
                <a:close/>
              </a:path>
              <a:path w="257175" h="389255">
                <a:moveTo>
                  <a:pt x="234950" y="0"/>
                </a:moveTo>
                <a:lnTo>
                  <a:pt x="231901" y="47878"/>
                </a:lnTo>
                <a:lnTo>
                  <a:pt x="223011" y="94487"/>
                </a:lnTo>
                <a:lnTo>
                  <a:pt x="203326" y="154050"/>
                </a:lnTo>
                <a:lnTo>
                  <a:pt x="176022" y="208533"/>
                </a:lnTo>
                <a:lnTo>
                  <a:pt x="151383" y="244728"/>
                </a:lnTo>
                <a:lnTo>
                  <a:pt x="123951" y="276097"/>
                </a:lnTo>
                <a:lnTo>
                  <a:pt x="94233" y="301751"/>
                </a:lnTo>
                <a:lnTo>
                  <a:pt x="74603" y="314758"/>
                </a:lnTo>
                <a:lnTo>
                  <a:pt x="75819" y="314325"/>
                </a:lnTo>
                <a:lnTo>
                  <a:pt x="114307" y="314325"/>
                </a:lnTo>
                <a:lnTo>
                  <a:pt x="118872" y="310768"/>
                </a:lnTo>
                <a:lnTo>
                  <a:pt x="150114" y="280924"/>
                </a:lnTo>
                <a:lnTo>
                  <a:pt x="178561" y="245363"/>
                </a:lnTo>
                <a:lnTo>
                  <a:pt x="210820" y="191388"/>
                </a:lnTo>
                <a:lnTo>
                  <a:pt x="235584" y="131190"/>
                </a:lnTo>
                <a:lnTo>
                  <a:pt x="248411" y="83312"/>
                </a:lnTo>
                <a:lnTo>
                  <a:pt x="255777" y="33654"/>
                </a:lnTo>
                <a:lnTo>
                  <a:pt x="257175" y="634"/>
                </a:lnTo>
                <a:lnTo>
                  <a:pt x="234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1">
            <a:extLst>
              <a:ext uri="{FF2B5EF4-FFF2-40B4-BE49-F238E27FC236}">
                <a16:creationId xmlns:a16="http://schemas.microsoft.com/office/drawing/2014/main" xmlns="" id="{97D51095-4397-44B3-A43B-CAAB3612D6DE}"/>
              </a:ext>
            </a:extLst>
          </p:cNvPr>
          <p:cNvSpPr/>
          <p:nvPr/>
        </p:nvSpPr>
        <p:spPr>
          <a:xfrm>
            <a:off x="9180513" y="20907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6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6" y="274574"/>
                </a:lnTo>
                <a:lnTo>
                  <a:pt x="180692" y="267574"/>
                </a:lnTo>
                <a:lnTo>
                  <a:pt x="218410" y="248084"/>
                </a:lnTo>
                <a:lnTo>
                  <a:pt x="248167" y="218365"/>
                </a:lnTo>
                <a:lnTo>
                  <a:pt x="267688" y="180679"/>
                </a:lnTo>
                <a:lnTo>
                  <a:pt x="274700" y="137287"/>
                </a:lnTo>
                <a:lnTo>
                  <a:pt x="267688" y="93894"/>
                </a:lnTo>
                <a:lnTo>
                  <a:pt x="248167" y="56208"/>
                </a:lnTo>
                <a:lnTo>
                  <a:pt x="218410" y="26489"/>
                </a:lnTo>
                <a:lnTo>
                  <a:pt x="180692" y="6999"/>
                </a:lnTo>
                <a:lnTo>
                  <a:pt x="137286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xmlns="" id="{F6BC294B-C4FF-43FD-A7AC-68269B65730E}"/>
              </a:ext>
            </a:extLst>
          </p:cNvPr>
          <p:cNvSpPr/>
          <p:nvPr/>
        </p:nvSpPr>
        <p:spPr>
          <a:xfrm>
            <a:off x="9180513" y="20907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6" y="0"/>
                </a:lnTo>
                <a:lnTo>
                  <a:pt x="180692" y="6999"/>
                </a:lnTo>
                <a:lnTo>
                  <a:pt x="218410" y="26489"/>
                </a:lnTo>
                <a:lnTo>
                  <a:pt x="248167" y="56208"/>
                </a:lnTo>
                <a:lnTo>
                  <a:pt x="267688" y="93894"/>
                </a:lnTo>
                <a:lnTo>
                  <a:pt x="274700" y="137287"/>
                </a:lnTo>
                <a:lnTo>
                  <a:pt x="267688" y="180679"/>
                </a:lnTo>
                <a:lnTo>
                  <a:pt x="248167" y="218365"/>
                </a:lnTo>
                <a:lnTo>
                  <a:pt x="218410" y="248084"/>
                </a:lnTo>
                <a:lnTo>
                  <a:pt x="180692" y="267574"/>
                </a:lnTo>
                <a:lnTo>
                  <a:pt x="137286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3">
            <a:extLst>
              <a:ext uri="{FF2B5EF4-FFF2-40B4-BE49-F238E27FC236}">
                <a16:creationId xmlns:a16="http://schemas.microsoft.com/office/drawing/2014/main" xmlns="" id="{8D260ABD-ECB2-493D-AE1E-B90785DAAFDC}"/>
              </a:ext>
            </a:extLst>
          </p:cNvPr>
          <p:cNvSpPr txBox="1"/>
          <p:nvPr/>
        </p:nvSpPr>
        <p:spPr>
          <a:xfrm>
            <a:off x="9180385" y="207245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4">
            <a:extLst>
              <a:ext uri="{FF2B5EF4-FFF2-40B4-BE49-F238E27FC236}">
                <a16:creationId xmlns:a16="http://schemas.microsoft.com/office/drawing/2014/main" xmlns="" id="{2106AB91-D52B-44E6-BD24-6BEC44AA07B1}"/>
              </a:ext>
            </a:extLst>
          </p:cNvPr>
          <p:cNvSpPr/>
          <p:nvPr/>
        </p:nvSpPr>
        <p:spPr>
          <a:xfrm>
            <a:off x="9256331" y="1881060"/>
            <a:ext cx="127000" cy="196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5">
            <a:extLst>
              <a:ext uri="{FF2B5EF4-FFF2-40B4-BE49-F238E27FC236}">
                <a16:creationId xmlns:a16="http://schemas.microsoft.com/office/drawing/2014/main" xmlns="" id="{42C32FBA-8E2B-490B-9564-7073669AA7FB}"/>
              </a:ext>
            </a:extLst>
          </p:cNvPr>
          <p:cNvSpPr/>
          <p:nvPr/>
        </p:nvSpPr>
        <p:spPr>
          <a:xfrm>
            <a:off x="9467914" y="1880807"/>
            <a:ext cx="257175" cy="389255"/>
          </a:xfrm>
          <a:custGeom>
            <a:avLst/>
            <a:gdLst/>
            <a:ahLst/>
            <a:cxnLst/>
            <a:rect l="l" t="t" r="r" b="b"/>
            <a:pathLst>
              <a:path w="257175" h="389255">
                <a:moveTo>
                  <a:pt x="56896" y="266700"/>
                </a:moveTo>
                <a:lnTo>
                  <a:pt x="0" y="347979"/>
                </a:lnTo>
                <a:lnTo>
                  <a:pt x="90170" y="389254"/>
                </a:lnTo>
                <a:lnTo>
                  <a:pt x="77274" y="341756"/>
                </a:lnTo>
                <a:lnTo>
                  <a:pt x="65024" y="341756"/>
                </a:lnTo>
                <a:lnTo>
                  <a:pt x="57530" y="320801"/>
                </a:lnTo>
                <a:lnTo>
                  <a:pt x="70344" y="316232"/>
                </a:lnTo>
                <a:lnTo>
                  <a:pt x="56896" y="266700"/>
                </a:lnTo>
                <a:close/>
              </a:path>
              <a:path w="257175" h="389255">
                <a:moveTo>
                  <a:pt x="70344" y="316232"/>
                </a:moveTo>
                <a:lnTo>
                  <a:pt x="57530" y="320801"/>
                </a:lnTo>
                <a:lnTo>
                  <a:pt x="65024" y="341756"/>
                </a:lnTo>
                <a:lnTo>
                  <a:pt x="76192" y="337773"/>
                </a:lnTo>
                <a:lnTo>
                  <a:pt x="70344" y="316232"/>
                </a:lnTo>
                <a:close/>
              </a:path>
              <a:path w="257175" h="389255">
                <a:moveTo>
                  <a:pt x="76192" y="337773"/>
                </a:moveTo>
                <a:lnTo>
                  <a:pt x="65024" y="341756"/>
                </a:lnTo>
                <a:lnTo>
                  <a:pt x="77274" y="341756"/>
                </a:lnTo>
                <a:lnTo>
                  <a:pt x="76192" y="337773"/>
                </a:lnTo>
                <a:close/>
              </a:path>
              <a:path w="257175" h="389255">
                <a:moveTo>
                  <a:pt x="74504" y="314748"/>
                </a:moveTo>
                <a:lnTo>
                  <a:pt x="70344" y="316232"/>
                </a:lnTo>
                <a:lnTo>
                  <a:pt x="76192" y="337773"/>
                </a:lnTo>
                <a:lnTo>
                  <a:pt x="83184" y="335279"/>
                </a:lnTo>
                <a:lnTo>
                  <a:pt x="112935" y="315340"/>
                </a:lnTo>
                <a:lnTo>
                  <a:pt x="73532" y="315340"/>
                </a:lnTo>
                <a:lnTo>
                  <a:pt x="74504" y="314748"/>
                </a:lnTo>
                <a:close/>
              </a:path>
              <a:path w="257175" h="389255">
                <a:moveTo>
                  <a:pt x="75692" y="314325"/>
                </a:moveTo>
                <a:lnTo>
                  <a:pt x="74504" y="314748"/>
                </a:lnTo>
                <a:lnTo>
                  <a:pt x="73532" y="315340"/>
                </a:lnTo>
                <a:lnTo>
                  <a:pt x="75692" y="314325"/>
                </a:lnTo>
                <a:close/>
              </a:path>
              <a:path w="257175" h="389255">
                <a:moveTo>
                  <a:pt x="114254" y="314325"/>
                </a:moveTo>
                <a:lnTo>
                  <a:pt x="75692" y="314325"/>
                </a:lnTo>
                <a:lnTo>
                  <a:pt x="73532" y="315340"/>
                </a:lnTo>
                <a:lnTo>
                  <a:pt x="112935" y="315340"/>
                </a:lnTo>
                <a:lnTo>
                  <a:pt x="114254" y="314325"/>
                </a:lnTo>
                <a:close/>
              </a:path>
              <a:path w="257175" h="389255">
                <a:moveTo>
                  <a:pt x="234950" y="0"/>
                </a:moveTo>
                <a:lnTo>
                  <a:pt x="231775" y="47878"/>
                </a:lnTo>
                <a:lnTo>
                  <a:pt x="223012" y="94487"/>
                </a:lnTo>
                <a:lnTo>
                  <a:pt x="203326" y="154050"/>
                </a:lnTo>
                <a:lnTo>
                  <a:pt x="175895" y="208533"/>
                </a:lnTo>
                <a:lnTo>
                  <a:pt x="151383" y="244728"/>
                </a:lnTo>
                <a:lnTo>
                  <a:pt x="123825" y="276097"/>
                </a:lnTo>
                <a:lnTo>
                  <a:pt x="94233" y="301751"/>
                </a:lnTo>
                <a:lnTo>
                  <a:pt x="74504" y="314748"/>
                </a:lnTo>
                <a:lnTo>
                  <a:pt x="75692" y="314325"/>
                </a:lnTo>
                <a:lnTo>
                  <a:pt x="114254" y="314325"/>
                </a:lnTo>
                <a:lnTo>
                  <a:pt x="118872" y="310768"/>
                </a:lnTo>
                <a:lnTo>
                  <a:pt x="150114" y="280924"/>
                </a:lnTo>
                <a:lnTo>
                  <a:pt x="178434" y="245363"/>
                </a:lnTo>
                <a:lnTo>
                  <a:pt x="210693" y="191388"/>
                </a:lnTo>
                <a:lnTo>
                  <a:pt x="235457" y="131190"/>
                </a:lnTo>
                <a:lnTo>
                  <a:pt x="248284" y="83312"/>
                </a:lnTo>
                <a:lnTo>
                  <a:pt x="255650" y="33654"/>
                </a:lnTo>
                <a:lnTo>
                  <a:pt x="257048" y="634"/>
                </a:lnTo>
                <a:lnTo>
                  <a:pt x="234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" name="object 46">
            <a:extLst>
              <a:ext uri="{FF2B5EF4-FFF2-40B4-BE49-F238E27FC236}">
                <a16:creationId xmlns:a16="http://schemas.microsoft.com/office/drawing/2014/main" xmlns="" id="{93CE27A9-5D2F-416B-91CE-90D9DDDDE7B5}"/>
              </a:ext>
            </a:extLst>
          </p:cNvPr>
          <p:cNvGraphicFramePr>
            <a:graphicFrameLocks noGrp="1"/>
          </p:cNvGraphicFramePr>
          <p:nvPr/>
        </p:nvGraphicFramePr>
        <p:xfrm>
          <a:off x="3657600" y="2540000"/>
          <a:ext cx="623569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0" name="object 47">
            <a:extLst>
              <a:ext uri="{FF2B5EF4-FFF2-40B4-BE49-F238E27FC236}">
                <a16:creationId xmlns:a16="http://schemas.microsoft.com/office/drawing/2014/main" xmlns="" id="{8CCD04F4-C4BC-4D6C-B47F-404A13A609B1}"/>
              </a:ext>
            </a:extLst>
          </p:cNvPr>
          <p:cNvSpPr/>
          <p:nvPr/>
        </p:nvSpPr>
        <p:spPr>
          <a:xfrm>
            <a:off x="3727514" y="31067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137287" y="0"/>
                </a:moveTo>
                <a:lnTo>
                  <a:pt x="93894" y="6950"/>
                </a:lnTo>
                <a:lnTo>
                  <a:pt x="56208" y="26434"/>
                </a:lnTo>
                <a:lnTo>
                  <a:pt x="26470" y="56208"/>
                </a:lnTo>
                <a:lnTo>
                  <a:pt x="6997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68" y="93882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8">
            <a:extLst>
              <a:ext uri="{FF2B5EF4-FFF2-40B4-BE49-F238E27FC236}">
                <a16:creationId xmlns:a16="http://schemas.microsoft.com/office/drawing/2014/main" xmlns="" id="{D2101C82-ACA9-4C49-9DED-CDC99AE3ECA2}"/>
              </a:ext>
            </a:extLst>
          </p:cNvPr>
          <p:cNvSpPr/>
          <p:nvPr/>
        </p:nvSpPr>
        <p:spPr>
          <a:xfrm>
            <a:off x="3727514" y="31067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0" y="137287"/>
                </a:moveTo>
                <a:lnTo>
                  <a:pt x="6999" y="93882"/>
                </a:lnTo>
                <a:lnTo>
                  <a:pt x="26489" y="56171"/>
                </a:lnTo>
                <a:lnTo>
                  <a:pt x="56208" y="26434"/>
                </a:lnTo>
                <a:lnTo>
                  <a:pt x="93894" y="6950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9">
            <a:extLst>
              <a:ext uri="{FF2B5EF4-FFF2-40B4-BE49-F238E27FC236}">
                <a16:creationId xmlns:a16="http://schemas.microsoft.com/office/drawing/2014/main" xmlns="" id="{AD5C2D79-59B6-4521-B6E3-B0409DF8797F}"/>
              </a:ext>
            </a:extLst>
          </p:cNvPr>
          <p:cNvSpPr txBox="1"/>
          <p:nvPr/>
        </p:nvSpPr>
        <p:spPr>
          <a:xfrm>
            <a:off x="3796348" y="3105467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3" name="object 50">
            <a:extLst>
              <a:ext uri="{FF2B5EF4-FFF2-40B4-BE49-F238E27FC236}">
                <a16:creationId xmlns:a16="http://schemas.microsoft.com/office/drawing/2014/main" xmlns="" id="{3921AE33-148E-4AE9-8728-A2497DB0DF2A}"/>
              </a:ext>
            </a:extLst>
          </p:cNvPr>
          <p:cNvSpPr/>
          <p:nvPr/>
        </p:nvSpPr>
        <p:spPr>
          <a:xfrm>
            <a:off x="3802443" y="2897188"/>
            <a:ext cx="127000" cy="1968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1">
            <a:extLst>
              <a:ext uri="{FF2B5EF4-FFF2-40B4-BE49-F238E27FC236}">
                <a16:creationId xmlns:a16="http://schemas.microsoft.com/office/drawing/2014/main" xmlns="" id="{95814F1B-A3E0-42A2-886F-0FCBC5A306DE}"/>
              </a:ext>
            </a:extLst>
          </p:cNvPr>
          <p:cNvSpPr/>
          <p:nvPr/>
        </p:nvSpPr>
        <p:spPr>
          <a:xfrm>
            <a:off x="4014788" y="2896553"/>
            <a:ext cx="643255" cy="408305"/>
          </a:xfrm>
          <a:custGeom>
            <a:avLst/>
            <a:gdLst/>
            <a:ahLst/>
            <a:cxnLst/>
            <a:rect l="l" t="t" r="r" b="b"/>
            <a:pathLst>
              <a:path w="643254" h="408304">
                <a:moveTo>
                  <a:pt x="73279" y="281432"/>
                </a:moveTo>
                <a:lnTo>
                  <a:pt x="0" y="348234"/>
                </a:lnTo>
                <a:lnTo>
                  <a:pt x="78993" y="408305"/>
                </a:lnTo>
                <a:lnTo>
                  <a:pt x="76659" y="356488"/>
                </a:lnTo>
                <a:lnTo>
                  <a:pt x="64135" y="356488"/>
                </a:lnTo>
                <a:lnTo>
                  <a:pt x="62737" y="334263"/>
                </a:lnTo>
                <a:lnTo>
                  <a:pt x="75622" y="333466"/>
                </a:lnTo>
                <a:lnTo>
                  <a:pt x="73279" y="281432"/>
                </a:lnTo>
                <a:close/>
              </a:path>
              <a:path w="643254" h="408304">
                <a:moveTo>
                  <a:pt x="75622" y="333466"/>
                </a:moveTo>
                <a:lnTo>
                  <a:pt x="62737" y="334263"/>
                </a:lnTo>
                <a:lnTo>
                  <a:pt x="64135" y="356488"/>
                </a:lnTo>
                <a:lnTo>
                  <a:pt x="76623" y="355689"/>
                </a:lnTo>
                <a:lnTo>
                  <a:pt x="75622" y="333466"/>
                </a:lnTo>
                <a:close/>
              </a:path>
              <a:path w="643254" h="408304">
                <a:moveTo>
                  <a:pt x="76623" y="355689"/>
                </a:moveTo>
                <a:lnTo>
                  <a:pt x="64135" y="356488"/>
                </a:lnTo>
                <a:lnTo>
                  <a:pt x="76659" y="356488"/>
                </a:lnTo>
                <a:lnTo>
                  <a:pt x="76623" y="355689"/>
                </a:lnTo>
                <a:close/>
              </a:path>
              <a:path w="643254" h="408304">
                <a:moveTo>
                  <a:pt x="620776" y="0"/>
                </a:moveTo>
                <a:lnTo>
                  <a:pt x="613028" y="46355"/>
                </a:lnTo>
                <a:lnTo>
                  <a:pt x="591058" y="91694"/>
                </a:lnTo>
                <a:lnTo>
                  <a:pt x="555625" y="135889"/>
                </a:lnTo>
                <a:lnTo>
                  <a:pt x="525272" y="164592"/>
                </a:lnTo>
                <a:lnTo>
                  <a:pt x="489965" y="191897"/>
                </a:lnTo>
                <a:lnTo>
                  <a:pt x="450341" y="217678"/>
                </a:lnTo>
                <a:lnTo>
                  <a:pt x="406526" y="241808"/>
                </a:lnTo>
                <a:lnTo>
                  <a:pt x="359410" y="263779"/>
                </a:lnTo>
                <a:lnTo>
                  <a:pt x="309117" y="283337"/>
                </a:lnTo>
                <a:lnTo>
                  <a:pt x="256412" y="300228"/>
                </a:lnTo>
                <a:lnTo>
                  <a:pt x="201422" y="314325"/>
                </a:lnTo>
                <a:lnTo>
                  <a:pt x="144906" y="325247"/>
                </a:lnTo>
                <a:lnTo>
                  <a:pt x="87375" y="332739"/>
                </a:lnTo>
                <a:lnTo>
                  <a:pt x="75622" y="333466"/>
                </a:lnTo>
                <a:lnTo>
                  <a:pt x="76623" y="355689"/>
                </a:lnTo>
                <a:lnTo>
                  <a:pt x="119506" y="351409"/>
                </a:lnTo>
                <a:lnTo>
                  <a:pt x="177926" y="341884"/>
                </a:lnTo>
                <a:lnTo>
                  <a:pt x="234950" y="329057"/>
                </a:lnTo>
                <a:lnTo>
                  <a:pt x="290067" y="313182"/>
                </a:lnTo>
                <a:lnTo>
                  <a:pt x="342900" y="294386"/>
                </a:lnTo>
                <a:lnTo>
                  <a:pt x="393064" y="273050"/>
                </a:lnTo>
                <a:lnTo>
                  <a:pt x="439927" y="249174"/>
                </a:lnTo>
                <a:lnTo>
                  <a:pt x="483108" y="223393"/>
                </a:lnTo>
                <a:lnTo>
                  <a:pt x="522224" y="195580"/>
                </a:lnTo>
                <a:lnTo>
                  <a:pt x="556767" y="166116"/>
                </a:lnTo>
                <a:lnTo>
                  <a:pt x="586232" y="135128"/>
                </a:lnTo>
                <a:lnTo>
                  <a:pt x="610108" y="102870"/>
                </a:lnTo>
                <a:lnTo>
                  <a:pt x="634491" y="52324"/>
                </a:lnTo>
                <a:lnTo>
                  <a:pt x="642874" y="1270"/>
                </a:lnTo>
                <a:lnTo>
                  <a:pt x="620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2">
            <a:extLst>
              <a:ext uri="{FF2B5EF4-FFF2-40B4-BE49-F238E27FC236}">
                <a16:creationId xmlns:a16="http://schemas.microsoft.com/office/drawing/2014/main" xmlns="" id="{67D57D19-E30F-4B11-A50A-DA4EDA89ACCD}"/>
              </a:ext>
            </a:extLst>
          </p:cNvPr>
          <p:cNvSpPr/>
          <p:nvPr/>
        </p:nvSpPr>
        <p:spPr>
          <a:xfrm>
            <a:off x="5284788" y="31067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37287" y="0"/>
                </a:moveTo>
                <a:lnTo>
                  <a:pt x="93894" y="6950"/>
                </a:lnTo>
                <a:lnTo>
                  <a:pt x="56208" y="26434"/>
                </a:lnTo>
                <a:lnTo>
                  <a:pt x="26470" y="56208"/>
                </a:lnTo>
                <a:lnTo>
                  <a:pt x="6997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92" y="267574"/>
                </a:lnTo>
                <a:lnTo>
                  <a:pt x="218410" y="248084"/>
                </a:lnTo>
                <a:lnTo>
                  <a:pt x="248167" y="218365"/>
                </a:lnTo>
                <a:lnTo>
                  <a:pt x="267688" y="180679"/>
                </a:lnTo>
                <a:lnTo>
                  <a:pt x="274700" y="137287"/>
                </a:lnTo>
                <a:lnTo>
                  <a:pt x="267682" y="93882"/>
                </a:lnTo>
                <a:lnTo>
                  <a:pt x="248167" y="56208"/>
                </a:lnTo>
                <a:lnTo>
                  <a:pt x="218410" y="26489"/>
                </a:lnTo>
                <a:lnTo>
                  <a:pt x="180692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3">
            <a:extLst>
              <a:ext uri="{FF2B5EF4-FFF2-40B4-BE49-F238E27FC236}">
                <a16:creationId xmlns:a16="http://schemas.microsoft.com/office/drawing/2014/main" xmlns="" id="{F6EB2275-E3DC-4194-875A-7F789A0B34DD}"/>
              </a:ext>
            </a:extLst>
          </p:cNvPr>
          <p:cNvSpPr/>
          <p:nvPr/>
        </p:nvSpPr>
        <p:spPr>
          <a:xfrm>
            <a:off x="5284788" y="31067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137287"/>
                </a:moveTo>
                <a:lnTo>
                  <a:pt x="6999" y="93882"/>
                </a:lnTo>
                <a:lnTo>
                  <a:pt x="26489" y="56171"/>
                </a:lnTo>
                <a:lnTo>
                  <a:pt x="56208" y="26434"/>
                </a:lnTo>
                <a:lnTo>
                  <a:pt x="93894" y="6950"/>
                </a:lnTo>
                <a:lnTo>
                  <a:pt x="137287" y="0"/>
                </a:lnTo>
                <a:lnTo>
                  <a:pt x="180692" y="6999"/>
                </a:lnTo>
                <a:lnTo>
                  <a:pt x="218410" y="26489"/>
                </a:lnTo>
                <a:lnTo>
                  <a:pt x="248167" y="56208"/>
                </a:lnTo>
                <a:lnTo>
                  <a:pt x="267688" y="93894"/>
                </a:lnTo>
                <a:lnTo>
                  <a:pt x="274700" y="137287"/>
                </a:lnTo>
                <a:lnTo>
                  <a:pt x="267688" y="180679"/>
                </a:lnTo>
                <a:lnTo>
                  <a:pt x="248167" y="218365"/>
                </a:lnTo>
                <a:lnTo>
                  <a:pt x="218410" y="248084"/>
                </a:lnTo>
                <a:lnTo>
                  <a:pt x="180692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4">
            <a:extLst>
              <a:ext uri="{FF2B5EF4-FFF2-40B4-BE49-F238E27FC236}">
                <a16:creationId xmlns:a16="http://schemas.microsoft.com/office/drawing/2014/main" xmlns="" id="{0F1972E9-FAB8-4EB3-A4E1-E4E2D6AEB49A}"/>
              </a:ext>
            </a:extLst>
          </p:cNvPr>
          <p:cNvSpPr txBox="1"/>
          <p:nvPr/>
        </p:nvSpPr>
        <p:spPr>
          <a:xfrm>
            <a:off x="5348160" y="30887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4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xmlns="" id="{6C9A5E24-6791-4256-A051-6F8B985F2A25}"/>
              </a:ext>
            </a:extLst>
          </p:cNvPr>
          <p:cNvSpPr/>
          <p:nvPr/>
        </p:nvSpPr>
        <p:spPr>
          <a:xfrm>
            <a:off x="5360226" y="2897188"/>
            <a:ext cx="127000" cy="1968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6">
            <a:extLst>
              <a:ext uri="{FF2B5EF4-FFF2-40B4-BE49-F238E27FC236}">
                <a16:creationId xmlns:a16="http://schemas.microsoft.com/office/drawing/2014/main" xmlns="" id="{78EC858A-5D8D-4C26-B6DC-2EBF11BD32EB}"/>
              </a:ext>
            </a:extLst>
          </p:cNvPr>
          <p:cNvSpPr/>
          <p:nvPr/>
        </p:nvSpPr>
        <p:spPr>
          <a:xfrm>
            <a:off x="5572189" y="2896553"/>
            <a:ext cx="644525" cy="408305"/>
          </a:xfrm>
          <a:custGeom>
            <a:avLst/>
            <a:gdLst/>
            <a:ahLst/>
            <a:cxnLst/>
            <a:rect l="l" t="t" r="r" b="b"/>
            <a:pathLst>
              <a:path w="644525" h="408304">
                <a:moveTo>
                  <a:pt x="73278" y="281432"/>
                </a:moveTo>
                <a:lnTo>
                  <a:pt x="0" y="348234"/>
                </a:lnTo>
                <a:lnTo>
                  <a:pt x="78994" y="408305"/>
                </a:lnTo>
                <a:lnTo>
                  <a:pt x="76659" y="356488"/>
                </a:lnTo>
                <a:lnTo>
                  <a:pt x="64135" y="356488"/>
                </a:lnTo>
                <a:lnTo>
                  <a:pt x="62737" y="334391"/>
                </a:lnTo>
                <a:lnTo>
                  <a:pt x="75625" y="333531"/>
                </a:lnTo>
                <a:lnTo>
                  <a:pt x="73278" y="281432"/>
                </a:lnTo>
                <a:close/>
              </a:path>
              <a:path w="644525" h="408304">
                <a:moveTo>
                  <a:pt x="75625" y="333531"/>
                </a:moveTo>
                <a:lnTo>
                  <a:pt x="62737" y="334391"/>
                </a:lnTo>
                <a:lnTo>
                  <a:pt x="64135" y="356488"/>
                </a:lnTo>
                <a:lnTo>
                  <a:pt x="76624" y="355693"/>
                </a:lnTo>
                <a:lnTo>
                  <a:pt x="75625" y="333531"/>
                </a:lnTo>
                <a:close/>
              </a:path>
              <a:path w="644525" h="408304">
                <a:moveTo>
                  <a:pt x="76624" y="355693"/>
                </a:moveTo>
                <a:lnTo>
                  <a:pt x="64135" y="356488"/>
                </a:lnTo>
                <a:lnTo>
                  <a:pt x="76659" y="356488"/>
                </a:lnTo>
                <a:lnTo>
                  <a:pt x="76624" y="355693"/>
                </a:lnTo>
                <a:close/>
              </a:path>
              <a:path w="644525" h="408304">
                <a:moveTo>
                  <a:pt x="622300" y="0"/>
                </a:moveTo>
                <a:lnTo>
                  <a:pt x="614552" y="46355"/>
                </a:lnTo>
                <a:lnTo>
                  <a:pt x="592454" y="91694"/>
                </a:lnTo>
                <a:lnTo>
                  <a:pt x="557022" y="135889"/>
                </a:lnTo>
                <a:lnTo>
                  <a:pt x="526541" y="164592"/>
                </a:lnTo>
                <a:lnTo>
                  <a:pt x="491236" y="191897"/>
                </a:lnTo>
                <a:lnTo>
                  <a:pt x="451358" y="217678"/>
                </a:lnTo>
                <a:lnTo>
                  <a:pt x="407543" y="241808"/>
                </a:lnTo>
                <a:lnTo>
                  <a:pt x="360172" y="263779"/>
                </a:lnTo>
                <a:lnTo>
                  <a:pt x="309879" y="283337"/>
                </a:lnTo>
                <a:lnTo>
                  <a:pt x="256921" y="300228"/>
                </a:lnTo>
                <a:lnTo>
                  <a:pt x="201929" y="314325"/>
                </a:lnTo>
                <a:lnTo>
                  <a:pt x="145287" y="325247"/>
                </a:lnTo>
                <a:lnTo>
                  <a:pt x="87502" y="332739"/>
                </a:lnTo>
                <a:lnTo>
                  <a:pt x="75625" y="333531"/>
                </a:lnTo>
                <a:lnTo>
                  <a:pt x="76624" y="355693"/>
                </a:lnTo>
                <a:lnTo>
                  <a:pt x="119634" y="351409"/>
                </a:lnTo>
                <a:lnTo>
                  <a:pt x="178308" y="341884"/>
                </a:lnTo>
                <a:lnTo>
                  <a:pt x="235458" y="329057"/>
                </a:lnTo>
                <a:lnTo>
                  <a:pt x="290829" y="313182"/>
                </a:lnTo>
                <a:lnTo>
                  <a:pt x="343662" y="294386"/>
                </a:lnTo>
                <a:lnTo>
                  <a:pt x="393953" y="273050"/>
                </a:lnTo>
                <a:lnTo>
                  <a:pt x="440944" y="249174"/>
                </a:lnTo>
                <a:lnTo>
                  <a:pt x="484250" y="223393"/>
                </a:lnTo>
                <a:lnTo>
                  <a:pt x="523494" y="195580"/>
                </a:lnTo>
                <a:lnTo>
                  <a:pt x="558038" y="166116"/>
                </a:lnTo>
                <a:lnTo>
                  <a:pt x="587628" y="135128"/>
                </a:lnTo>
                <a:lnTo>
                  <a:pt x="611632" y="102870"/>
                </a:lnTo>
                <a:lnTo>
                  <a:pt x="636015" y="52324"/>
                </a:lnTo>
                <a:lnTo>
                  <a:pt x="644525" y="1270"/>
                </a:lnTo>
                <a:lnTo>
                  <a:pt x="622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7">
            <a:extLst>
              <a:ext uri="{FF2B5EF4-FFF2-40B4-BE49-F238E27FC236}">
                <a16:creationId xmlns:a16="http://schemas.microsoft.com/office/drawing/2014/main" xmlns="" id="{288247BA-4597-4329-B806-E7069DA5E4CB}"/>
              </a:ext>
            </a:extLst>
          </p:cNvPr>
          <p:cNvSpPr/>
          <p:nvPr/>
        </p:nvSpPr>
        <p:spPr>
          <a:xfrm>
            <a:off x="6842189" y="31067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37287" y="0"/>
                </a:moveTo>
                <a:lnTo>
                  <a:pt x="93894" y="6950"/>
                </a:lnTo>
                <a:lnTo>
                  <a:pt x="56208" y="26434"/>
                </a:lnTo>
                <a:lnTo>
                  <a:pt x="26470" y="56208"/>
                </a:lnTo>
                <a:lnTo>
                  <a:pt x="6997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68" y="93882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8">
            <a:extLst>
              <a:ext uri="{FF2B5EF4-FFF2-40B4-BE49-F238E27FC236}">
                <a16:creationId xmlns:a16="http://schemas.microsoft.com/office/drawing/2014/main" xmlns="" id="{0AA7EB24-0206-44EE-97D6-EB6817FB5181}"/>
              </a:ext>
            </a:extLst>
          </p:cNvPr>
          <p:cNvSpPr/>
          <p:nvPr/>
        </p:nvSpPr>
        <p:spPr>
          <a:xfrm>
            <a:off x="6842189" y="31067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137287"/>
                </a:moveTo>
                <a:lnTo>
                  <a:pt x="6999" y="93882"/>
                </a:lnTo>
                <a:lnTo>
                  <a:pt x="26489" y="56171"/>
                </a:lnTo>
                <a:lnTo>
                  <a:pt x="56208" y="26434"/>
                </a:lnTo>
                <a:lnTo>
                  <a:pt x="93894" y="6950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9">
            <a:extLst>
              <a:ext uri="{FF2B5EF4-FFF2-40B4-BE49-F238E27FC236}">
                <a16:creationId xmlns:a16="http://schemas.microsoft.com/office/drawing/2014/main" xmlns="" id="{525DA831-3AA1-4E05-BE8C-611823F3D626}"/>
              </a:ext>
            </a:extLst>
          </p:cNvPr>
          <p:cNvSpPr txBox="1"/>
          <p:nvPr/>
        </p:nvSpPr>
        <p:spPr>
          <a:xfrm>
            <a:off x="6905689" y="30887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0">
            <a:extLst>
              <a:ext uri="{FF2B5EF4-FFF2-40B4-BE49-F238E27FC236}">
                <a16:creationId xmlns:a16="http://schemas.microsoft.com/office/drawing/2014/main" xmlns="" id="{B523B14F-A5B3-4917-BAC7-28AA34749F89}"/>
              </a:ext>
            </a:extLst>
          </p:cNvPr>
          <p:cNvSpPr/>
          <p:nvPr/>
        </p:nvSpPr>
        <p:spPr>
          <a:xfrm>
            <a:off x="6917880" y="2897060"/>
            <a:ext cx="127000" cy="1969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1">
            <a:extLst>
              <a:ext uri="{FF2B5EF4-FFF2-40B4-BE49-F238E27FC236}">
                <a16:creationId xmlns:a16="http://schemas.microsoft.com/office/drawing/2014/main" xmlns="" id="{C2B1E505-C5BF-4E44-8578-ACE3871FCA75}"/>
              </a:ext>
            </a:extLst>
          </p:cNvPr>
          <p:cNvSpPr/>
          <p:nvPr/>
        </p:nvSpPr>
        <p:spPr>
          <a:xfrm>
            <a:off x="7129463" y="2896553"/>
            <a:ext cx="646430" cy="408305"/>
          </a:xfrm>
          <a:custGeom>
            <a:avLst/>
            <a:gdLst/>
            <a:ahLst/>
            <a:cxnLst/>
            <a:rect l="l" t="t" r="r" b="b"/>
            <a:pathLst>
              <a:path w="646429" h="408304">
                <a:moveTo>
                  <a:pt x="73278" y="281432"/>
                </a:moveTo>
                <a:lnTo>
                  <a:pt x="0" y="348234"/>
                </a:lnTo>
                <a:lnTo>
                  <a:pt x="78994" y="408305"/>
                </a:lnTo>
                <a:lnTo>
                  <a:pt x="76659" y="356488"/>
                </a:lnTo>
                <a:lnTo>
                  <a:pt x="64135" y="356488"/>
                </a:lnTo>
                <a:lnTo>
                  <a:pt x="62737" y="334391"/>
                </a:lnTo>
                <a:lnTo>
                  <a:pt x="75626" y="333540"/>
                </a:lnTo>
                <a:lnTo>
                  <a:pt x="73278" y="281432"/>
                </a:lnTo>
                <a:close/>
              </a:path>
              <a:path w="646429" h="408304">
                <a:moveTo>
                  <a:pt x="75626" y="333540"/>
                </a:moveTo>
                <a:lnTo>
                  <a:pt x="62737" y="334391"/>
                </a:lnTo>
                <a:lnTo>
                  <a:pt x="64135" y="356488"/>
                </a:lnTo>
                <a:lnTo>
                  <a:pt x="76624" y="355700"/>
                </a:lnTo>
                <a:lnTo>
                  <a:pt x="75626" y="333540"/>
                </a:lnTo>
                <a:close/>
              </a:path>
              <a:path w="646429" h="408304">
                <a:moveTo>
                  <a:pt x="76624" y="355700"/>
                </a:moveTo>
                <a:lnTo>
                  <a:pt x="64135" y="356488"/>
                </a:lnTo>
                <a:lnTo>
                  <a:pt x="76659" y="356488"/>
                </a:lnTo>
                <a:lnTo>
                  <a:pt x="76624" y="355700"/>
                </a:lnTo>
                <a:close/>
              </a:path>
              <a:path w="646429" h="408304">
                <a:moveTo>
                  <a:pt x="623951" y="0"/>
                </a:moveTo>
                <a:lnTo>
                  <a:pt x="616203" y="46355"/>
                </a:lnTo>
                <a:lnTo>
                  <a:pt x="594105" y="91567"/>
                </a:lnTo>
                <a:lnTo>
                  <a:pt x="558546" y="135889"/>
                </a:lnTo>
                <a:lnTo>
                  <a:pt x="528066" y="164592"/>
                </a:lnTo>
                <a:lnTo>
                  <a:pt x="492505" y="191897"/>
                </a:lnTo>
                <a:lnTo>
                  <a:pt x="452627" y="217678"/>
                </a:lnTo>
                <a:lnTo>
                  <a:pt x="408558" y="241808"/>
                </a:lnTo>
                <a:lnTo>
                  <a:pt x="361188" y="263779"/>
                </a:lnTo>
                <a:lnTo>
                  <a:pt x="310641" y="283210"/>
                </a:lnTo>
                <a:lnTo>
                  <a:pt x="257555" y="300228"/>
                </a:lnTo>
                <a:lnTo>
                  <a:pt x="202437" y="314325"/>
                </a:lnTo>
                <a:lnTo>
                  <a:pt x="145669" y="325247"/>
                </a:lnTo>
                <a:lnTo>
                  <a:pt x="87757" y="332739"/>
                </a:lnTo>
                <a:lnTo>
                  <a:pt x="75626" y="333540"/>
                </a:lnTo>
                <a:lnTo>
                  <a:pt x="76624" y="355700"/>
                </a:lnTo>
                <a:lnTo>
                  <a:pt x="120014" y="351409"/>
                </a:lnTo>
                <a:lnTo>
                  <a:pt x="178815" y="341884"/>
                </a:lnTo>
                <a:lnTo>
                  <a:pt x="236092" y="329057"/>
                </a:lnTo>
                <a:lnTo>
                  <a:pt x="291464" y="313182"/>
                </a:lnTo>
                <a:lnTo>
                  <a:pt x="344550" y="294386"/>
                </a:lnTo>
                <a:lnTo>
                  <a:pt x="394970" y="273050"/>
                </a:lnTo>
                <a:lnTo>
                  <a:pt x="442086" y="249300"/>
                </a:lnTo>
                <a:lnTo>
                  <a:pt x="485521" y="223393"/>
                </a:lnTo>
                <a:lnTo>
                  <a:pt x="524764" y="195707"/>
                </a:lnTo>
                <a:lnTo>
                  <a:pt x="559561" y="166116"/>
                </a:lnTo>
                <a:lnTo>
                  <a:pt x="589152" y="135128"/>
                </a:lnTo>
                <a:lnTo>
                  <a:pt x="613155" y="102997"/>
                </a:lnTo>
                <a:lnTo>
                  <a:pt x="637667" y="52324"/>
                </a:lnTo>
                <a:lnTo>
                  <a:pt x="646176" y="1270"/>
                </a:lnTo>
                <a:lnTo>
                  <a:pt x="623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2">
            <a:extLst>
              <a:ext uri="{FF2B5EF4-FFF2-40B4-BE49-F238E27FC236}">
                <a16:creationId xmlns:a16="http://schemas.microsoft.com/office/drawing/2014/main" xmlns="" id="{B01C8976-CB5E-4D1B-B031-FFCC4FC7EE23}"/>
              </a:ext>
            </a:extLst>
          </p:cNvPr>
          <p:cNvSpPr/>
          <p:nvPr/>
        </p:nvSpPr>
        <p:spPr>
          <a:xfrm>
            <a:off x="8401114" y="31067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37287" y="0"/>
                </a:moveTo>
                <a:lnTo>
                  <a:pt x="93894" y="6950"/>
                </a:lnTo>
                <a:lnTo>
                  <a:pt x="56208" y="26434"/>
                </a:lnTo>
                <a:lnTo>
                  <a:pt x="26470" y="56208"/>
                </a:lnTo>
                <a:lnTo>
                  <a:pt x="6997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68" y="93882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3">
            <a:extLst>
              <a:ext uri="{FF2B5EF4-FFF2-40B4-BE49-F238E27FC236}">
                <a16:creationId xmlns:a16="http://schemas.microsoft.com/office/drawing/2014/main" xmlns="" id="{AB8B1EF7-6280-41FD-8C3B-593B3F18E5D8}"/>
              </a:ext>
            </a:extLst>
          </p:cNvPr>
          <p:cNvSpPr/>
          <p:nvPr/>
        </p:nvSpPr>
        <p:spPr>
          <a:xfrm>
            <a:off x="8401114" y="31067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137287"/>
                </a:moveTo>
                <a:lnTo>
                  <a:pt x="6999" y="93882"/>
                </a:lnTo>
                <a:lnTo>
                  <a:pt x="26489" y="56171"/>
                </a:lnTo>
                <a:lnTo>
                  <a:pt x="56208" y="26434"/>
                </a:lnTo>
                <a:lnTo>
                  <a:pt x="93894" y="6950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4">
            <a:extLst>
              <a:ext uri="{FF2B5EF4-FFF2-40B4-BE49-F238E27FC236}">
                <a16:creationId xmlns:a16="http://schemas.microsoft.com/office/drawing/2014/main" xmlns="" id="{378E835D-192F-45BE-94D5-F9FEF8F28EA5}"/>
              </a:ext>
            </a:extLst>
          </p:cNvPr>
          <p:cNvSpPr txBox="1"/>
          <p:nvPr/>
        </p:nvSpPr>
        <p:spPr>
          <a:xfrm>
            <a:off x="8400732" y="308870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5">
            <a:extLst>
              <a:ext uri="{FF2B5EF4-FFF2-40B4-BE49-F238E27FC236}">
                <a16:creationId xmlns:a16="http://schemas.microsoft.com/office/drawing/2014/main" xmlns="" id="{5E17E9D4-474B-4742-BF18-15588659996A}"/>
              </a:ext>
            </a:extLst>
          </p:cNvPr>
          <p:cNvSpPr/>
          <p:nvPr/>
        </p:nvSpPr>
        <p:spPr>
          <a:xfrm>
            <a:off x="8476932" y="2897060"/>
            <a:ext cx="126873" cy="1969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6">
            <a:extLst>
              <a:ext uri="{FF2B5EF4-FFF2-40B4-BE49-F238E27FC236}">
                <a16:creationId xmlns:a16="http://schemas.microsoft.com/office/drawing/2014/main" xmlns="" id="{A0C69386-91F4-45E1-9C27-24370B7C5396}"/>
              </a:ext>
            </a:extLst>
          </p:cNvPr>
          <p:cNvSpPr/>
          <p:nvPr/>
        </p:nvSpPr>
        <p:spPr>
          <a:xfrm>
            <a:off x="8688388" y="2896553"/>
            <a:ext cx="646430" cy="408305"/>
          </a:xfrm>
          <a:custGeom>
            <a:avLst/>
            <a:gdLst/>
            <a:ahLst/>
            <a:cxnLst/>
            <a:rect l="l" t="t" r="r" b="b"/>
            <a:pathLst>
              <a:path w="646429" h="408304">
                <a:moveTo>
                  <a:pt x="73405" y="281432"/>
                </a:moveTo>
                <a:lnTo>
                  <a:pt x="0" y="348234"/>
                </a:lnTo>
                <a:lnTo>
                  <a:pt x="78994" y="408305"/>
                </a:lnTo>
                <a:lnTo>
                  <a:pt x="76711" y="356488"/>
                </a:lnTo>
                <a:lnTo>
                  <a:pt x="64261" y="356488"/>
                </a:lnTo>
                <a:lnTo>
                  <a:pt x="62738" y="334391"/>
                </a:lnTo>
                <a:lnTo>
                  <a:pt x="75700" y="333535"/>
                </a:lnTo>
                <a:lnTo>
                  <a:pt x="73405" y="281432"/>
                </a:lnTo>
                <a:close/>
              </a:path>
              <a:path w="646429" h="408304">
                <a:moveTo>
                  <a:pt x="75700" y="333535"/>
                </a:moveTo>
                <a:lnTo>
                  <a:pt x="62738" y="334391"/>
                </a:lnTo>
                <a:lnTo>
                  <a:pt x="64261" y="356488"/>
                </a:lnTo>
                <a:lnTo>
                  <a:pt x="76677" y="355701"/>
                </a:lnTo>
                <a:lnTo>
                  <a:pt x="75700" y="333535"/>
                </a:lnTo>
                <a:close/>
              </a:path>
              <a:path w="646429" h="408304">
                <a:moveTo>
                  <a:pt x="76677" y="355701"/>
                </a:moveTo>
                <a:lnTo>
                  <a:pt x="64261" y="356488"/>
                </a:lnTo>
                <a:lnTo>
                  <a:pt x="76711" y="356488"/>
                </a:lnTo>
                <a:lnTo>
                  <a:pt x="76677" y="355701"/>
                </a:lnTo>
                <a:close/>
              </a:path>
              <a:path w="646429" h="408304">
                <a:moveTo>
                  <a:pt x="623951" y="0"/>
                </a:moveTo>
                <a:lnTo>
                  <a:pt x="616203" y="46355"/>
                </a:lnTo>
                <a:lnTo>
                  <a:pt x="593978" y="91567"/>
                </a:lnTo>
                <a:lnTo>
                  <a:pt x="558419" y="135889"/>
                </a:lnTo>
                <a:lnTo>
                  <a:pt x="527939" y="164592"/>
                </a:lnTo>
                <a:lnTo>
                  <a:pt x="492505" y="191897"/>
                </a:lnTo>
                <a:lnTo>
                  <a:pt x="452500" y="217678"/>
                </a:lnTo>
                <a:lnTo>
                  <a:pt x="408685" y="241808"/>
                </a:lnTo>
                <a:lnTo>
                  <a:pt x="361188" y="263779"/>
                </a:lnTo>
                <a:lnTo>
                  <a:pt x="310769" y="283210"/>
                </a:lnTo>
                <a:lnTo>
                  <a:pt x="257682" y="300228"/>
                </a:lnTo>
                <a:lnTo>
                  <a:pt x="202438" y="314325"/>
                </a:lnTo>
                <a:lnTo>
                  <a:pt x="145669" y="325247"/>
                </a:lnTo>
                <a:lnTo>
                  <a:pt x="87756" y="332739"/>
                </a:lnTo>
                <a:lnTo>
                  <a:pt x="75700" y="333535"/>
                </a:lnTo>
                <a:lnTo>
                  <a:pt x="76677" y="355701"/>
                </a:lnTo>
                <a:lnTo>
                  <a:pt x="120015" y="351409"/>
                </a:lnTo>
                <a:lnTo>
                  <a:pt x="178816" y="341884"/>
                </a:lnTo>
                <a:lnTo>
                  <a:pt x="236093" y="329057"/>
                </a:lnTo>
                <a:lnTo>
                  <a:pt x="291592" y="313182"/>
                </a:lnTo>
                <a:lnTo>
                  <a:pt x="344677" y="294386"/>
                </a:lnTo>
                <a:lnTo>
                  <a:pt x="394970" y="273050"/>
                </a:lnTo>
                <a:lnTo>
                  <a:pt x="442086" y="249174"/>
                </a:lnTo>
                <a:lnTo>
                  <a:pt x="485521" y="223393"/>
                </a:lnTo>
                <a:lnTo>
                  <a:pt x="524891" y="195580"/>
                </a:lnTo>
                <a:lnTo>
                  <a:pt x="559434" y="166116"/>
                </a:lnTo>
                <a:lnTo>
                  <a:pt x="589152" y="135128"/>
                </a:lnTo>
                <a:lnTo>
                  <a:pt x="613155" y="102997"/>
                </a:lnTo>
                <a:lnTo>
                  <a:pt x="637667" y="52324"/>
                </a:lnTo>
                <a:lnTo>
                  <a:pt x="646049" y="1270"/>
                </a:lnTo>
                <a:lnTo>
                  <a:pt x="623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0" name="object 67">
            <a:extLst>
              <a:ext uri="{FF2B5EF4-FFF2-40B4-BE49-F238E27FC236}">
                <a16:creationId xmlns:a16="http://schemas.microsoft.com/office/drawing/2014/main" xmlns="" id="{00951EEE-B97A-4F65-A7E9-CEA6B5F2E181}"/>
              </a:ext>
            </a:extLst>
          </p:cNvPr>
          <p:cNvGraphicFramePr>
            <a:graphicFrameLocks noGrp="1"/>
          </p:cNvGraphicFramePr>
          <p:nvPr/>
        </p:nvGraphicFramePr>
        <p:xfrm>
          <a:off x="3657600" y="3556000"/>
          <a:ext cx="623569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18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1" name="object 68">
            <a:extLst>
              <a:ext uri="{FF2B5EF4-FFF2-40B4-BE49-F238E27FC236}">
                <a16:creationId xmlns:a16="http://schemas.microsoft.com/office/drawing/2014/main" xmlns="" id="{CDECC103-4931-4272-8446-EB4584C9BC8E}"/>
              </a:ext>
            </a:extLst>
          </p:cNvPr>
          <p:cNvSpPr/>
          <p:nvPr/>
        </p:nvSpPr>
        <p:spPr>
          <a:xfrm>
            <a:off x="3727514" y="41227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137287" y="0"/>
                </a:moveTo>
                <a:lnTo>
                  <a:pt x="93894" y="6950"/>
                </a:lnTo>
                <a:lnTo>
                  <a:pt x="56208" y="26434"/>
                </a:lnTo>
                <a:lnTo>
                  <a:pt x="26470" y="56208"/>
                </a:lnTo>
                <a:lnTo>
                  <a:pt x="6997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68" y="93882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9">
            <a:extLst>
              <a:ext uri="{FF2B5EF4-FFF2-40B4-BE49-F238E27FC236}">
                <a16:creationId xmlns:a16="http://schemas.microsoft.com/office/drawing/2014/main" xmlns="" id="{5B196723-4741-42F5-B6AC-FDF66A5C35FE}"/>
              </a:ext>
            </a:extLst>
          </p:cNvPr>
          <p:cNvSpPr/>
          <p:nvPr/>
        </p:nvSpPr>
        <p:spPr>
          <a:xfrm>
            <a:off x="3727514" y="41227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0" y="137287"/>
                </a:moveTo>
                <a:lnTo>
                  <a:pt x="6999" y="93882"/>
                </a:lnTo>
                <a:lnTo>
                  <a:pt x="26489" y="56171"/>
                </a:lnTo>
                <a:lnTo>
                  <a:pt x="56208" y="26434"/>
                </a:lnTo>
                <a:lnTo>
                  <a:pt x="93894" y="6950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0">
            <a:extLst>
              <a:ext uri="{FF2B5EF4-FFF2-40B4-BE49-F238E27FC236}">
                <a16:creationId xmlns:a16="http://schemas.microsoft.com/office/drawing/2014/main" xmlns="" id="{60F9313F-CB46-4937-B259-5E8336E5C4C4}"/>
              </a:ext>
            </a:extLst>
          </p:cNvPr>
          <p:cNvSpPr txBox="1"/>
          <p:nvPr/>
        </p:nvSpPr>
        <p:spPr>
          <a:xfrm>
            <a:off x="3796348" y="4121595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4" name="object 71">
            <a:extLst>
              <a:ext uri="{FF2B5EF4-FFF2-40B4-BE49-F238E27FC236}">
                <a16:creationId xmlns:a16="http://schemas.microsoft.com/office/drawing/2014/main" xmlns="" id="{B7BB2184-9530-4C59-B4E3-01754161C5EC}"/>
              </a:ext>
            </a:extLst>
          </p:cNvPr>
          <p:cNvSpPr/>
          <p:nvPr/>
        </p:nvSpPr>
        <p:spPr>
          <a:xfrm>
            <a:off x="3802443" y="3913188"/>
            <a:ext cx="127000" cy="1967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2">
            <a:extLst>
              <a:ext uri="{FF2B5EF4-FFF2-40B4-BE49-F238E27FC236}">
                <a16:creationId xmlns:a16="http://schemas.microsoft.com/office/drawing/2014/main" xmlns="" id="{DCF57D6B-029D-4F2A-93B4-B0417ABFCA9D}"/>
              </a:ext>
            </a:extLst>
          </p:cNvPr>
          <p:cNvSpPr/>
          <p:nvPr/>
        </p:nvSpPr>
        <p:spPr>
          <a:xfrm>
            <a:off x="4014661" y="3912552"/>
            <a:ext cx="1423035" cy="410845"/>
          </a:xfrm>
          <a:custGeom>
            <a:avLst/>
            <a:gdLst/>
            <a:ahLst/>
            <a:cxnLst/>
            <a:rect l="l" t="t" r="r" b="b"/>
            <a:pathLst>
              <a:path w="1423035" h="410845">
                <a:moveTo>
                  <a:pt x="75564" y="283717"/>
                </a:moveTo>
                <a:lnTo>
                  <a:pt x="0" y="347852"/>
                </a:lnTo>
                <a:lnTo>
                  <a:pt x="76707" y="410717"/>
                </a:lnTo>
                <a:lnTo>
                  <a:pt x="76237" y="358393"/>
                </a:lnTo>
                <a:lnTo>
                  <a:pt x="63753" y="358393"/>
                </a:lnTo>
                <a:lnTo>
                  <a:pt x="63245" y="336168"/>
                </a:lnTo>
                <a:lnTo>
                  <a:pt x="76034" y="335908"/>
                </a:lnTo>
                <a:lnTo>
                  <a:pt x="75564" y="283717"/>
                </a:lnTo>
                <a:close/>
              </a:path>
              <a:path w="1423035" h="410845">
                <a:moveTo>
                  <a:pt x="76034" y="335908"/>
                </a:moveTo>
                <a:lnTo>
                  <a:pt x="63245" y="336168"/>
                </a:lnTo>
                <a:lnTo>
                  <a:pt x="63753" y="358393"/>
                </a:lnTo>
                <a:lnTo>
                  <a:pt x="76234" y="358140"/>
                </a:lnTo>
                <a:lnTo>
                  <a:pt x="76034" y="335908"/>
                </a:lnTo>
                <a:close/>
              </a:path>
              <a:path w="1423035" h="410845">
                <a:moveTo>
                  <a:pt x="76234" y="358140"/>
                </a:moveTo>
                <a:lnTo>
                  <a:pt x="63753" y="358393"/>
                </a:lnTo>
                <a:lnTo>
                  <a:pt x="76237" y="358393"/>
                </a:lnTo>
                <a:lnTo>
                  <a:pt x="76234" y="358140"/>
                </a:lnTo>
                <a:close/>
              </a:path>
              <a:path w="1423035" h="410845">
                <a:moveTo>
                  <a:pt x="1400428" y="0"/>
                </a:moveTo>
                <a:lnTo>
                  <a:pt x="1384300" y="43179"/>
                </a:lnTo>
                <a:lnTo>
                  <a:pt x="1355216" y="73024"/>
                </a:lnTo>
                <a:lnTo>
                  <a:pt x="1323848" y="95884"/>
                </a:lnTo>
                <a:lnTo>
                  <a:pt x="1284859" y="118490"/>
                </a:lnTo>
                <a:lnTo>
                  <a:pt x="1238757" y="140842"/>
                </a:lnTo>
                <a:lnTo>
                  <a:pt x="1185926" y="162432"/>
                </a:lnTo>
                <a:lnTo>
                  <a:pt x="1147190" y="176529"/>
                </a:lnTo>
                <a:lnTo>
                  <a:pt x="1105915" y="190245"/>
                </a:lnTo>
                <a:lnTo>
                  <a:pt x="1062101" y="203580"/>
                </a:lnTo>
                <a:lnTo>
                  <a:pt x="1016000" y="216407"/>
                </a:lnTo>
                <a:lnTo>
                  <a:pt x="967613" y="228853"/>
                </a:lnTo>
                <a:lnTo>
                  <a:pt x="917193" y="240664"/>
                </a:lnTo>
                <a:lnTo>
                  <a:pt x="864869" y="252094"/>
                </a:lnTo>
                <a:lnTo>
                  <a:pt x="810640" y="262889"/>
                </a:lnTo>
                <a:lnTo>
                  <a:pt x="754761" y="273049"/>
                </a:lnTo>
                <a:lnTo>
                  <a:pt x="697229" y="282701"/>
                </a:lnTo>
                <a:lnTo>
                  <a:pt x="638428" y="291591"/>
                </a:lnTo>
                <a:lnTo>
                  <a:pt x="578230" y="299719"/>
                </a:lnTo>
                <a:lnTo>
                  <a:pt x="517016" y="307212"/>
                </a:lnTo>
                <a:lnTo>
                  <a:pt x="454532" y="313943"/>
                </a:lnTo>
                <a:lnTo>
                  <a:pt x="391287" y="319785"/>
                </a:lnTo>
                <a:lnTo>
                  <a:pt x="327278" y="324992"/>
                </a:lnTo>
                <a:lnTo>
                  <a:pt x="262509" y="329056"/>
                </a:lnTo>
                <a:lnTo>
                  <a:pt x="197357" y="332485"/>
                </a:lnTo>
                <a:lnTo>
                  <a:pt x="131825" y="334771"/>
                </a:lnTo>
                <a:lnTo>
                  <a:pt x="76034" y="335908"/>
                </a:lnTo>
                <a:lnTo>
                  <a:pt x="76234" y="358140"/>
                </a:lnTo>
                <a:lnTo>
                  <a:pt x="132587" y="356996"/>
                </a:lnTo>
                <a:lnTo>
                  <a:pt x="198500" y="354583"/>
                </a:lnTo>
                <a:lnTo>
                  <a:pt x="263905" y="351281"/>
                </a:lnTo>
                <a:lnTo>
                  <a:pt x="328929" y="347090"/>
                </a:lnTo>
                <a:lnTo>
                  <a:pt x="393318" y="341883"/>
                </a:lnTo>
                <a:lnTo>
                  <a:pt x="456946" y="336041"/>
                </a:lnTo>
                <a:lnTo>
                  <a:pt x="519684" y="329310"/>
                </a:lnTo>
                <a:lnTo>
                  <a:pt x="581278" y="321817"/>
                </a:lnTo>
                <a:lnTo>
                  <a:pt x="641730" y="313562"/>
                </a:lnTo>
                <a:lnTo>
                  <a:pt x="700913" y="304545"/>
                </a:lnTo>
                <a:lnTo>
                  <a:pt x="758698" y="294893"/>
                </a:lnTo>
                <a:lnTo>
                  <a:pt x="814959" y="284733"/>
                </a:lnTo>
                <a:lnTo>
                  <a:pt x="869568" y="273811"/>
                </a:lnTo>
                <a:lnTo>
                  <a:pt x="922401" y="262381"/>
                </a:lnTo>
                <a:lnTo>
                  <a:pt x="973201" y="250316"/>
                </a:lnTo>
                <a:lnTo>
                  <a:pt x="1021841" y="237870"/>
                </a:lnTo>
                <a:lnTo>
                  <a:pt x="1090929" y="218185"/>
                </a:lnTo>
                <a:lnTo>
                  <a:pt x="1134110" y="204469"/>
                </a:lnTo>
                <a:lnTo>
                  <a:pt x="1174623" y="190372"/>
                </a:lnTo>
                <a:lnTo>
                  <a:pt x="1212723" y="175894"/>
                </a:lnTo>
                <a:lnTo>
                  <a:pt x="1248028" y="161035"/>
                </a:lnTo>
                <a:lnTo>
                  <a:pt x="1295527" y="138048"/>
                </a:lnTo>
                <a:lnTo>
                  <a:pt x="1336293" y="114299"/>
                </a:lnTo>
                <a:lnTo>
                  <a:pt x="1369822" y="89788"/>
                </a:lnTo>
                <a:lnTo>
                  <a:pt x="1402714" y="55625"/>
                </a:lnTo>
                <a:lnTo>
                  <a:pt x="1420367" y="18922"/>
                </a:lnTo>
                <a:lnTo>
                  <a:pt x="1422527" y="1269"/>
                </a:lnTo>
                <a:lnTo>
                  <a:pt x="14004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3">
            <a:extLst>
              <a:ext uri="{FF2B5EF4-FFF2-40B4-BE49-F238E27FC236}">
                <a16:creationId xmlns:a16="http://schemas.microsoft.com/office/drawing/2014/main" xmlns="" id="{A25A22F3-2FC0-4486-83EA-3FA5C95A877C}"/>
              </a:ext>
            </a:extLst>
          </p:cNvPr>
          <p:cNvSpPr/>
          <p:nvPr/>
        </p:nvSpPr>
        <p:spPr>
          <a:xfrm>
            <a:off x="6842189" y="41227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37287" y="0"/>
                </a:moveTo>
                <a:lnTo>
                  <a:pt x="93894" y="6950"/>
                </a:lnTo>
                <a:lnTo>
                  <a:pt x="56208" y="26434"/>
                </a:lnTo>
                <a:lnTo>
                  <a:pt x="26470" y="56208"/>
                </a:lnTo>
                <a:lnTo>
                  <a:pt x="6997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68" y="93882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4">
            <a:extLst>
              <a:ext uri="{FF2B5EF4-FFF2-40B4-BE49-F238E27FC236}">
                <a16:creationId xmlns:a16="http://schemas.microsoft.com/office/drawing/2014/main" xmlns="" id="{7774641E-A4BA-4B0F-B94C-3E2AD7664EA6}"/>
              </a:ext>
            </a:extLst>
          </p:cNvPr>
          <p:cNvSpPr/>
          <p:nvPr/>
        </p:nvSpPr>
        <p:spPr>
          <a:xfrm>
            <a:off x="6842189" y="41227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137287"/>
                </a:moveTo>
                <a:lnTo>
                  <a:pt x="6999" y="93882"/>
                </a:lnTo>
                <a:lnTo>
                  <a:pt x="26489" y="56171"/>
                </a:lnTo>
                <a:lnTo>
                  <a:pt x="56208" y="26434"/>
                </a:lnTo>
                <a:lnTo>
                  <a:pt x="93894" y="6950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5">
            <a:extLst>
              <a:ext uri="{FF2B5EF4-FFF2-40B4-BE49-F238E27FC236}">
                <a16:creationId xmlns:a16="http://schemas.microsoft.com/office/drawing/2014/main" xmlns="" id="{52D9E7F3-1AEE-4424-A1B6-6F5ED5E24E8F}"/>
              </a:ext>
            </a:extLst>
          </p:cNvPr>
          <p:cNvSpPr txBox="1"/>
          <p:nvPr/>
        </p:nvSpPr>
        <p:spPr>
          <a:xfrm>
            <a:off x="6905689" y="410483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" name="object 76">
            <a:extLst>
              <a:ext uri="{FF2B5EF4-FFF2-40B4-BE49-F238E27FC236}">
                <a16:creationId xmlns:a16="http://schemas.microsoft.com/office/drawing/2014/main" xmlns="" id="{9B22700E-54F9-4ECC-B95C-B6E68C627DE0}"/>
              </a:ext>
            </a:extLst>
          </p:cNvPr>
          <p:cNvSpPr/>
          <p:nvPr/>
        </p:nvSpPr>
        <p:spPr>
          <a:xfrm>
            <a:off x="6917880" y="3913188"/>
            <a:ext cx="127000" cy="1967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7">
            <a:extLst>
              <a:ext uri="{FF2B5EF4-FFF2-40B4-BE49-F238E27FC236}">
                <a16:creationId xmlns:a16="http://schemas.microsoft.com/office/drawing/2014/main" xmlns="" id="{B6C96B43-0B8F-4A15-B420-C29834435EB0}"/>
              </a:ext>
            </a:extLst>
          </p:cNvPr>
          <p:cNvSpPr/>
          <p:nvPr/>
        </p:nvSpPr>
        <p:spPr>
          <a:xfrm>
            <a:off x="7129335" y="3912552"/>
            <a:ext cx="1426210" cy="410845"/>
          </a:xfrm>
          <a:custGeom>
            <a:avLst/>
            <a:gdLst/>
            <a:ahLst/>
            <a:cxnLst/>
            <a:rect l="l" t="t" r="r" b="b"/>
            <a:pathLst>
              <a:path w="1426209" h="410845">
                <a:moveTo>
                  <a:pt x="75691" y="283717"/>
                </a:moveTo>
                <a:lnTo>
                  <a:pt x="0" y="347852"/>
                </a:lnTo>
                <a:lnTo>
                  <a:pt x="76835" y="410717"/>
                </a:lnTo>
                <a:lnTo>
                  <a:pt x="76364" y="358393"/>
                </a:lnTo>
                <a:lnTo>
                  <a:pt x="63753" y="358393"/>
                </a:lnTo>
                <a:lnTo>
                  <a:pt x="63373" y="336168"/>
                </a:lnTo>
                <a:lnTo>
                  <a:pt x="76161" y="335909"/>
                </a:lnTo>
                <a:lnTo>
                  <a:pt x="75691" y="283717"/>
                </a:lnTo>
                <a:close/>
              </a:path>
              <a:path w="1426209" h="410845">
                <a:moveTo>
                  <a:pt x="76161" y="335909"/>
                </a:moveTo>
                <a:lnTo>
                  <a:pt x="63373" y="336168"/>
                </a:lnTo>
                <a:lnTo>
                  <a:pt x="63753" y="358393"/>
                </a:lnTo>
                <a:lnTo>
                  <a:pt x="76361" y="358139"/>
                </a:lnTo>
                <a:lnTo>
                  <a:pt x="76161" y="335909"/>
                </a:lnTo>
                <a:close/>
              </a:path>
              <a:path w="1426209" h="410845">
                <a:moveTo>
                  <a:pt x="76361" y="358139"/>
                </a:moveTo>
                <a:lnTo>
                  <a:pt x="63753" y="358393"/>
                </a:lnTo>
                <a:lnTo>
                  <a:pt x="76364" y="358393"/>
                </a:lnTo>
                <a:lnTo>
                  <a:pt x="76361" y="358139"/>
                </a:lnTo>
                <a:close/>
              </a:path>
              <a:path w="1426209" h="410845">
                <a:moveTo>
                  <a:pt x="1403477" y="0"/>
                </a:moveTo>
                <a:lnTo>
                  <a:pt x="1387348" y="43179"/>
                </a:lnTo>
                <a:lnTo>
                  <a:pt x="1358265" y="73024"/>
                </a:lnTo>
                <a:lnTo>
                  <a:pt x="1326769" y="95884"/>
                </a:lnTo>
                <a:lnTo>
                  <a:pt x="1287779" y="118490"/>
                </a:lnTo>
                <a:lnTo>
                  <a:pt x="1241425" y="140842"/>
                </a:lnTo>
                <a:lnTo>
                  <a:pt x="1188593" y="162432"/>
                </a:lnTo>
                <a:lnTo>
                  <a:pt x="1149857" y="176529"/>
                </a:lnTo>
                <a:lnTo>
                  <a:pt x="1108455" y="190245"/>
                </a:lnTo>
                <a:lnTo>
                  <a:pt x="1064513" y="203580"/>
                </a:lnTo>
                <a:lnTo>
                  <a:pt x="1018285" y="216407"/>
                </a:lnTo>
                <a:lnTo>
                  <a:pt x="969772" y="228853"/>
                </a:lnTo>
                <a:lnTo>
                  <a:pt x="919226" y="240664"/>
                </a:lnTo>
                <a:lnTo>
                  <a:pt x="866775" y="252094"/>
                </a:lnTo>
                <a:lnTo>
                  <a:pt x="812419" y="262889"/>
                </a:lnTo>
                <a:lnTo>
                  <a:pt x="756411" y="273049"/>
                </a:lnTo>
                <a:lnTo>
                  <a:pt x="698880" y="282701"/>
                </a:lnTo>
                <a:lnTo>
                  <a:pt x="639952" y="291591"/>
                </a:lnTo>
                <a:lnTo>
                  <a:pt x="579627" y="299719"/>
                </a:lnTo>
                <a:lnTo>
                  <a:pt x="518159" y="307212"/>
                </a:lnTo>
                <a:lnTo>
                  <a:pt x="455549" y="313943"/>
                </a:lnTo>
                <a:lnTo>
                  <a:pt x="392175" y="319785"/>
                </a:lnTo>
                <a:lnTo>
                  <a:pt x="328040" y="324992"/>
                </a:lnTo>
                <a:lnTo>
                  <a:pt x="263143" y="329056"/>
                </a:lnTo>
                <a:lnTo>
                  <a:pt x="197865" y="332485"/>
                </a:lnTo>
                <a:lnTo>
                  <a:pt x="132206" y="334771"/>
                </a:lnTo>
                <a:lnTo>
                  <a:pt x="76161" y="335909"/>
                </a:lnTo>
                <a:lnTo>
                  <a:pt x="76361" y="358139"/>
                </a:lnTo>
                <a:lnTo>
                  <a:pt x="132968" y="356996"/>
                </a:lnTo>
                <a:lnTo>
                  <a:pt x="198881" y="354583"/>
                </a:lnTo>
                <a:lnTo>
                  <a:pt x="264667" y="351281"/>
                </a:lnTo>
                <a:lnTo>
                  <a:pt x="329818" y="347090"/>
                </a:lnTo>
                <a:lnTo>
                  <a:pt x="394334" y="341883"/>
                </a:lnTo>
                <a:lnTo>
                  <a:pt x="457961" y="336041"/>
                </a:lnTo>
                <a:lnTo>
                  <a:pt x="520826" y="329310"/>
                </a:lnTo>
                <a:lnTo>
                  <a:pt x="582549" y="321817"/>
                </a:lnTo>
                <a:lnTo>
                  <a:pt x="643254" y="313562"/>
                </a:lnTo>
                <a:lnTo>
                  <a:pt x="702563" y="304545"/>
                </a:lnTo>
                <a:lnTo>
                  <a:pt x="760476" y="294893"/>
                </a:lnTo>
                <a:lnTo>
                  <a:pt x="816863" y="284733"/>
                </a:lnTo>
                <a:lnTo>
                  <a:pt x="871474" y="273811"/>
                </a:lnTo>
                <a:lnTo>
                  <a:pt x="924305" y="262381"/>
                </a:lnTo>
                <a:lnTo>
                  <a:pt x="975359" y="250443"/>
                </a:lnTo>
                <a:lnTo>
                  <a:pt x="1024127" y="237870"/>
                </a:lnTo>
                <a:lnTo>
                  <a:pt x="1093343" y="218185"/>
                </a:lnTo>
                <a:lnTo>
                  <a:pt x="1136650" y="204469"/>
                </a:lnTo>
                <a:lnTo>
                  <a:pt x="1177290" y="190372"/>
                </a:lnTo>
                <a:lnTo>
                  <a:pt x="1215390" y="175894"/>
                </a:lnTo>
                <a:lnTo>
                  <a:pt x="1250823" y="161035"/>
                </a:lnTo>
                <a:lnTo>
                  <a:pt x="1298321" y="138048"/>
                </a:lnTo>
                <a:lnTo>
                  <a:pt x="1339215" y="114426"/>
                </a:lnTo>
                <a:lnTo>
                  <a:pt x="1372743" y="89788"/>
                </a:lnTo>
                <a:lnTo>
                  <a:pt x="1405762" y="55625"/>
                </a:lnTo>
                <a:lnTo>
                  <a:pt x="1423416" y="19049"/>
                </a:lnTo>
                <a:lnTo>
                  <a:pt x="1425702" y="1269"/>
                </a:lnTo>
                <a:lnTo>
                  <a:pt x="1403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1" name="object 78">
            <a:extLst>
              <a:ext uri="{FF2B5EF4-FFF2-40B4-BE49-F238E27FC236}">
                <a16:creationId xmlns:a16="http://schemas.microsoft.com/office/drawing/2014/main" xmlns="" id="{7EC6F6F3-A5EE-4D30-82D0-959ABA80AAA4}"/>
              </a:ext>
            </a:extLst>
          </p:cNvPr>
          <p:cNvGraphicFramePr>
            <a:graphicFrameLocks noGrp="1"/>
          </p:cNvGraphicFramePr>
          <p:nvPr/>
        </p:nvGraphicFramePr>
        <p:xfrm>
          <a:off x="3657600" y="4571873"/>
          <a:ext cx="623569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2" name="object 79">
            <a:extLst>
              <a:ext uri="{FF2B5EF4-FFF2-40B4-BE49-F238E27FC236}">
                <a16:creationId xmlns:a16="http://schemas.microsoft.com/office/drawing/2014/main" xmlns="" id="{F74190E0-8C1F-40F3-B8D7-D3E32E6AF2C9}"/>
              </a:ext>
            </a:extLst>
          </p:cNvPr>
          <p:cNvSpPr/>
          <p:nvPr/>
        </p:nvSpPr>
        <p:spPr>
          <a:xfrm>
            <a:off x="3727514" y="5138610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137287" y="0"/>
                </a:moveTo>
                <a:lnTo>
                  <a:pt x="93894" y="7012"/>
                </a:lnTo>
                <a:lnTo>
                  <a:pt x="56208" y="26533"/>
                </a:lnTo>
                <a:lnTo>
                  <a:pt x="26489" y="56290"/>
                </a:lnTo>
                <a:lnTo>
                  <a:pt x="6999" y="94008"/>
                </a:lnTo>
                <a:lnTo>
                  <a:pt x="0" y="137413"/>
                </a:lnTo>
                <a:lnTo>
                  <a:pt x="6999" y="180806"/>
                </a:lnTo>
                <a:lnTo>
                  <a:pt x="26489" y="218492"/>
                </a:lnTo>
                <a:lnTo>
                  <a:pt x="56208" y="248211"/>
                </a:lnTo>
                <a:lnTo>
                  <a:pt x="93894" y="267701"/>
                </a:lnTo>
                <a:lnTo>
                  <a:pt x="137287" y="274700"/>
                </a:lnTo>
                <a:lnTo>
                  <a:pt x="180679" y="267701"/>
                </a:lnTo>
                <a:lnTo>
                  <a:pt x="218365" y="248211"/>
                </a:lnTo>
                <a:lnTo>
                  <a:pt x="248084" y="218492"/>
                </a:lnTo>
                <a:lnTo>
                  <a:pt x="267574" y="180806"/>
                </a:lnTo>
                <a:lnTo>
                  <a:pt x="274574" y="137413"/>
                </a:lnTo>
                <a:lnTo>
                  <a:pt x="267574" y="94008"/>
                </a:lnTo>
                <a:lnTo>
                  <a:pt x="248084" y="56290"/>
                </a:lnTo>
                <a:lnTo>
                  <a:pt x="218365" y="26533"/>
                </a:lnTo>
                <a:lnTo>
                  <a:pt x="180679" y="7012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0">
            <a:extLst>
              <a:ext uri="{FF2B5EF4-FFF2-40B4-BE49-F238E27FC236}">
                <a16:creationId xmlns:a16="http://schemas.microsoft.com/office/drawing/2014/main" xmlns="" id="{AE461DDA-72AB-4918-A922-D22BEC9A57D1}"/>
              </a:ext>
            </a:extLst>
          </p:cNvPr>
          <p:cNvSpPr/>
          <p:nvPr/>
        </p:nvSpPr>
        <p:spPr>
          <a:xfrm>
            <a:off x="3727514" y="5138610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0" y="137413"/>
                </a:moveTo>
                <a:lnTo>
                  <a:pt x="6999" y="94008"/>
                </a:lnTo>
                <a:lnTo>
                  <a:pt x="26489" y="56290"/>
                </a:lnTo>
                <a:lnTo>
                  <a:pt x="56208" y="26533"/>
                </a:lnTo>
                <a:lnTo>
                  <a:pt x="93894" y="7012"/>
                </a:lnTo>
                <a:lnTo>
                  <a:pt x="137287" y="0"/>
                </a:lnTo>
                <a:lnTo>
                  <a:pt x="180679" y="7012"/>
                </a:lnTo>
                <a:lnTo>
                  <a:pt x="218365" y="26533"/>
                </a:lnTo>
                <a:lnTo>
                  <a:pt x="248084" y="56290"/>
                </a:lnTo>
                <a:lnTo>
                  <a:pt x="267574" y="94008"/>
                </a:lnTo>
                <a:lnTo>
                  <a:pt x="274574" y="137413"/>
                </a:lnTo>
                <a:lnTo>
                  <a:pt x="267574" y="180806"/>
                </a:lnTo>
                <a:lnTo>
                  <a:pt x="248084" y="218492"/>
                </a:lnTo>
                <a:lnTo>
                  <a:pt x="218365" y="248211"/>
                </a:lnTo>
                <a:lnTo>
                  <a:pt x="180679" y="267701"/>
                </a:lnTo>
                <a:lnTo>
                  <a:pt x="137287" y="274700"/>
                </a:lnTo>
                <a:lnTo>
                  <a:pt x="93894" y="267701"/>
                </a:lnTo>
                <a:lnTo>
                  <a:pt x="56208" y="248211"/>
                </a:lnTo>
                <a:lnTo>
                  <a:pt x="26489" y="218492"/>
                </a:lnTo>
                <a:lnTo>
                  <a:pt x="6999" y="180806"/>
                </a:lnTo>
                <a:lnTo>
                  <a:pt x="0" y="13741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1">
            <a:extLst>
              <a:ext uri="{FF2B5EF4-FFF2-40B4-BE49-F238E27FC236}">
                <a16:creationId xmlns:a16="http://schemas.microsoft.com/office/drawing/2014/main" xmlns="" id="{59A59528-3558-44E0-A893-C12F186872B9}"/>
              </a:ext>
            </a:extLst>
          </p:cNvPr>
          <p:cNvSpPr txBox="1"/>
          <p:nvPr/>
        </p:nvSpPr>
        <p:spPr>
          <a:xfrm>
            <a:off x="3796348" y="5137848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5" name="object 82">
            <a:extLst>
              <a:ext uri="{FF2B5EF4-FFF2-40B4-BE49-F238E27FC236}">
                <a16:creationId xmlns:a16="http://schemas.microsoft.com/office/drawing/2014/main" xmlns="" id="{94289B11-223B-4858-B026-5A219B79EB52}"/>
              </a:ext>
            </a:extLst>
          </p:cNvPr>
          <p:cNvSpPr/>
          <p:nvPr/>
        </p:nvSpPr>
        <p:spPr>
          <a:xfrm>
            <a:off x="3802443" y="4929060"/>
            <a:ext cx="127000" cy="196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3">
            <a:extLst>
              <a:ext uri="{FF2B5EF4-FFF2-40B4-BE49-F238E27FC236}">
                <a16:creationId xmlns:a16="http://schemas.microsoft.com/office/drawing/2014/main" xmlns="" id="{71D1092C-1755-46DC-96F5-8B25E4C4C110}"/>
              </a:ext>
            </a:extLst>
          </p:cNvPr>
          <p:cNvSpPr/>
          <p:nvPr/>
        </p:nvSpPr>
        <p:spPr>
          <a:xfrm>
            <a:off x="4014788" y="4927664"/>
            <a:ext cx="2981325" cy="412115"/>
          </a:xfrm>
          <a:custGeom>
            <a:avLst/>
            <a:gdLst/>
            <a:ahLst/>
            <a:cxnLst/>
            <a:rect l="l" t="t" r="r" b="b"/>
            <a:pathLst>
              <a:path w="2981325" h="412114">
                <a:moveTo>
                  <a:pt x="75818" y="285115"/>
                </a:moveTo>
                <a:lnTo>
                  <a:pt x="0" y="349123"/>
                </a:lnTo>
                <a:lnTo>
                  <a:pt x="76707" y="412115"/>
                </a:lnTo>
                <a:lnTo>
                  <a:pt x="76341" y="359791"/>
                </a:lnTo>
                <a:lnTo>
                  <a:pt x="63626" y="359791"/>
                </a:lnTo>
                <a:lnTo>
                  <a:pt x="63500" y="337566"/>
                </a:lnTo>
                <a:lnTo>
                  <a:pt x="76185" y="337475"/>
                </a:lnTo>
                <a:lnTo>
                  <a:pt x="75818" y="285115"/>
                </a:lnTo>
                <a:close/>
              </a:path>
              <a:path w="2981325" h="412114">
                <a:moveTo>
                  <a:pt x="76185" y="337475"/>
                </a:moveTo>
                <a:lnTo>
                  <a:pt x="63500" y="337566"/>
                </a:lnTo>
                <a:lnTo>
                  <a:pt x="63626" y="359791"/>
                </a:lnTo>
                <a:lnTo>
                  <a:pt x="76341" y="359700"/>
                </a:lnTo>
                <a:lnTo>
                  <a:pt x="76185" y="337475"/>
                </a:lnTo>
                <a:close/>
              </a:path>
              <a:path w="2981325" h="412114">
                <a:moveTo>
                  <a:pt x="76341" y="359700"/>
                </a:moveTo>
                <a:lnTo>
                  <a:pt x="63626" y="359791"/>
                </a:lnTo>
                <a:lnTo>
                  <a:pt x="76341" y="359791"/>
                </a:lnTo>
                <a:close/>
              </a:path>
              <a:path w="2981325" h="412114">
                <a:moveTo>
                  <a:pt x="2951757" y="19078"/>
                </a:moveTo>
                <a:lnTo>
                  <a:pt x="2913126" y="48641"/>
                </a:lnTo>
                <a:lnTo>
                  <a:pt x="2862834" y="72136"/>
                </a:lnTo>
                <a:lnTo>
                  <a:pt x="2819654" y="87630"/>
                </a:lnTo>
                <a:lnTo>
                  <a:pt x="2769362" y="103124"/>
                </a:lnTo>
                <a:lnTo>
                  <a:pt x="2712212" y="118364"/>
                </a:lnTo>
                <a:lnTo>
                  <a:pt x="2614041" y="140970"/>
                </a:lnTo>
                <a:lnTo>
                  <a:pt x="2502027" y="162814"/>
                </a:lnTo>
                <a:lnTo>
                  <a:pt x="2420112" y="176911"/>
                </a:lnTo>
                <a:lnTo>
                  <a:pt x="2332736" y="190754"/>
                </a:lnTo>
                <a:lnTo>
                  <a:pt x="2240279" y="203962"/>
                </a:lnTo>
                <a:lnTo>
                  <a:pt x="2142744" y="216916"/>
                </a:lnTo>
                <a:lnTo>
                  <a:pt x="1934210" y="241427"/>
                </a:lnTo>
                <a:lnTo>
                  <a:pt x="1709420" y="263652"/>
                </a:lnTo>
                <a:lnTo>
                  <a:pt x="1470405" y="283464"/>
                </a:lnTo>
                <a:lnTo>
                  <a:pt x="1219327" y="300736"/>
                </a:lnTo>
                <a:lnTo>
                  <a:pt x="825119" y="320929"/>
                </a:lnTo>
                <a:lnTo>
                  <a:pt x="553720" y="330200"/>
                </a:lnTo>
                <a:lnTo>
                  <a:pt x="277875" y="336042"/>
                </a:lnTo>
                <a:lnTo>
                  <a:pt x="76185" y="337475"/>
                </a:lnTo>
                <a:lnTo>
                  <a:pt x="76341" y="359700"/>
                </a:lnTo>
                <a:lnTo>
                  <a:pt x="278384" y="358267"/>
                </a:lnTo>
                <a:lnTo>
                  <a:pt x="554482" y="352425"/>
                </a:lnTo>
                <a:lnTo>
                  <a:pt x="826135" y="343027"/>
                </a:lnTo>
                <a:lnTo>
                  <a:pt x="1220851" y="322834"/>
                </a:lnTo>
                <a:lnTo>
                  <a:pt x="1593341" y="296037"/>
                </a:lnTo>
                <a:lnTo>
                  <a:pt x="1826005" y="274955"/>
                </a:lnTo>
                <a:lnTo>
                  <a:pt x="2043429" y="251460"/>
                </a:lnTo>
                <a:lnTo>
                  <a:pt x="2145665" y="239014"/>
                </a:lnTo>
                <a:lnTo>
                  <a:pt x="2243454" y="226060"/>
                </a:lnTo>
                <a:lnTo>
                  <a:pt x="2336291" y="212598"/>
                </a:lnTo>
                <a:lnTo>
                  <a:pt x="2423922" y="198755"/>
                </a:lnTo>
                <a:lnTo>
                  <a:pt x="2506091" y="184531"/>
                </a:lnTo>
                <a:lnTo>
                  <a:pt x="2582672" y="169925"/>
                </a:lnTo>
                <a:lnTo>
                  <a:pt x="2653284" y="155067"/>
                </a:lnTo>
                <a:lnTo>
                  <a:pt x="2717673" y="139827"/>
                </a:lnTo>
                <a:lnTo>
                  <a:pt x="2775712" y="124460"/>
                </a:lnTo>
                <a:lnTo>
                  <a:pt x="2827020" y="108585"/>
                </a:lnTo>
                <a:lnTo>
                  <a:pt x="2871470" y="92583"/>
                </a:lnTo>
                <a:lnTo>
                  <a:pt x="2908680" y="76200"/>
                </a:lnTo>
                <a:lnTo>
                  <a:pt x="2950972" y="50546"/>
                </a:lnTo>
                <a:lnTo>
                  <a:pt x="2968879" y="33274"/>
                </a:lnTo>
                <a:lnTo>
                  <a:pt x="2969260" y="32893"/>
                </a:lnTo>
                <a:lnTo>
                  <a:pt x="2969514" y="32385"/>
                </a:lnTo>
                <a:lnTo>
                  <a:pt x="2969895" y="32004"/>
                </a:lnTo>
                <a:lnTo>
                  <a:pt x="2975229" y="23875"/>
                </a:lnTo>
                <a:lnTo>
                  <a:pt x="2975991" y="22606"/>
                </a:lnTo>
                <a:lnTo>
                  <a:pt x="2976245" y="21843"/>
                </a:lnTo>
                <a:lnTo>
                  <a:pt x="2977088" y="19685"/>
                </a:lnTo>
                <a:lnTo>
                  <a:pt x="2951353" y="19685"/>
                </a:lnTo>
                <a:lnTo>
                  <a:pt x="2951757" y="19078"/>
                </a:lnTo>
                <a:close/>
              </a:path>
              <a:path w="2981325" h="412114">
                <a:moveTo>
                  <a:pt x="2952369" y="18415"/>
                </a:moveTo>
                <a:lnTo>
                  <a:pt x="2951757" y="19078"/>
                </a:lnTo>
                <a:lnTo>
                  <a:pt x="2951353" y="19685"/>
                </a:lnTo>
                <a:lnTo>
                  <a:pt x="2952369" y="18415"/>
                </a:lnTo>
                <a:close/>
              </a:path>
              <a:path w="2981325" h="412114">
                <a:moveTo>
                  <a:pt x="2977584" y="18415"/>
                </a:moveTo>
                <a:lnTo>
                  <a:pt x="2952369" y="18415"/>
                </a:lnTo>
                <a:lnTo>
                  <a:pt x="2951353" y="19685"/>
                </a:lnTo>
                <a:lnTo>
                  <a:pt x="2977088" y="19685"/>
                </a:lnTo>
                <a:lnTo>
                  <a:pt x="2977584" y="18415"/>
                </a:lnTo>
                <a:close/>
              </a:path>
              <a:path w="2981325" h="412114">
                <a:moveTo>
                  <a:pt x="2980091" y="11684"/>
                </a:moveTo>
                <a:lnTo>
                  <a:pt x="2956687" y="11684"/>
                </a:lnTo>
                <a:lnTo>
                  <a:pt x="2955544" y="13589"/>
                </a:lnTo>
                <a:lnTo>
                  <a:pt x="2951757" y="19078"/>
                </a:lnTo>
                <a:lnTo>
                  <a:pt x="2952369" y="18415"/>
                </a:lnTo>
                <a:lnTo>
                  <a:pt x="2977584" y="18415"/>
                </a:lnTo>
                <a:lnTo>
                  <a:pt x="2979483" y="13589"/>
                </a:lnTo>
                <a:lnTo>
                  <a:pt x="2979801" y="12954"/>
                </a:lnTo>
                <a:lnTo>
                  <a:pt x="2980054" y="11937"/>
                </a:lnTo>
                <a:lnTo>
                  <a:pt x="2980091" y="11684"/>
                </a:lnTo>
                <a:close/>
              </a:path>
              <a:path w="2981325" h="412114">
                <a:moveTo>
                  <a:pt x="2955742" y="13101"/>
                </a:moveTo>
                <a:lnTo>
                  <a:pt x="2955417" y="13589"/>
                </a:lnTo>
                <a:lnTo>
                  <a:pt x="2955742" y="13101"/>
                </a:lnTo>
                <a:close/>
              </a:path>
              <a:path w="2981325" h="412114">
                <a:moveTo>
                  <a:pt x="2956687" y="11684"/>
                </a:moveTo>
                <a:lnTo>
                  <a:pt x="2955742" y="13101"/>
                </a:lnTo>
                <a:lnTo>
                  <a:pt x="2955544" y="13589"/>
                </a:lnTo>
                <a:lnTo>
                  <a:pt x="2956687" y="11684"/>
                </a:lnTo>
                <a:close/>
              </a:path>
              <a:path w="2981325" h="412114">
                <a:moveTo>
                  <a:pt x="2958276" y="6861"/>
                </a:moveTo>
                <a:lnTo>
                  <a:pt x="2955742" y="13101"/>
                </a:lnTo>
                <a:lnTo>
                  <a:pt x="2956687" y="11684"/>
                </a:lnTo>
                <a:lnTo>
                  <a:pt x="2980091" y="11684"/>
                </a:lnTo>
                <a:lnTo>
                  <a:pt x="2980531" y="8255"/>
                </a:lnTo>
                <a:lnTo>
                  <a:pt x="2958084" y="8255"/>
                </a:lnTo>
                <a:lnTo>
                  <a:pt x="2958276" y="6861"/>
                </a:lnTo>
                <a:close/>
              </a:path>
              <a:path w="2981325" h="412114">
                <a:moveTo>
                  <a:pt x="2958846" y="5461"/>
                </a:moveTo>
                <a:lnTo>
                  <a:pt x="2958276" y="6861"/>
                </a:lnTo>
                <a:lnTo>
                  <a:pt x="2958084" y="8255"/>
                </a:lnTo>
                <a:lnTo>
                  <a:pt x="2958846" y="5461"/>
                </a:lnTo>
                <a:close/>
              </a:path>
              <a:path w="2981325" h="412114">
                <a:moveTo>
                  <a:pt x="2980880" y="5461"/>
                </a:moveTo>
                <a:lnTo>
                  <a:pt x="2958846" y="5461"/>
                </a:lnTo>
                <a:lnTo>
                  <a:pt x="2958084" y="8255"/>
                </a:lnTo>
                <a:lnTo>
                  <a:pt x="2980531" y="8255"/>
                </a:lnTo>
                <a:lnTo>
                  <a:pt x="2980880" y="5461"/>
                </a:lnTo>
                <a:close/>
              </a:path>
              <a:path w="2981325" h="412114">
                <a:moveTo>
                  <a:pt x="2959227" y="0"/>
                </a:moveTo>
                <a:lnTo>
                  <a:pt x="2958276" y="6861"/>
                </a:lnTo>
                <a:lnTo>
                  <a:pt x="2958846" y="5461"/>
                </a:lnTo>
                <a:lnTo>
                  <a:pt x="2980880" y="5461"/>
                </a:lnTo>
                <a:lnTo>
                  <a:pt x="2981198" y="2921"/>
                </a:lnTo>
                <a:lnTo>
                  <a:pt x="2959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4">
            <a:extLst>
              <a:ext uri="{FF2B5EF4-FFF2-40B4-BE49-F238E27FC236}">
                <a16:creationId xmlns:a16="http://schemas.microsoft.com/office/drawing/2014/main" xmlns="" id="{8FD8F025-DF07-474E-ADA2-76AEA33DC5E0}"/>
              </a:ext>
            </a:extLst>
          </p:cNvPr>
          <p:cNvSpPr/>
          <p:nvPr/>
        </p:nvSpPr>
        <p:spPr>
          <a:xfrm>
            <a:off x="3803333" y="2378012"/>
            <a:ext cx="127000" cy="1762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5">
            <a:extLst>
              <a:ext uri="{FF2B5EF4-FFF2-40B4-BE49-F238E27FC236}">
                <a16:creationId xmlns:a16="http://schemas.microsoft.com/office/drawing/2014/main" xmlns="" id="{8D81A616-8B3D-4BA9-AFC7-9F893677F674}"/>
              </a:ext>
            </a:extLst>
          </p:cNvPr>
          <p:cNvSpPr/>
          <p:nvPr/>
        </p:nvSpPr>
        <p:spPr>
          <a:xfrm>
            <a:off x="4582478" y="2378012"/>
            <a:ext cx="127000" cy="1762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6">
            <a:extLst>
              <a:ext uri="{FF2B5EF4-FFF2-40B4-BE49-F238E27FC236}">
                <a16:creationId xmlns:a16="http://schemas.microsoft.com/office/drawing/2014/main" xmlns="" id="{42518433-7DBB-4DC1-BF52-391F0F8D7DB5}"/>
              </a:ext>
            </a:extLst>
          </p:cNvPr>
          <p:cNvSpPr/>
          <p:nvPr/>
        </p:nvSpPr>
        <p:spPr>
          <a:xfrm>
            <a:off x="5361877" y="2378012"/>
            <a:ext cx="127000" cy="1762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7">
            <a:extLst>
              <a:ext uri="{FF2B5EF4-FFF2-40B4-BE49-F238E27FC236}">
                <a16:creationId xmlns:a16="http://schemas.microsoft.com/office/drawing/2014/main" xmlns="" id="{EC69BE14-2E44-4D89-A294-CF19B1C22BC4}"/>
              </a:ext>
            </a:extLst>
          </p:cNvPr>
          <p:cNvSpPr/>
          <p:nvPr/>
        </p:nvSpPr>
        <p:spPr>
          <a:xfrm>
            <a:off x="6141403" y="2378012"/>
            <a:ext cx="127000" cy="1762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8">
            <a:extLst>
              <a:ext uri="{FF2B5EF4-FFF2-40B4-BE49-F238E27FC236}">
                <a16:creationId xmlns:a16="http://schemas.microsoft.com/office/drawing/2014/main" xmlns="" id="{A3FA9EEC-818C-41DE-9D79-D553575C501A}"/>
              </a:ext>
            </a:extLst>
          </p:cNvPr>
          <p:cNvSpPr/>
          <p:nvPr/>
        </p:nvSpPr>
        <p:spPr>
          <a:xfrm>
            <a:off x="6920547" y="2378012"/>
            <a:ext cx="127000" cy="1762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89">
            <a:extLst>
              <a:ext uri="{FF2B5EF4-FFF2-40B4-BE49-F238E27FC236}">
                <a16:creationId xmlns:a16="http://schemas.microsoft.com/office/drawing/2014/main" xmlns="" id="{CDA54589-5776-4AC6-8C40-6753B9D84B94}"/>
              </a:ext>
            </a:extLst>
          </p:cNvPr>
          <p:cNvSpPr/>
          <p:nvPr/>
        </p:nvSpPr>
        <p:spPr>
          <a:xfrm>
            <a:off x="7699946" y="2378012"/>
            <a:ext cx="127000" cy="1762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0">
            <a:extLst>
              <a:ext uri="{FF2B5EF4-FFF2-40B4-BE49-F238E27FC236}">
                <a16:creationId xmlns:a16="http://schemas.microsoft.com/office/drawing/2014/main" xmlns="" id="{136D6A2F-C224-4E8A-8889-CBAA6DCA423E}"/>
              </a:ext>
            </a:extLst>
          </p:cNvPr>
          <p:cNvSpPr/>
          <p:nvPr/>
        </p:nvSpPr>
        <p:spPr>
          <a:xfrm>
            <a:off x="8479472" y="2378012"/>
            <a:ext cx="127000" cy="1762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1">
            <a:extLst>
              <a:ext uri="{FF2B5EF4-FFF2-40B4-BE49-F238E27FC236}">
                <a16:creationId xmlns:a16="http://schemas.microsoft.com/office/drawing/2014/main" xmlns="" id="{2E0EA5DA-60FF-4D44-89FE-E6C59C32BA46}"/>
              </a:ext>
            </a:extLst>
          </p:cNvPr>
          <p:cNvSpPr/>
          <p:nvPr/>
        </p:nvSpPr>
        <p:spPr>
          <a:xfrm>
            <a:off x="9258871" y="2378012"/>
            <a:ext cx="127000" cy="1762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2">
            <a:extLst>
              <a:ext uri="{FF2B5EF4-FFF2-40B4-BE49-F238E27FC236}">
                <a16:creationId xmlns:a16="http://schemas.microsoft.com/office/drawing/2014/main" xmlns="" id="{50231EC4-8C18-46A9-AC27-39DE23C1CB8C}"/>
              </a:ext>
            </a:extLst>
          </p:cNvPr>
          <p:cNvSpPr/>
          <p:nvPr/>
        </p:nvSpPr>
        <p:spPr>
          <a:xfrm>
            <a:off x="3803333" y="3394012"/>
            <a:ext cx="127000" cy="1762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3">
            <a:extLst>
              <a:ext uri="{FF2B5EF4-FFF2-40B4-BE49-F238E27FC236}">
                <a16:creationId xmlns:a16="http://schemas.microsoft.com/office/drawing/2014/main" xmlns="" id="{C39C131D-AC25-4780-9016-2BD684983475}"/>
              </a:ext>
            </a:extLst>
          </p:cNvPr>
          <p:cNvSpPr/>
          <p:nvPr/>
        </p:nvSpPr>
        <p:spPr>
          <a:xfrm>
            <a:off x="5361877" y="3394012"/>
            <a:ext cx="127000" cy="1762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4">
            <a:extLst>
              <a:ext uri="{FF2B5EF4-FFF2-40B4-BE49-F238E27FC236}">
                <a16:creationId xmlns:a16="http://schemas.microsoft.com/office/drawing/2014/main" xmlns="" id="{A662595D-64BE-4671-893C-D7D59E9943E0}"/>
              </a:ext>
            </a:extLst>
          </p:cNvPr>
          <p:cNvSpPr/>
          <p:nvPr/>
        </p:nvSpPr>
        <p:spPr>
          <a:xfrm>
            <a:off x="6920547" y="3394012"/>
            <a:ext cx="127000" cy="17627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5">
            <a:extLst>
              <a:ext uri="{FF2B5EF4-FFF2-40B4-BE49-F238E27FC236}">
                <a16:creationId xmlns:a16="http://schemas.microsoft.com/office/drawing/2014/main" xmlns="" id="{F65C5213-8BF6-4C18-B194-3B8294309FB2}"/>
              </a:ext>
            </a:extLst>
          </p:cNvPr>
          <p:cNvSpPr/>
          <p:nvPr/>
        </p:nvSpPr>
        <p:spPr>
          <a:xfrm>
            <a:off x="8479472" y="3394012"/>
            <a:ext cx="127000" cy="17627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6">
            <a:extLst>
              <a:ext uri="{FF2B5EF4-FFF2-40B4-BE49-F238E27FC236}">
                <a16:creationId xmlns:a16="http://schemas.microsoft.com/office/drawing/2014/main" xmlns="" id="{1F91977F-5CD4-4CC4-B0FB-3DC8E9028418}"/>
              </a:ext>
            </a:extLst>
          </p:cNvPr>
          <p:cNvSpPr/>
          <p:nvPr/>
        </p:nvSpPr>
        <p:spPr>
          <a:xfrm>
            <a:off x="3803333" y="4410012"/>
            <a:ext cx="127000" cy="1761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7">
            <a:extLst>
              <a:ext uri="{FF2B5EF4-FFF2-40B4-BE49-F238E27FC236}">
                <a16:creationId xmlns:a16="http://schemas.microsoft.com/office/drawing/2014/main" xmlns="" id="{7EECB40D-55CC-442D-8F2C-9FA2E7B3E2E0}"/>
              </a:ext>
            </a:extLst>
          </p:cNvPr>
          <p:cNvSpPr/>
          <p:nvPr/>
        </p:nvSpPr>
        <p:spPr>
          <a:xfrm>
            <a:off x="6920547" y="4409884"/>
            <a:ext cx="127000" cy="17627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1" name="object 98">
            <a:extLst>
              <a:ext uri="{FF2B5EF4-FFF2-40B4-BE49-F238E27FC236}">
                <a16:creationId xmlns:a16="http://schemas.microsoft.com/office/drawing/2014/main" xmlns="" id="{9B192324-A72D-4549-9BF4-6D00799AC6F4}"/>
              </a:ext>
            </a:extLst>
          </p:cNvPr>
          <p:cNvGraphicFramePr>
            <a:graphicFrameLocks noGrp="1"/>
          </p:cNvGraphicFramePr>
          <p:nvPr/>
        </p:nvGraphicFramePr>
        <p:xfrm>
          <a:off x="3657600" y="5575300"/>
          <a:ext cx="6235697" cy="342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42836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41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2" name="object 99">
            <a:extLst>
              <a:ext uri="{FF2B5EF4-FFF2-40B4-BE49-F238E27FC236}">
                <a16:creationId xmlns:a16="http://schemas.microsoft.com/office/drawing/2014/main" xmlns="" id="{4CD902FF-772A-4617-A4F9-EF34023088C5}"/>
              </a:ext>
            </a:extLst>
          </p:cNvPr>
          <p:cNvSpPr/>
          <p:nvPr/>
        </p:nvSpPr>
        <p:spPr>
          <a:xfrm>
            <a:off x="3803333" y="5426012"/>
            <a:ext cx="127000" cy="16357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0">
            <a:extLst>
              <a:ext uri="{FF2B5EF4-FFF2-40B4-BE49-F238E27FC236}">
                <a16:creationId xmlns:a16="http://schemas.microsoft.com/office/drawing/2014/main" xmlns="" id="{01F9069D-8245-47B6-8251-3302BD67A869}"/>
              </a:ext>
            </a:extLst>
          </p:cNvPr>
          <p:cNvSpPr txBox="1"/>
          <p:nvPr/>
        </p:nvSpPr>
        <p:spPr>
          <a:xfrm>
            <a:off x="1639938" y="1965769"/>
            <a:ext cx="770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4" name="object 101">
            <a:extLst>
              <a:ext uri="{FF2B5EF4-FFF2-40B4-BE49-F238E27FC236}">
                <a16:creationId xmlns:a16="http://schemas.microsoft.com/office/drawing/2014/main" xmlns="" id="{DB556326-69C1-4BF0-9549-B6F0123C6CAC}"/>
              </a:ext>
            </a:extLst>
          </p:cNvPr>
          <p:cNvSpPr txBox="1"/>
          <p:nvPr/>
        </p:nvSpPr>
        <p:spPr>
          <a:xfrm>
            <a:off x="1639938" y="2969197"/>
            <a:ext cx="7708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5" name="object 102">
            <a:extLst>
              <a:ext uri="{FF2B5EF4-FFF2-40B4-BE49-F238E27FC236}">
                <a16:creationId xmlns:a16="http://schemas.microsoft.com/office/drawing/2014/main" xmlns="" id="{04992193-C1BE-406F-AFF7-D36855DD757A}"/>
              </a:ext>
            </a:extLst>
          </p:cNvPr>
          <p:cNvSpPr txBox="1"/>
          <p:nvPr/>
        </p:nvSpPr>
        <p:spPr>
          <a:xfrm>
            <a:off x="1639938" y="3985323"/>
            <a:ext cx="7708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6" name="object 103">
            <a:extLst>
              <a:ext uri="{FF2B5EF4-FFF2-40B4-BE49-F238E27FC236}">
                <a16:creationId xmlns:a16="http://schemas.microsoft.com/office/drawing/2014/main" xmlns="" id="{9D8AEE8D-C111-4E2A-8884-FEA403B751E7}"/>
              </a:ext>
            </a:extLst>
          </p:cNvPr>
          <p:cNvSpPr txBox="1"/>
          <p:nvPr/>
        </p:nvSpPr>
        <p:spPr>
          <a:xfrm>
            <a:off x="1639938" y="5001577"/>
            <a:ext cx="770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7" name="object 104">
            <a:extLst>
              <a:ext uri="{FF2B5EF4-FFF2-40B4-BE49-F238E27FC236}">
                <a16:creationId xmlns:a16="http://schemas.microsoft.com/office/drawing/2014/main" xmlns="" id="{2E100F83-8C8E-441A-9C33-E6B169626896}"/>
              </a:ext>
            </a:extLst>
          </p:cNvPr>
          <p:cNvSpPr txBox="1"/>
          <p:nvPr/>
        </p:nvSpPr>
        <p:spPr>
          <a:xfrm>
            <a:off x="2887789" y="1964880"/>
            <a:ext cx="700405" cy="3912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read</a:t>
            </a:r>
            <a:endParaRPr sz="16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IDs</a:t>
            </a:r>
            <a:endParaRPr sz="1600">
              <a:latin typeface="Arial"/>
              <a:cs typeface="Arial"/>
            </a:endParaRPr>
          </a:p>
          <a:p>
            <a:pPr marL="12700" indent="15875">
              <a:lnSpc>
                <a:spcPct val="100000"/>
              </a:lnSpc>
              <a:spcBef>
                <a:spcPts val="950"/>
              </a:spcBef>
            </a:pPr>
            <a:r>
              <a:rPr sz="1600" b="1" spc="-20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1205"/>
              </a:spcBef>
            </a:pP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read  IDs</a:t>
            </a:r>
            <a:endParaRPr sz="1600">
              <a:latin typeface="Arial"/>
              <a:cs typeface="Arial"/>
            </a:endParaRPr>
          </a:p>
          <a:p>
            <a:pPr marL="12700" indent="15875">
              <a:lnSpc>
                <a:spcPct val="100000"/>
              </a:lnSpc>
              <a:spcBef>
                <a:spcPts val="1035"/>
              </a:spcBef>
            </a:pPr>
            <a:r>
              <a:rPr sz="1600" b="1" spc="-20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1195"/>
              </a:spcBef>
            </a:pP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read  IDs</a:t>
            </a:r>
            <a:endParaRPr sz="1600">
              <a:latin typeface="Arial"/>
              <a:cs typeface="Arial"/>
            </a:endParaRPr>
          </a:p>
          <a:p>
            <a:pPr marL="12700" indent="15875">
              <a:lnSpc>
                <a:spcPct val="100000"/>
              </a:lnSpc>
              <a:spcBef>
                <a:spcPts val="1045"/>
              </a:spcBef>
            </a:pPr>
            <a:r>
              <a:rPr sz="1600" b="1" spc="-20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1210"/>
              </a:spcBef>
            </a:pP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read  IDs</a:t>
            </a:r>
            <a:endParaRPr sz="16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930"/>
              </a:spcBef>
            </a:pPr>
            <a:r>
              <a:rPr sz="1600" b="1" spc="-20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340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686625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Recursive </a:t>
            </a:r>
            <a:r>
              <a:rPr dirty="0"/>
              <a:t>Reduction</a:t>
            </a:r>
            <a:r>
              <a:rPr spc="-25" dirty="0"/>
              <a:t> </a:t>
            </a:r>
            <a:r>
              <a:rPr dirty="0"/>
              <a:t>Problems</a:t>
            </a:r>
          </a:p>
        </p:txBody>
      </p:sp>
      <p:sp>
        <p:nvSpPr>
          <p:cNvPr id="6" name="object 6"/>
          <p:cNvSpPr/>
          <p:nvPr/>
        </p:nvSpPr>
        <p:spPr>
          <a:xfrm>
            <a:off x="11094719" y="91439"/>
            <a:ext cx="954024" cy="798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81E383E-8C9A-4C15-80FF-AF92567C22F1}"/>
              </a:ext>
            </a:extLst>
          </p:cNvPr>
          <p:cNvSpPr/>
          <p:nvPr/>
        </p:nvSpPr>
        <p:spPr>
          <a:xfrm>
            <a:off x="1687498" y="1305341"/>
            <a:ext cx="77613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// Recursive Implementation of Interleaved Pair Approach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cpuRecursiveReduce</a:t>
            </a:r>
            <a:r>
              <a:rPr lang="en-US" altLang="zh-CN" dirty="0"/>
              <a:t>(int *data, int const size)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// stop condition</a:t>
            </a:r>
          </a:p>
          <a:p>
            <a:r>
              <a:rPr lang="en-US" altLang="zh-CN" dirty="0"/>
              <a:t>    if (size == 1) return data[0];</a:t>
            </a:r>
          </a:p>
          <a:p>
            <a:r>
              <a:rPr lang="en-US" altLang="zh-CN" dirty="0"/>
              <a:t>    // renew the stride</a:t>
            </a:r>
          </a:p>
          <a:p>
            <a:r>
              <a:rPr lang="en-US" altLang="zh-CN" dirty="0"/>
              <a:t>    int const stride = size / 2;</a:t>
            </a:r>
          </a:p>
          <a:p>
            <a:r>
              <a:rPr lang="en-US" altLang="zh-CN" dirty="0"/>
              <a:t>    // in-place reduction</a:t>
            </a:r>
          </a:p>
          <a:p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stride;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data[</a:t>
            </a:r>
            <a:r>
              <a:rPr lang="en-US" altLang="zh-CN" dirty="0" err="1"/>
              <a:t>i</a:t>
            </a:r>
            <a:r>
              <a:rPr lang="en-US" altLang="zh-CN" dirty="0"/>
              <a:t>] += data[</a:t>
            </a:r>
            <a:r>
              <a:rPr lang="en-US" altLang="zh-CN" dirty="0" err="1"/>
              <a:t>i</a:t>
            </a:r>
            <a:r>
              <a:rPr lang="en-US" altLang="zh-CN" dirty="0"/>
              <a:t> + stride];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// call recursively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cpuRecursiveReduce</a:t>
            </a:r>
            <a:r>
              <a:rPr lang="en-US" altLang="zh-CN" dirty="0"/>
              <a:t>(data, stride);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686625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Recursive </a:t>
            </a:r>
            <a:r>
              <a:rPr dirty="0"/>
              <a:t>Reduction</a:t>
            </a:r>
            <a:r>
              <a:rPr spc="-25" dirty="0"/>
              <a:t> </a:t>
            </a:r>
            <a:r>
              <a:rPr dirty="0"/>
              <a:t>Problems</a:t>
            </a:r>
          </a:p>
        </p:txBody>
      </p:sp>
      <p:sp>
        <p:nvSpPr>
          <p:cNvPr id="6" name="object 6"/>
          <p:cNvSpPr/>
          <p:nvPr/>
        </p:nvSpPr>
        <p:spPr>
          <a:xfrm>
            <a:off x="11094719" y="91439"/>
            <a:ext cx="954024" cy="798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xmlns="" id="{9E01D0F5-9FDA-470D-96AC-6F771B528FD4}"/>
              </a:ext>
            </a:extLst>
          </p:cNvPr>
          <p:cNvSpPr txBox="1"/>
          <p:nvPr/>
        </p:nvSpPr>
        <p:spPr>
          <a:xfrm>
            <a:off x="2362200" y="941629"/>
            <a:ext cx="680529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1159510" indent="-253365">
              <a:lnSpc>
                <a:spcPct val="100000"/>
              </a:lnSpc>
              <a:spcBef>
                <a:spcPts val="100"/>
              </a:spcBef>
              <a:tabLst>
                <a:tab pos="265430" algn="l"/>
                <a:tab pos="1253490" algn="l"/>
                <a:tab pos="2328545" algn="l"/>
              </a:tabLst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global</a:t>
            </a: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void </a:t>
            </a:r>
            <a:r>
              <a:rPr sz="1800" b="1" spc="-5" dirty="0">
                <a:latin typeface="Arial"/>
                <a:cs typeface="Arial"/>
              </a:rPr>
              <a:t>reduce0(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800" b="1" spc="-5" dirty="0">
                <a:latin typeface="Arial"/>
                <a:cs typeface="Arial"/>
              </a:rPr>
              <a:t>*g_idata,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800" b="1" spc="-5" dirty="0">
                <a:latin typeface="Arial"/>
                <a:cs typeface="Arial"/>
              </a:rPr>
              <a:t>*g_odata) { 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extern</a:t>
            </a:r>
            <a:r>
              <a:rPr sz="1800" b="1" u="heavy" spc="-5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shared</a:t>
            </a:r>
            <a:r>
              <a:rPr sz="1800" b="1" u="heavy" spc="-5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sdata[];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65430" marR="5080">
              <a:lnSpc>
                <a:spcPct val="100000"/>
              </a:lnSpc>
            </a:pP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//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each thread </a:t>
            </a: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loads one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element from </a:t>
            </a: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global to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shared mem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</a:t>
            </a:r>
            <a:r>
              <a:rPr sz="1800" b="1" dirty="0">
                <a:latin typeface="Arial"/>
                <a:cs typeface="Arial"/>
              </a:rPr>
              <a:t>tid =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threadIdx.x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265430" marR="80391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i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blockIdx.x</a:t>
            </a:r>
            <a:r>
              <a:rPr sz="1800" b="1" spc="-5" dirty="0">
                <a:latin typeface="Arial"/>
                <a:cs typeface="Arial"/>
              </a:rPr>
              <a:t>*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blockDim.x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threadIdx.x</a:t>
            </a:r>
            <a:r>
              <a:rPr sz="1800" b="1" spc="-5" dirty="0">
                <a:latin typeface="Arial"/>
                <a:cs typeface="Arial"/>
              </a:rPr>
              <a:t>;  sdata[tid] =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g_idata[i];</a:t>
            </a:r>
            <a:endParaRPr sz="1800" dirty="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tabLst>
                <a:tab pos="518159" algn="l"/>
              </a:tabLst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syncthreads()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</a:pP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// do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reduction </a:t>
            </a: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in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shared</a:t>
            </a:r>
            <a:r>
              <a:rPr sz="1800" b="1" spc="-1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mem</a:t>
            </a:r>
            <a:endParaRPr sz="1800" dirty="0">
              <a:latin typeface="Arial"/>
              <a:cs typeface="Arial"/>
            </a:endParaRPr>
          </a:p>
          <a:p>
            <a:pPr marL="518159" marR="1623695" indent="-253365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</a:t>
            </a:r>
            <a:r>
              <a:rPr sz="1800" b="1" spc="-5" dirty="0">
                <a:latin typeface="Arial"/>
                <a:cs typeface="Arial"/>
              </a:rPr>
              <a:t>s=1; s </a:t>
            </a:r>
            <a:r>
              <a:rPr sz="1800" b="1" dirty="0">
                <a:latin typeface="Arial"/>
                <a:cs typeface="Arial"/>
              </a:rPr>
              <a:t>&lt;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blockDim.x</a:t>
            </a:r>
            <a:r>
              <a:rPr sz="1800" b="1" spc="-5" dirty="0">
                <a:latin typeface="Arial"/>
                <a:cs typeface="Arial"/>
              </a:rPr>
              <a:t>; s *= </a:t>
            </a:r>
            <a:r>
              <a:rPr sz="1800" b="1" spc="-10" dirty="0">
                <a:latin typeface="Arial"/>
                <a:cs typeface="Arial"/>
              </a:rPr>
              <a:t>2) </a:t>
            </a:r>
            <a:r>
              <a:rPr sz="1800" b="1" spc="-5" dirty="0">
                <a:latin typeface="Arial"/>
                <a:cs typeface="Arial"/>
              </a:rPr>
              <a:t>{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800" b="1" dirty="0">
                <a:latin typeface="Arial"/>
                <a:cs typeface="Arial"/>
              </a:rPr>
              <a:t>(tid </a:t>
            </a:r>
            <a:r>
              <a:rPr sz="1800" b="1" spc="-5" dirty="0">
                <a:latin typeface="Arial"/>
                <a:cs typeface="Arial"/>
              </a:rPr>
              <a:t>% (2*s) </a:t>
            </a:r>
            <a:r>
              <a:rPr sz="1800" b="1" dirty="0">
                <a:latin typeface="Arial"/>
                <a:cs typeface="Arial"/>
              </a:rPr>
              <a:t>== </a:t>
            </a:r>
            <a:r>
              <a:rPr sz="1800" b="1" spc="-5" dirty="0">
                <a:latin typeface="Arial"/>
                <a:cs typeface="Arial"/>
              </a:rPr>
              <a:t>0)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77343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sdata[tid]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sdata[tid +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s];</a:t>
            </a:r>
            <a:endParaRPr sz="1800" dirty="0">
              <a:latin typeface="Arial"/>
              <a:cs typeface="Arial"/>
            </a:endParaRPr>
          </a:p>
          <a:p>
            <a:pPr marL="518159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518159">
              <a:lnSpc>
                <a:spcPct val="100000"/>
              </a:lnSpc>
              <a:tabLst>
                <a:tab pos="771525" algn="l"/>
              </a:tabLst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syncthreads()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65430" marR="1954530">
              <a:lnSpc>
                <a:spcPct val="100000"/>
              </a:lnSpc>
            </a:pP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// </a:t>
            </a:r>
            <a:r>
              <a:rPr sz="1800" b="1" spc="5" dirty="0">
                <a:solidFill>
                  <a:srgbClr val="808080"/>
                </a:solidFill>
                <a:latin typeface="Arial"/>
                <a:cs typeface="Arial"/>
              </a:rPr>
              <a:t>write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result for </a:t>
            </a: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this block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to </a:t>
            </a: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global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mem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800" b="1" dirty="0">
                <a:latin typeface="Arial"/>
                <a:cs typeface="Arial"/>
              </a:rPr>
              <a:t>(tid == </a:t>
            </a:r>
            <a:r>
              <a:rPr sz="1800" b="1" spc="-5" dirty="0">
                <a:latin typeface="Arial"/>
                <a:cs typeface="Arial"/>
              </a:rPr>
              <a:t>0) </a:t>
            </a:r>
            <a:r>
              <a:rPr sz="1800" b="1" dirty="0">
                <a:latin typeface="Arial"/>
                <a:cs typeface="Arial"/>
              </a:rPr>
              <a:t>g_odata[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blockIdx.x</a:t>
            </a:r>
            <a:r>
              <a:rPr sz="1800" b="1" dirty="0">
                <a:latin typeface="Arial"/>
                <a:cs typeface="Arial"/>
              </a:rPr>
              <a:t>] =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sdata[0];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0384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686625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Recursive </a:t>
            </a:r>
            <a:r>
              <a:rPr dirty="0"/>
              <a:t>Reduction</a:t>
            </a:r>
            <a:r>
              <a:rPr spc="-25" dirty="0"/>
              <a:t> </a:t>
            </a:r>
            <a:r>
              <a:rPr dirty="0"/>
              <a:t>Problems</a:t>
            </a:r>
          </a:p>
        </p:txBody>
      </p:sp>
      <p:sp>
        <p:nvSpPr>
          <p:cNvPr id="6" name="object 6"/>
          <p:cNvSpPr/>
          <p:nvPr/>
        </p:nvSpPr>
        <p:spPr>
          <a:xfrm>
            <a:off x="11094719" y="91439"/>
            <a:ext cx="954024" cy="798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4E27FBF-5D32-4103-84D2-C9D58E7BD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3886200"/>
            <a:ext cx="7229475" cy="210040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E6F9CB9-A42B-4137-BB6C-4B1F9E7281FD}"/>
              </a:ext>
            </a:extLst>
          </p:cNvPr>
          <p:cNvSpPr/>
          <p:nvPr/>
        </p:nvSpPr>
        <p:spPr>
          <a:xfrm>
            <a:off x="685800" y="1120676"/>
            <a:ext cx="1104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一个</a:t>
            </a:r>
            <a:r>
              <a:rPr lang="en-US" altLang="zh-CN" b="1" dirty="0"/>
              <a:t>block</a:t>
            </a:r>
            <a:r>
              <a:rPr lang="zh-CN" altLang="en-US" b="1" dirty="0"/>
              <a:t>处理过程分析：</a:t>
            </a:r>
            <a:endParaRPr lang="en-US" altLang="zh-CN" b="1" dirty="0"/>
          </a:p>
          <a:p>
            <a:r>
              <a:rPr lang="en-US" altLang="zh-CN" dirty="0"/>
              <a:t>block 0</a:t>
            </a:r>
            <a:r>
              <a:rPr lang="zh-CN" altLang="en-US" dirty="0"/>
              <a:t>：</a:t>
            </a:r>
            <a:r>
              <a:rPr lang="en-US" altLang="zh-CN" dirty="0"/>
              <a:t>data 0</a:t>
            </a:r>
            <a:r>
              <a:rPr lang="zh-CN" altLang="en-US" dirty="0"/>
              <a:t>～</a:t>
            </a:r>
            <a:r>
              <a:rPr lang="en-US" altLang="zh-CN" dirty="0"/>
              <a:t>data 7</a:t>
            </a:r>
          </a:p>
          <a:p>
            <a:r>
              <a:rPr lang="zh-CN" altLang="en-US" dirty="0"/>
              <a:t>一个</a:t>
            </a:r>
            <a:r>
              <a:rPr lang="en-US" altLang="zh-CN" dirty="0"/>
              <a:t>block</a:t>
            </a:r>
            <a:r>
              <a:rPr lang="zh-CN" altLang="en-US" dirty="0"/>
              <a:t>处理的开始数据地址：</a:t>
            </a:r>
            <a:endParaRPr lang="en-US" altLang="zh-CN" dirty="0"/>
          </a:p>
          <a:p>
            <a:pPr lvl="1"/>
            <a:r>
              <a:rPr lang="en-US" altLang="zh-CN" i="1" dirty="0"/>
              <a:t>int *</a:t>
            </a:r>
            <a:r>
              <a:rPr lang="en-US" altLang="zh-CN" i="1" dirty="0" err="1"/>
              <a:t>idata</a:t>
            </a:r>
            <a:r>
              <a:rPr lang="en-US" altLang="zh-CN" i="1" dirty="0"/>
              <a:t> = </a:t>
            </a:r>
            <a:r>
              <a:rPr lang="en-US" altLang="zh-CN" i="1" dirty="0" err="1"/>
              <a:t>g_idata</a:t>
            </a:r>
            <a:r>
              <a:rPr lang="en-US" altLang="zh-CN" i="1" dirty="0"/>
              <a:t> + </a:t>
            </a:r>
            <a:r>
              <a:rPr lang="en-US" altLang="zh-CN" i="1" dirty="0" err="1"/>
              <a:t>blockIdx.x</a:t>
            </a:r>
            <a:r>
              <a:rPr lang="en-US" altLang="zh-CN" i="1" dirty="0"/>
              <a:t> * </a:t>
            </a:r>
            <a:r>
              <a:rPr lang="en-US" altLang="zh-CN" i="1" dirty="0" err="1"/>
              <a:t>blockDim.x</a:t>
            </a:r>
            <a:r>
              <a:rPr lang="en-US" altLang="zh-CN" i="1" dirty="0"/>
              <a:t>;</a:t>
            </a:r>
          </a:p>
          <a:p>
            <a:pPr lvl="1"/>
            <a:r>
              <a:rPr lang="en-US" altLang="zh-CN" i="1" dirty="0"/>
              <a:t>for (int stride = 1; stride &lt; </a:t>
            </a:r>
            <a:r>
              <a:rPr lang="en-US" altLang="zh-CN" i="1" dirty="0" err="1"/>
              <a:t>blockDim.x</a:t>
            </a:r>
            <a:r>
              <a:rPr lang="en-US" altLang="zh-CN" i="1" dirty="0"/>
              <a:t>; stride *= 2)</a:t>
            </a:r>
          </a:p>
          <a:p>
            <a:r>
              <a:rPr lang="en-US" altLang="zh-CN" dirty="0"/>
              <a:t>1.stride=1</a:t>
            </a:r>
            <a:r>
              <a:rPr lang="zh-CN" altLang="en-US" dirty="0"/>
              <a:t>，</a:t>
            </a:r>
            <a:r>
              <a:rPr lang="en-US" altLang="zh-CN" dirty="0" err="1"/>
              <a:t>tid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四个</a:t>
            </a:r>
            <a:r>
              <a:rPr lang="en-US" altLang="zh-CN" dirty="0"/>
              <a:t>thread</a:t>
            </a:r>
            <a:r>
              <a:rPr lang="zh-CN" altLang="en-US" dirty="0"/>
              <a:t>计算相邻元素的和。</a:t>
            </a:r>
            <a:endParaRPr lang="en-US" altLang="zh-CN" dirty="0"/>
          </a:p>
          <a:p>
            <a:r>
              <a:rPr lang="en-US" altLang="zh-CN" dirty="0"/>
              <a:t>2.stride=2</a:t>
            </a:r>
            <a:r>
              <a:rPr lang="zh-CN" altLang="en-US" dirty="0"/>
              <a:t>，</a:t>
            </a:r>
            <a:r>
              <a:rPr lang="en-US" altLang="zh-CN" dirty="0" err="1"/>
              <a:t>tid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的线程参与计算</a:t>
            </a:r>
            <a:br>
              <a:rPr lang="zh-CN" altLang="en-US" dirty="0"/>
            </a:br>
            <a:r>
              <a:rPr lang="en-US" altLang="zh-CN" dirty="0"/>
              <a:t>3.stride=4</a:t>
            </a:r>
            <a:r>
              <a:rPr lang="zh-CN" altLang="en-US" dirty="0"/>
              <a:t>，</a:t>
            </a:r>
            <a:r>
              <a:rPr lang="en-US" altLang="zh-CN" dirty="0" err="1"/>
              <a:t>tid</a:t>
            </a:r>
            <a:r>
              <a:rPr lang="en-US" altLang="zh-CN" dirty="0"/>
              <a:t>=0</a:t>
            </a:r>
            <a:r>
              <a:rPr lang="zh-CN" altLang="en-US" dirty="0"/>
              <a:t>参与了计算，完成了</a:t>
            </a:r>
            <a:r>
              <a:rPr lang="en-US" altLang="zh-CN" dirty="0"/>
              <a:t>3 1 7 0 4 1 6 3 </a:t>
            </a:r>
            <a:r>
              <a:rPr lang="zh-CN" altLang="en-US" dirty="0"/>
              <a:t>这</a:t>
            </a:r>
            <a:r>
              <a:rPr lang="en-US" altLang="zh-CN" dirty="0"/>
              <a:t>8</a:t>
            </a:r>
            <a:r>
              <a:rPr lang="zh-CN" altLang="en-US" dirty="0"/>
              <a:t>个数据的求和计算，并将结果保存到</a:t>
            </a:r>
            <a:r>
              <a:rPr lang="en-US" altLang="zh-CN" dirty="0" err="1"/>
              <a:t>g_odata</a:t>
            </a:r>
            <a:r>
              <a:rPr lang="en-US" altLang="zh-CN" dirty="0"/>
              <a:t>[0]=25;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5A635B6-199B-4953-9191-E26FDEDBAD2E}"/>
              </a:ext>
            </a:extLst>
          </p:cNvPr>
          <p:cNvSpPr/>
          <p:nvPr/>
        </p:nvSpPr>
        <p:spPr>
          <a:xfrm>
            <a:off x="356376" y="3955277"/>
            <a:ext cx="3962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假设有</a:t>
            </a:r>
            <a:r>
              <a:rPr lang="en-US" altLang="zh-CN" dirty="0"/>
              <a:t>64</a:t>
            </a:r>
            <a:r>
              <a:rPr lang="zh-CN" altLang="en-US" dirty="0"/>
              <a:t>个数据，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block</a:t>
            </a:r>
            <a:r>
              <a:rPr lang="zh-CN" altLang="en-US" dirty="0"/>
              <a:t>，每个</a:t>
            </a:r>
            <a:r>
              <a:rPr lang="en-US" altLang="zh-CN" dirty="0"/>
              <a:t>block</a:t>
            </a:r>
            <a:r>
              <a:rPr lang="zh-CN" altLang="en-US" dirty="0"/>
              <a:t>处理</a:t>
            </a:r>
            <a:r>
              <a:rPr lang="en-US" altLang="zh-CN" dirty="0"/>
              <a:t>8</a:t>
            </a:r>
            <a:r>
              <a:rPr lang="zh-CN" altLang="en-US" dirty="0"/>
              <a:t>个数据的和。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g_idata</a:t>
            </a:r>
            <a:r>
              <a:rPr lang="zh-CN" altLang="en-US" dirty="0"/>
              <a:t>保存了输入的原始数据，</a:t>
            </a:r>
            <a:r>
              <a:rPr lang="en-US" altLang="zh-CN" dirty="0" err="1"/>
              <a:t>g_odata</a:t>
            </a:r>
            <a:r>
              <a:rPr lang="zh-CN" altLang="en-US" dirty="0"/>
              <a:t>有</a:t>
            </a:r>
            <a:r>
              <a:rPr lang="en-US" altLang="zh-CN" dirty="0"/>
              <a:t>8</a:t>
            </a:r>
            <a:r>
              <a:rPr lang="zh-CN" altLang="en-US" dirty="0"/>
              <a:t>个数据，</a:t>
            </a:r>
            <a:r>
              <a:rPr lang="en-US" altLang="zh-CN" dirty="0" err="1"/>
              <a:t>g_odata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表示的是</a:t>
            </a:r>
            <a:r>
              <a:rPr lang="en-US" altLang="zh-CN" dirty="0"/>
              <a:t>block </a:t>
            </a:r>
            <a:r>
              <a:rPr lang="en-US" altLang="zh-CN" dirty="0" err="1"/>
              <a:t>i</a:t>
            </a:r>
            <a:r>
              <a:rPr lang="zh-CN" altLang="en-US" dirty="0"/>
              <a:t>的计算总和，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当在</a:t>
            </a:r>
            <a:r>
              <a:rPr lang="en-US" altLang="zh-CN" dirty="0"/>
              <a:t>CPU</a:t>
            </a:r>
            <a:r>
              <a:rPr lang="zh-CN" altLang="en-US" dirty="0"/>
              <a:t>端串行计算</a:t>
            </a:r>
            <a:r>
              <a:rPr lang="en-US" altLang="zh-CN" dirty="0" err="1"/>
              <a:t>g_odata</a:t>
            </a:r>
            <a:r>
              <a:rPr lang="zh-CN" altLang="en-US" dirty="0"/>
              <a:t>数组的和则计算出了所有数据的总和。</a:t>
            </a:r>
          </a:p>
        </p:txBody>
      </p:sp>
    </p:spTree>
    <p:extLst>
      <p:ext uri="{BB962C8B-B14F-4D97-AF65-F5344CB8AC3E}">
        <p14:creationId xmlns:p14="http://schemas.microsoft.com/office/powerpoint/2010/main" val="1398447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5C2BCD3-7FA3-4FF8-A7AF-A251D62A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44" y="403301"/>
            <a:ext cx="10357510" cy="492443"/>
          </a:xfrm>
        </p:spPr>
        <p:txBody>
          <a:bodyPr/>
          <a:lstStyle/>
          <a:p>
            <a:r>
              <a:rPr lang="zh-CN" altLang="en-US" dirty="0"/>
              <a:t>性能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701D7ACE-50CF-4828-B899-E65F84704192}"/>
              </a:ext>
            </a:extLst>
          </p:cNvPr>
          <p:cNvSpPr/>
          <p:nvPr/>
        </p:nvSpPr>
        <p:spPr>
          <a:xfrm>
            <a:off x="7391400" y="1676400"/>
            <a:ext cx="2743200" cy="762000"/>
          </a:xfrm>
          <a:custGeom>
            <a:avLst/>
            <a:gdLst/>
            <a:ahLst/>
            <a:cxnLst/>
            <a:rect l="l" t="t" r="r" b="b"/>
            <a:pathLst>
              <a:path w="2743200" h="762000">
                <a:moveTo>
                  <a:pt x="0" y="762000"/>
                </a:move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76B8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xmlns="" id="{B1977D97-F033-4EA4-8DE5-825AC11F1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196213"/>
              </p:ext>
            </p:extLst>
          </p:nvPr>
        </p:nvGraphicFramePr>
        <p:xfrm>
          <a:off x="1905000" y="1676400"/>
          <a:ext cx="7002144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98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2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599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1: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 marR="45783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interleaved addressing 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divergent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branching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654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8.054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3629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2.083</a:t>
                      </a:r>
                      <a:r>
                        <a:rPr sz="20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object 6">
            <a:extLst>
              <a:ext uri="{FF2B5EF4-FFF2-40B4-BE49-F238E27FC236}">
                <a16:creationId xmlns:a16="http://schemas.microsoft.com/office/drawing/2014/main" xmlns="" id="{C247FD64-533C-46CD-805E-1054440DA26A}"/>
              </a:ext>
            </a:extLst>
          </p:cNvPr>
          <p:cNvSpPr txBox="1"/>
          <p:nvPr/>
        </p:nvSpPr>
        <p:spPr>
          <a:xfrm>
            <a:off x="3661029" y="2923159"/>
            <a:ext cx="4336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Note: Block Size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128 threads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all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tests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xmlns="" id="{0BCD3795-590F-41FE-B1FC-A5D82ED29D21}"/>
              </a:ext>
            </a:extLst>
          </p:cNvPr>
          <p:cNvSpPr txBox="1"/>
          <p:nvPr/>
        </p:nvSpPr>
        <p:spPr>
          <a:xfrm>
            <a:off x="7489316" y="1322578"/>
            <a:ext cx="1197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dth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xmlns="" id="{F61587DB-B6E6-42CA-BA0A-7A6DEACE0295}"/>
              </a:ext>
            </a:extLst>
          </p:cNvPr>
          <p:cNvSpPr txBox="1"/>
          <p:nvPr/>
        </p:nvSpPr>
        <p:spPr>
          <a:xfrm>
            <a:off x="4423029" y="1322578"/>
            <a:ext cx="151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Time </a:t>
            </a:r>
            <a:r>
              <a:rPr sz="1800" b="1" spc="-5" dirty="0">
                <a:latin typeface="Arial"/>
                <a:cs typeface="Arial"/>
              </a:rPr>
              <a:t>(2</a:t>
            </a:r>
            <a:r>
              <a:rPr sz="1800" b="1" spc="-7" baseline="25462" dirty="0">
                <a:latin typeface="Arial"/>
                <a:cs typeface="Arial"/>
              </a:rPr>
              <a:t>22</a:t>
            </a:r>
            <a:r>
              <a:rPr sz="1800" b="1" spc="-120" baseline="2546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ints)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647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2B58B20-F9D8-4ABD-84F3-CDC34C73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44" y="403301"/>
            <a:ext cx="10357510" cy="984885"/>
          </a:xfrm>
        </p:spPr>
        <p:txBody>
          <a:bodyPr/>
          <a:lstStyle/>
          <a:p>
            <a:r>
              <a:rPr lang="en-US" altLang="zh-CN" dirty="0"/>
              <a:t>Problem #1</a:t>
            </a:r>
            <a:r>
              <a:rPr lang="zh-CN" altLang="en-US" dirty="0"/>
              <a:t>：</a:t>
            </a:r>
            <a:r>
              <a:rPr lang="en-US" altLang="zh-CN" dirty="0"/>
              <a:t>Warp divergence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xmlns="" id="{56E25196-36DF-47FE-9F1C-1A7877FD7E27}"/>
              </a:ext>
            </a:extLst>
          </p:cNvPr>
          <p:cNvSpPr/>
          <p:nvPr/>
        </p:nvSpPr>
        <p:spPr>
          <a:xfrm>
            <a:off x="530860" y="3630422"/>
            <a:ext cx="5791200" cy="1981200"/>
          </a:xfrm>
          <a:custGeom>
            <a:avLst/>
            <a:gdLst/>
            <a:ahLst/>
            <a:cxnLst/>
            <a:rect l="l" t="t" r="r" b="b"/>
            <a:pathLst>
              <a:path w="9144000" h="1981200">
                <a:moveTo>
                  <a:pt x="0" y="1981200"/>
                </a:moveTo>
                <a:lnTo>
                  <a:pt x="9144000" y="1981200"/>
                </a:lnTo>
                <a:lnTo>
                  <a:pt x="91440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76B800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xmlns="" id="{68061D00-F58B-4F0D-BC4F-F1C44A89E7FE}"/>
              </a:ext>
            </a:extLst>
          </p:cNvPr>
          <p:cNvSpPr/>
          <p:nvPr/>
        </p:nvSpPr>
        <p:spPr>
          <a:xfrm>
            <a:off x="530860" y="3630422"/>
            <a:ext cx="5791200" cy="1981200"/>
          </a:xfrm>
          <a:custGeom>
            <a:avLst/>
            <a:gdLst/>
            <a:ahLst/>
            <a:cxnLst/>
            <a:rect l="l" t="t" r="r" b="b"/>
            <a:pathLst>
              <a:path w="9144000" h="1981200">
                <a:moveTo>
                  <a:pt x="0" y="1981200"/>
                </a:moveTo>
                <a:lnTo>
                  <a:pt x="9144000" y="1981200"/>
                </a:lnTo>
                <a:lnTo>
                  <a:pt x="91440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xmlns="" id="{86BDBF81-66F4-46F3-BD79-4B35140DC761}"/>
              </a:ext>
            </a:extLst>
          </p:cNvPr>
          <p:cNvSpPr txBox="1"/>
          <p:nvPr/>
        </p:nvSpPr>
        <p:spPr>
          <a:xfrm>
            <a:off x="762000" y="1143000"/>
            <a:ext cx="680529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1159510" indent="-253365">
              <a:lnSpc>
                <a:spcPct val="100000"/>
              </a:lnSpc>
              <a:spcBef>
                <a:spcPts val="100"/>
              </a:spcBef>
              <a:tabLst>
                <a:tab pos="265430" algn="l"/>
                <a:tab pos="1253490" algn="l"/>
                <a:tab pos="2328545" algn="l"/>
              </a:tabLst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global</a:t>
            </a: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void </a:t>
            </a:r>
            <a:r>
              <a:rPr sz="1800" b="1" spc="-5" dirty="0">
                <a:latin typeface="Arial"/>
                <a:cs typeface="Arial"/>
              </a:rPr>
              <a:t>reduce1(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800" b="1" spc="-5" dirty="0">
                <a:latin typeface="Arial"/>
                <a:cs typeface="Arial"/>
              </a:rPr>
              <a:t>*g_idata,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800" b="1" spc="-5" dirty="0">
                <a:latin typeface="Arial"/>
                <a:cs typeface="Arial"/>
              </a:rPr>
              <a:t>*g_odata) { 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extern</a:t>
            </a:r>
            <a:r>
              <a:rPr sz="1800" b="1" u="heavy" spc="-5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shared</a:t>
            </a:r>
            <a:r>
              <a:rPr sz="1800" b="1" u="heavy" spc="-5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sdata[];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65430" marR="5080">
              <a:lnSpc>
                <a:spcPct val="100000"/>
              </a:lnSpc>
            </a:pP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//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each thread </a:t>
            </a: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loads one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element from </a:t>
            </a: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global to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shared mem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</a:t>
            </a:r>
            <a:r>
              <a:rPr sz="1800" b="1" dirty="0">
                <a:latin typeface="Arial"/>
                <a:cs typeface="Arial"/>
              </a:rPr>
              <a:t>tid =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threadIdx.x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265430" marR="80391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i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blockIdx.x</a:t>
            </a:r>
            <a:r>
              <a:rPr sz="1800" b="1" spc="-5" dirty="0">
                <a:latin typeface="Arial"/>
                <a:cs typeface="Arial"/>
              </a:rPr>
              <a:t>*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blockDim.x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threadIdx.x</a:t>
            </a:r>
            <a:r>
              <a:rPr sz="1800" b="1" spc="-5" dirty="0">
                <a:latin typeface="Arial"/>
                <a:cs typeface="Arial"/>
              </a:rPr>
              <a:t>;  sdata[tid] =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g_idata[i];</a:t>
            </a:r>
            <a:endParaRPr sz="1800" dirty="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tabLst>
                <a:tab pos="518159" algn="l"/>
              </a:tabLst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syncthreads()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xmlns="" id="{76508585-951A-4A18-BEE9-ABC56354295A}"/>
              </a:ext>
            </a:extLst>
          </p:cNvPr>
          <p:cNvSpPr txBox="1"/>
          <p:nvPr/>
        </p:nvSpPr>
        <p:spPr>
          <a:xfrm>
            <a:off x="1027683" y="3612514"/>
            <a:ext cx="49853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// do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reduction </a:t>
            </a: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in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shared</a:t>
            </a:r>
            <a:r>
              <a:rPr sz="1800" b="1" spc="-2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mem</a:t>
            </a:r>
            <a:endParaRPr sz="1800" dirty="0">
              <a:latin typeface="Arial"/>
              <a:cs typeface="Arial"/>
            </a:endParaRPr>
          </a:p>
          <a:p>
            <a:pPr marL="252729" marR="5080" indent="-253365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</a:t>
            </a:r>
            <a:r>
              <a:rPr sz="1800" b="1" spc="-5" dirty="0">
                <a:latin typeface="Arial"/>
                <a:cs typeface="Arial"/>
              </a:rPr>
              <a:t>s=1; s </a:t>
            </a:r>
            <a:r>
              <a:rPr sz="1800" b="1" dirty="0">
                <a:latin typeface="Arial"/>
                <a:cs typeface="Arial"/>
              </a:rPr>
              <a:t>&lt;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blockDim.x</a:t>
            </a:r>
            <a:r>
              <a:rPr sz="1800" b="1" spc="-5" dirty="0">
                <a:latin typeface="Arial"/>
                <a:cs typeface="Arial"/>
              </a:rPr>
              <a:t>; s </a:t>
            </a:r>
            <a:r>
              <a:rPr sz="1800" b="1" spc="-10" dirty="0">
                <a:latin typeface="Arial"/>
                <a:cs typeface="Arial"/>
              </a:rPr>
              <a:t>*= </a:t>
            </a:r>
            <a:r>
              <a:rPr sz="1800" b="1" spc="-5" dirty="0">
                <a:latin typeface="Arial"/>
                <a:cs typeface="Arial"/>
              </a:rPr>
              <a:t>2) {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800" b="1" dirty="0">
                <a:latin typeface="Arial"/>
                <a:cs typeface="Arial"/>
              </a:rPr>
              <a:t>(tid </a:t>
            </a:r>
            <a:r>
              <a:rPr sz="1800" b="1" spc="-5" dirty="0">
                <a:latin typeface="Arial"/>
                <a:cs typeface="Arial"/>
              </a:rPr>
              <a:t>% (2*s) </a:t>
            </a:r>
            <a:r>
              <a:rPr sz="1800" b="1" dirty="0">
                <a:latin typeface="Arial"/>
                <a:cs typeface="Arial"/>
              </a:rPr>
              <a:t>== </a:t>
            </a:r>
            <a:r>
              <a:rPr sz="1800" b="1" spc="-5" dirty="0">
                <a:latin typeface="Arial"/>
                <a:cs typeface="Arial"/>
              </a:rPr>
              <a:t>0)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5073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sdata[tid]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sdata[tid +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s];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xmlns="" id="{4D02B8F6-3C98-46F2-8316-ADC5070219BD}"/>
              </a:ext>
            </a:extLst>
          </p:cNvPr>
          <p:cNvSpPr txBox="1"/>
          <p:nvPr/>
        </p:nvSpPr>
        <p:spPr>
          <a:xfrm>
            <a:off x="1280668" y="4709794"/>
            <a:ext cx="183768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52729" algn="l"/>
              </a:tabLst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syncthreads()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xmlns="" id="{FD8E4767-109E-4481-BC7F-59EC9DB2B84D}"/>
              </a:ext>
            </a:extLst>
          </p:cNvPr>
          <p:cNvSpPr txBox="1"/>
          <p:nvPr/>
        </p:nvSpPr>
        <p:spPr>
          <a:xfrm>
            <a:off x="762000" y="5258816"/>
            <a:ext cx="485584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65430" marR="5080">
              <a:lnSpc>
                <a:spcPct val="100000"/>
              </a:lnSpc>
            </a:pP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// </a:t>
            </a:r>
            <a:r>
              <a:rPr sz="1800" b="1" spc="5" dirty="0">
                <a:solidFill>
                  <a:srgbClr val="808080"/>
                </a:solidFill>
                <a:latin typeface="Arial"/>
                <a:cs typeface="Arial"/>
              </a:rPr>
              <a:t>write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result for </a:t>
            </a: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this block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to </a:t>
            </a: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global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mem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800" b="1" dirty="0">
                <a:latin typeface="Arial"/>
                <a:cs typeface="Arial"/>
              </a:rPr>
              <a:t>(tid == </a:t>
            </a:r>
            <a:r>
              <a:rPr sz="1800" b="1" spc="-5" dirty="0">
                <a:latin typeface="Arial"/>
                <a:cs typeface="Arial"/>
              </a:rPr>
              <a:t>0) </a:t>
            </a:r>
            <a:r>
              <a:rPr sz="1800" b="1" dirty="0">
                <a:latin typeface="Arial"/>
                <a:cs typeface="Arial"/>
              </a:rPr>
              <a:t>g_odata[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blockIdx.x</a:t>
            </a:r>
            <a:r>
              <a:rPr sz="1800" b="1" dirty="0">
                <a:latin typeface="Arial"/>
                <a:cs typeface="Arial"/>
              </a:rPr>
              <a:t>] =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sdata[0];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BF34DB03-301A-44CF-B5AE-7EEACC8DCAE7}"/>
              </a:ext>
            </a:extLst>
          </p:cNvPr>
          <p:cNvSpPr/>
          <p:nvPr/>
        </p:nvSpPr>
        <p:spPr>
          <a:xfrm>
            <a:off x="6367653" y="3971130"/>
            <a:ext cx="56413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只有当</a:t>
            </a:r>
            <a:r>
              <a:rPr lang="en-US" altLang="zh-CN" dirty="0" err="1"/>
              <a:t>tid</a:t>
            </a:r>
            <a:r>
              <a:rPr lang="zh-CN" altLang="en-US" dirty="0"/>
              <a:t>满足一定条件时才会执行，</a:t>
            </a:r>
            <a:endParaRPr lang="en-US" altLang="zh-CN" dirty="0"/>
          </a:p>
          <a:p>
            <a:r>
              <a:rPr lang="zh-CN" altLang="en-US" dirty="0"/>
              <a:t>如比计算</a:t>
            </a:r>
            <a:r>
              <a:rPr lang="en-US" altLang="zh-CN" dirty="0"/>
              <a:t>8</a:t>
            </a:r>
            <a:r>
              <a:rPr lang="zh-CN" altLang="en-US" dirty="0"/>
              <a:t>个数据时：</a:t>
            </a:r>
            <a:endParaRPr lang="en-US" altLang="zh-CN" dirty="0"/>
          </a:p>
          <a:p>
            <a:r>
              <a:rPr lang="zh-CN" altLang="en-US" dirty="0"/>
              <a:t>第一次迭代：</a:t>
            </a:r>
            <a:r>
              <a:rPr lang="en-US" altLang="zh-CN" dirty="0" err="1"/>
              <a:t>tid</a:t>
            </a:r>
            <a:r>
              <a:rPr lang="en-US" altLang="zh-CN" dirty="0"/>
              <a:t>=0,2,4,6</a:t>
            </a:r>
            <a:r>
              <a:rPr lang="zh-CN" altLang="en-US" dirty="0"/>
              <a:t>只有一半的线程需要进行计算。</a:t>
            </a:r>
            <a:endParaRPr lang="en-US" altLang="zh-CN" dirty="0"/>
          </a:p>
          <a:p>
            <a:r>
              <a:rPr lang="zh-CN" altLang="en-US" dirty="0"/>
              <a:t>第二次迭代：</a:t>
            </a:r>
            <a:r>
              <a:rPr lang="en-US" altLang="zh-CN" dirty="0" err="1"/>
              <a:t>tid</a:t>
            </a:r>
            <a:r>
              <a:rPr lang="en-US" altLang="zh-CN" dirty="0"/>
              <a:t>=0,4</a:t>
            </a:r>
            <a:r>
              <a:rPr lang="zh-CN" altLang="en-US" dirty="0"/>
              <a:t>只有</a:t>
            </a:r>
            <a:r>
              <a:rPr lang="en-US" altLang="zh-CN" dirty="0"/>
              <a:t>25%</a:t>
            </a:r>
            <a:r>
              <a:rPr lang="zh-CN" altLang="en-US" dirty="0"/>
              <a:t>的线程参与了计算。</a:t>
            </a:r>
            <a:endParaRPr lang="en-US" altLang="zh-CN" dirty="0"/>
          </a:p>
          <a:p>
            <a:r>
              <a:rPr lang="zh-CN" altLang="en-US" dirty="0"/>
              <a:t>第三次迭代：</a:t>
            </a:r>
            <a:r>
              <a:rPr lang="en-US" altLang="zh-CN" dirty="0" err="1"/>
              <a:t>tid</a:t>
            </a:r>
            <a:r>
              <a:rPr lang="en-US" altLang="zh-CN" dirty="0"/>
              <a:t>=0,</a:t>
            </a:r>
            <a:r>
              <a:rPr lang="zh-CN" altLang="en-US" dirty="0"/>
              <a:t>只有</a:t>
            </a:r>
            <a:r>
              <a:rPr lang="en-US" altLang="zh-CN" dirty="0"/>
              <a:t>1</a:t>
            </a:r>
            <a:r>
              <a:rPr lang="zh-CN" altLang="en-US" dirty="0"/>
              <a:t>个线程参与了计算</a:t>
            </a:r>
          </a:p>
        </p:txBody>
      </p:sp>
    </p:spTree>
    <p:extLst>
      <p:ext uri="{BB962C8B-B14F-4D97-AF65-F5344CB8AC3E}">
        <p14:creationId xmlns:p14="http://schemas.microsoft.com/office/powerpoint/2010/main" val="45133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04800"/>
            <a:ext cx="926592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4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1045159"/>
            <a:ext cx="4125595" cy="15627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spc="-15" dirty="0">
                <a:solidFill>
                  <a:srgbClr val="9B2C1F"/>
                </a:solidFill>
                <a:latin typeface="Calibri"/>
                <a:cs typeface="Calibri"/>
              </a:rPr>
              <a:t>Parallel </a:t>
            </a:r>
            <a:r>
              <a:rPr sz="2800" spc="-25" dirty="0">
                <a:solidFill>
                  <a:srgbClr val="9B2C1F"/>
                </a:solidFill>
                <a:latin typeface="Calibri"/>
                <a:cs typeface="Calibri"/>
              </a:rPr>
              <a:t>Patterns</a:t>
            </a:r>
            <a:r>
              <a:rPr sz="2800" spc="-45" dirty="0">
                <a:solidFill>
                  <a:srgbClr val="9B2C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B2C1F"/>
                </a:solidFill>
                <a:latin typeface="Calibri"/>
                <a:cs typeface="Calibri"/>
              </a:rPr>
              <a:t>Overview</a:t>
            </a:r>
            <a:endParaRPr sz="280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spc="-10" dirty="0">
                <a:latin typeface="Calibri"/>
                <a:cs typeface="Calibri"/>
              </a:rPr>
              <a:t>Reduction</a:t>
            </a:r>
            <a:endParaRPr sz="280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spc="-10" dirty="0">
                <a:latin typeface="Calibri"/>
                <a:cs typeface="Calibri"/>
              </a:rPr>
              <a:t>Scan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98BB7B-5E8A-4A5F-950D-2EE427FB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44" y="403301"/>
            <a:ext cx="10357510" cy="492443"/>
          </a:xfrm>
        </p:spPr>
        <p:txBody>
          <a:bodyPr/>
          <a:lstStyle/>
          <a:p>
            <a:r>
              <a:rPr lang="en-US" altLang="zh-CN" dirty="0"/>
              <a:t>Reduction </a:t>
            </a:r>
            <a:r>
              <a:rPr lang="en-US" altLang="zh-CN" spc="-5" dirty="0"/>
              <a:t>#2: Interleaved</a:t>
            </a:r>
            <a:r>
              <a:rPr lang="en-US" altLang="zh-CN" spc="-135" dirty="0"/>
              <a:t> </a:t>
            </a:r>
            <a:r>
              <a:rPr lang="en-US" altLang="zh-CN" dirty="0"/>
              <a:t>Addressing</a:t>
            </a:r>
            <a:endParaRPr lang="zh-CN" alt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xmlns="" id="{EBB83D7F-5811-4DC5-A6AD-FFF4E3E43636}"/>
              </a:ext>
            </a:extLst>
          </p:cNvPr>
          <p:cNvSpPr txBox="1"/>
          <p:nvPr/>
        </p:nvSpPr>
        <p:spPr>
          <a:xfrm>
            <a:off x="2740660" y="1650747"/>
            <a:ext cx="5257800" cy="2057400"/>
          </a:xfrm>
          <a:prstGeom prst="rect">
            <a:avLst/>
          </a:prstGeom>
          <a:solidFill>
            <a:srgbClr val="99CCFF">
              <a:alpha val="49018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68935" marR="97155" indent="-253365">
              <a:lnSpc>
                <a:spcPct val="100000"/>
              </a:lnSpc>
              <a:spcBef>
                <a:spcPts val="175"/>
              </a:spcBef>
              <a:tabLst>
                <a:tab pos="5063490" algn="l"/>
              </a:tabLst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sig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ed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800" b="1" spc="-5" dirty="0">
                <a:latin typeface="Arial"/>
                <a:cs typeface="Arial"/>
              </a:rPr>
              <a:t>s=1;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oc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Dim.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;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*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2)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5" dirty="0">
                <a:latin typeface="Arial"/>
                <a:cs typeface="Arial"/>
              </a:rPr>
              <a:t>{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800" b="1" dirty="0">
                <a:latin typeface="Arial"/>
                <a:cs typeface="Arial"/>
              </a:rPr>
              <a:t>(tid </a:t>
            </a:r>
            <a:r>
              <a:rPr sz="1800" b="1" spc="-5" dirty="0">
                <a:latin typeface="Arial"/>
                <a:cs typeface="Arial"/>
              </a:rPr>
              <a:t>% (2*s) </a:t>
            </a:r>
            <a:r>
              <a:rPr sz="1800" b="1" dirty="0">
                <a:latin typeface="Arial"/>
                <a:cs typeface="Arial"/>
              </a:rPr>
              <a:t>== </a:t>
            </a:r>
            <a:r>
              <a:rPr sz="1800" b="1" spc="-5" dirty="0">
                <a:latin typeface="Arial"/>
                <a:cs typeface="Arial"/>
              </a:rPr>
              <a:t>0)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62293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sdata[tid]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sdata[tid +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s];</a:t>
            </a:r>
            <a:endParaRPr sz="180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tabLst>
                <a:tab pos="621665" algn="l"/>
              </a:tabLst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syncthreads()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xmlns="" id="{D0D8EE56-B5F1-4D10-A896-07677D767C81}"/>
              </a:ext>
            </a:extLst>
          </p:cNvPr>
          <p:cNvSpPr txBox="1"/>
          <p:nvPr/>
        </p:nvSpPr>
        <p:spPr>
          <a:xfrm>
            <a:off x="2740660" y="4393947"/>
            <a:ext cx="5257800" cy="2286000"/>
          </a:xfrm>
          <a:prstGeom prst="rect">
            <a:avLst/>
          </a:prstGeom>
          <a:solidFill>
            <a:srgbClr val="76B800">
              <a:alpha val="49018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368935" marR="97155" indent="-253365">
              <a:lnSpc>
                <a:spcPct val="100000"/>
              </a:lnSpc>
              <a:spcBef>
                <a:spcPts val="180"/>
              </a:spcBef>
              <a:tabLst>
                <a:tab pos="5063490" algn="l"/>
              </a:tabLst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sig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ed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800" b="1" spc="-5" dirty="0">
                <a:latin typeface="Arial"/>
                <a:cs typeface="Arial"/>
              </a:rPr>
              <a:t>s=1;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oc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Dim.</a:t>
            </a:r>
            <a:r>
              <a:rPr sz="1800" b="1" spc="-5" dirty="0">
                <a:latin typeface="Arial"/>
                <a:cs typeface="Arial"/>
              </a:rPr>
              <a:t>x;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*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2)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5" dirty="0">
                <a:latin typeface="Arial"/>
                <a:cs typeface="Arial"/>
              </a:rPr>
              <a:t>{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800" b="1" dirty="0">
                <a:latin typeface="Arial"/>
                <a:cs typeface="Arial"/>
              </a:rPr>
              <a:t>index = </a:t>
            </a:r>
            <a:r>
              <a:rPr sz="1800" b="1" spc="-5" dirty="0">
                <a:latin typeface="Arial"/>
                <a:cs typeface="Arial"/>
              </a:rPr>
              <a:t>2 * s *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tid;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368935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800" b="1" dirty="0">
                <a:latin typeface="Arial"/>
                <a:cs typeface="Arial"/>
              </a:rPr>
              <a:t>(index &lt;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blockDim.</a:t>
            </a:r>
            <a:r>
              <a:rPr sz="1800" b="1" spc="-5" dirty="0">
                <a:latin typeface="Arial"/>
                <a:cs typeface="Arial"/>
              </a:rPr>
              <a:t>x)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62293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sdata[index]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sdata[index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5" dirty="0">
                <a:latin typeface="Arial"/>
                <a:cs typeface="Arial"/>
              </a:rPr>
              <a:t> s];</a:t>
            </a:r>
            <a:endParaRPr sz="180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tabLst>
                <a:tab pos="62166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latin typeface="Arial"/>
                <a:cs typeface="Arial"/>
              </a:rPr>
              <a:t>syncthreads();</a:t>
            </a:r>
            <a:endParaRPr sz="18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xmlns="" id="{0D8F172E-2A9A-4AF8-A05F-0E4E921B3B90}"/>
              </a:ext>
            </a:extLst>
          </p:cNvPr>
          <p:cNvSpPr txBox="1"/>
          <p:nvPr/>
        </p:nvSpPr>
        <p:spPr>
          <a:xfrm>
            <a:off x="2362200" y="1143000"/>
            <a:ext cx="6378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Just replace </a:t>
            </a:r>
            <a:r>
              <a:rPr sz="2400" b="1" dirty="0">
                <a:latin typeface="Arial"/>
                <a:cs typeface="Arial"/>
              </a:rPr>
              <a:t>divergent </a:t>
            </a:r>
            <a:r>
              <a:rPr sz="2400" b="1" spc="-5" dirty="0">
                <a:latin typeface="Arial"/>
                <a:cs typeface="Arial"/>
              </a:rPr>
              <a:t>branch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inner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loop: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xmlns="" id="{F5F155D6-119A-4E4B-AD96-29EF769B5B3A}"/>
              </a:ext>
            </a:extLst>
          </p:cNvPr>
          <p:cNvSpPr txBox="1"/>
          <p:nvPr/>
        </p:nvSpPr>
        <p:spPr>
          <a:xfrm>
            <a:off x="2392375" y="3869132"/>
            <a:ext cx="66020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With </a:t>
            </a:r>
            <a:r>
              <a:rPr sz="2400" b="1" dirty="0">
                <a:latin typeface="Arial"/>
                <a:cs typeface="Arial"/>
              </a:rPr>
              <a:t>strided </a:t>
            </a:r>
            <a:r>
              <a:rPr sz="2400" b="1" spc="-5" dirty="0">
                <a:latin typeface="Arial"/>
                <a:cs typeface="Arial"/>
              </a:rPr>
              <a:t>index and non-divergent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branch: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8074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0644B68-21CE-42BA-8F61-0D56D318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44" y="403301"/>
            <a:ext cx="10357510" cy="492443"/>
          </a:xfrm>
        </p:spPr>
        <p:txBody>
          <a:bodyPr/>
          <a:lstStyle/>
          <a:p>
            <a:r>
              <a:rPr lang="en-US" altLang="zh-CN" spc="-5" dirty="0"/>
              <a:t>Parallel Reduction: Interleaved</a:t>
            </a:r>
            <a:r>
              <a:rPr lang="en-US" altLang="zh-CN" spc="60" dirty="0"/>
              <a:t> </a:t>
            </a:r>
            <a:r>
              <a:rPr lang="en-US" altLang="zh-CN" spc="-5" dirty="0"/>
              <a:t>Addressing</a:t>
            </a:r>
            <a:endParaRPr lang="zh-CN" alt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xmlns="" id="{A3D7DD75-CE86-4B42-AEFB-9AA15F1A2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2255"/>
              </p:ext>
            </p:extLst>
          </p:nvPr>
        </p:nvGraphicFramePr>
        <p:xfrm>
          <a:off x="3810000" y="1295400"/>
          <a:ext cx="623569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object 5">
            <a:extLst>
              <a:ext uri="{FF2B5EF4-FFF2-40B4-BE49-F238E27FC236}">
                <a16:creationId xmlns:a16="http://schemas.microsoft.com/office/drawing/2014/main" xmlns="" id="{9B8A7B8C-E466-450F-83F9-72A80E35628D}"/>
              </a:ext>
            </a:extLst>
          </p:cNvPr>
          <p:cNvSpPr txBox="1"/>
          <p:nvPr/>
        </p:nvSpPr>
        <p:spPr>
          <a:xfrm>
            <a:off x="1393050" y="1367727"/>
            <a:ext cx="2367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Arial"/>
                <a:cs typeface="Arial"/>
              </a:rPr>
              <a:t>Values </a:t>
            </a:r>
            <a:r>
              <a:rPr sz="1600" b="1" spc="-5" dirty="0">
                <a:latin typeface="Arial"/>
                <a:cs typeface="Arial"/>
              </a:rPr>
              <a:t>(shared </a:t>
            </a:r>
            <a:r>
              <a:rPr sz="1600" b="1" spc="-10" dirty="0">
                <a:latin typeface="Arial"/>
                <a:cs typeface="Arial"/>
              </a:rPr>
              <a:t>memory)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xmlns="" id="{C9E28EE7-448B-472C-91CD-15DBE257C15A}"/>
              </a:ext>
            </a:extLst>
          </p:cNvPr>
          <p:cNvSpPr/>
          <p:nvPr/>
        </p:nvSpPr>
        <p:spPr>
          <a:xfrm>
            <a:off x="3879914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5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xmlns="" id="{9229D432-F1A8-435A-B4F2-845974D59929}"/>
              </a:ext>
            </a:extLst>
          </p:cNvPr>
          <p:cNvSpPr/>
          <p:nvPr/>
        </p:nvSpPr>
        <p:spPr>
          <a:xfrm>
            <a:off x="3879914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xmlns="" id="{B6057A45-84D1-41B8-826B-7BA2998F09E0}"/>
              </a:ext>
            </a:extLst>
          </p:cNvPr>
          <p:cNvSpPr txBox="1"/>
          <p:nvPr/>
        </p:nvSpPr>
        <p:spPr>
          <a:xfrm>
            <a:off x="3948748" y="186061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xmlns="" id="{97661523-A07C-4AE8-97EC-5649CD3F856A}"/>
              </a:ext>
            </a:extLst>
          </p:cNvPr>
          <p:cNvSpPr/>
          <p:nvPr/>
        </p:nvSpPr>
        <p:spPr>
          <a:xfrm>
            <a:off x="3954843" y="1652460"/>
            <a:ext cx="127000" cy="196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xmlns="" id="{7FEC6A17-3B61-4FC2-81F5-B725443BD3C7}"/>
              </a:ext>
            </a:extLst>
          </p:cNvPr>
          <p:cNvSpPr/>
          <p:nvPr/>
        </p:nvSpPr>
        <p:spPr>
          <a:xfrm>
            <a:off x="4167188" y="1652207"/>
            <a:ext cx="254000" cy="389255"/>
          </a:xfrm>
          <a:custGeom>
            <a:avLst/>
            <a:gdLst/>
            <a:ahLst/>
            <a:cxnLst/>
            <a:rect l="l" t="t" r="r" b="b"/>
            <a:pathLst>
              <a:path w="254000" h="389255">
                <a:moveTo>
                  <a:pt x="56387" y="266318"/>
                </a:moveTo>
                <a:lnTo>
                  <a:pt x="0" y="347979"/>
                </a:lnTo>
                <a:lnTo>
                  <a:pt x="90424" y="388746"/>
                </a:lnTo>
                <a:lnTo>
                  <a:pt x="77254" y="341375"/>
                </a:lnTo>
                <a:lnTo>
                  <a:pt x="64897" y="341375"/>
                </a:lnTo>
                <a:lnTo>
                  <a:pt x="57531" y="320420"/>
                </a:lnTo>
                <a:lnTo>
                  <a:pt x="70178" y="315924"/>
                </a:lnTo>
                <a:lnTo>
                  <a:pt x="56387" y="266318"/>
                </a:lnTo>
                <a:close/>
              </a:path>
              <a:path w="254000" h="389255">
                <a:moveTo>
                  <a:pt x="70178" y="315924"/>
                </a:moveTo>
                <a:lnTo>
                  <a:pt x="57531" y="320420"/>
                </a:lnTo>
                <a:lnTo>
                  <a:pt x="64897" y="341375"/>
                </a:lnTo>
                <a:lnTo>
                  <a:pt x="76150" y="337404"/>
                </a:lnTo>
                <a:lnTo>
                  <a:pt x="70178" y="315924"/>
                </a:lnTo>
                <a:close/>
              </a:path>
              <a:path w="254000" h="389255">
                <a:moveTo>
                  <a:pt x="76150" y="337404"/>
                </a:moveTo>
                <a:lnTo>
                  <a:pt x="64897" y="341375"/>
                </a:lnTo>
                <a:lnTo>
                  <a:pt x="77254" y="341375"/>
                </a:lnTo>
                <a:lnTo>
                  <a:pt x="76150" y="337404"/>
                </a:lnTo>
                <a:close/>
              </a:path>
              <a:path w="254000" h="389255">
                <a:moveTo>
                  <a:pt x="73886" y="314605"/>
                </a:moveTo>
                <a:lnTo>
                  <a:pt x="70178" y="315924"/>
                </a:lnTo>
                <a:lnTo>
                  <a:pt x="76150" y="337404"/>
                </a:lnTo>
                <a:lnTo>
                  <a:pt x="82931" y="335025"/>
                </a:lnTo>
                <a:lnTo>
                  <a:pt x="111442" y="315467"/>
                </a:lnTo>
                <a:lnTo>
                  <a:pt x="72517" y="315467"/>
                </a:lnTo>
                <a:lnTo>
                  <a:pt x="73886" y="314605"/>
                </a:lnTo>
                <a:close/>
              </a:path>
              <a:path w="254000" h="389255">
                <a:moveTo>
                  <a:pt x="74675" y="314325"/>
                </a:moveTo>
                <a:lnTo>
                  <a:pt x="73886" y="314605"/>
                </a:lnTo>
                <a:lnTo>
                  <a:pt x="72517" y="315467"/>
                </a:lnTo>
                <a:lnTo>
                  <a:pt x="74675" y="314325"/>
                </a:lnTo>
                <a:close/>
              </a:path>
              <a:path w="254000" h="389255">
                <a:moveTo>
                  <a:pt x="112871" y="314325"/>
                </a:moveTo>
                <a:lnTo>
                  <a:pt x="74675" y="314325"/>
                </a:lnTo>
                <a:lnTo>
                  <a:pt x="72517" y="315467"/>
                </a:lnTo>
                <a:lnTo>
                  <a:pt x="111442" y="315467"/>
                </a:lnTo>
                <a:lnTo>
                  <a:pt x="112871" y="314325"/>
                </a:lnTo>
                <a:close/>
              </a:path>
              <a:path w="254000" h="389255">
                <a:moveTo>
                  <a:pt x="231775" y="0"/>
                </a:moveTo>
                <a:lnTo>
                  <a:pt x="228726" y="47878"/>
                </a:lnTo>
                <a:lnTo>
                  <a:pt x="220090" y="94614"/>
                </a:lnTo>
                <a:lnTo>
                  <a:pt x="200533" y="154177"/>
                </a:lnTo>
                <a:lnTo>
                  <a:pt x="173608" y="208533"/>
                </a:lnTo>
                <a:lnTo>
                  <a:pt x="149351" y="244855"/>
                </a:lnTo>
                <a:lnTo>
                  <a:pt x="122174" y="276097"/>
                </a:lnTo>
                <a:lnTo>
                  <a:pt x="92837" y="301878"/>
                </a:lnTo>
                <a:lnTo>
                  <a:pt x="73886" y="314605"/>
                </a:lnTo>
                <a:lnTo>
                  <a:pt x="74675" y="314325"/>
                </a:lnTo>
                <a:lnTo>
                  <a:pt x="112871" y="314325"/>
                </a:lnTo>
                <a:lnTo>
                  <a:pt x="117475" y="310641"/>
                </a:lnTo>
                <a:lnTo>
                  <a:pt x="148208" y="280924"/>
                </a:lnTo>
                <a:lnTo>
                  <a:pt x="176402" y="245363"/>
                </a:lnTo>
                <a:lnTo>
                  <a:pt x="208152" y="191262"/>
                </a:lnTo>
                <a:lnTo>
                  <a:pt x="232663" y="131190"/>
                </a:lnTo>
                <a:lnTo>
                  <a:pt x="245363" y="83312"/>
                </a:lnTo>
                <a:lnTo>
                  <a:pt x="252602" y="33654"/>
                </a:lnTo>
                <a:lnTo>
                  <a:pt x="254000" y="634"/>
                </a:lnTo>
                <a:lnTo>
                  <a:pt x="231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A21A9F01-BA58-4683-99AC-6A5B6D0DD5D7}"/>
              </a:ext>
            </a:extLst>
          </p:cNvPr>
          <p:cNvSpPr/>
          <p:nvPr/>
        </p:nvSpPr>
        <p:spPr>
          <a:xfrm>
            <a:off x="4657789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xmlns="" id="{7B04AB5E-A726-4873-93A5-839858EDC0AE}"/>
              </a:ext>
            </a:extLst>
          </p:cNvPr>
          <p:cNvSpPr/>
          <p:nvPr/>
        </p:nvSpPr>
        <p:spPr>
          <a:xfrm>
            <a:off x="4657789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xmlns="" id="{8DC9F07C-76DE-4299-9DA3-075984E572B2}"/>
              </a:ext>
            </a:extLst>
          </p:cNvPr>
          <p:cNvSpPr txBox="1"/>
          <p:nvPr/>
        </p:nvSpPr>
        <p:spPr>
          <a:xfrm>
            <a:off x="4720908" y="18438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xmlns="" id="{C1FDDDEF-BD3C-4B23-89B7-93D8D0415185}"/>
              </a:ext>
            </a:extLst>
          </p:cNvPr>
          <p:cNvSpPr/>
          <p:nvPr/>
        </p:nvSpPr>
        <p:spPr>
          <a:xfrm>
            <a:off x="4733099" y="1652460"/>
            <a:ext cx="127000" cy="196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xmlns="" id="{4AEFDFEC-9750-46B1-91AC-D6018A91C331}"/>
              </a:ext>
            </a:extLst>
          </p:cNvPr>
          <p:cNvSpPr/>
          <p:nvPr/>
        </p:nvSpPr>
        <p:spPr>
          <a:xfrm>
            <a:off x="4945063" y="1652207"/>
            <a:ext cx="255904" cy="389255"/>
          </a:xfrm>
          <a:custGeom>
            <a:avLst/>
            <a:gdLst/>
            <a:ahLst/>
            <a:cxnLst/>
            <a:rect l="l" t="t" r="r" b="b"/>
            <a:pathLst>
              <a:path w="255904" h="389255">
                <a:moveTo>
                  <a:pt x="56641" y="266572"/>
                </a:moveTo>
                <a:lnTo>
                  <a:pt x="0" y="347979"/>
                </a:lnTo>
                <a:lnTo>
                  <a:pt x="90424" y="389000"/>
                </a:lnTo>
                <a:lnTo>
                  <a:pt x="77352" y="341629"/>
                </a:lnTo>
                <a:lnTo>
                  <a:pt x="65024" y="341629"/>
                </a:lnTo>
                <a:lnTo>
                  <a:pt x="57530" y="320675"/>
                </a:lnTo>
                <a:lnTo>
                  <a:pt x="70302" y="316080"/>
                </a:lnTo>
                <a:lnTo>
                  <a:pt x="56641" y="266572"/>
                </a:lnTo>
                <a:close/>
              </a:path>
              <a:path w="255904" h="389255">
                <a:moveTo>
                  <a:pt x="70302" y="316080"/>
                </a:moveTo>
                <a:lnTo>
                  <a:pt x="57530" y="320675"/>
                </a:lnTo>
                <a:lnTo>
                  <a:pt x="65024" y="341629"/>
                </a:lnTo>
                <a:lnTo>
                  <a:pt x="76239" y="337595"/>
                </a:lnTo>
                <a:lnTo>
                  <a:pt x="70302" y="316080"/>
                </a:lnTo>
                <a:close/>
              </a:path>
              <a:path w="255904" h="389255">
                <a:moveTo>
                  <a:pt x="76239" y="337595"/>
                </a:moveTo>
                <a:lnTo>
                  <a:pt x="65024" y="341629"/>
                </a:lnTo>
                <a:lnTo>
                  <a:pt x="77352" y="341629"/>
                </a:lnTo>
                <a:lnTo>
                  <a:pt x="76239" y="337595"/>
                </a:lnTo>
                <a:close/>
              </a:path>
              <a:path w="255904" h="389255">
                <a:moveTo>
                  <a:pt x="73982" y="314757"/>
                </a:moveTo>
                <a:lnTo>
                  <a:pt x="70302" y="316080"/>
                </a:lnTo>
                <a:lnTo>
                  <a:pt x="76239" y="337595"/>
                </a:lnTo>
                <a:lnTo>
                  <a:pt x="82676" y="335279"/>
                </a:lnTo>
                <a:lnTo>
                  <a:pt x="83438" y="335025"/>
                </a:lnTo>
                <a:lnTo>
                  <a:pt x="84074" y="334644"/>
                </a:lnTo>
                <a:lnTo>
                  <a:pt x="84836" y="334263"/>
                </a:lnTo>
                <a:lnTo>
                  <a:pt x="96138" y="327151"/>
                </a:lnTo>
                <a:lnTo>
                  <a:pt x="107314" y="319277"/>
                </a:lnTo>
                <a:lnTo>
                  <a:pt x="112294" y="315340"/>
                </a:lnTo>
                <a:lnTo>
                  <a:pt x="73025" y="315340"/>
                </a:lnTo>
                <a:lnTo>
                  <a:pt x="73982" y="314757"/>
                </a:lnTo>
                <a:close/>
              </a:path>
              <a:path w="255904" h="389255">
                <a:moveTo>
                  <a:pt x="75184" y="314325"/>
                </a:moveTo>
                <a:lnTo>
                  <a:pt x="73982" y="314757"/>
                </a:lnTo>
                <a:lnTo>
                  <a:pt x="73025" y="315340"/>
                </a:lnTo>
                <a:lnTo>
                  <a:pt x="75184" y="314325"/>
                </a:lnTo>
                <a:close/>
              </a:path>
              <a:path w="255904" h="389255">
                <a:moveTo>
                  <a:pt x="113579" y="314325"/>
                </a:moveTo>
                <a:lnTo>
                  <a:pt x="75184" y="314325"/>
                </a:lnTo>
                <a:lnTo>
                  <a:pt x="73025" y="315340"/>
                </a:lnTo>
                <a:lnTo>
                  <a:pt x="112294" y="315340"/>
                </a:lnTo>
                <a:lnTo>
                  <a:pt x="113579" y="314325"/>
                </a:lnTo>
                <a:close/>
              </a:path>
              <a:path w="255904" h="389255">
                <a:moveTo>
                  <a:pt x="233425" y="0"/>
                </a:moveTo>
                <a:lnTo>
                  <a:pt x="230250" y="47878"/>
                </a:lnTo>
                <a:lnTo>
                  <a:pt x="221487" y="94487"/>
                </a:lnTo>
                <a:lnTo>
                  <a:pt x="201929" y="154177"/>
                </a:lnTo>
                <a:lnTo>
                  <a:pt x="174751" y="208533"/>
                </a:lnTo>
                <a:lnTo>
                  <a:pt x="150367" y="244728"/>
                </a:lnTo>
                <a:lnTo>
                  <a:pt x="123062" y="276097"/>
                </a:lnTo>
                <a:lnTo>
                  <a:pt x="93599" y="301751"/>
                </a:lnTo>
                <a:lnTo>
                  <a:pt x="73982" y="314757"/>
                </a:lnTo>
                <a:lnTo>
                  <a:pt x="75184" y="314325"/>
                </a:lnTo>
                <a:lnTo>
                  <a:pt x="113579" y="314325"/>
                </a:lnTo>
                <a:lnTo>
                  <a:pt x="118237" y="310641"/>
                </a:lnTo>
                <a:lnTo>
                  <a:pt x="149225" y="280796"/>
                </a:lnTo>
                <a:lnTo>
                  <a:pt x="177419" y="245363"/>
                </a:lnTo>
                <a:lnTo>
                  <a:pt x="209423" y="191262"/>
                </a:lnTo>
                <a:lnTo>
                  <a:pt x="234061" y="131190"/>
                </a:lnTo>
                <a:lnTo>
                  <a:pt x="246887" y="83184"/>
                </a:lnTo>
                <a:lnTo>
                  <a:pt x="254126" y="33654"/>
                </a:lnTo>
                <a:lnTo>
                  <a:pt x="255524" y="634"/>
                </a:lnTo>
                <a:lnTo>
                  <a:pt x="233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xmlns="" id="{CC7B269E-9D8F-4577-92A8-A8091EB1EF32}"/>
              </a:ext>
            </a:extLst>
          </p:cNvPr>
          <p:cNvSpPr/>
          <p:nvPr/>
        </p:nvSpPr>
        <p:spPr>
          <a:xfrm>
            <a:off x="5437188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92" y="267574"/>
                </a:lnTo>
                <a:lnTo>
                  <a:pt x="218410" y="248084"/>
                </a:lnTo>
                <a:lnTo>
                  <a:pt x="248167" y="218365"/>
                </a:lnTo>
                <a:lnTo>
                  <a:pt x="267688" y="180679"/>
                </a:lnTo>
                <a:lnTo>
                  <a:pt x="274700" y="137287"/>
                </a:lnTo>
                <a:lnTo>
                  <a:pt x="267688" y="93894"/>
                </a:lnTo>
                <a:lnTo>
                  <a:pt x="248167" y="56208"/>
                </a:lnTo>
                <a:lnTo>
                  <a:pt x="218410" y="26489"/>
                </a:lnTo>
                <a:lnTo>
                  <a:pt x="180692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xmlns="" id="{5FB4A510-BAC2-4355-8152-8ED60469F589}"/>
              </a:ext>
            </a:extLst>
          </p:cNvPr>
          <p:cNvSpPr/>
          <p:nvPr/>
        </p:nvSpPr>
        <p:spPr>
          <a:xfrm>
            <a:off x="5437188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92" y="6999"/>
                </a:lnTo>
                <a:lnTo>
                  <a:pt x="218410" y="26489"/>
                </a:lnTo>
                <a:lnTo>
                  <a:pt x="248167" y="56208"/>
                </a:lnTo>
                <a:lnTo>
                  <a:pt x="267688" y="93894"/>
                </a:lnTo>
                <a:lnTo>
                  <a:pt x="274700" y="137287"/>
                </a:lnTo>
                <a:lnTo>
                  <a:pt x="267688" y="180679"/>
                </a:lnTo>
                <a:lnTo>
                  <a:pt x="248167" y="218365"/>
                </a:lnTo>
                <a:lnTo>
                  <a:pt x="218410" y="248084"/>
                </a:lnTo>
                <a:lnTo>
                  <a:pt x="180692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xmlns="" id="{F6254BB0-4099-4C09-86B2-D5BAA89AD454}"/>
              </a:ext>
            </a:extLst>
          </p:cNvPr>
          <p:cNvSpPr txBox="1"/>
          <p:nvPr/>
        </p:nvSpPr>
        <p:spPr>
          <a:xfrm>
            <a:off x="5500560" y="18438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xmlns="" id="{0E8265CC-F0B0-428D-A18F-B22739DE119A}"/>
              </a:ext>
            </a:extLst>
          </p:cNvPr>
          <p:cNvSpPr/>
          <p:nvPr/>
        </p:nvSpPr>
        <p:spPr>
          <a:xfrm>
            <a:off x="5512626" y="1652460"/>
            <a:ext cx="127000" cy="196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xmlns="" id="{75B05F16-2893-487B-9616-4FD58E28BF54}"/>
              </a:ext>
            </a:extLst>
          </p:cNvPr>
          <p:cNvSpPr/>
          <p:nvPr/>
        </p:nvSpPr>
        <p:spPr>
          <a:xfrm>
            <a:off x="5724589" y="1652207"/>
            <a:ext cx="255904" cy="389255"/>
          </a:xfrm>
          <a:custGeom>
            <a:avLst/>
            <a:gdLst/>
            <a:ahLst/>
            <a:cxnLst/>
            <a:rect l="l" t="t" r="r" b="b"/>
            <a:pathLst>
              <a:path w="255904" h="389255">
                <a:moveTo>
                  <a:pt x="56514" y="266572"/>
                </a:moveTo>
                <a:lnTo>
                  <a:pt x="0" y="347979"/>
                </a:lnTo>
                <a:lnTo>
                  <a:pt x="90297" y="389000"/>
                </a:lnTo>
                <a:lnTo>
                  <a:pt x="77225" y="341629"/>
                </a:lnTo>
                <a:lnTo>
                  <a:pt x="64897" y="341629"/>
                </a:lnTo>
                <a:lnTo>
                  <a:pt x="57403" y="320675"/>
                </a:lnTo>
                <a:lnTo>
                  <a:pt x="70175" y="316080"/>
                </a:lnTo>
                <a:lnTo>
                  <a:pt x="56514" y="266572"/>
                </a:lnTo>
                <a:close/>
              </a:path>
              <a:path w="255904" h="389255">
                <a:moveTo>
                  <a:pt x="70175" y="316080"/>
                </a:moveTo>
                <a:lnTo>
                  <a:pt x="57403" y="320675"/>
                </a:lnTo>
                <a:lnTo>
                  <a:pt x="64897" y="341629"/>
                </a:lnTo>
                <a:lnTo>
                  <a:pt x="76112" y="337595"/>
                </a:lnTo>
                <a:lnTo>
                  <a:pt x="70175" y="316080"/>
                </a:lnTo>
                <a:close/>
              </a:path>
              <a:path w="255904" h="389255">
                <a:moveTo>
                  <a:pt x="76112" y="337595"/>
                </a:moveTo>
                <a:lnTo>
                  <a:pt x="64897" y="341629"/>
                </a:lnTo>
                <a:lnTo>
                  <a:pt x="77225" y="341629"/>
                </a:lnTo>
                <a:lnTo>
                  <a:pt x="76112" y="337595"/>
                </a:lnTo>
                <a:close/>
              </a:path>
              <a:path w="255904" h="389255">
                <a:moveTo>
                  <a:pt x="73855" y="314757"/>
                </a:moveTo>
                <a:lnTo>
                  <a:pt x="70175" y="316080"/>
                </a:lnTo>
                <a:lnTo>
                  <a:pt x="76112" y="337595"/>
                </a:lnTo>
                <a:lnTo>
                  <a:pt x="82550" y="335279"/>
                </a:lnTo>
                <a:lnTo>
                  <a:pt x="83312" y="335025"/>
                </a:lnTo>
                <a:lnTo>
                  <a:pt x="84074" y="334644"/>
                </a:lnTo>
                <a:lnTo>
                  <a:pt x="96138" y="327151"/>
                </a:lnTo>
                <a:lnTo>
                  <a:pt x="107187" y="319277"/>
                </a:lnTo>
                <a:lnTo>
                  <a:pt x="112167" y="315340"/>
                </a:lnTo>
                <a:lnTo>
                  <a:pt x="72898" y="315340"/>
                </a:lnTo>
                <a:lnTo>
                  <a:pt x="73855" y="314757"/>
                </a:lnTo>
                <a:close/>
              </a:path>
              <a:path w="255904" h="389255">
                <a:moveTo>
                  <a:pt x="75057" y="314325"/>
                </a:moveTo>
                <a:lnTo>
                  <a:pt x="73855" y="314757"/>
                </a:lnTo>
                <a:lnTo>
                  <a:pt x="72898" y="315340"/>
                </a:lnTo>
                <a:lnTo>
                  <a:pt x="75057" y="314325"/>
                </a:lnTo>
                <a:close/>
              </a:path>
              <a:path w="255904" h="389255">
                <a:moveTo>
                  <a:pt x="113452" y="314325"/>
                </a:moveTo>
                <a:lnTo>
                  <a:pt x="75057" y="314325"/>
                </a:lnTo>
                <a:lnTo>
                  <a:pt x="72898" y="315340"/>
                </a:lnTo>
                <a:lnTo>
                  <a:pt x="112167" y="315340"/>
                </a:lnTo>
                <a:lnTo>
                  <a:pt x="113452" y="314325"/>
                </a:lnTo>
                <a:close/>
              </a:path>
              <a:path w="255904" h="389255">
                <a:moveTo>
                  <a:pt x="233425" y="0"/>
                </a:moveTo>
                <a:lnTo>
                  <a:pt x="230250" y="47878"/>
                </a:lnTo>
                <a:lnTo>
                  <a:pt x="221487" y="94487"/>
                </a:lnTo>
                <a:lnTo>
                  <a:pt x="201929" y="154177"/>
                </a:lnTo>
                <a:lnTo>
                  <a:pt x="174751" y="208533"/>
                </a:lnTo>
                <a:lnTo>
                  <a:pt x="150240" y="244728"/>
                </a:lnTo>
                <a:lnTo>
                  <a:pt x="122936" y="276097"/>
                </a:lnTo>
                <a:lnTo>
                  <a:pt x="93472" y="301751"/>
                </a:lnTo>
                <a:lnTo>
                  <a:pt x="73855" y="314757"/>
                </a:lnTo>
                <a:lnTo>
                  <a:pt x="75057" y="314325"/>
                </a:lnTo>
                <a:lnTo>
                  <a:pt x="113452" y="314325"/>
                </a:lnTo>
                <a:lnTo>
                  <a:pt x="118110" y="310641"/>
                </a:lnTo>
                <a:lnTo>
                  <a:pt x="149098" y="280924"/>
                </a:lnTo>
                <a:lnTo>
                  <a:pt x="177419" y="245363"/>
                </a:lnTo>
                <a:lnTo>
                  <a:pt x="209423" y="191262"/>
                </a:lnTo>
                <a:lnTo>
                  <a:pt x="234061" y="131190"/>
                </a:lnTo>
                <a:lnTo>
                  <a:pt x="246887" y="83184"/>
                </a:lnTo>
                <a:lnTo>
                  <a:pt x="254126" y="33654"/>
                </a:lnTo>
                <a:lnTo>
                  <a:pt x="255524" y="634"/>
                </a:lnTo>
                <a:lnTo>
                  <a:pt x="233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xmlns="" id="{0E918A11-AD06-4C56-991A-13627E7D79C9}"/>
              </a:ext>
            </a:extLst>
          </p:cNvPr>
          <p:cNvSpPr/>
          <p:nvPr/>
        </p:nvSpPr>
        <p:spPr>
          <a:xfrm>
            <a:off x="6216714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xmlns="" id="{0F32EA1A-6617-4076-BAFC-3D5ADB6991C0}"/>
              </a:ext>
            </a:extLst>
          </p:cNvPr>
          <p:cNvSpPr/>
          <p:nvPr/>
        </p:nvSpPr>
        <p:spPr>
          <a:xfrm>
            <a:off x="6216714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xmlns="" id="{D2989F2B-F2B7-4797-8809-B0AA0A172DFB}"/>
              </a:ext>
            </a:extLst>
          </p:cNvPr>
          <p:cNvSpPr txBox="1"/>
          <p:nvPr/>
        </p:nvSpPr>
        <p:spPr>
          <a:xfrm>
            <a:off x="6279959" y="18438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xmlns="" id="{5AD56D59-A0FA-4E9D-9F28-A37BE0C7D747}"/>
              </a:ext>
            </a:extLst>
          </p:cNvPr>
          <p:cNvSpPr/>
          <p:nvPr/>
        </p:nvSpPr>
        <p:spPr>
          <a:xfrm>
            <a:off x="6292024" y="1652460"/>
            <a:ext cx="127000" cy="196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xmlns="" id="{AC6F4243-549E-4F8C-99B9-75CCCEB7478E}"/>
              </a:ext>
            </a:extLst>
          </p:cNvPr>
          <p:cNvSpPr/>
          <p:nvPr/>
        </p:nvSpPr>
        <p:spPr>
          <a:xfrm>
            <a:off x="6503988" y="1652207"/>
            <a:ext cx="255904" cy="389255"/>
          </a:xfrm>
          <a:custGeom>
            <a:avLst/>
            <a:gdLst/>
            <a:ahLst/>
            <a:cxnLst/>
            <a:rect l="l" t="t" r="r" b="b"/>
            <a:pathLst>
              <a:path w="255904" h="389255">
                <a:moveTo>
                  <a:pt x="56641" y="266572"/>
                </a:moveTo>
                <a:lnTo>
                  <a:pt x="0" y="347979"/>
                </a:lnTo>
                <a:lnTo>
                  <a:pt x="90297" y="389000"/>
                </a:lnTo>
                <a:lnTo>
                  <a:pt x="77274" y="341629"/>
                </a:lnTo>
                <a:lnTo>
                  <a:pt x="64897" y="341629"/>
                </a:lnTo>
                <a:lnTo>
                  <a:pt x="57530" y="320675"/>
                </a:lnTo>
                <a:lnTo>
                  <a:pt x="70256" y="316097"/>
                </a:lnTo>
                <a:lnTo>
                  <a:pt x="56641" y="266572"/>
                </a:lnTo>
                <a:close/>
              </a:path>
              <a:path w="255904" h="389255">
                <a:moveTo>
                  <a:pt x="70256" y="316097"/>
                </a:moveTo>
                <a:lnTo>
                  <a:pt x="57530" y="320675"/>
                </a:lnTo>
                <a:lnTo>
                  <a:pt x="64897" y="341629"/>
                </a:lnTo>
                <a:lnTo>
                  <a:pt x="76168" y="337604"/>
                </a:lnTo>
                <a:lnTo>
                  <a:pt x="70256" y="316097"/>
                </a:lnTo>
                <a:close/>
              </a:path>
              <a:path w="255904" h="389255">
                <a:moveTo>
                  <a:pt x="76168" y="337604"/>
                </a:moveTo>
                <a:lnTo>
                  <a:pt x="64897" y="341629"/>
                </a:lnTo>
                <a:lnTo>
                  <a:pt x="77274" y="341629"/>
                </a:lnTo>
                <a:lnTo>
                  <a:pt x="76168" y="337604"/>
                </a:lnTo>
                <a:close/>
              </a:path>
              <a:path w="255904" h="389255">
                <a:moveTo>
                  <a:pt x="73982" y="314757"/>
                </a:moveTo>
                <a:lnTo>
                  <a:pt x="70256" y="316097"/>
                </a:lnTo>
                <a:lnTo>
                  <a:pt x="76168" y="337604"/>
                </a:lnTo>
                <a:lnTo>
                  <a:pt x="82676" y="335279"/>
                </a:lnTo>
                <a:lnTo>
                  <a:pt x="83438" y="335025"/>
                </a:lnTo>
                <a:lnTo>
                  <a:pt x="84200" y="334644"/>
                </a:lnTo>
                <a:lnTo>
                  <a:pt x="96265" y="327151"/>
                </a:lnTo>
                <a:lnTo>
                  <a:pt x="107314" y="319277"/>
                </a:lnTo>
                <a:lnTo>
                  <a:pt x="112309" y="315340"/>
                </a:lnTo>
                <a:lnTo>
                  <a:pt x="73025" y="315340"/>
                </a:lnTo>
                <a:lnTo>
                  <a:pt x="73982" y="314757"/>
                </a:lnTo>
                <a:close/>
              </a:path>
              <a:path w="255904" h="389255">
                <a:moveTo>
                  <a:pt x="75184" y="314325"/>
                </a:moveTo>
                <a:lnTo>
                  <a:pt x="73982" y="314757"/>
                </a:lnTo>
                <a:lnTo>
                  <a:pt x="73025" y="315340"/>
                </a:lnTo>
                <a:lnTo>
                  <a:pt x="75184" y="314325"/>
                </a:lnTo>
                <a:close/>
              </a:path>
              <a:path w="255904" h="389255">
                <a:moveTo>
                  <a:pt x="113598" y="314325"/>
                </a:moveTo>
                <a:lnTo>
                  <a:pt x="75184" y="314325"/>
                </a:lnTo>
                <a:lnTo>
                  <a:pt x="73025" y="315340"/>
                </a:lnTo>
                <a:lnTo>
                  <a:pt x="112309" y="315340"/>
                </a:lnTo>
                <a:lnTo>
                  <a:pt x="113598" y="314325"/>
                </a:lnTo>
                <a:close/>
              </a:path>
              <a:path w="255904" h="389255">
                <a:moveTo>
                  <a:pt x="233425" y="0"/>
                </a:moveTo>
                <a:lnTo>
                  <a:pt x="230250" y="47878"/>
                </a:lnTo>
                <a:lnTo>
                  <a:pt x="221614" y="94487"/>
                </a:lnTo>
                <a:lnTo>
                  <a:pt x="201929" y="154177"/>
                </a:lnTo>
                <a:lnTo>
                  <a:pt x="174878" y="208533"/>
                </a:lnTo>
                <a:lnTo>
                  <a:pt x="150367" y="244728"/>
                </a:lnTo>
                <a:lnTo>
                  <a:pt x="123062" y="276097"/>
                </a:lnTo>
                <a:lnTo>
                  <a:pt x="93599" y="301878"/>
                </a:lnTo>
                <a:lnTo>
                  <a:pt x="73982" y="314757"/>
                </a:lnTo>
                <a:lnTo>
                  <a:pt x="75184" y="314325"/>
                </a:lnTo>
                <a:lnTo>
                  <a:pt x="113598" y="314325"/>
                </a:lnTo>
                <a:lnTo>
                  <a:pt x="118110" y="310768"/>
                </a:lnTo>
                <a:lnTo>
                  <a:pt x="149225" y="280924"/>
                </a:lnTo>
                <a:lnTo>
                  <a:pt x="177419" y="245363"/>
                </a:lnTo>
                <a:lnTo>
                  <a:pt x="209423" y="191262"/>
                </a:lnTo>
                <a:lnTo>
                  <a:pt x="234061" y="131190"/>
                </a:lnTo>
                <a:lnTo>
                  <a:pt x="247014" y="83184"/>
                </a:lnTo>
                <a:lnTo>
                  <a:pt x="254126" y="33654"/>
                </a:lnTo>
                <a:lnTo>
                  <a:pt x="255650" y="634"/>
                </a:lnTo>
                <a:lnTo>
                  <a:pt x="233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xmlns="" id="{9B66E44F-D10B-46D0-AE17-742E482D846E}"/>
              </a:ext>
            </a:extLst>
          </p:cNvPr>
          <p:cNvSpPr/>
          <p:nvPr/>
        </p:nvSpPr>
        <p:spPr>
          <a:xfrm>
            <a:off x="6994589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xmlns="" id="{8A0893BB-F284-4621-8F86-DDFCBB898CF8}"/>
              </a:ext>
            </a:extLst>
          </p:cNvPr>
          <p:cNvSpPr/>
          <p:nvPr/>
        </p:nvSpPr>
        <p:spPr>
          <a:xfrm>
            <a:off x="6994589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xmlns="" id="{89E421B1-CFCE-45C8-AB0D-844D114E9EF2}"/>
              </a:ext>
            </a:extLst>
          </p:cNvPr>
          <p:cNvSpPr txBox="1"/>
          <p:nvPr/>
        </p:nvSpPr>
        <p:spPr>
          <a:xfrm>
            <a:off x="7058089" y="18438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xmlns="" id="{B6521538-DC82-4F5E-B842-86614C4153D0}"/>
              </a:ext>
            </a:extLst>
          </p:cNvPr>
          <p:cNvSpPr/>
          <p:nvPr/>
        </p:nvSpPr>
        <p:spPr>
          <a:xfrm>
            <a:off x="7070280" y="1652460"/>
            <a:ext cx="127000" cy="196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xmlns="" id="{B76F94E1-2C93-4341-AB35-6C6A6AACAB6B}"/>
              </a:ext>
            </a:extLst>
          </p:cNvPr>
          <p:cNvSpPr/>
          <p:nvPr/>
        </p:nvSpPr>
        <p:spPr>
          <a:xfrm>
            <a:off x="7281863" y="1652207"/>
            <a:ext cx="255904" cy="389255"/>
          </a:xfrm>
          <a:custGeom>
            <a:avLst/>
            <a:gdLst/>
            <a:ahLst/>
            <a:cxnLst/>
            <a:rect l="l" t="t" r="r" b="b"/>
            <a:pathLst>
              <a:path w="255904" h="389255">
                <a:moveTo>
                  <a:pt x="56641" y="266572"/>
                </a:moveTo>
                <a:lnTo>
                  <a:pt x="0" y="347979"/>
                </a:lnTo>
                <a:lnTo>
                  <a:pt x="90297" y="389000"/>
                </a:lnTo>
                <a:lnTo>
                  <a:pt x="77274" y="341629"/>
                </a:lnTo>
                <a:lnTo>
                  <a:pt x="65024" y="341629"/>
                </a:lnTo>
                <a:lnTo>
                  <a:pt x="57530" y="320675"/>
                </a:lnTo>
                <a:lnTo>
                  <a:pt x="70256" y="316097"/>
                </a:lnTo>
                <a:lnTo>
                  <a:pt x="56641" y="266572"/>
                </a:lnTo>
                <a:close/>
              </a:path>
              <a:path w="255904" h="389255">
                <a:moveTo>
                  <a:pt x="70256" y="316097"/>
                </a:moveTo>
                <a:lnTo>
                  <a:pt x="57530" y="320675"/>
                </a:lnTo>
                <a:lnTo>
                  <a:pt x="65024" y="341629"/>
                </a:lnTo>
                <a:lnTo>
                  <a:pt x="76172" y="337619"/>
                </a:lnTo>
                <a:lnTo>
                  <a:pt x="70256" y="316097"/>
                </a:lnTo>
                <a:close/>
              </a:path>
              <a:path w="255904" h="389255">
                <a:moveTo>
                  <a:pt x="76172" y="337619"/>
                </a:moveTo>
                <a:lnTo>
                  <a:pt x="65024" y="341629"/>
                </a:lnTo>
                <a:lnTo>
                  <a:pt x="77274" y="341629"/>
                </a:lnTo>
                <a:lnTo>
                  <a:pt x="76172" y="337619"/>
                </a:lnTo>
                <a:close/>
              </a:path>
              <a:path w="255904" h="389255">
                <a:moveTo>
                  <a:pt x="73954" y="314767"/>
                </a:moveTo>
                <a:lnTo>
                  <a:pt x="70256" y="316097"/>
                </a:lnTo>
                <a:lnTo>
                  <a:pt x="76172" y="337619"/>
                </a:lnTo>
                <a:lnTo>
                  <a:pt x="82676" y="335279"/>
                </a:lnTo>
                <a:lnTo>
                  <a:pt x="112294" y="315340"/>
                </a:lnTo>
                <a:lnTo>
                  <a:pt x="73025" y="315340"/>
                </a:lnTo>
                <a:lnTo>
                  <a:pt x="73954" y="314767"/>
                </a:lnTo>
                <a:close/>
              </a:path>
              <a:path w="255904" h="389255">
                <a:moveTo>
                  <a:pt x="75184" y="314325"/>
                </a:moveTo>
                <a:lnTo>
                  <a:pt x="73954" y="314767"/>
                </a:lnTo>
                <a:lnTo>
                  <a:pt x="73025" y="315340"/>
                </a:lnTo>
                <a:lnTo>
                  <a:pt x="75184" y="314325"/>
                </a:lnTo>
                <a:close/>
              </a:path>
              <a:path w="255904" h="389255">
                <a:moveTo>
                  <a:pt x="113579" y="314325"/>
                </a:moveTo>
                <a:lnTo>
                  <a:pt x="75184" y="314325"/>
                </a:lnTo>
                <a:lnTo>
                  <a:pt x="73025" y="315340"/>
                </a:lnTo>
                <a:lnTo>
                  <a:pt x="112294" y="315340"/>
                </a:lnTo>
                <a:lnTo>
                  <a:pt x="113579" y="314325"/>
                </a:lnTo>
                <a:close/>
              </a:path>
              <a:path w="255904" h="389255">
                <a:moveTo>
                  <a:pt x="233425" y="0"/>
                </a:moveTo>
                <a:lnTo>
                  <a:pt x="230377" y="47878"/>
                </a:lnTo>
                <a:lnTo>
                  <a:pt x="221614" y="94487"/>
                </a:lnTo>
                <a:lnTo>
                  <a:pt x="202057" y="154177"/>
                </a:lnTo>
                <a:lnTo>
                  <a:pt x="174751" y="208533"/>
                </a:lnTo>
                <a:lnTo>
                  <a:pt x="150367" y="244728"/>
                </a:lnTo>
                <a:lnTo>
                  <a:pt x="123062" y="276097"/>
                </a:lnTo>
                <a:lnTo>
                  <a:pt x="93599" y="301751"/>
                </a:lnTo>
                <a:lnTo>
                  <a:pt x="73954" y="314767"/>
                </a:lnTo>
                <a:lnTo>
                  <a:pt x="75184" y="314325"/>
                </a:lnTo>
                <a:lnTo>
                  <a:pt x="113579" y="314325"/>
                </a:lnTo>
                <a:lnTo>
                  <a:pt x="118237" y="310641"/>
                </a:lnTo>
                <a:lnTo>
                  <a:pt x="149225" y="280924"/>
                </a:lnTo>
                <a:lnTo>
                  <a:pt x="177546" y="245363"/>
                </a:lnTo>
                <a:lnTo>
                  <a:pt x="209550" y="191262"/>
                </a:lnTo>
                <a:lnTo>
                  <a:pt x="234061" y="131190"/>
                </a:lnTo>
                <a:lnTo>
                  <a:pt x="247014" y="83184"/>
                </a:lnTo>
                <a:lnTo>
                  <a:pt x="254253" y="33654"/>
                </a:lnTo>
                <a:lnTo>
                  <a:pt x="255650" y="634"/>
                </a:lnTo>
                <a:lnTo>
                  <a:pt x="233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xmlns="" id="{E99B59B9-7FF2-48C3-AECD-ABB74AA12FF5}"/>
              </a:ext>
            </a:extLst>
          </p:cNvPr>
          <p:cNvSpPr/>
          <p:nvPr/>
        </p:nvSpPr>
        <p:spPr>
          <a:xfrm>
            <a:off x="7773988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6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6" y="274574"/>
                </a:lnTo>
                <a:lnTo>
                  <a:pt x="180692" y="267574"/>
                </a:lnTo>
                <a:lnTo>
                  <a:pt x="218410" y="248084"/>
                </a:lnTo>
                <a:lnTo>
                  <a:pt x="248167" y="218365"/>
                </a:lnTo>
                <a:lnTo>
                  <a:pt x="267688" y="180679"/>
                </a:lnTo>
                <a:lnTo>
                  <a:pt x="274700" y="137287"/>
                </a:lnTo>
                <a:lnTo>
                  <a:pt x="267688" y="93894"/>
                </a:lnTo>
                <a:lnTo>
                  <a:pt x="248167" y="56208"/>
                </a:lnTo>
                <a:lnTo>
                  <a:pt x="218410" y="26489"/>
                </a:lnTo>
                <a:lnTo>
                  <a:pt x="180692" y="6999"/>
                </a:lnTo>
                <a:lnTo>
                  <a:pt x="137286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xmlns="" id="{9CABF0C0-D362-4997-A6E5-5E55667DCA29}"/>
              </a:ext>
            </a:extLst>
          </p:cNvPr>
          <p:cNvSpPr/>
          <p:nvPr/>
        </p:nvSpPr>
        <p:spPr>
          <a:xfrm>
            <a:off x="7773988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6" y="0"/>
                </a:lnTo>
                <a:lnTo>
                  <a:pt x="180692" y="6999"/>
                </a:lnTo>
                <a:lnTo>
                  <a:pt x="218410" y="26489"/>
                </a:lnTo>
                <a:lnTo>
                  <a:pt x="248167" y="56208"/>
                </a:lnTo>
                <a:lnTo>
                  <a:pt x="267688" y="93894"/>
                </a:lnTo>
                <a:lnTo>
                  <a:pt x="274700" y="137287"/>
                </a:lnTo>
                <a:lnTo>
                  <a:pt x="267688" y="180679"/>
                </a:lnTo>
                <a:lnTo>
                  <a:pt x="248167" y="218365"/>
                </a:lnTo>
                <a:lnTo>
                  <a:pt x="218410" y="248084"/>
                </a:lnTo>
                <a:lnTo>
                  <a:pt x="180692" y="267574"/>
                </a:lnTo>
                <a:lnTo>
                  <a:pt x="137286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xmlns="" id="{602D3290-1EA6-403F-953F-F1B045CED16F}"/>
              </a:ext>
            </a:extLst>
          </p:cNvPr>
          <p:cNvSpPr txBox="1"/>
          <p:nvPr/>
        </p:nvSpPr>
        <p:spPr>
          <a:xfrm>
            <a:off x="7837488" y="18438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xmlns="" id="{6A3FF07E-8050-4BF8-88DA-4B02031D3239}"/>
              </a:ext>
            </a:extLst>
          </p:cNvPr>
          <p:cNvSpPr/>
          <p:nvPr/>
        </p:nvSpPr>
        <p:spPr>
          <a:xfrm>
            <a:off x="7849806" y="1652460"/>
            <a:ext cx="127000" cy="196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xmlns="" id="{EF69DE7A-038D-4A07-814A-054B73BFA309}"/>
              </a:ext>
            </a:extLst>
          </p:cNvPr>
          <p:cNvSpPr/>
          <p:nvPr/>
        </p:nvSpPr>
        <p:spPr>
          <a:xfrm>
            <a:off x="8061261" y="1652207"/>
            <a:ext cx="257810" cy="389255"/>
          </a:xfrm>
          <a:custGeom>
            <a:avLst/>
            <a:gdLst/>
            <a:ahLst/>
            <a:cxnLst/>
            <a:rect l="l" t="t" r="r" b="b"/>
            <a:pathLst>
              <a:path w="257809" h="389255">
                <a:moveTo>
                  <a:pt x="56896" y="266700"/>
                </a:moveTo>
                <a:lnTo>
                  <a:pt x="0" y="347979"/>
                </a:lnTo>
                <a:lnTo>
                  <a:pt x="90297" y="389254"/>
                </a:lnTo>
                <a:lnTo>
                  <a:pt x="77351" y="341756"/>
                </a:lnTo>
                <a:lnTo>
                  <a:pt x="65024" y="341756"/>
                </a:lnTo>
                <a:lnTo>
                  <a:pt x="57657" y="320801"/>
                </a:lnTo>
                <a:lnTo>
                  <a:pt x="70402" y="316256"/>
                </a:lnTo>
                <a:lnTo>
                  <a:pt x="56896" y="266700"/>
                </a:lnTo>
                <a:close/>
              </a:path>
              <a:path w="257809" h="389255">
                <a:moveTo>
                  <a:pt x="70402" y="316256"/>
                </a:moveTo>
                <a:lnTo>
                  <a:pt x="57657" y="320801"/>
                </a:lnTo>
                <a:lnTo>
                  <a:pt x="65024" y="341756"/>
                </a:lnTo>
                <a:lnTo>
                  <a:pt x="76259" y="337749"/>
                </a:lnTo>
                <a:lnTo>
                  <a:pt x="70402" y="316256"/>
                </a:lnTo>
                <a:close/>
              </a:path>
              <a:path w="257809" h="389255">
                <a:moveTo>
                  <a:pt x="76259" y="337749"/>
                </a:moveTo>
                <a:lnTo>
                  <a:pt x="65024" y="341756"/>
                </a:lnTo>
                <a:lnTo>
                  <a:pt x="77351" y="341756"/>
                </a:lnTo>
                <a:lnTo>
                  <a:pt x="76259" y="337749"/>
                </a:lnTo>
                <a:close/>
              </a:path>
              <a:path w="257809" h="389255">
                <a:moveTo>
                  <a:pt x="74631" y="314748"/>
                </a:moveTo>
                <a:lnTo>
                  <a:pt x="70402" y="316256"/>
                </a:lnTo>
                <a:lnTo>
                  <a:pt x="76259" y="337749"/>
                </a:lnTo>
                <a:lnTo>
                  <a:pt x="83184" y="335279"/>
                </a:lnTo>
                <a:lnTo>
                  <a:pt x="83947" y="335025"/>
                </a:lnTo>
                <a:lnTo>
                  <a:pt x="84708" y="334644"/>
                </a:lnTo>
                <a:lnTo>
                  <a:pt x="96900" y="327151"/>
                </a:lnTo>
                <a:lnTo>
                  <a:pt x="107950" y="319277"/>
                </a:lnTo>
                <a:lnTo>
                  <a:pt x="113062" y="315340"/>
                </a:lnTo>
                <a:lnTo>
                  <a:pt x="73659" y="315340"/>
                </a:lnTo>
                <a:lnTo>
                  <a:pt x="74631" y="314748"/>
                </a:lnTo>
                <a:close/>
              </a:path>
              <a:path w="257809" h="389255">
                <a:moveTo>
                  <a:pt x="75819" y="314325"/>
                </a:moveTo>
                <a:lnTo>
                  <a:pt x="74631" y="314748"/>
                </a:lnTo>
                <a:lnTo>
                  <a:pt x="73659" y="315340"/>
                </a:lnTo>
                <a:lnTo>
                  <a:pt x="75819" y="314325"/>
                </a:lnTo>
                <a:close/>
              </a:path>
              <a:path w="257809" h="389255">
                <a:moveTo>
                  <a:pt x="114381" y="314325"/>
                </a:moveTo>
                <a:lnTo>
                  <a:pt x="75819" y="314325"/>
                </a:lnTo>
                <a:lnTo>
                  <a:pt x="73659" y="315340"/>
                </a:lnTo>
                <a:lnTo>
                  <a:pt x="113062" y="315340"/>
                </a:lnTo>
                <a:lnTo>
                  <a:pt x="114381" y="314325"/>
                </a:lnTo>
                <a:close/>
              </a:path>
              <a:path w="257809" h="389255">
                <a:moveTo>
                  <a:pt x="235076" y="0"/>
                </a:moveTo>
                <a:lnTo>
                  <a:pt x="232028" y="47878"/>
                </a:lnTo>
                <a:lnTo>
                  <a:pt x="223139" y="94487"/>
                </a:lnTo>
                <a:lnTo>
                  <a:pt x="203453" y="154050"/>
                </a:lnTo>
                <a:lnTo>
                  <a:pt x="176022" y="208533"/>
                </a:lnTo>
                <a:lnTo>
                  <a:pt x="151510" y="244728"/>
                </a:lnTo>
                <a:lnTo>
                  <a:pt x="123951" y="276097"/>
                </a:lnTo>
                <a:lnTo>
                  <a:pt x="94360" y="301751"/>
                </a:lnTo>
                <a:lnTo>
                  <a:pt x="74631" y="314748"/>
                </a:lnTo>
                <a:lnTo>
                  <a:pt x="75819" y="314325"/>
                </a:lnTo>
                <a:lnTo>
                  <a:pt x="114381" y="314325"/>
                </a:lnTo>
                <a:lnTo>
                  <a:pt x="118999" y="310768"/>
                </a:lnTo>
                <a:lnTo>
                  <a:pt x="150114" y="280924"/>
                </a:lnTo>
                <a:lnTo>
                  <a:pt x="178561" y="245363"/>
                </a:lnTo>
                <a:lnTo>
                  <a:pt x="210820" y="191388"/>
                </a:lnTo>
                <a:lnTo>
                  <a:pt x="235711" y="131190"/>
                </a:lnTo>
                <a:lnTo>
                  <a:pt x="248539" y="83312"/>
                </a:lnTo>
                <a:lnTo>
                  <a:pt x="255904" y="33654"/>
                </a:lnTo>
                <a:lnTo>
                  <a:pt x="257301" y="634"/>
                </a:lnTo>
                <a:lnTo>
                  <a:pt x="2350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xmlns="" id="{6FFAC1AE-E81F-4B19-81FE-7F847650033A}"/>
              </a:ext>
            </a:extLst>
          </p:cNvPr>
          <p:cNvSpPr/>
          <p:nvPr/>
        </p:nvSpPr>
        <p:spPr>
          <a:xfrm>
            <a:off x="8553514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xmlns="" id="{EAF9EAC7-34A4-4B69-B6B2-55F6833CF901}"/>
              </a:ext>
            </a:extLst>
          </p:cNvPr>
          <p:cNvSpPr/>
          <p:nvPr/>
        </p:nvSpPr>
        <p:spPr>
          <a:xfrm>
            <a:off x="8553514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xmlns="" id="{335F2186-783B-4296-AB77-EB9A822EF4F4}"/>
              </a:ext>
            </a:extLst>
          </p:cNvPr>
          <p:cNvSpPr txBox="1"/>
          <p:nvPr/>
        </p:nvSpPr>
        <p:spPr>
          <a:xfrm>
            <a:off x="8617141" y="18438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xmlns="" id="{6532A902-2C28-46C2-9F8C-299DEB63CEE0}"/>
              </a:ext>
            </a:extLst>
          </p:cNvPr>
          <p:cNvSpPr/>
          <p:nvPr/>
        </p:nvSpPr>
        <p:spPr>
          <a:xfrm>
            <a:off x="8629332" y="1652460"/>
            <a:ext cx="127000" cy="196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xmlns="" id="{AC9D69AB-2702-4BA2-9999-59360E76DF6C}"/>
              </a:ext>
            </a:extLst>
          </p:cNvPr>
          <p:cNvSpPr/>
          <p:nvPr/>
        </p:nvSpPr>
        <p:spPr>
          <a:xfrm>
            <a:off x="8840788" y="1652207"/>
            <a:ext cx="257175" cy="389255"/>
          </a:xfrm>
          <a:custGeom>
            <a:avLst/>
            <a:gdLst/>
            <a:ahLst/>
            <a:cxnLst/>
            <a:rect l="l" t="t" r="r" b="b"/>
            <a:pathLst>
              <a:path w="257175" h="389255">
                <a:moveTo>
                  <a:pt x="56896" y="266700"/>
                </a:moveTo>
                <a:lnTo>
                  <a:pt x="0" y="347979"/>
                </a:lnTo>
                <a:lnTo>
                  <a:pt x="90297" y="389254"/>
                </a:lnTo>
                <a:lnTo>
                  <a:pt x="77351" y="341756"/>
                </a:lnTo>
                <a:lnTo>
                  <a:pt x="65024" y="341756"/>
                </a:lnTo>
                <a:lnTo>
                  <a:pt x="57657" y="320801"/>
                </a:lnTo>
                <a:lnTo>
                  <a:pt x="70402" y="316256"/>
                </a:lnTo>
                <a:lnTo>
                  <a:pt x="56896" y="266700"/>
                </a:lnTo>
                <a:close/>
              </a:path>
              <a:path w="257175" h="389255">
                <a:moveTo>
                  <a:pt x="70402" y="316256"/>
                </a:moveTo>
                <a:lnTo>
                  <a:pt x="57657" y="320801"/>
                </a:lnTo>
                <a:lnTo>
                  <a:pt x="65024" y="341756"/>
                </a:lnTo>
                <a:lnTo>
                  <a:pt x="76259" y="337749"/>
                </a:lnTo>
                <a:lnTo>
                  <a:pt x="70402" y="316256"/>
                </a:lnTo>
                <a:close/>
              </a:path>
              <a:path w="257175" h="389255">
                <a:moveTo>
                  <a:pt x="76259" y="337749"/>
                </a:moveTo>
                <a:lnTo>
                  <a:pt x="65024" y="341756"/>
                </a:lnTo>
                <a:lnTo>
                  <a:pt x="77351" y="341756"/>
                </a:lnTo>
                <a:lnTo>
                  <a:pt x="76259" y="337749"/>
                </a:lnTo>
                <a:close/>
              </a:path>
              <a:path w="257175" h="389255">
                <a:moveTo>
                  <a:pt x="74603" y="314758"/>
                </a:moveTo>
                <a:lnTo>
                  <a:pt x="70402" y="316256"/>
                </a:lnTo>
                <a:lnTo>
                  <a:pt x="76259" y="337749"/>
                </a:lnTo>
                <a:lnTo>
                  <a:pt x="83184" y="335279"/>
                </a:lnTo>
                <a:lnTo>
                  <a:pt x="83947" y="335025"/>
                </a:lnTo>
                <a:lnTo>
                  <a:pt x="84708" y="334644"/>
                </a:lnTo>
                <a:lnTo>
                  <a:pt x="96774" y="327151"/>
                </a:lnTo>
                <a:lnTo>
                  <a:pt x="107950" y="319277"/>
                </a:lnTo>
                <a:lnTo>
                  <a:pt x="113003" y="315340"/>
                </a:lnTo>
                <a:lnTo>
                  <a:pt x="73659" y="315340"/>
                </a:lnTo>
                <a:lnTo>
                  <a:pt x="74603" y="314758"/>
                </a:lnTo>
                <a:close/>
              </a:path>
              <a:path w="257175" h="389255">
                <a:moveTo>
                  <a:pt x="75819" y="314325"/>
                </a:moveTo>
                <a:lnTo>
                  <a:pt x="74603" y="314758"/>
                </a:lnTo>
                <a:lnTo>
                  <a:pt x="73659" y="315340"/>
                </a:lnTo>
                <a:lnTo>
                  <a:pt x="75819" y="314325"/>
                </a:lnTo>
                <a:close/>
              </a:path>
              <a:path w="257175" h="389255">
                <a:moveTo>
                  <a:pt x="114307" y="314325"/>
                </a:moveTo>
                <a:lnTo>
                  <a:pt x="75819" y="314325"/>
                </a:lnTo>
                <a:lnTo>
                  <a:pt x="73659" y="315340"/>
                </a:lnTo>
                <a:lnTo>
                  <a:pt x="113003" y="315340"/>
                </a:lnTo>
                <a:lnTo>
                  <a:pt x="114307" y="314325"/>
                </a:lnTo>
                <a:close/>
              </a:path>
              <a:path w="257175" h="389255">
                <a:moveTo>
                  <a:pt x="234950" y="0"/>
                </a:moveTo>
                <a:lnTo>
                  <a:pt x="231901" y="47878"/>
                </a:lnTo>
                <a:lnTo>
                  <a:pt x="223011" y="94487"/>
                </a:lnTo>
                <a:lnTo>
                  <a:pt x="203326" y="154050"/>
                </a:lnTo>
                <a:lnTo>
                  <a:pt x="176022" y="208533"/>
                </a:lnTo>
                <a:lnTo>
                  <a:pt x="151383" y="244728"/>
                </a:lnTo>
                <a:lnTo>
                  <a:pt x="123951" y="276097"/>
                </a:lnTo>
                <a:lnTo>
                  <a:pt x="94233" y="301751"/>
                </a:lnTo>
                <a:lnTo>
                  <a:pt x="74603" y="314758"/>
                </a:lnTo>
                <a:lnTo>
                  <a:pt x="75819" y="314325"/>
                </a:lnTo>
                <a:lnTo>
                  <a:pt x="114307" y="314325"/>
                </a:lnTo>
                <a:lnTo>
                  <a:pt x="118872" y="310768"/>
                </a:lnTo>
                <a:lnTo>
                  <a:pt x="150114" y="280924"/>
                </a:lnTo>
                <a:lnTo>
                  <a:pt x="178561" y="245363"/>
                </a:lnTo>
                <a:lnTo>
                  <a:pt x="210820" y="191388"/>
                </a:lnTo>
                <a:lnTo>
                  <a:pt x="235584" y="131190"/>
                </a:lnTo>
                <a:lnTo>
                  <a:pt x="248411" y="83312"/>
                </a:lnTo>
                <a:lnTo>
                  <a:pt x="255777" y="33654"/>
                </a:lnTo>
                <a:lnTo>
                  <a:pt x="257175" y="634"/>
                </a:lnTo>
                <a:lnTo>
                  <a:pt x="234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xmlns="" id="{66E0A4E8-5FBE-4A4F-B823-29EFD2E4ACAC}"/>
              </a:ext>
            </a:extLst>
          </p:cNvPr>
          <p:cNvSpPr/>
          <p:nvPr/>
        </p:nvSpPr>
        <p:spPr>
          <a:xfrm>
            <a:off x="9332913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6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6" y="274574"/>
                </a:lnTo>
                <a:lnTo>
                  <a:pt x="180692" y="267574"/>
                </a:lnTo>
                <a:lnTo>
                  <a:pt x="218410" y="248084"/>
                </a:lnTo>
                <a:lnTo>
                  <a:pt x="248167" y="218365"/>
                </a:lnTo>
                <a:lnTo>
                  <a:pt x="267688" y="180679"/>
                </a:lnTo>
                <a:lnTo>
                  <a:pt x="274700" y="137287"/>
                </a:lnTo>
                <a:lnTo>
                  <a:pt x="267688" y="93894"/>
                </a:lnTo>
                <a:lnTo>
                  <a:pt x="248167" y="56208"/>
                </a:lnTo>
                <a:lnTo>
                  <a:pt x="218410" y="26489"/>
                </a:lnTo>
                <a:lnTo>
                  <a:pt x="180692" y="6999"/>
                </a:lnTo>
                <a:lnTo>
                  <a:pt x="137286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xmlns="" id="{EC905FD6-5E26-4DE4-A9CF-A69891447BF3}"/>
              </a:ext>
            </a:extLst>
          </p:cNvPr>
          <p:cNvSpPr/>
          <p:nvPr/>
        </p:nvSpPr>
        <p:spPr>
          <a:xfrm>
            <a:off x="9332913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6" y="0"/>
                </a:lnTo>
                <a:lnTo>
                  <a:pt x="180692" y="6999"/>
                </a:lnTo>
                <a:lnTo>
                  <a:pt x="218410" y="26489"/>
                </a:lnTo>
                <a:lnTo>
                  <a:pt x="248167" y="56208"/>
                </a:lnTo>
                <a:lnTo>
                  <a:pt x="267688" y="93894"/>
                </a:lnTo>
                <a:lnTo>
                  <a:pt x="274700" y="137287"/>
                </a:lnTo>
                <a:lnTo>
                  <a:pt x="267688" y="180679"/>
                </a:lnTo>
                <a:lnTo>
                  <a:pt x="248167" y="218365"/>
                </a:lnTo>
                <a:lnTo>
                  <a:pt x="218410" y="248084"/>
                </a:lnTo>
                <a:lnTo>
                  <a:pt x="180692" y="267574"/>
                </a:lnTo>
                <a:lnTo>
                  <a:pt x="137286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xmlns="" id="{0EC0F35F-C164-4561-B101-6B99649C0EA1}"/>
              </a:ext>
            </a:extLst>
          </p:cNvPr>
          <p:cNvSpPr txBox="1"/>
          <p:nvPr/>
        </p:nvSpPr>
        <p:spPr>
          <a:xfrm>
            <a:off x="9396794" y="18438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xmlns="" id="{8B18BAE5-7D12-4B15-8A91-89293C50F708}"/>
              </a:ext>
            </a:extLst>
          </p:cNvPr>
          <p:cNvSpPr/>
          <p:nvPr/>
        </p:nvSpPr>
        <p:spPr>
          <a:xfrm>
            <a:off x="9408731" y="1652460"/>
            <a:ext cx="127000" cy="1969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xmlns="" id="{E4C9F044-0A8A-480F-AC64-FF5B1221DDEF}"/>
              </a:ext>
            </a:extLst>
          </p:cNvPr>
          <p:cNvSpPr/>
          <p:nvPr/>
        </p:nvSpPr>
        <p:spPr>
          <a:xfrm>
            <a:off x="9620314" y="1652207"/>
            <a:ext cx="257175" cy="389255"/>
          </a:xfrm>
          <a:custGeom>
            <a:avLst/>
            <a:gdLst/>
            <a:ahLst/>
            <a:cxnLst/>
            <a:rect l="l" t="t" r="r" b="b"/>
            <a:pathLst>
              <a:path w="257175" h="389255">
                <a:moveTo>
                  <a:pt x="56896" y="266700"/>
                </a:moveTo>
                <a:lnTo>
                  <a:pt x="0" y="347979"/>
                </a:lnTo>
                <a:lnTo>
                  <a:pt x="90170" y="389254"/>
                </a:lnTo>
                <a:lnTo>
                  <a:pt x="77274" y="341756"/>
                </a:lnTo>
                <a:lnTo>
                  <a:pt x="65024" y="341756"/>
                </a:lnTo>
                <a:lnTo>
                  <a:pt x="57530" y="320801"/>
                </a:lnTo>
                <a:lnTo>
                  <a:pt x="70344" y="316232"/>
                </a:lnTo>
                <a:lnTo>
                  <a:pt x="56896" y="266700"/>
                </a:lnTo>
                <a:close/>
              </a:path>
              <a:path w="257175" h="389255">
                <a:moveTo>
                  <a:pt x="70344" y="316232"/>
                </a:moveTo>
                <a:lnTo>
                  <a:pt x="57530" y="320801"/>
                </a:lnTo>
                <a:lnTo>
                  <a:pt x="65024" y="341756"/>
                </a:lnTo>
                <a:lnTo>
                  <a:pt x="76192" y="337773"/>
                </a:lnTo>
                <a:lnTo>
                  <a:pt x="70344" y="316232"/>
                </a:lnTo>
                <a:close/>
              </a:path>
              <a:path w="257175" h="389255">
                <a:moveTo>
                  <a:pt x="76192" y="337773"/>
                </a:moveTo>
                <a:lnTo>
                  <a:pt x="65024" y="341756"/>
                </a:lnTo>
                <a:lnTo>
                  <a:pt x="77274" y="341756"/>
                </a:lnTo>
                <a:lnTo>
                  <a:pt x="76192" y="337773"/>
                </a:lnTo>
                <a:close/>
              </a:path>
              <a:path w="257175" h="389255">
                <a:moveTo>
                  <a:pt x="74504" y="314748"/>
                </a:moveTo>
                <a:lnTo>
                  <a:pt x="70344" y="316232"/>
                </a:lnTo>
                <a:lnTo>
                  <a:pt x="76192" y="337773"/>
                </a:lnTo>
                <a:lnTo>
                  <a:pt x="83184" y="335279"/>
                </a:lnTo>
                <a:lnTo>
                  <a:pt x="112935" y="315340"/>
                </a:lnTo>
                <a:lnTo>
                  <a:pt x="73532" y="315340"/>
                </a:lnTo>
                <a:lnTo>
                  <a:pt x="74504" y="314748"/>
                </a:lnTo>
                <a:close/>
              </a:path>
              <a:path w="257175" h="389255">
                <a:moveTo>
                  <a:pt x="75692" y="314325"/>
                </a:moveTo>
                <a:lnTo>
                  <a:pt x="74504" y="314748"/>
                </a:lnTo>
                <a:lnTo>
                  <a:pt x="73532" y="315340"/>
                </a:lnTo>
                <a:lnTo>
                  <a:pt x="75692" y="314325"/>
                </a:lnTo>
                <a:close/>
              </a:path>
              <a:path w="257175" h="389255">
                <a:moveTo>
                  <a:pt x="114254" y="314325"/>
                </a:moveTo>
                <a:lnTo>
                  <a:pt x="75692" y="314325"/>
                </a:lnTo>
                <a:lnTo>
                  <a:pt x="73532" y="315340"/>
                </a:lnTo>
                <a:lnTo>
                  <a:pt x="112935" y="315340"/>
                </a:lnTo>
                <a:lnTo>
                  <a:pt x="114254" y="314325"/>
                </a:lnTo>
                <a:close/>
              </a:path>
              <a:path w="257175" h="389255">
                <a:moveTo>
                  <a:pt x="234950" y="0"/>
                </a:moveTo>
                <a:lnTo>
                  <a:pt x="231775" y="47878"/>
                </a:lnTo>
                <a:lnTo>
                  <a:pt x="223012" y="94487"/>
                </a:lnTo>
                <a:lnTo>
                  <a:pt x="203326" y="154050"/>
                </a:lnTo>
                <a:lnTo>
                  <a:pt x="175895" y="208533"/>
                </a:lnTo>
                <a:lnTo>
                  <a:pt x="151383" y="244728"/>
                </a:lnTo>
                <a:lnTo>
                  <a:pt x="123825" y="276097"/>
                </a:lnTo>
                <a:lnTo>
                  <a:pt x="94233" y="301751"/>
                </a:lnTo>
                <a:lnTo>
                  <a:pt x="74504" y="314748"/>
                </a:lnTo>
                <a:lnTo>
                  <a:pt x="75692" y="314325"/>
                </a:lnTo>
                <a:lnTo>
                  <a:pt x="114254" y="314325"/>
                </a:lnTo>
                <a:lnTo>
                  <a:pt x="118872" y="310768"/>
                </a:lnTo>
                <a:lnTo>
                  <a:pt x="150114" y="280924"/>
                </a:lnTo>
                <a:lnTo>
                  <a:pt x="178434" y="245363"/>
                </a:lnTo>
                <a:lnTo>
                  <a:pt x="210693" y="191388"/>
                </a:lnTo>
                <a:lnTo>
                  <a:pt x="235457" y="131190"/>
                </a:lnTo>
                <a:lnTo>
                  <a:pt x="248284" y="83312"/>
                </a:lnTo>
                <a:lnTo>
                  <a:pt x="255650" y="33654"/>
                </a:lnTo>
                <a:lnTo>
                  <a:pt x="257048" y="634"/>
                </a:lnTo>
                <a:lnTo>
                  <a:pt x="234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6" name="object 46">
            <a:extLst>
              <a:ext uri="{FF2B5EF4-FFF2-40B4-BE49-F238E27FC236}">
                <a16:creationId xmlns:a16="http://schemas.microsoft.com/office/drawing/2014/main" xmlns="" id="{101380B3-D556-4003-85BC-2DE0FF6C5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27655"/>
              </p:ext>
            </p:extLst>
          </p:nvPr>
        </p:nvGraphicFramePr>
        <p:xfrm>
          <a:off x="3810000" y="2311400"/>
          <a:ext cx="623569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object 47">
            <a:extLst>
              <a:ext uri="{FF2B5EF4-FFF2-40B4-BE49-F238E27FC236}">
                <a16:creationId xmlns:a16="http://schemas.microsoft.com/office/drawing/2014/main" xmlns="" id="{E7EEF94C-C1D7-4830-9EDC-F349D0A55E13}"/>
              </a:ext>
            </a:extLst>
          </p:cNvPr>
          <p:cNvSpPr/>
          <p:nvPr/>
        </p:nvSpPr>
        <p:spPr>
          <a:xfrm>
            <a:off x="3879914" y="2878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137287" y="0"/>
                </a:moveTo>
                <a:lnTo>
                  <a:pt x="93894" y="6950"/>
                </a:lnTo>
                <a:lnTo>
                  <a:pt x="56208" y="26434"/>
                </a:lnTo>
                <a:lnTo>
                  <a:pt x="26470" y="56208"/>
                </a:lnTo>
                <a:lnTo>
                  <a:pt x="6997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68" y="93882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xmlns="" id="{81703216-F5F6-46E6-AC92-056BFB263878}"/>
              </a:ext>
            </a:extLst>
          </p:cNvPr>
          <p:cNvSpPr/>
          <p:nvPr/>
        </p:nvSpPr>
        <p:spPr>
          <a:xfrm>
            <a:off x="3879914" y="2878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0" y="137287"/>
                </a:moveTo>
                <a:lnTo>
                  <a:pt x="6999" y="93882"/>
                </a:lnTo>
                <a:lnTo>
                  <a:pt x="26489" y="56171"/>
                </a:lnTo>
                <a:lnTo>
                  <a:pt x="56208" y="26434"/>
                </a:lnTo>
                <a:lnTo>
                  <a:pt x="93894" y="6950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xmlns="" id="{1BB700B5-A324-4E75-AD69-75BC42D248F6}"/>
              </a:ext>
            </a:extLst>
          </p:cNvPr>
          <p:cNvSpPr txBox="1"/>
          <p:nvPr/>
        </p:nvSpPr>
        <p:spPr>
          <a:xfrm>
            <a:off x="3948748" y="2876867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xmlns="" id="{AF685A43-EA18-49D0-A266-EC3FA996AFC4}"/>
              </a:ext>
            </a:extLst>
          </p:cNvPr>
          <p:cNvSpPr/>
          <p:nvPr/>
        </p:nvSpPr>
        <p:spPr>
          <a:xfrm>
            <a:off x="3954843" y="2668588"/>
            <a:ext cx="127000" cy="1968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xmlns="" id="{51B4C12B-509C-401A-9ED7-4B2E7C322E6E}"/>
              </a:ext>
            </a:extLst>
          </p:cNvPr>
          <p:cNvSpPr/>
          <p:nvPr/>
        </p:nvSpPr>
        <p:spPr>
          <a:xfrm>
            <a:off x="4167188" y="2667953"/>
            <a:ext cx="643255" cy="408305"/>
          </a:xfrm>
          <a:custGeom>
            <a:avLst/>
            <a:gdLst/>
            <a:ahLst/>
            <a:cxnLst/>
            <a:rect l="l" t="t" r="r" b="b"/>
            <a:pathLst>
              <a:path w="643254" h="408304">
                <a:moveTo>
                  <a:pt x="73279" y="281432"/>
                </a:moveTo>
                <a:lnTo>
                  <a:pt x="0" y="348234"/>
                </a:lnTo>
                <a:lnTo>
                  <a:pt x="78993" y="408305"/>
                </a:lnTo>
                <a:lnTo>
                  <a:pt x="76659" y="356488"/>
                </a:lnTo>
                <a:lnTo>
                  <a:pt x="64135" y="356488"/>
                </a:lnTo>
                <a:lnTo>
                  <a:pt x="62737" y="334263"/>
                </a:lnTo>
                <a:lnTo>
                  <a:pt x="75622" y="333466"/>
                </a:lnTo>
                <a:lnTo>
                  <a:pt x="73279" y="281432"/>
                </a:lnTo>
                <a:close/>
              </a:path>
              <a:path w="643254" h="408304">
                <a:moveTo>
                  <a:pt x="75622" y="333466"/>
                </a:moveTo>
                <a:lnTo>
                  <a:pt x="62737" y="334263"/>
                </a:lnTo>
                <a:lnTo>
                  <a:pt x="64135" y="356488"/>
                </a:lnTo>
                <a:lnTo>
                  <a:pt x="76623" y="355689"/>
                </a:lnTo>
                <a:lnTo>
                  <a:pt x="75622" y="333466"/>
                </a:lnTo>
                <a:close/>
              </a:path>
              <a:path w="643254" h="408304">
                <a:moveTo>
                  <a:pt x="76623" y="355689"/>
                </a:moveTo>
                <a:lnTo>
                  <a:pt x="64135" y="356488"/>
                </a:lnTo>
                <a:lnTo>
                  <a:pt x="76659" y="356488"/>
                </a:lnTo>
                <a:lnTo>
                  <a:pt x="76623" y="355689"/>
                </a:lnTo>
                <a:close/>
              </a:path>
              <a:path w="643254" h="408304">
                <a:moveTo>
                  <a:pt x="620776" y="0"/>
                </a:moveTo>
                <a:lnTo>
                  <a:pt x="613028" y="46355"/>
                </a:lnTo>
                <a:lnTo>
                  <a:pt x="591058" y="91694"/>
                </a:lnTo>
                <a:lnTo>
                  <a:pt x="555625" y="135889"/>
                </a:lnTo>
                <a:lnTo>
                  <a:pt x="525272" y="164592"/>
                </a:lnTo>
                <a:lnTo>
                  <a:pt x="489965" y="191897"/>
                </a:lnTo>
                <a:lnTo>
                  <a:pt x="450341" y="217678"/>
                </a:lnTo>
                <a:lnTo>
                  <a:pt x="406526" y="241808"/>
                </a:lnTo>
                <a:lnTo>
                  <a:pt x="359410" y="263779"/>
                </a:lnTo>
                <a:lnTo>
                  <a:pt x="309117" y="283337"/>
                </a:lnTo>
                <a:lnTo>
                  <a:pt x="256412" y="300228"/>
                </a:lnTo>
                <a:lnTo>
                  <a:pt x="201422" y="314325"/>
                </a:lnTo>
                <a:lnTo>
                  <a:pt x="144906" y="325247"/>
                </a:lnTo>
                <a:lnTo>
                  <a:pt x="87375" y="332739"/>
                </a:lnTo>
                <a:lnTo>
                  <a:pt x="75622" y="333466"/>
                </a:lnTo>
                <a:lnTo>
                  <a:pt x="76623" y="355689"/>
                </a:lnTo>
                <a:lnTo>
                  <a:pt x="119506" y="351409"/>
                </a:lnTo>
                <a:lnTo>
                  <a:pt x="177926" y="341884"/>
                </a:lnTo>
                <a:lnTo>
                  <a:pt x="234950" y="329057"/>
                </a:lnTo>
                <a:lnTo>
                  <a:pt x="290067" y="313182"/>
                </a:lnTo>
                <a:lnTo>
                  <a:pt x="342900" y="294386"/>
                </a:lnTo>
                <a:lnTo>
                  <a:pt x="393064" y="273050"/>
                </a:lnTo>
                <a:lnTo>
                  <a:pt x="439927" y="249174"/>
                </a:lnTo>
                <a:lnTo>
                  <a:pt x="483108" y="223393"/>
                </a:lnTo>
                <a:lnTo>
                  <a:pt x="522224" y="195580"/>
                </a:lnTo>
                <a:lnTo>
                  <a:pt x="556767" y="166116"/>
                </a:lnTo>
                <a:lnTo>
                  <a:pt x="586232" y="135128"/>
                </a:lnTo>
                <a:lnTo>
                  <a:pt x="610108" y="102870"/>
                </a:lnTo>
                <a:lnTo>
                  <a:pt x="634491" y="52324"/>
                </a:lnTo>
                <a:lnTo>
                  <a:pt x="642874" y="1270"/>
                </a:lnTo>
                <a:lnTo>
                  <a:pt x="620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xmlns="" id="{39DB090D-F75B-4608-B77A-BE3FB479BC85}"/>
              </a:ext>
            </a:extLst>
          </p:cNvPr>
          <p:cNvSpPr/>
          <p:nvPr/>
        </p:nvSpPr>
        <p:spPr>
          <a:xfrm>
            <a:off x="5437188" y="2878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37287" y="0"/>
                </a:moveTo>
                <a:lnTo>
                  <a:pt x="93894" y="6950"/>
                </a:lnTo>
                <a:lnTo>
                  <a:pt x="56208" y="26434"/>
                </a:lnTo>
                <a:lnTo>
                  <a:pt x="26470" y="56208"/>
                </a:lnTo>
                <a:lnTo>
                  <a:pt x="6997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92" y="267574"/>
                </a:lnTo>
                <a:lnTo>
                  <a:pt x="218410" y="248084"/>
                </a:lnTo>
                <a:lnTo>
                  <a:pt x="248167" y="218365"/>
                </a:lnTo>
                <a:lnTo>
                  <a:pt x="267688" y="180679"/>
                </a:lnTo>
                <a:lnTo>
                  <a:pt x="274700" y="137287"/>
                </a:lnTo>
                <a:lnTo>
                  <a:pt x="267682" y="93882"/>
                </a:lnTo>
                <a:lnTo>
                  <a:pt x="248167" y="56208"/>
                </a:lnTo>
                <a:lnTo>
                  <a:pt x="218410" y="26489"/>
                </a:lnTo>
                <a:lnTo>
                  <a:pt x="180692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xmlns="" id="{6B957B0B-6129-4637-8540-306AFB0EA49B}"/>
              </a:ext>
            </a:extLst>
          </p:cNvPr>
          <p:cNvSpPr/>
          <p:nvPr/>
        </p:nvSpPr>
        <p:spPr>
          <a:xfrm>
            <a:off x="5437188" y="2878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137287"/>
                </a:moveTo>
                <a:lnTo>
                  <a:pt x="6999" y="93882"/>
                </a:lnTo>
                <a:lnTo>
                  <a:pt x="26489" y="56171"/>
                </a:lnTo>
                <a:lnTo>
                  <a:pt x="56208" y="26434"/>
                </a:lnTo>
                <a:lnTo>
                  <a:pt x="93894" y="6950"/>
                </a:lnTo>
                <a:lnTo>
                  <a:pt x="137287" y="0"/>
                </a:lnTo>
                <a:lnTo>
                  <a:pt x="180692" y="6999"/>
                </a:lnTo>
                <a:lnTo>
                  <a:pt x="218410" y="26489"/>
                </a:lnTo>
                <a:lnTo>
                  <a:pt x="248167" y="56208"/>
                </a:lnTo>
                <a:lnTo>
                  <a:pt x="267688" y="93894"/>
                </a:lnTo>
                <a:lnTo>
                  <a:pt x="274700" y="137287"/>
                </a:lnTo>
                <a:lnTo>
                  <a:pt x="267688" y="180679"/>
                </a:lnTo>
                <a:lnTo>
                  <a:pt x="248167" y="218365"/>
                </a:lnTo>
                <a:lnTo>
                  <a:pt x="218410" y="248084"/>
                </a:lnTo>
                <a:lnTo>
                  <a:pt x="180692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xmlns="" id="{FB95952C-3BF0-4A87-9F92-458793C78134}"/>
              </a:ext>
            </a:extLst>
          </p:cNvPr>
          <p:cNvSpPr txBox="1"/>
          <p:nvPr/>
        </p:nvSpPr>
        <p:spPr>
          <a:xfrm>
            <a:off x="5500560" y="28601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xmlns="" id="{BF6E8793-12AC-46A7-9D86-C72FFE73E254}"/>
              </a:ext>
            </a:extLst>
          </p:cNvPr>
          <p:cNvSpPr/>
          <p:nvPr/>
        </p:nvSpPr>
        <p:spPr>
          <a:xfrm>
            <a:off x="5512626" y="2668588"/>
            <a:ext cx="127000" cy="1968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xmlns="" id="{87EC2040-7D98-43FC-B3E5-2796A632CE0B}"/>
              </a:ext>
            </a:extLst>
          </p:cNvPr>
          <p:cNvSpPr/>
          <p:nvPr/>
        </p:nvSpPr>
        <p:spPr>
          <a:xfrm>
            <a:off x="5724589" y="2667953"/>
            <a:ext cx="644525" cy="408305"/>
          </a:xfrm>
          <a:custGeom>
            <a:avLst/>
            <a:gdLst/>
            <a:ahLst/>
            <a:cxnLst/>
            <a:rect l="l" t="t" r="r" b="b"/>
            <a:pathLst>
              <a:path w="644525" h="408304">
                <a:moveTo>
                  <a:pt x="73278" y="281432"/>
                </a:moveTo>
                <a:lnTo>
                  <a:pt x="0" y="348234"/>
                </a:lnTo>
                <a:lnTo>
                  <a:pt x="78994" y="408305"/>
                </a:lnTo>
                <a:lnTo>
                  <a:pt x="76659" y="356488"/>
                </a:lnTo>
                <a:lnTo>
                  <a:pt x="64135" y="356488"/>
                </a:lnTo>
                <a:lnTo>
                  <a:pt x="62737" y="334391"/>
                </a:lnTo>
                <a:lnTo>
                  <a:pt x="75625" y="333531"/>
                </a:lnTo>
                <a:lnTo>
                  <a:pt x="73278" y="281432"/>
                </a:lnTo>
                <a:close/>
              </a:path>
              <a:path w="644525" h="408304">
                <a:moveTo>
                  <a:pt x="75625" y="333531"/>
                </a:moveTo>
                <a:lnTo>
                  <a:pt x="62737" y="334391"/>
                </a:lnTo>
                <a:lnTo>
                  <a:pt x="64135" y="356488"/>
                </a:lnTo>
                <a:lnTo>
                  <a:pt x="76624" y="355693"/>
                </a:lnTo>
                <a:lnTo>
                  <a:pt x="75625" y="333531"/>
                </a:lnTo>
                <a:close/>
              </a:path>
              <a:path w="644525" h="408304">
                <a:moveTo>
                  <a:pt x="76624" y="355693"/>
                </a:moveTo>
                <a:lnTo>
                  <a:pt x="64135" y="356488"/>
                </a:lnTo>
                <a:lnTo>
                  <a:pt x="76659" y="356488"/>
                </a:lnTo>
                <a:lnTo>
                  <a:pt x="76624" y="355693"/>
                </a:lnTo>
                <a:close/>
              </a:path>
              <a:path w="644525" h="408304">
                <a:moveTo>
                  <a:pt x="622300" y="0"/>
                </a:moveTo>
                <a:lnTo>
                  <a:pt x="614552" y="46355"/>
                </a:lnTo>
                <a:lnTo>
                  <a:pt x="592454" y="91694"/>
                </a:lnTo>
                <a:lnTo>
                  <a:pt x="557022" y="135889"/>
                </a:lnTo>
                <a:lnTo>
                  <a:pt x="526541" y="164592"/>
                </a:lnTo>
                <a:lnTo>
                  <a:pt x="491236" y="191897"/>
                </a:lnTo>
                <a:lnTo>
                  <a:pt x="451358" y="217678"/>
                </a:lnTo>
                <a:lnTo>
                  <a:pt x="407543" y="241808"/>
                </a:lnTo>
                <a:lnTo>
                  <a:pt x="360172" y="263779"/>
                </a:lnTo>
                <a:lnTo>
                  <a:pt x="309879" y="283337"/>
                </a:lnTo>
                <a:lnTo>
                  <a:pt x="256921" y="300228"/>
                </a:lnTo>
                <a:lnTo>
                  <a:pt x="201929" y="314325"/>
                </a:lnTo>
                <a:lnTo>
                  <a:pt x="145287" y="325247"/>
                </a:lnTo>
                <a:lnTo>
                  <a:pt x="87502" y="332739"/>
                </a:lnTo>
                <a:lnTo>
                  <a:pt x="75625" y="333531"/>
                </a:lnTo>
                <a:lnTo>
                  <a:pt x="76624" y="355693"/>
                </a:lnTo>
                <a:lnTo>
                  <a:pt x="119634" y="351409"/>
                </a:lnTo>
                <a:lnTo>
                  <a:pt x="178308" y="341884"/>
                </a:lnTo>
                <a:lnTo>
                  <a:pt x="235458" y="329057"/>
                </a:lnTo>
                <a:lnTo>
                  <a:pt x="290829" y="313182"/>
                </a:lnTo>
                <a:lnTo>
                  <a:pt x="343662" y="294386"/>
                </a:lnTo>
                <a:lnTo>
                  <a:pt x="393953" y="273050"/>
                </a:lnTo>
                <a:lnTo>
                  <a:pt x="440944" y="249174"/>
                </a:lnTo>
                <a:lnTo>
                  <a:pt x="484250" y="223393"/>
                </a:lnTo>
                <a:lnTo>
                  <a:pt x="523494" y="195580"/>
                </a:lnTo>
                <a:lnTo>
                  <a:pt x="558038" y="166116"/>
                </a:lnTo>
                <a:lnTo>
                  <a:pt x="587628" y="135128"/>
                </a:lnTo>
                <a:lnTo>
                  <a:pt x="611632" y="102870"/>
                </a:lnTo>
                <a:lnTo>
                  <a:pt x="636015" y="52324"/>
                </a:lnTo>
                <a:lnTo>
                  <a:pt x="644525" y="1270"/>
                </a:lnTo>
                <a:lnTo>
                  <a:pt x="622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xmlns="" id="{60A3DC59-941A-40CB-925E-2D05A1CD6422}"/>
              </a:ext>
            </a:extLst>
          </p:cNvPr>
          <p:cNvSpPr/>
          <p:nvPr/>
        </p:nvSpPr>
        <p:spPr>
          <a:xfrm>
            <a:off x="6994589" y="2878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37287" y="0"/>
                </a:moveTo>
                <a:lnTo>
                  <a:pt x="93894" y="6950"/>
                </a:lnTo>
                <a:lnTo>
                  <a:pt x="56208" y="26434"/>
                </a:lnTo>
                <a:lnTo>
                  <a:pt x="26470" y="56208"/>
                </a:lnTo>
                <a:lnTo>
                  <a:pt x="6997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68" y="93882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xmlns="" id="{0D5172B2-49D0-4295-A650-5AF55220280E}"/>
              </a:ext>
            </a:extLst>
          </p:cNvPr>
          <p:cNvSpPr/>
          <p:nvPr/>
        </p:nvSpPr>
        <p:spPr>
          <a:xfrm>
            <a:off x="6994589" y="2878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137287"/>
                </a:moveTo>
                <a:lnTo>
                  <a:pt x="6999" y="93882"/>
                </a:lnTo>
                <a:lnTo>
                  <a:pt x="26489" y="56171"/>
                </a:lnTo>
                <a:lnTo>
                  <a:pt x="56208" y="26434"/>
                </a:lnTo>
                <a:lnTo>
                  <a:pt x="93894" y="6950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xmlns="" id="{D390711F-383D-40CC-8232-C4062DC4EDFB}"/>
              </a:ext>
            </a:extLst>
          </p:cNvPr>
          <p:cNvSpPr txBox="1"/>
          <p:nvPr/>
        </p:nvSpPr>
        <p:spPr>
          <a:xfrm>
            <a:off x="7058089" y="28601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xmlns="" id="{E50263A9-9C03-4093-AC6C-F369CFEE2342}"/>
              </a:ext>
            </a:extLst>
          </p:cNvPr>
          <p:cNvSpPr/>
          <p:nvPr/>
        </p:nvSpPr>
        <p:spPr>
          <a:xfrm>
            <a:off x="7070280" y="2668460"/>
            <a:ext cx="127000" cy="1969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xmlns="" id="{F6E3BA35-A766-4D93-BA4C-2696D19DA948}"/>
              </a:ext>
            </a:extLst>
          </p:cNvPr>
          <p:cNvSpPr/>
          <p:nvPr/>
        </p:nvSpPr>
        <p:spPr>
          <a:xfrm>
            <a:off x="7281863" y="2667953"/>
            <a:ext cx="646430" cy="408305"/>
          </a:xfrm>
          <a:custGeom>
            <a:avLst/>
            <a:gdLst/>
            <a:ahLst/>
            <a:cxnLst/>
            <a:rect l="l" t="t" r="r" b="b"/>
            <a:pathLst>
              <a:path w="646429" h="408304">
                <a:moveTo>
                  <a:pt x="73278" y="281432"/>
                </a:moveTo>
                <a:lnTo>
                  <a:pt x="0" y="348234"/>
                </a:lnTo>
                <a:lnTo>
                  <a:pt x="78994" y="408305"/>
                </a:lnTo>
                <a:lnTo>
                  <a:pt x="76659" y="356488"/>
                </a:lnTo>
                <a:lnTo>
                  <a:pt x="64135" y="356488"/>
                </a:lnTo>
                <a:lnTo>
                  <a:pt x="62737" y="334391"/>
                </a:lnTo>
                <a:lnTo>
                  <a:pt x="75626" y="333540"/>
                </a:lnTo>
                <a:lnTo>
                  <a:pt x="73278" y="281432"/>
                </a:lnTo>
                <a:close/>
              </a:path>
              <a:path w="646429" h="408304">
                <a:moveTo>
                  <a:pt x="75626" y="333540"/>
                </a:moveTo>
                <a:lnTo>
                  <a:pt x="62737" y="334391"/>
                </a:lnTo>
                <a:lnTo>
                  <a:pt x="64135" y="356488"/>
                </a:lnTo>
                <a:lnTo>
                  <a:pt x="76624" y="355700"/>
                </a:lnTo>
                <a:lnTo>
                  <a:pt x="75626" y="333540"/>
                </a:lnTo>
                <a:close/>
              </a:path>
              <a:path w="646429" h="408304">
                <a:moveTo>
                  <a:pt x="76624" y="355700"/>
                </a:moveTo>
                <a:lnTo>
                  <a:pt x="64135" y="356488"/>
                </a:lnTo>
                <a:lnTo>
                  <a:pt x="76659" y="356488"/>
                </a:lnTo>
                <a:lnTo>
                  <a:pt x="76624" y="355700"/>
                </a:lnTo>
                <a:close/>
              </a:path>
              <a:path w="646429" h="408304">
                <a:moveTo>
                  <a:pt x="623951" y="0"/>
                </a:moveTo>
                <a:lnTo>
                  <a:pt x="616203" y="46355"/>
                </a:lnTo>
                <a:lnTo>
                  <a:pt x="594105" y="91567"/>
                </a:lnTo>
                <a:lnTo>
                  <a:pt x="558546" y="135889"/>
                </a:lnTo>
                <a:lnTo>
                  <a:pt x="528066" y="164592"/>
                </a:lnTo>
                <a:lnTo>
                  <a:pt x="492505" y="191897"/>
                </a:lnTo>
                <a:lnTo>
                  <a:pt x="452627" y="217678"/>
                </a:lnTo>
                <a:lnTo>
                  <a:pt x="408558" y="241808"/>
                </a:lnTo>
                <a:lnTo>
                  <a:pt x="361188" y="263779"/>
                </a:lnTo>
                <a:lnTo>
                  <a:pt x="310641" y="283210"/>
                </a:lnTo>
                <a:lnTo>
                  <a:pt x="257555" y="300228"/>
                </a:lnTo>
                <a:lnTo>
                  <a:pt x="202437" y="314325"/>
                </a:lnTo>
                <a:lnTo>
                  <a:pt x="145669" y="325247"/>
                </a:lnTo>
                <a:lnTo>
                  <a:pt x="87757" y="332739"/>
                </a:lnTo>
                <a:lnTo>
                  <a:pt x="75626" y="333540"/>
                </a:lnTo>
                <a:lnTo>
                  <a:pt x="76624" y="355700"/>
                </a:lnTo>
                <a:lnTo>
                  <a:pt x="120014" y="351409"/>
                </a:lnTo>
                <a:lnTo>
                  <a:pt x="178815" y="341884"/>
                </a:lnTo>
                <a:lnTo>
                  <a:pt x="236092" y="329057"/>
                </a:lnTo>
                <a:lnTo>
                  <a:pt x="291464" y="313182"/>
                </a:lnTo>
                <a:lnTo>
                  <a:pt x="344550" y="294386"/>
                </a:lnTo>
                <a:lnTo>
                  <a:pt x="394970" y="273050"/>
                </a:lnTo>
                <a:lnTo>
                  <a:pt x="442086" y="249300"/>
                </a:lnTo>
                <a:lnTo>
                  <a:pt x="485521" y="223393"/>
                </a:lnTo>
                <a:lnTo>
                  <a:pt x="524764" y="195707"/>
                </a:lnTo>
                <a:lnTo>
                  <a:pt x="559561" y="166116"/>
                </a:lnTo>
                <a:lnTo>
                  <a:pt x="589152" y="135128"/>
                </a:lnTo>
                <a:lnTo>
                  <a:pt x="613155" y="102997"/>
                </a:lnTo>
                <a:lnTo>
                  <a:pt x="637667" y="52324"/>
                </a:lnTo>
                <a:lnTo>
                  <a:pt x="646176" y="1270"/>
                </a:lnTo>
                <a:lnTo>
                  <a:pt x="623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xmlns="" id="{5AE00712-43AF-47A0-BBDF-8284CFB6AE1E}"/>
              </a:ext>
            </a:extLst>
          </p:cNvPr>
          <p:cNvSpPr/>
          <p:nvPr/>
        </p:nvSpPr>
        <p:spPr>
          <a:xfrm>
            <a:off x="8553514" y="2878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37287" y="0"/>
                </a:moveTo>
                <a:lnTo>
                  <a:pt x="93894" y="6950"/>
                </a:lnTo>
                <a:lnTo>
                  <a:pt x="56208" y="26434"/>
                </a:lnTo>
                <a:lnTo>
                  <a:pt x="26470" y="56208"/>
                </a:lnTo>
                <a:lnTo>
                  <a:pt x="6997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68" y="93882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xmlns="" id="{C4DC093B-DDAF-435F-8509-4E1E96CA5A33}"/>
              </a:ext>
            </a:extLst>
          </p:cNvPr>
          <p:cNvSpPr/>
          <p:nvPr/>
        </p:nvSpPr>
        <p:spPr>
          <a:xfrm>
            <a:off x="8553514" y="2878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137287"/>
                </a:moveTo>
                <a:lnTo>
                  <a:pt x="6999" y="93882"/>
                </a:lnTo>
                <a:lnTo>
                  <a:pt x="26489" y="56171"/>
                </a:lnTo>
                <a:lnTo>
                  <a:pt x="56208" y="26434"/>
                </a:lnTo>
                <a:lnTo>
                  <a:pt x="93894" y="6950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xmlns="" id="{39FDB3DC-D000-4455-B9CE-BCC404ECC7BF}"/>
              </a:ext>
            </a:extLst>
          </p:cNvPr>
          <p:cNvSpPr txBox="1"/>
          <p:nvPr/>
        </p:nvSpPr>
        <p:spPr>
          <a:xfrm>
            <a:off x="8617141" y="28601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xmlns="" id="{10584DA8-E9C3-43F5-AAF4-F7A9C393189B}"/>
              </a:ext>
            </a:extLst>
          </p:cNvPr>
          <p:cNvSpPr/>
          <p:nvPr/>
        </p:nvSpPr>
        <p:spPr>
          <a:xfrm>
            <a:off x="8629332" y="2668460"/>
            <a:ext cx="126873" cy="1969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xmlns="" id="{05E70018-5439-4FD2-8E69-695DB4CD47F6}"/>
              </a:ext>
            </a:extLst>
          </p:cNvPr>
          <p:cNvSpPr/>
          <p:nvPr/>
        </p:nvSpPr>
        <p:spPr>
          <a:xfrm>
            <a:off x="8840788" y="2667953"/>
            <a:ext cx="646430" cy="408305"/>
          </a:xfrm>
          <a:custGeom>
            <a:avLst/>
            <a:gdLst/>
            <a:ahLst/>
            <a:cxnLst/>
            <a:rect l="l" t="t" r="r" b="b"/>
            <a:pathLst>
              <a:path w="646429" h="408304">
                <a:moveTo>
                  <a:pt x="73405" y="281432"/>
                </a:moveTo>
                <a:lnTo>
                  <a:pt x="0" y="348234"/>
                </a:lnTo>
                <a:lnTo>
                  <a:pt x="78994" y="408305"/>
                </a:lnTo>
                <a:lnTo>
                  <a:pt x="76711" y="356488"/>
                </a:lnTo>
                <a:lnTo>
                  <a:pt x="64261" y="356488"/>
                </a:lnTo>
                <a:lnTo>
                  <a:pt x="62738" y="334391"/>
                </a:lnTo>
                <a:lnTo>
                  <a:pt x="75700" y="333535"/>
                </a:lnTo>
                <a:lnTo>
                  <a:pt x="73405" y="281432"/>
                </a:lnTo>
                <a:close/>
              </a:path>
              <a:path w="646429" h="408304">
                <a:moveTo>
                  <a:pt x="75700" y="333535"/>
                </a:moveTo>
                <a:lnTo>
                  <a:pt x="62738" y="334391"/>
                </a:lnTo>
                <a:lnTo>
                  <a:pt x="64261" y="356488"/>
                </a:lnTo>
                <a:lnTo>
                  <a:pt x="76677" y="355701"/>
                </a:lnTo>
                <a:lnTo>
                  <a:pt x="75700" y="333535"/>
                </a:lnTo>
                <a:close/>
              </a:path>
              <a:path w="646429" h="408304">
                <a:moveTo>
                  <a:pt x="76677" y="355701"/>
                </a:moveTo>
                <a:lnTo>
                  <a:pt x="64261" y="356488"/>
                </a:lnTo>
                <a:lnTo>
                  <a:pt x="76711" y="356488"/>
                </a:lnTo>
                <a:lnTo>
                  <a:pt x="76677" y="355701"/>
                </a:lnTo>
                <a:close/>
              </a:path>
              <a:path w="646429" h="408304">
                <a:moveTo>
                  <a:pt x="623951" y="0"/>
                </a:moveTo>
                <a:lnTo>
                  <a:pt x="616203" y="46355"/>
                </a:lnTo>
                <a:lnTo>
                  <a:pt x="593978" y="91567"/>
                </a:lnTo>
                <a:lnTo>
                  <a:pt x="558419" y="135889"/>
                </a:lnTo>
                <a:lnTo>
                  <a:pt x="527939" y="164592"/>
                </a:lnTo>
                <a:lnTo>
                  <a:pt x="492505" y="191897"/>
                </a:lnTo>
                <a:lnTo>
                  <a:pt x="452500" y="217678"/>
                </a:lnTo>
                <a:lnTo>
                  <a:pt x="408685" y="241808"/>
                </a:lnTo>
                <a:lnTo>
                  <a:pt x="361188" y="263779"/>
                </a:lnTo>
                <a:lnTo>
                  <a:pt x="310769" y="283210"/>
                </a:lnTo>
                <a:lnTo>
                  <a:pt x="257682" y="300228"/>
                </a:lnTo>
                <a:lnTo>
                  <a:pt x="202438" y="314325"/>
                </a:lnTo>
                <a:lnTo>
                  <a:pt x="145669" y="325247"/>
                </a:lnTo>
                <a:lnTo>
                  <a:pt x="87756" y="332739"/>
                </a:lnTo>
                <a:lnTo>
                  <a:pt x="75700" y="333535"/>
                </a:lnTo>
                <a:lnTo>
                  <a:pt x="76677" y="355701"/>
                </a:lnTo>
                <a:lnTo>
                  <a:pt x="120015" y="351409"/>
                </a:lnTo>
                <a:lnTo>
                  <a:pt x="178816" y="341884"/>
                </a:lnTo>
                <a:lnTo>
                  <a:pt x="236093" y="329057"/>
                </a:lnTo>
                <a:lnTo>
                  <a:pt x="291592" y="313182"/>
                </a:lnTo>
                <a:lnTo>
                  <a:pt x="344677" y="294386"/>
                </a:lnTo>
                <a:lnTo>
                  <a:pt x="394970" y="273050"/>
                </a:lnTo>
                <a:lnTo>
                  <a:pt x="442086" y="249174"/>
                </a:lnTo>
                <a:lnTo>
                  <a:pt x="485521" y="223393"/>
                </a:lnTo>
                <a:lnTo>
                  <a:pt x="524891" y="195580"/>
                </a:lnTo>
                <a:lnTo>
                  <a:pt x="559434" y="166116"/>
                </a:lnTo>
                <a:lnTo>
                  <a:pt x="589152" y="135128"/>
                </a:lnTo>
                <a:lnTo>
                  <a:pt x="613155" y="102997"/>
                </a:lnTo>
                <a:lnTo>
                  <a:pt x="637667" y="52324"/>
                </a:lnTo>
                <a:lnTo>
                  <a:pt x="646049" y="1270"/>
                </a:lnTo>
                <a:lnTo>
                  <a:pt x="623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7" name="object 67">
            <a:extLst>
              <a:ext uri="{FF2B5EF4-FFF2-40B4-BE49-F238E27FC236}">
                <a16:creationId xmlns:a16="http://schemas.microsoft.com/office/drawing/2014/main" xmlns="" id="{D66A355C-14C3-4B47-ABC7-F82C6DDD8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298221"/>
              </p:ext>
            </p:extLst>
          </p:nvPr>
        </p:nvGraphicFramePr>
        <p:xfrm>
          <a:off x="3810000" y="3327400"/>
          <a:ext cx="623569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8" name="object 68">
            <a:extLst>
              <a:ext uri="{FF2B5EF4-FFF2-40B4-BE49-F238E27FC236}">
                <a16:creationId xmlns:a16="http://schemas.microsoft.com/office/drawing/2014/main" xmlns="" id="{C67D41A0-B15A-4662-8F15-EF17D529C3AA}"/>
              </a:ext>
            </a:extLst>
          </p:cNvPr>
          <p:cNvSpPr/>
          <p:nvPr/>
        </p:nvSpPr>
        <p:spPr>
          <a:xfrm>
            <a:off x="3879914" y="3894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137287" y="0"/>
                </a:moveTo>
                <a:lnTo>
                  <a:pt x="93894" y="6950"/>
                </a:lnTo>
                <a:lnTo>
                  <a:pt x="56208" y="26434"/>
                </a:lnTo>
                <a:lnTo>
                  <a:pt x="26470" y="56208"/>
                </a:lnTo>
                <a:lnTo>
                  <a:pt x="6997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68" y="93882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xmlns="" id="{6AB9DFB8-2462-4E0E-87DD-664A863B8768}"/>
              </a:ext>
            </a:extLst>
          </p:cNvPr>
          <p:cNvSpPr/>
          <p:nvPr/>
        </p:nvSpPr>
        <p:spPr>
          <a:xfrm>
            <a:off x="3879914" y="3894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0" y="137287"/>
                </a:moveTo>
                <a:lnTo>
                  <a:pt x="6999" y="93882"/>
                </a:lnTo>
                <a:lnTo>
                  <a:pt x="26489" y="56171"/>
                </a:lnTo>
                <a:lnTo>
                  <a:pt x="56208" y="26434"/>
                </a:lnTo>
                <a:lnTo>
                  <a:pt x="93894" y="6950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xmlns="" id="{C09EC2F4-553F-4ADD-9351-BFA7F90429C3}"/>
              </a:ext>
            </a:extLst>
          </p:cNvPr>
          <p:cNvSpPr txBox="1"/>
          <p:nvPr/>
        </p:nvSpPr>
        <p:spPr>
          <a:xfrm>
            <a:off x="3948748" y="3892995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xmlns="" id="{D9D7DFDE-8B6D-483E-8ACD-8769CD4EFD87}"/>
              </a:ext>
            </a:extLst>
          </p:cNvPr>
          <p:cNvSpPr/>
          <p:nvPr/>
        </p:nvSpPr>
        <p:spPr>
          <a:xfrm>
            <a:off x="3954843" y="3684588"/>
            <a:ext cx="127000" cy="1967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>
            <a:extLst>
              <a:ext uri="{FF2B5EF4-FFF2-40B4-BE49-F238E27FC236}">
                <a16:creationId xmlns:a16="http://schemas.microsoft.com/office/drawing/2014/main" xmlns="" id="{C68B4FD0-01AE-4BBC-93DF-5C235E514597}"/>
              </a:ext>
            </a:extLst>
          </p:cNvPr>
          <p:cNvSpPr/>
          <p:nvPr/>
        </p:nvSpPr>
        <p:spPr>
          <a:xfrm>
            <a:off x="4167061" y="3683952"/>
            <a:ext cx="1423035" cy="410845"/>
          </a:xfrm>
          <a:custGeom>
            <a:avLst/>
            <a:gdLst/>
            <a:ahLst/>
            <a:cxnLst/>
            <a:rect l="l" t="t" r="r" b="b"/>
            <a:pathLst>
              <a:path w="1423035" h="410845">
                <a:moveTo>
                  <a:pt x="75564" y="283717"/>
                </a:moveTo>
                <a:lnTo>
                  <a:pt x="0" y="347852"/>
                </a:lnTo>
                <a:lnTo>
                  <a:pt x="76707" y="410717"/>
                </a:lnTo>
                <a:lnTo>
                  <a:pt x="76237" y="358393"/>
                </a:lnTo>
                <a:lnTo>
                  <a:pt x="63753" y="358393"/>
                </a:lnTo>
                <a:lnTo>
                  <a:pt x="63245" y="336168"/>
                </a:lnTo>
                <a:lnTo>
                  <a:pt x="76034" y="335908"/>
                </a:lnTo>
                <a:lnTo>
                  <a:pt x="75564" y="283717"/>
                </a:lnTo>
                <a:close/>
              </a:path>
              <a:path w="1423035" h="410845">
                <a:moveTo>
                  <a:pt x="76034" y="335908"/>
                </a:moveTo>
                <a:lnTo>
                  <a:pt x="63245" y="336168"/>
                </a:lnTo>
                <a:lnTo>
                  <a:pt x="63753" y="358393"/>
                </a:lnTo>
                <a:lnTo>
                  <a:pt x="76234" y="358140"/>
                </a:lnTo>
                <a:lnTo>
                  <a:pt x="76034" y="335908"/>
                </a:lnTo>
                <a:close/>
              </a:path>
              <a:path w="1423035" h="410845">
                <a:moveTo>
                  <a:pt x="76234" y="358140"/>
                </a:moveTo>
                <a:lnTo>
                  <a:pt x="63753" y="358393"/>
                </a:lnTo>
                <a:lnTo>
                  <a:pt x="76237" y="358393"/>
                </a:lnTo>
                <a:lnTo>
                  <a:pt x="76234" y="358140"/>
                </a:lnTo>
                <a:close/>
              </a:path>
              <a:path w="1423035" h="410845">
                <a:moveTo>
                  <a:pt x="1400428" y="0"/>
                </a:moveTo>
                <a:lnTo>
                  <a:pt x="1384300" y="43179"/>
                </a:lnTo>
                <a:lnTo>
                  <a:pt x="1355216" y="73024"/>
                </a:lnTo>
                <a:lnTo>
                  <a:pt x="1323848" y="95884"/>
                </a:lnTo>
                <a:lnTo>
                  <a:pt x="1284859" y="118490"/>
                </a:lnTo>
                <a:lnTo>
                  <a:pt x="1238757" y="140842"/>
                </a:lnTo>
                <a:lnTo>
                  <a:pt x="1185926" y="162432"/>
                </a:lnTo>
                <a:lnTo>
                  <a:pt x="1147190" y="176529"/>
                </a:lnTo>
                <a:lnTo>
                  <a:pt x="1105915" y="190245"/>
                </a:lnTo>
                <a:lnTo>
                  <a:pt x="1062101" y="203580"/>
                </a:lnTo>
                <a:lnTo>
                  <a:pt x="1016000" y="216407"/>
                </a:lnTo>
                <a:lnTo>
                  <a:pt x="967613" y="228853"/>
                </a:lnTo>
                <a:lnTo>
                  <a:pt x="917193" y="240664"/>
                </a:lnTo>
                <a:lnTo>
                  <a:pt x="864869" y="252094"/>
                </a:lnTo>
                <a:lnTo>
                  <a:pt x="810640" y="262889"/>
                </a:lnTo>
                <a:lnTo>
                  <a:pt x="754761" y="273049"/>
                </a:lnTo>
                <a:lnTo>
                  <a:pt x="697229" y="282701"/>
                </a:lnTo>
                <a:lnTo>
                  <a:pt x="638428" y="291591"/>
                </a:lnTo>
                <a:lnTo>
                  <a:pt x="578230" y="299719"/>
                </a:lnTo>
                <a:lnTo>
                  <a:pt x="517016" y="307212"/>
                </a:lnTo>
                <a:lnTo>
                  <a:pt x="454532" y="313943"/>
                </a:lnTo>
                <a:lnTo>
                  <a:pt x="391287" y="319785"/>
                </a:lnTo>
                <a:lnTo>
                  <a:pt x="327278" y="324992"/>
                </a:lnTo>
                <a:lnTo>
                  <a:pt x="262509" y="329056"/>
                </a:lnTo>
                <a:lnTo>
                  <a:pt x="197357" y="332485"/>
                </a:lnTo>
                <a:lnTo>
                  <a:pt x="131825" y="334771"/>
                </a:lnTo>
                <a:lnTo>
                  <a:pt x="76034" y="335908"/>
                </a:lnTo>
                <a:lnTo>
                  <a:pt x="76234" y="358140"/>
                </a:lnTo>
                <a:lnTo>
                  <a:pt x="132587" y="356996"/>
                </a:lnTo>
                <a:lnTo>
                  <a:pt x="198500" y="354583"/>
                </a:lnTo>
                <a:lnTo>
                  <a:pt x="263905" y="351281"/>
                </a:lnTo>
                <a:lnTo>
                  <a:pt x="328929" y="347090"/>
                </a:lnTo>
                <a:lnTo>
                  <a:pt x="393318" y="341883"/>
                </a:lnTo>
                <a:lnTo>
                  <a:pt x="456946" y="336041"/>
                </a:lnTo>
                <a:lnTo>
                  <a:pt x="519684" y="329310"/>
                </a:lnTo>
                <a:lnTo>
                  <a:pt x="581278" y="321817"/>
                </a:lnTo>
                <a:lnTo>
                  <a:pt x="641730" y="313562"/>
                </a:lnTo>
                <a:lnTo>
                  <a:pt x="700913" y="304545"/>
                </a:lnTo>
                <a:lnTo>
                  <a:pt x="758698" y="294893"/>
                </a:lnTo>
                <a:lnTo>
                  <a:pt x="814959" y="284733"/>
                </a:lnTo>
                <a:lnTo>
                  <a:pt x="869568" y="273811"/>
                </a:lnTo>
                <a:lnTo>
                  <a:pt x="922401" y="262381"/>
                </a:lnTo>
                <a:lnTo>
                  <a:pt x="973201" y="250316"/>
                </a:lnTo>
                <a:lnTo>
                  <a:pt x="1021841" y="237870"/>
                </a:lnTo>
                <a:lnTo>
                  <a:pt x="1090929" y="218185"/>
                </a:lnTo>
                <a:lnTo>
                  <a:pt x="1134110" y="204469"/>
                </a:lnTo>
                <a:lnTo>
                  <a:pt x="1174623" y="190372"/>
                </a:lnTo>
                <a:lnTo>
                  <a:pt x="1212723" y="175894"/>
                </a:lnTo>
                <a:lnTo>
                  <a:pt x="1248028" y="161035"/>
                </a:lnTo>
                <a:lnTo>
                  <a:pt x="1295527" y="138048"/>
                </a:lnTo>
                <a:lnTo>
                  <a:pt x="1336293" y="114299"/>
                </a:lnTo>
                <a:lnTo>
                  <a:pt x="1369822" y="89788"/>
                </a:lnTo>
                <a:lnTo>
                  <a:pt x="1402714" y="55625"/>
                </a:lnTo>
                <a:lnTo>
                  <a:pt x="1420367" y="18922"/>
                </a:lnTo>
                <a:lnTo>
                  <a:pt x="1422527" y="1269"/>
                </a:lnTo>
                <a:lnTo>
                  <a:pt x="14004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>
            <a:extLst>
              <a:ext uri="{FF2B5EF4-FFF2-40B4-BE49-F238E27FC236}">
                <a16:creationId xmlns:a16="http://schemas.microsoft.com/office/drawing/2014/main" xmlns="" id="{C669D292-0095-470F-A8DD-4B2CE192524E}"/>
              </a:ext>
            </a:extLst>
          </p:cNvPr>
          <p:cNvSpPr/>
          <p:nvPr/>
        </p:nvSpPr>
        <p:spPr>
          <a:xfrm>
            <a:off x="6994589" y="3894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37287" y="0"/>
                </a:moveTo>
                <a:lnTo>
                  <a:pt x="93894" y="6950"/>
                </a:lnTo>
                <a:lnTo>
                  <a:pt x="56208" y="26434"/>
                </a:lnTo>
                <a:lnTo>
                  <a:pt x="26470" y="56208"/>
                </a:lnTo>
                <a:lnTo>
                  <a:pt x="6997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68" y="93882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>
            <a:extLst>
              <a:ext uri="{FF2B5EF4-FFF2-40B4-BE49-F238E27FC236}">
                <a16:creationId xmlns:a16="http://schemas.microsoft.com/office/drawing/2014/main" xmlns="" id="{1F8D3E29-615C-467C-8312-B86F169775A1}"/>
              </a:ext>
            </a:extLst>
          </p:cNvPr>
          <p:cNvSpPr/>
          <p:nvPr/>
        </p:nvSpPr>
        <p:spPr>
          <a:xfrm>
            <a:off x="6994589" y="3894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137287"/>
                </a:moveTo>
                <a:lnTo>
                  <a:pt x="6999" y="93882"/>
                </a:lnTo>
                <a:lnTo>
                  <a:pt x="26489" y="56171"/>
                </a:lnTo>
                <a:lnTo>
                  <a:pt x="56208" y="26434"/>
                </a:lnTo>
                <a:lnTo>
                  <a:pt x="93894" y="6950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>
            <a:extLst>
              <a:ext uri="{FF2B5EF4-FFF2-40B4-BE49-F238E27FC236}">
                <a16:creationId xmlns:a16="http://schemas.microsoft.com/office/drawing/2014/main" xmlns="" id="{35EEC894-03F7-498D-9FC5-9A31A485CB39}"/>
              </a:ext>
            </a:extLst>
          </p:cNvPr>
          <p:cNvSpPr txBox="1"/>
          <p:nvPr/>
        </p:nvSpPr>
        <p:spPr>
          <a:xfrm>
            <a:off x="7058089" y="387623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6" name="object 76">
            <a:extLst>
              <a:ext uri="{FF2B5EF4-FFF2-40B4-BE49-F238E27FC236}">
                <a16:creationId xmlns:a16="http://schemas.microsoft.com/office/drawing/2014/main" xmlns="" id="{B7825556-F0CB-48AE-9EAC-C91A60E8380B}"/>
              </a:ext>
            </a:extLst>
          </p:cNvPr>
          <p:cNvSpPr/>
          <p:nvPr/>
        </p:nvSpPr>
        <p:spPr>
          <a:xfrm>
            <a:off x="7070280" y="3684588"/>
            <a:ext cx="127000" cy="1967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>
            <a:extLst>
              <a:ext uri="{FF2B5EF4-FFF2-40B4-BE49-F238E27FC236}">
                <a16:creationId xmlns:a16="http://schemas.microsoft.com/office/drawing/2014/main" xmlns="" id="{035E6487-ED0F-4FC9-B63E-8600FE087C1E}"/>
              </a:ext>
            </a:extLst>
          </p:cNvPr>
          <p:cNvSpPr/>
          <p:nvPr/>
        </p:nvSpPr>
        <p:spPr>
          <a:xfrm>
            <a:off x="7281735" y="3683952"/>
            <a:ext cx="1426210" cy="410845"/>
          </a:xfrm>
          <a:custGeom>
            <a:avLst/>
            <a:gdLst/>
            <a:ahLst/>
            <a:cxnLst/>
            <a:rect l="l" t="t" r="r" b="b"/>
            <a:pathLst>
              <a:path w="1426209" h="410845">
                <a:moveTo>
                  <a:pt x="75691" y="283717"/>
                </a:moveTo>
                <a:lnTo>
                  <a:pt x="0" y="347852"/>
                </a:lnTo>
                <a:lnTo>
                  <a:pt x="76835" y="410717"/>
                </a:lnTo>
                <a:lnTo>
                  <a:pt x="76364" y="358393"/>
                </a:lnTo>
                <a:lnTo>
                  <a:pt x="63753" y="358393"/>
                </a:lnTo>
                <a:lnTo>
                  <a:pt x="63373" y="336168"/>
                </a:lnTo>
                <a:lnTo>
                  <a:pt x="76161" y="335909"/>
                </a:lnTo>
                <a:lnTo>
                  <a:pt x="75691" y="283717"/>
                </a:lnTo>
                <a:close/>
              </a:path>
              <a:path w="1426209" h="410845">
                <a:moveTo>
                  <a:pt x="76161" y="335909"/>
                </a:moveTo>
                <a:lnTo>
                  <a:pt x="63373" y="336168"/>
                </a:lnTo>
                <a:lnTo>
                  <a:pt x="63753" y="358393"/>
                </a:lnTo>
                <a:lnTo>
                  <a:pt x="76361" y="358139"/>
                </a:lnTo>
                <a:lnTo>
                  <a:pt x="76161" y="335909"/>
                </a:lnTo>
                <a:close/>
              </a:path>
              <a:path w="1426209" h="410845">
                <a:moveTo>
                  <a:pt x="76361" y="358139"/>
                </a:moveTo>
                <a:lnTo>
                  <a:pt x="63753" y="358393"/>
                </a:lnTo>
                <a:lnTo>
                  <a:pt x="76364" y="358393"/>
                </a:lnTo>
                <a:lnTo>
                  <a:pt x="76361" y="358139"/>
                </a:lnTo>
                <a:close/>
              </a:path>
              <a:path w="1426209" h="410845">
                <a:moveTo>
                  <a:pt x="1403477" y="0"/>
                </a:moveTo>
                <a:lnTo>
                  <a:pt x="1387348" y="43179"/>
                </a:lnTo>
                <a:lnTo>
                  <a:pt x="1358265" y="73024"/>
                </a:lnTo>
                <a:lnTo>
                  <a:pt x="1326769" y="95884"/>
                </a:lnTo>
                <a:lnTo>
                  <a:pt x="1287779" y="118490"/>
                </a:lnTo>
                <a:lnTo>
                  <a:pt x="1241425" y="140842"/>
                </a:lnTo>
                <a:lnTo>
                  <a:pt x="1188593" y="162432"/>
                </a:lnTo>
                <a:lnTo>
                  <a:pt x="1149857" y="176529"/>
                </a:lnTo>
                <a:lnTo>
                  <a:pt x="1108455" y="190245"/>
                </a:lnTo>
                <a:lnTo>
                  <a:pt x="1064513" y="203580"/>
                </a:lnTo>
                <a:lnTo>
                  <a:pt x="1018285" y="216407"/>
                </a:lnTo>
                <a:lnTo>
                  <a:pt x="969772" y="228853"/>
                </a:lnTo>
                <a:lnTo>
                  <a:pt x="919226" y="240664"/>
                </a:lnTo>
                <a:lnTo>
                  <a:pt x="866775" y="252094"/>
                </a:lnTo>
                <a:lnTo>
                  <a:pt x="812419" y="262889"/>
                </a:lnTo>
                <a:lnTo>
                  <a:pt x="756411" y="273049"/>
                </a:lnTo>
                <a:lnTo>
                  <a:pt x="698880" y="282701"/>
                </a:lnTo>
                <a:lnTo>
                  <a:pt x="639952" y="291591"/>
                </a:lnTo>
                <a:lnTo>
                  <a:pt x="579627" y="299719"/>
                </a:lnTo>
                <a:lnTo>
                  <a:pt x="518159" y="307212"/>
                </a:lnTo>
                <a:lnTo>
                  <a:pt x="455549" y="313943"/>
                </a:lnTo>
                <a:lnTo>
                  <a:pt x="392175" y="319785"/>
                </a:lnTo>
                <a:lnTo>
                  <a:pt x="328040" y="324992"/>
                </a:lnTo>
                <a:lnTo>
                  <a:pt x="263143" y="329056"/>
                </a:lnTo>
                <a:lnTo>
                  <a:pt x="197865" y="332485"/>
                </a:lnTo>
                <a:lnTo>
                  <a:pt x="132206" y="334771"/>
                </a:lnTo>
                <a:lnTo>
                  <a:pt x="76161" y="335909"/>
                </a:lnTo>
                <a:lnTo>
                  <a:pt x="76361" y="358139"/>
                </a:lnTo>
                <a:lnTo>
                  <a:pt x="132968" y="356996"/>
                </a:lnTo>
                <a:lnTo>
                  <a:pt x="198881" y="354583"/>
                </a:lnTo>
                <a:lnTo>
                  <a:pt x="264667" y="351281"/>
                </a:lnTo>
                <a:lnTo>
                  <a:pt x="329818" y="347090"/>
                </a:lnTo>
                <a:lnTo>
                  <a:pt x="394334" y="341883"/>
                </a:lnTo>
                <a:lnTo>
                  <a:pt x="457961" y="336041"/>
                </a:lnTo>
                <a:lnTo>
                  <a:pt x="520826" y="329310"/>
                </a:lnTo>
                <a:lnTo>
                  <a:pt x="582549" y="321817"/>
                </a:lnTo>
                <a:lnTo>
                  <a:pt x="643254" y="313562"/>
                </a:lnTo>
                <a:lnTo>
                  <a:pt x="702563" y="304545"/>
                </a:lnTo>
                <a:lnTo>
                  <a:pt x="760476" y="294893"/>
                </a:lnTo>
                <a:lnTo>
                  <a:pt x="816863" y="284733"/>
                </a:lnTo>
                <a:lnTo>
                  <a:pt x="871474" y="273811"/>
                </a:lnTo>
                <a:lnTo>
                  <a:pt x="924305" y="262381"/>
                </a:lnTo>
                <a:lnTo>
                  <a:pt x="975359" y="250443"/>
                </a:lnTo>
                <a:lnTo>
                  <a:pt x="1024127" y="237870"/>
                </a:lnTo>
                <a:lnTo>
                  <a:pt x="1093343" y="218185"/>
                </a:lnTo>
                <a:lnTo>
                  <a:pt x="1136650" y="204469"/>
                </a:lnTo>
                <a:lnTo>
                  <a:pt x="1177290" y="190372"/>
                </a:lnTo>
                <a:lnTo>
                  <a:pt x="1215390" y="175894"/>
                </a:lnTo>
                <a:lnTo>
                  <a:pt x="1250823" y="161035"/>
                </a:lnTo>
                <a:lnTo>
                  <a:pt x="1298321" y="138048"/>
                </a:lnTo>
                <a:lnTo>
                  <a:pt x="1339215" y="114426"/>
                </a:lnTo>
                <a:lnTo>
                  <a:pt x="1372743" y="89788"/>
                </a:lnTo>
                <a:lnTo>
                  <a:pt x="1405762" y="55625"/>
                </a:lnTo>
                <a:lnTo>
                  <a:pt x="1423416" y="19049"/>
                </a:lnTo>
                <a:lnTo>
                  <a:pt x="1425702" y="1269"/>
                </a:lnTo>
                <a:lnTo>
                  <a:pt x="1403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8" name="object 78">
            <a:extLst>
              <a:ext uri="{FF2B5EF4-FFF2-40B4-BE49-F238E27FC236}">
                <a16:creationId xmlns:a16="http://schemas.microsoft.com/office/drawing/2014/main" xmlns="" id="{4AFCC4FF-27A7-4EF2-91AF-898A055F8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380739"/>
              </p:ext>
            </p:extLst>
          </p:nvPr>
        </p:nvGraphicFramePr>
        <p:xfrm>
          <a:off x="3810000" y="4343273"/>
          <a:ext cx="623569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9" name="object 79">
            <a:extLst>
              <a:ext uri="{FF2B5EF4-FFF2-40B4-BE49-F238E27FC236}">
                <a16:creationId xmlns:a16="http://schemas.microsoft.com/office/drawing/2014/main" xmlns="" id="{9F9632A6-F0B8-4D06-A3D9-8AAC1046D49D}"/>
              </a:ext>
            </a:extLst>
          </p:cNvPr>
          <p:cNvSpPr/>
          <p:nvPr/>
        </p:nvSpPr>
        <p:spPr>
          <a:xfrm>
            <a:off x="3879914" y="4910010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137287" y="0"/>
                </a:moveTo>
                <a:lnTo>
                  <a:pt x="93894" y="7012"/>
                </a:lnTo>
                <a:lnTo>
                  <a:pt x="56208" y="26533"/>
                </a:lnTo>
                <a:lnTo>
                  <a:pt x="26489" y="56290"/>
                </a:lnTo>
                <a:lnTo>
                  <a:pt x="6999" y="94008"/>
                </a:lnTo>
                <a:lnTo>
                  <a:pt x="0" y="137413"/>
                </a:lnTo>
                <a:lnTo>
                  <a:pt x="6999" y="180806"/>
                </a:lnTo>
                <a:lnTo>
                  <a:pt x="26489" y="218492"/>
                </a:lnTo>
                <a:lnTo>
                  <a:pt x="56208" y="248211"/>
                </a:lnTo>
                <a:lnTo>
                  <a:pt x="93894" y="267701"/>
                </a:lnTo>
                <a:lnTo>
                  <a:pt x="137287" y="274700"/>
                </a:lnTo>
                <a:lnTo>
                  <a:pt x="180679" y="267701"/>
                </a:lnTo>
                <a:lnTo>
                  <a:pt x="218365" y="248211"/>
                </a:lnTo>
                <a:lnTo>
                  <a:pt x="248084" y="218492"/>
                </a:lnTo>
                <a:lnTo>
                  <a:pt x="267574" y="180806"/>
                </a:lnTo>
                <a:lnTo>
                  <a:pt x="274574" y="137413"/>
                </a:lnTo>
                <a:lnTo>
                  <a:pt x="267574" y="94008"/>
                </a:lnTo>
                <a:lnTo>
                  <a:pt x="248084" y="56290"/>
                </a:lnTo>
                <a:lnTo>
                  <a:pt x="218365" y="26533"/>
                </a:lnTo>
                <a:lnTo>
                  <a:pt x="180679" y="7012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>
            <a:extLst>
              <a:ext uri="{FF2B5EF4-FFF2-40B4-BE49-F238E27FC236}">
                <a16:creationId xmlns:a16="http://schemas.microsoft.com/office/drawing/2014/main" xmlns="" id="{4325CED2-ECF0-4639-8D22-5004A5AE4DFF}"/>
              </a:ext>
            </a:extLst>
          </p:cNvPr>
          <p:cNvSpPr/>
          <p:nvPr/>
        </p:nvSpPr>
        <p:spPr>
          <a:xfrm>
            <a:off x="3879914" y="4910010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0" y="137413"/>
                </a:moveTo>
                <a:lnTo>
                  <a:pt x="6999" y="94008"/>
                </a:lnTo>
                <a:lnTo>
                  <a:pt x="26489" y="56290"/>
                </a:lnTo>
                <a:lnTo>
                  <a:pt x="56208" y="26533"/>
                </a:lnTo>
                <a:lnTo>
                  <a:pt x="93894" y="7012"/>
                </a:lnTo>
                <a:lnTo>
                  <a:pt x="137287" y="0"/>
                </a:lnTo>
                <a:lnTo>
                  <a:pt x="180679" y="7012"/>
                </a:lnTo>
                <a:lnTo>
                  <a:pt x="218365" y="26533"/>
                </a:lnTo>
                <a:lnTo>
                  <a:pt x="248084" y="56290"/>
                </a:lnTo>
                <a:lnTo>
                  <a:pt x="267574" y="94008"/>
                </a:lnTo>
                <a:lnTo>
                  <a:pt x="274574" y="137413"/>
                </a:lnTo>
                <a:lnTo>
                  <a:pt x="267574" y="180806"/>
                </a:lnTo>
                <a:lnTo>
                  <a:pt x="248084" y="218492"/>
                </a:lnTo>
                <a:lnTo>
                  <a:pt x="218365" y="248211"/>
                </a:lnTo>
                <a:lnTo>
                  <a:pt x="180679" y="267701"/>
                </a:lnTo>
                <a:lnTo>
                  <a:pt x="137287" y="274700"/>
                </a:lnTo>
                <a:lnTo>
                  <a:pt x="93894" y="267701"/>
                </a:lnTo>
                <a:lnTo>
                  <a:pt x="56208" y="248211"/>
                </a:lnTo>
                <a:lnTo>
                  <a:pt x="26489" y="218492"/>
                </a:lnTo>
                <a:lnTo>
                  <a:pt x="6999" y="180806"/>
                </a:lnTo>
                <a:lnTo>
                  <a:pt x="0" y="13741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>
            <a:extLst>
              <a:ext uri="{FF2B5EF4-FFF2-40B4-BE49-F238E27FC236}">
                <a16:creationId xmlns:a16="http://schemas.microsoft.com/office/drawing/2014/main" xmlns="" id="{BFC358ED-594C-43DE-B55F-0943DBC4A140}"/>
              </a:ext>
            </a:extLst>
          </p:cNvPr>
          <p:cNvSpPr txBox="1"/>
          <p:nvPr/>
        </p:nvSpPr>
        <p:spPr>
          <a:xfrm>
            <a:off x="3948748" y="4909248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2" name="object 82">
            <a:extLst>
              <a:ext uri="{FF2B5EF4-FFF2-40B4-BE49-F238E27FC236}">
                <a16:creationId xmlns:a16="http://schemas.microsoft.com/office/drawing/2014/main" xmlns="" id="{7C82F151-40A6-4AA3-99AD-8BD1B0B932B6}"/>
              </a:ext>
            </a:extLst>
          </p:cNvPr>
          <p:cNvSpPr/>
          <p:nvPr/>
        </p:nvSpPr>
        <p:spPr>
          <a:xfrm>
            <a:off x="3954843" y="4700460"/>
            <a:ext cx="127000" cy="196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>
            <a:extLst>
              <a:ext uri="{FF2B5EF4-FFF2-40B4-BE49-F238E27FC236}">
                <a16:creationId xmlns:a16="http://schemas.microsoft.com/office/drawing/2014/main" xmlns="" id="{D9BDE79F-3E9E-416C-B2E4-8E0EE74C6A30}"/>
              </a:ext>
            </a:extLst>
          </p:cNvPr>
          <p:cNvSpPr/>
          <p:nvPr/>
        </p:nvSpPr>
        <p:spPr>
          <a:xfrm>
            <a:off x="4167188" y="4699064"/>
            <a:ext cx="2981325" cy="412115"/>
          </a:xfrm>
          <a:custGeom>
            <a:avLst/>
            <a:gdLst/>
            <a:ahLst/>
            <a:cxnLst/>
            <a:rect l="l" t="t" r="r" b="b"/>
            <a:pathLst>
              <a:path w="2981325" h="412114">
                <a:moveTo>
                  <a:pt x="75818" y="285115"/>
                </a:moveTo>
                <a:lnTo>
                  <a:pt x="0" y="349123"/>
                </a:lnTo>
                <a:lnTo>
                  <a:pt x="76707" y="412115"/>
                </a:lnTo>
                <a:lnTo>
                  <a:pt x="76341" y="359791"/>
                </a:lnTo>
                <a:lnTo>
                  <a:pt x="63626" y="359791"/>
                </a:lnTo>
                <a:lnTo>
                  <a:pt x="63500" y="337566"/>
                </a:lnTo>
                <a:lnTo>
                  <a:pt x="76185" y="337475"/>
                </a:lnTo>
                <a:lnTo>
                  <a:pt x="75818" y="285115"/>
                </a:lnTo>
                <a:close/>
              </a:path>
              <a:path w="2981325" h="412114">
                <a:moveTo>
                  <a:pt x="76185" y="337475"/>
                </a:moveTo>
                <a:lnTo>
                  <a:pt x="63500" y="337566"/>
                </a:lnTo>
                <a:lnTo>
                  <a:pt x="63626" y="359791"/>
                </a:lnTo>
                <a:lnTo>
                  <a:pt x="76341" y="359700"/>
                </a:lnTo>
                <a:lnTo>
                  <a:pt x="76185" y="337475"/>
                </a:lnTo>
                <a:close/>
              </a:path>
              <a:path w="2981325" h="412114">
                <a:moveTo>
                  <a:pt x="76341" y="359700"/>
                </a:moveTo>
                <a:lnTo>
                  <a:pt x="63626" y="359791"/>
                </a:lnTo>
                <a:lnTo>
                  <a:pt x="76341" y="359791"/>
                </a:lnTo>
                <a:close/>
              </a:path>
              <a:path w="2981325" h="412114">
                <a:moveTo>
                  <a:pt x="2951757" y="19078"/>
                </a:moveTo>
                <a:lnTo>
                  <a:pt x="2913126" y="48641"/>
                </a:lnTo>
                <a:lnTo>
                  <a:pt x="2862834" y="72136"/>
                </a:lnTo>
                <a:lnTo>
                  <a:pt x="2819654" y="87630"/>
                </a:lnTo>
                <a:lnTo>
                  <a:pt x="2769362" y="103124"/>
                </a:lnTo>
                <a:lnTo>
                  <a:pt x="2712212" y="118364"/>
                </a:lnTo>
                <a:lnTo>
                  <a:pt x="2614041" y="140970"/>
                </a:lnTo>
                <a:lnTo>
                  <a:pt x="2502027" y="162814"/>
                </a:lnTo>
                <a:lnTo>
                  <a:pt x="2420112" y="176911"/>
                </a:lnTo>
                <a:lnTo>
                  <a:pt x="2332736" y="190754"/>
                </a:lnTo>
                <a:lnTo>
                  <a:pt x="2240279" y="203962"/>
                </a:lnTo>
                <a:lnTo>
                  <a:pt x="2142744" y="216916"/>
                </a:lnTo>
                <a:lnTo>
                  <a:pt x="1934210" y="241427"/>
                </a:lnTo>
                <a:lnTo>
                  <a:pt x="1709420" y="263652"/>
                </a:lnTo>
                <a:lnTo>
                  <a:pt x="1470405" y="283464"/>
                </a:lnTo>
                <a:lnTo>
                  <a:pt x="1219327" y="300736"/>
                </a:lnTo>
                <a:lnTo>
                  <a:pt x="825119" y="320929"/>
                </a:lnTo>
                <a:lnTo>
                  <a:pt x="553720" y="330200"/>
                </a:lnTo>
                <a:lnTo>
                  <a:pt x="277875" y="336042"/>
                </a:lnTo>
                <a:lnTo>
                  <a:pt x="76185" y="337475"/>
                </a:lnTo>
                <a:lnTo>
                  <a:pt x="76341" y="359700"/>
                </a:lnTo>
                <a:lnTo>
                  <a:pt x="278384" y="358267"/>
                </a:lnTo>
                <a:lnTo>
                  <a:pt x="554482" y="352425"/>
                </a:lnTo>
                <a:lnTo>
                  <a:pt x="826135" y="343027"/>
                </a:lnTo>
                <a:lnTo>
                  <a:pt x="1220851" y="322834"/>
                </a:lnTo>
                <a:lnTo>
                  <a:pt x="1593341" y="296037"/>
                </a:lnTo>
                <a:lnTo>
                  <a:pt x="1826005" y="274955"/>
                </a:lnTo>
                <a:lnTo>
                  <a:pt x="2043429" y="251460"/>
                </a:lnTo>
                <a:lnTo>
                  <a:pt x="2145665" y="239014"/>
                </a:lnTo>
                <a:lnTo>
                  <a:pt x="2243454" y="226060"/>
                </a:lnTo>
                <a:lnTo>
                  <a:pt x="2336291" y="212598"/>
                </a:lnTo>
                <a:lnTo>
                  <a:pt x="2423922" y="198755"/>
                </a:lnTo>
                <a:lnTo>
                  <a:pt x="2506091" y="184531"/>
                </a:lnTo>
                <a:lnTo>
                  <a:pt x="2582672" y="169925"/>
                </a:lnTo>
                <a:lnTo>
                  <a:pt x="2653284" y="155067"/>
                </a:lnTo>
                <a:lnTo>
                  <a:pt x="2717673" y="139827"/>
                </a:lnTo>
                <a:lnTo>
                  <a:pt x="2775712" y="124460"/>
                </a:lnTo>
                <a:lnTo>
                  <a:pt x="2827020" y="108585"/>
                </a:lnTo>
                <a:lnTo>
                  <a:pt x="2871470" y="92583"/>
                </a:lnTo>
                <a:lnTo>
                  <a:pt x="2908680" y="76200"/>
                </a:lnTo>
                <a:lnTo>
                  <a:pt x="2950972" y="50546"/>
                </a:lnTo>
                <a:lnTo>
                  <a:pt x="2968879" y="33274"/>
                </a:lnTo>
                <a:lnTo>
                  <a:pt x="2969260" y="32893"/>
                </a:lnTo>
                <a:lnTo>
                  <a:pt x="2969514" y="32385"/>
                </a:lnTo>
                <a:lnTo>
                  <a:pt x="2969895" y="32004"/>
                </a:lnTo>
                <a:lnTo>
                  <a:pt x="2975229" y="23875"/>
                </a:lnTo>
                <a:lnTo>
                  <a:pt x="2975991" y="22606"/>
                </a:lnTo>
                <a:lnTo>
                  <a:pt x="2976245" y="21843"/>
                </a:lnTo>
                <a:lnTo>
                  <a:pt x="2977088" y="19685"/>
                </a:lnTo>
                <a:lnTo>
                  <a:pt x="2951353" y="19685"/>
                </a:lnTo>
                <a:lnTo>
                  <a:pt x="2951757" y="19078"/>
                </a:lnTo>
                <a:close/>
              </a:path>
              <a:path w="2981325" h="412114">
                <a:moveTo>
                  <a:pt x="2952369" y="18415"/>
                </a:moveTo>
                <a:lnTo>
                  <a:pt x="2951757" y="19078"/>
                </a:lnTo>
                <a:lnTo>
                  <a:pt x="2951353" y="19685"/>
                </a:lnTo>
                <a:lnTo>
                  <a:pt x="2952369" y="18415"/>
                </a:lnTo>
                <a:close/>
              </a:path>
              <a:path w="2981325" h="412114">
                <a:moveTo>
                  <a:pt x="2977584" y="18415"/>
                </a:moveTo>
                <a:lnTo>
                  <a:pt x="2952369" y="18415"/>
                </a:lnTo>
                <a:lnTo>
                  <a:pt x="2951353" y="19685"/>
                </a:lnTo>
                <a:lnTo>
                  <a:pt x="2977088" y="19685"/>
                </a:lnTo>
                <a:lnTo>
                  <a:pt x="2977584" y="18415"/>
                </a:lnTo>
                <a:close/>
              </a:path>
              <a:path w="2981325" h="412114">
                <a:moveTo>
                  <a:pt x="2980091" y="11684"/>
                </a:moveTo>
                <a:lnTo>
                  <a:pt x="2956687" y="11684"/>
                </a:lnTo>
                <a:lnTo>
                  <a:pt x="2955544" y="13589"/>
                </a:lnTo>
                <a:lnTo>
                  <a:pt x="2951757" y="19078"/>
                </a:lnTo>
                <a:lnTo>
                  <a:pt x="2952369" y="18415"/>
                </a:lnTo>
                <a:lnTo>
                  <a:pt x="2977584" y="18415"/>
                </a:lnTo>
                <a:lnTo>
                  <a:pt x="2979483" y="13589"/>
                </a:lnTo>
                <a:lnTo>
                  <a:pt x="2979801" y="12954"/>
                </a:lnTo>
                <a:lnTo>
                  <a:pt x="2980054" y="11937"/>
                </a:lnTo>
                <a:lnTo>
                  <a:pt x="2980091" y="11684"/>
                </a:lnTo>
                <a:close/>
              </a:path>
              <a:path w="2981325" h="412114">
                <a:moveTo>
                  <a:pt x="2955742" y="13101"/>
                </a:moveTo>
                <a:lnTo>
                  <a:pt x="2955417" y="13589"/>
                </a:lnTo>
                <a:lnTo>
                  <a:pt x="2955742" y="13101"/>
                </a:lnTo>
                <a:close/>
              </a:path>
              <a:path w="2981325" h="412114">
                <a:moveTo>
                  <a:pt x="2956687" y="11684"/>
                </a:moveTo>
                <a:lnTo>
                  <a:pt x="2955742" y="13101"/>
                </a:lnTo>
                <a:lnTo>
                  <a:pt x="2955544" y="13589"/>
                </a:lnTo>
                <a:lnTo>
                  <a:pt x="2956687" y="11684"/>
                </a:lnTo>
                <a:close/>
              </a:path>
              <a:path w="2981325" h="412114">
                <a:moveTo>
                  <a:pt x="2958276" y="6861"/>
                </a:moveTo>
                <a:lnTo>
                  <a:pt x="2955742" y="13101"/>
                </a:lnTo>
                <a:lnTo>
                  <a:pt x="2956687" y="11684"/>
                </a:lnTo>
                <a:lnTo>
                  <a:pt x="2980091" y="11684"/>
                </a:lnTo>
                <a:lnTo>
                  <a:pt x="2980531" y="8255"/>
                </a:lnTo>
                <a:lnTo>
                  <a:pt x="2958084" y="8255"/>
                </a:lnTo>
                <a:lnTo>
                  <a:pt x="2958276" y="6861"/>
                </a:lnTo>
                <a:close/>
              </a:path>
              <a:path w="2981325" h="412114">
                <a:moveTo>
                  <a:pt x="2958846" y="5461"/>
                </a:moveTo>
                <a:lnTo>
                  <a:pt x="2958276" y="6861"/>
                </a:lnTo>
                <a:lnTo>
                  <a:pt x="2958084" y="8255"/>
                </a:lnTo>
                <a:lnTo>
                  <a:pt x="2958846" y="5461"/>
                </a:lnTo>
                <a:close/>
              </a:path>
              <a:path w="2981325" h="412114">
                <a:moveTo>
                  <a:pt x="2980880" y="5461"/>
                </a:moveTo>
                <a:lnTo>
                  <a:pt x="2958846" y="5461"/>
                </a:lnTo>
                <a:lnTo>
                  <a:pt x="2958084" y="8255"/>
                </a:lnTo>
                <a:lnTo>
                  <a:pt x="2980531" y="8255"/>
                </a:lnTo>
                <a:lnTo>
                  <a:pt x="2980880" y="5461"/>
                </a:lnTo>
                <a:close/>
              </a:path>
              <a:path w="2981325" h="412114">
                <a:moveTo>
                  <a:pt x="2959227" y="0"/>
                </a:moveTo>
                <a:lnTo>
                  <a:pt x="2958276" y="6861"/>
                </a:lnTo>
                <a:lnTo>
                  <a:pt x="2958846" y="5461"/>
                </a:lnTo>
                <a:lnTo>
                  <a:pt x="2980880" y="5461"/>
                </a:lnTo>
                <a:lnTo>
                  <a:pt x="2981198" y="2921"/>
                </a:lnTo>
                <a:lnTo>
                  <a:pt x="2959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>
            <a:extLst>
              <a:ext uri="{FF2B5EF4-FFF2-40B4-BE49-F238E27FC236}">
                <a16:creationId xmlns:a16="http://schemas.microsoft.com/office/drawing/2014/main" xmlns="" id="{2D2FFF51-F056-41BD-A682-16ED997D20D9}"/>
              </a:ext>
            </a:extLst>
          </p:cNvPr>
          <p:cNvSpPr/>
          <p:nvPr/>
        </p:nvSpPr>
        <p:spPr>
          <a:xfrm>
            <a:off x="3955733" y="2149412"/>
            <a:ext cx="127000" cy="1762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>
            <a:extLst>
              <a:ext uri="{FF2B5EF4-FFF2-40B4-BE49-F238E27FC236}">
                <a16:creationId xmlns:a16="http://schemas.microsoft.com/office/drawing/2014/main" xmlns="" id="{A948BD31-7169-4C2D-A51D-C3942BBCF4E9}"/>
              </a:ext>
            </a:extLst>
          </p:cNvPr>
          <p:cNvSpPr/>
          <p:nvPr/>
        </p:nvSpPr>
        <p:spPr>
          <a:xfrm>
            <a:off x="4734878" y="2149412"/>
            <a:ext cx="127000" cy="1762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>
            <a:extLst>
              <a:ext uri="{FF2B5EF4-FFF2-40B4-BE49-F238E27FC236}">
                <a16:creationId xmlns:a16="http://schemas.microsoft.com/office/drawing/2014/main" xmlns="" id="{05F96C3B-2EFF-4BCC-BB8B-62129E508D59}"/>
              </a:ext>
            </a:extLst>
          </p:cNvPr>
          <p:cNvSpPr/>
          <p:nvPr/>
        </p:nvSpPr>
        <p:spPr>
          <a:xfrm>
            <a:off x="5514277" y="2149412"/>
            <a:ext cx="127000" cy="1762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>
            <a:extLst>
              <a:ext uri="{FF2B5EF4-FFF2-40B4-BE49-F238E27FC236}">
                <a16:creationId xmlns:a16="http://schemas.microsoft.com/office/drawing/2014/main" xmlns="" id="{7575F129-20A6-4D2B-AB69-B5402667B646}"/>
              </a:ext>
            </a:extLst>
          </p:cNvPr>
          <p:cNvSpPr/>
          <p:nvPr/>
        </p:nvSpPr>
        <p:spPr>
          <a:xfrm>
            <a:off x="6293803" y="2149412"/>
            <a:ext cx="127000" cy="1762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>
            <a:extLst>
              <a:ext uri="{FF2B5EF4-FFF2-40B4-BE49-F238E27FC236}">
                <a16:creationId xmlns:a16="http://schemas.microsoft.com/office/drawing/2014/main" xmlns="" id="{CED8E46C-8AE8-415F-9748-96457B2FCB53}"/>
              </a:ext>
            </a:extLst>
          </p:cNvPr>
          <p:cNvSpPr/>
          <p:nvPr/>
        </p:nvSpPr>
        <p:spPr>
          <a:xfrm>
            <a:off x="7072947" y="2149412"/>
            <a:ext cx="127000" cy="1762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>
            <a:extLst>
              <a:ext uri="{FF2B5EF4-FFF2-40B4-BE49-F238E27FC236}">
                <a16:creationId xmlns:a16="http://schemas.microsoft.com/office/drawing/2014/main" xmlns="" id="{899521B4-467E-4DDB-973D-6FB61610C6BE}"/>
              </a:ext>
            </a:extLst>
          </p:cNvPr>
          <p:cNvSpPr/>
          <p:nvPr/>
        </p:nvSpPr>
        <p:spPr>
          <a:xfrm>
            <a:off x="7852346" y="2149412"/>
            <a:ext cx="127000" cy="1762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>
            <a:extLst>
              <a:ext uri="{FF2B5EF4-FFF2-40B4-BE49-F238E27FC236}">
                <a16:creationId xmlns:a16="http://schemas.microsoft.com/office/drawing/2014/main" xmlns="" id="{038EE336-E4EE-420A-99B7-D75278A13B44}"/>
              </a:ext>
            </a:extLst>
          </p:cNvPr>
          <p:cNvSpPr/>
          <p:nvPr/>
        </p:nvSpPr>
        <p:spPr>
          <a:xfrm>
            <a:off x="8631872" y="2149412"/>
            <a:ext cx="127000" cy="1762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>
            <a:extLst>
              <a:ext uri="{FF2B5EF4-FFF2-40B4-BE49-F238E27FC236}">
                <a16:creationId xmlns:a16="http://schemas.microsoft.com/office/drawing/2014/main" xmlns="" id="{4B43466A-F60C-4FD0-B027-D373D33641F7}"/>
              </a:ext>
            </a:extLst>
          </p:cNvPr>
          <p:cNvSpPr/>
          <p:nvPr/>
        </p:nvSpPr>
        <p:spPr>
          <a:xfrm>
            <a:off x="9411271" y="2149412"/>
            <a:ext cx="127000" cy="1762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>
            <a:extLst>
              <a:ext uri="{FF2B5EF4-FFF2-40B4-BE49-F238E27FC236}">
                <a16:creationId xmlns:a16="http://schemas.microsoft.com/office/drawing/2014/main" xmlns="" id="{ED5BFA03-A6ED-4BAD-A02D-089EF60C1D5D}"/>
              </a:ext>
            </a:extLst>
          </p:cNvPr>
          <p:cNvSpPr/>
          <p:nvPr/>
        </p:nvSpPr>
        <p:spPr>
          <a:xfrm>
            <a:off x="3955733" y="3165412"/>
            <a:ext cx="127000" cy="1762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>
            <a:extLst>
              <a:ext uri="{FF2B5EF4-FFF2-40B4-BE49-F238E27FC236}">
                <a16:creationId xmlns:a16="http://schemas.microsoft.com/office/drawing/2014/main" xmlns="" id="{39C38B83-292A-47A3-A73E-D34D18258BA6}"/>
              </a:ext>
            </a:extLst>
          </p:cNvPr>
          <p:cNvSpPr/>
          <p:nvPr/>
        </p:nvSpPr>
        <p:spPr>
          <a:xfrm>
            <a:off x="5514277" y="3165412"/>
            <a:ext cx="127000" cy="1762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>
            <a:extLst>
              <a:ext uri="{FF2B5EF4-FFF2-40B4-BE49-F238E27FC236}">
                <a16:creationId xmlns:a16="http://schemas.microsoft.com/office/drawing/2014/main" xmlns="" id="{0994EAB8-DA71-45C4-9017-B27EE3A03664}"/>
              </a:ext>
            </a:extLst>
          </p:cNvPr>
          <p:cNvSpPr/>
          <p:nvPr/>
        </p:nvSpPr>
        <p:spPr>
          <a:xfrm>
            <a:off x="7072947" y="3165412"/>
            <a:ext cx="127000" cy="1762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>
            <a:extLst>
              <a:ext uri="{FF2B5EF4-FFF2-40B4-BE49-F238E27FC236}">
                <a16:creationId xmlns:a16="http://schemas.microsoft.com/office/drawing/2014/main" xmlns="" id="{04139D2B-455B-488E-8D5B-2321A002864C}"/>
              </a:ext>
            </a:extLst>
          </p:cNvPr>
          <p:cNvSpPr/>
          <p:nvPr/>
        </p:nvSpPr>
        <p:spPr>
          <a:xfrm>
            <a:off x="8631872" y="3165412"/>
            <a:ext cx="127000" cy="17627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>
            <a:extLst>
              <a:ext uri="{FF2B5EF4-FFF2-40B4-BE49-F238E27FC236}">
                <a16:creationId xmlns:a16="http://schemas.microsoft.com/office/drawing/2014/main" xmlns="" id="{02CCE05C-EEAC-4A2C-9A98-B3D4227DD329}"/>
              </a:ext>
            </a:extLst>
          </p:cNvPr>
          <p:cNvSpPr/>
          <p:nvPr/>
        </p:nvSpPr>
        <p:spPr>
          <a:xfrm>
            <a:off x="3955733" y="4181412"/>
            <a:ext cx="127000" cy="17614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>
            <a:extLst>
              <a:ext uri="{FF2B5EF4-FFF2-40B4-BE49-F238E27FC236}">
                <a16:creationId xmlns:a16="http://schemas.microsoft.com/office/drawing/2014/main" xmlns="" id="{977440F8-2E57-47B9-AED6-22960B42252D}"/>
              </a:ext>
            </a:extLst>
          </p:cNvPr>
          <p:cNvSpPr/>
          <p:nvPr/>
        </p:nvSpPr>
        <p:spPr>
          <a:xfrm>
            <a:off x="7072947" y="4181284"/>
            <a:ext cx="127000" cy="17627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8" name="object 98">
            <a:extLst>
              <a:ext uri="{FF2B5EF4-FFF2-40B4-BE49-F238E27FC236}">
                <a16:creationId xmlns:a16="http://schemas.microsoft.com/office/drawing/2014/main" xmlns="" id="{58C75957-468A-4A0B-B932-DE2096E56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555050"/>
              </p:ext>
            </p:extLst>
          </p:nvPr>
        </p:nvGraphicFramePr>
        <p:xfrm>
          <a:off x="3810000" y="5346700"/>
          <a:ext cx="6235697" cy="342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42836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41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9" name="object 99">
            <a:extLst>
              <a:ext uri="{FF2B5EF4-FFF2-40B4-BE49-F238E27FC236}">
                <a16:creationId xmlns:a16="http://schemas.microsoft.com/office/drawing/2014/main" xmlns="" id="{60F8139D-A8CE-4231-B5E0-46AFEE473B44}"/>
              </a:ext>
            </a:extLst>
          </p:cNvPr>
          <p:cNvSpPr/>
          <p:nvPr/>
        </p:nvSpPr>
        <p:spPr>
          <a:xfrm>
            <a:off x="3955733" y="5197412"/>
            <a:ext cx="127000" cy="16357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>
            <a:extLst>
              <a:ext uri="{FF2B5EF4-FFF2-40B4-BE49-F238E27FC236}">
                <a16:creationId xmlns:a16="http://schemas.microsoft.com/office/drawing/2014/main" xmlns="" id="{D907B564-4413-47D5-A528-7CBAF0522DD7}"/>
              </a:ext>
            </a:extLst>
          </p:cNvPr>
          <p:cNvSpPr txBox="1"/>
          <p:nvPr/>
        </p:nvSpPr>
        <p:spPr>
          <a:xfrm>
            <a:off x="1792338" y="1737169"/>
            <a:ext cx="770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1" name="object 101">
            <a:extLst>
              <a:ext uri="{FF2B5EF4-FFF2-40B4-BE49-F238E27FC236}">
                <a16:creationId xmlns:a16="http://schemas.microsoft.com/office/drawing/2014/main" xmlns="" id="{FD0995EF-37F5-4F6A-AFD1-BE339D3672E2}"/>
              </a:ext>
            </a:extLst>
          </p:cNvPr>
          <p:cNvSpPr txBox="1"/>
          <p:nvPr/>
        </p:nvSpPr>
        <p:spPr>
          <a:xfrm>
            <a:off x="1792338" y="2740597"/>
            <a:ext cx="7708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2" name="object 102">
            <a:extLst>
              <a:ext uri="{FF2B5EF4-FFF2-40B4-BE49-F238E27FC236}">
                <a16:creationId xmlns:a16="http://schemas.microsoft.com/office/drawing/2014/main" xmlns="" id="{1F46E11B-458A-4CBE-90AF-F23C6E491728}"/>
              </a:ext>
            </a:extLst>
          </p:cNvPr>
          <p:cNvSpPr txBox="1"/>
          <p:nvPr/>
        </p:nvSpPr>
        <p:spPr>
          <a:xfrm>
            <a:off x="1792338" y="3756723"/>
            <a:ext cx="7708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3" name="object 103">
            <a:extLst>
              <a:ext uri="{FF2B5EF4-FFF2-40B4-BE49-F238E27FC236}">
                <a16:creationId xmlns:a16="http://schemas.microsoft.com/office/drawing/2014/main" xmlns="" id="{D336D4D1-BF9B-411F-B7D7-DF51572A62DF}"/>
              </a:ext>
            </a:extLst>
          </p:cNvPr>
          <p:cNvSpPr txBox="1"/>
          <p:nvPr/>
        </p:nvSpPr>
        <p:spPr>
          <a:xfrm>
            <a:off x="1792338" y="4772977"/>
            <a:ext cx="770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4" name="object 104">
            <a:extLst>
              <a:ext uri="{FF2B5EF4-FFF2-40B4-BE49-F238E27FC236}">
                <a16:creationId xmlns:a16="http://schemas.microsoft.com/office/drawing/2014/main" xmlns="" id="{AFC69A50-D02A-4647-8636-6DDF48051226}"/>
              </a:ext>
            </a:extLst>
          </p:cNvPr>
          <p:cNvSpPr txBox="1"/>
          <p:nvPr/>
        </p:nvSpPr>
        <p:spPr>
          <a:xfrm>
            <a:off x="3040189" y="1736280"/>
            <a:ext cx="700405" cy="3912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read</a:t>
            </a:r>
            <a:endParaRPr sz="16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IDs</a:t>
            </a:r>
            <a:endParaRPr sz="1600">
              <a:latin typeface="Arial"/>
              <a:cs typeface="Arial"/>
            </a:endParaRPr>
          </a:p>
          <a:p>
            <a:pPr marL="12700" indent="15875">
              <a:lnSpc>
                <a:spcPct val="100000"/>
              </a:lnSpc>
              <a:spcBef>
                <a:spcPts val="950"/>
              </a:spcBef>
            </a:pPr>
            <a:r>
              <a:rPr sz="1600" b="1" spc="-20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1205"/>
              </a:spcBef>
            </a:pP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read  IDs</a:t>
            </a:r>
            <a:endParaRPr sz="1600">
              <a:latin typeface="Arial"/>
              <a:cs typeface="Arial"/>
            </a:endParaRPr>
          </a:p>
          <a:p>
            <a:pPr marL="12700" indent="15875">
              <a:lnSpc>
                <a:spcPct val="100000"/>
              </a:lnSpc>
              <a:spcBef>
                <a:spcPts val="1035"/>
              </a:spcBef>
            </a:pPr>
            <a:r>
              <a:rPr sz="1600" b="1" spc="-20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1195"/>
              </a:spcBef>
            </a:pP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read  IDs</a:t>
            </a:r>
            <a:endParaRPr sz="1600">
              <a:latin typeface="Arial"/>
              <a:cs typeface="Arial"/>
            </a:endParaRPr>
          </a:p>
          <a:p>
            <a:pPr marL="12700" indent="15875">
              <a:lnSpc>
                <a:spcPct val="100000"/>
              </a:lnSpc>
              <a:spcBef>
                <a:spcPts val="1045"/>
              </a:spcBef>
            </a:pPr>
            <a:r>
              <a:rPr sz="1600" b="1" spc="-20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1210"/>
              </a:spcBef>
            </a:pP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read  IDs</a:t>
            </a:r>
            <a:endParaRPr sz="16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930"/>
              </a:spcBef>
            </a:pPr>
            <a:r>
              <a:rPr sz="1600" b="1" spc="-20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044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0644B68-21CE-42BA-8F61-0D56D318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44" y="403301"/>
            <a:ext cx="10357510" cy="492443"/>
          </a:xfrm>
        </p:spPr>
        <p:txBody>
          <a:bodyPr/>
          <a:lstStyle/>
          <a:p>
            <a:r>
              <a:rPr lang="en-US" altLang="zh-CN" spc="-5" dirty="0"/>
              <a:t>Parallel Reduction: Interleaved</a:t>
            </a:r>
            <a:r>
              <a:rPr lang="en-US" altLang="zh-CN" spc="60" dirty="0"/>
              <a:t> </a:t>
            </a:r>
            <a:r>
              <a:rPr lang="en-US" altLang="zh-CN" spc="-5" dirty="0"/>
              <a:t>Addressing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99" y="1143000"/>
            <a:ext cx="86868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38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xmlns="" id="{B8CDD977-8B3F-43A1-8525-2A35566857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1340" y="622445"/>
            <a:ext cx="74491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Performance for 4M </a:t>
            </a:r>
            <a:r>
              <a:rPr spc="-5" dirty="0"/>
              <a:t>element</a:t>
            </a:r>
            <a:r>
              <a:rPr spc="-140" dirty="0"/>
              <a:t> </a:t>
            </a:r>
            <a:r>
              <a:rPr dirty="0"/>
              <a:t>reduction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xmlns="" id="{08FA7AC0-2947-4C91-82E3-E17A1094D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551564"/>
              </p:ext>
            </p:extLst>
          </p:nvPr>
        </p:nvGraphicFramePr>
        <p:xfrm>
          <a:off x="1752600" y="1927167"/>
          <a:ext cx="8305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2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75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92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341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1: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 marR="4400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interleaved addressing 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divergent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branching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8.054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2.083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 marR="5943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interleaved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addressing 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bank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conflicts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3.456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4.854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2.33x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2.33x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object 5">
            <a:extLst>
              <a:ext uri="{FF2B5EF4-FFF2-40B4-BE49-F238E27FC236}">
                <a16:creationId xmlns:a16="http://schemas.microsoft.com/office/drawing/2014/main" xmlns="" id="{00A02638-4880-482C-B983-37ABB8C201BA}"/>
              </a:ext>
            </a:extLst>
          </p:cNvPr>
          <p:cNvSpPr txBox="1"/>
          <p:nvPr/>
        </p:nvSpPr>
        <p:spPr>
          <a:xfrm>
            <a:off x="7541767" y="1344745"/>
            <a:ext cx="99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Step  Spe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xmlns="" id="{F678F780-3AD7-4BD3-97F5-089AB448E5DD}"/>
              </a:ext>
            </a:extLst>
          </p:cNvPr>
          <p:cNvSpPr txBox="1"/>
          <p:nvPr/>
        </p:nvSpPr>
        <p:spPr>
          <a:xfrm>
            <a:off x="6041263" y="1573345"/>
            <a:ext cx="1197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dth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xmlns="" id="{74772599-AF02-4C84-A972-3DE371DD4843}"/>
              </a:ext>
            </a:extLst>
          </p:cNvPr>
          <p:cNvSpPr txBox="1"/>
          <p:nvPr/>
        </p:nvSpPr>
        <p:spPr>
          <a:xfrm>
            <a:off x="4042029" y="1573345"/>
            <a:ext cx="151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Time </a:t>
            </a:r>
            <a:r>
              <a:rPr sz="1800" b="1" spc="-5" dirty="0">
                <a:latin typeface="Arial"/>
                <a:cs typeface="Arial"/>
              </a:rPr>
              <a:t>(2</a:t>
            </a:r>
            <a:r>
              <a:rPr sz="1800" b="1" spc="-7" baseline="25462" dirty="0">
                <a:latin typeface="Arial"/>
                <a:cs typeface="Arial"/>
              </a:rPr>
              <a:t>22</a:t>
            </a:r>
            <a:r>
              <a:rPr sz="1800" b="1" spc="-120" baseline="2546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xmlns="" id="{962A0921-0409-4CDC-8179-209379A0FEB6}"/>
              </a:ext>
            </a:extLst>
          </p:cNvPr>
          <p:cNvSpPr txBox="1"/>
          <p:nvPr/>
        </p:nvSpPr>
        <p:spPr>
          <a:xfrm>
            <a:off x="8692642" y="1344745"/>
            <a:ext cx="1252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5080" indent="-13144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Cumulati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e  Speedup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5935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0644B68-21CE-42BA-8F61-0D56D318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44" y="403301"/>
            <a:ext cx="10357510" cy="492443"/>
          </a:xfrm>
        </p:spPr>
        <p:txBody>
          <a:bodyPr/>
          <a:lstStyle/>
          <a:p>
            <a:r>
              <a:rPr lang="en-US" altLang="zh-CN" spc="-5" dirty="0"/>
              <a:t>Parallel Reduction: Interleaved</a:t>
            </a:r>
            <a:r>
              <a:rPr lang="en-US" altLang="zh-CN" spc="60" dirty="0"/>
              <a:t> </a:t>
            </a:r>
            <a:r>
              <a:rPr lang="en-US" altLang="zh-CN" spc="-5" dirty="0"/>
              <a:t>Addressing</a:t>
            </a:r>
            <a:endParaRPr lang="zh-CN" alt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xmlns="" id="{A3D7DD75-CE86-4B42-AEFB-9AA15F1A2F06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1295400"/>
          <a:ext cx="623569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object 5">
            <a:extLst>
              <a:ext uri="{FF2B5EF4-FFF2-40B4-BE49-F238E27FC236}">
                <a16:creationId xmlns:a16="http://schemas.microsoft.com/office/drawing/2014/main" xmlns="" id="{9B8A7B8C-E466-450F-83F9-72A80E35628D}"/>
              </a:ext>
            </a:extLst>
          </p:cNvPr>
          <p:cNvSpPr txBox="1"/>
          <p:nvPr/>
        </p:nvSpPr>
        <p:spPr>
          <a:xfrm>
            <a:off x="1393050" y="1367727"/>
            <a:ext cx="2367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Arial"/>
                <a:cs typeface="Arial"/>
              </a:rPr>
              <a:t>Values </a:t>
            </a:r>
            <a:r>
              <a:rPr sz="1600" b="1" spc="-5" dirty="0">
                <a:latin typeface="Arial"/>
                <a:cs typeface="Arial"/>
              </a:rPr>
              <a:t>(shared </a:t>
            </a:r>
            <a:r>
              <a:rPr sz="1600" b="1" spc="-10" dirty="0">
                <a:latin typeface="Arial"/>
                <a:cs typeface="Arial"/>
              </a:rPr>
              <a:t>memory)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xmlns="" id="{C9E28EE7-448B-472C-91CD-15DBE257C15A}"/>
              </a:ext>
            </a:extLst>
          </p:cNvPr>
          <p:cNvSpPr/>
          <p:nvPr/>
        </p:nvSpPr>
        <p:spPr>
          <a:xfrm>
            <a:off x="3879914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5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xmlns="" id="{9229D432-F1A8-435A-B4F2-845974D59929}"/>
              </a:ext>
            </a:extLst>
          </p:cNvPr>
          <p:cNvSpPr/>
          <p:nvPr/>
        </p:nvSpPr>
        <p:spPr>
          <a:xfrm>
            <a:off x="3879914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xmlns="" id="{B6057A45-84D1-41B8-826B-7BA2998F09E0}"/>
              </a:ext>
            </a:extLst>
          </p:cNvPr>
          <p:cNvSpPr txBox="1"/>
          <p:nvPr/>
        </p:nvSpPr>
        <p:spPr>
          <a:xfrm>
            <a:off x="3948748" y="186061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xmlns="" id="{97661523-A07C-4AE8-97EC-5649CD3F856A}"/>
              </a:ext>
            </a:extLst>
          </p:cNvPr>
          <p:cNvSpPr/>
          <p:nvPr/>
        </p:nvSpPr>
        <p:spPr>
          <a:xfrm>
            <a:off x="3954843" y="1652460"/>
            <a:ext cx="127000" cy="196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xmlns="" id="{7FEC6A17-3B61-4FC2-81F5-B725443BD3C7}"/>
              </a:ext>
            </a:extLst>
          </p:cNvPr>
          <p:cNvSpPr/>
          <p:nvPr/>
        </p:nvSpPr>
        <p:spPr>
          <a:xfrm>
            <a:off x="4167188" y="1652207"/>
            <a:ext cx="254000" cy="389255"/>
          </a:xfrm>
          <a:custGeom>
            <a:avLst/>
            <a:gdLst/>
            <a:ahLst/>
            <a:cxnLst/>
            <a:rect l="l" t="t" r="r" b="b"/>
            <a:pathLst>
              <a:path w="254000" h="389255">
                <a:moveTo>
                  <a:pt x="56387" y="266318"/>
                </a:moveTo>
                <a:lnTo>
                  <a:pt x="0" y="347979"/>
                </a:lnTo>
                <a:lnTo>
                  <a:pt x="90424" y="388746"/>
                </a:lnTo>
                <a:lnTo>
                  <a:pt x="77254" y="341375"/>
                </a:lnTo>
                <a:lnTo>
                  <a:pt x="64897" y="341375"/>
                </a:lnTo>
                <a:lnTo>
                  <a:pt x="57531" y="320420"/>
                </a:lnTo>
                <a:lnTo>
                  <a:pt x="70178" y="315924"/>
                </a:lnTo>
                <a:lnTo>
                  <a:pt x="56387" y="266318"/>
                </a:lnTo>
                <a:close/>
              </a:path>
              <a:path w="254000" h="389255">
                <a:moveTo>
                  <a:pt x="70178" y="315924"/>
                </a:moveTo>
                <a:lnTo>
                  <a:pt x="57531" y="320420"/>
                </a:lnTo>
                <a:lnTo>
                  <a:pt x="64897" y="341375"/>
                </a:lnTo>
                <a:lnTo>
                  <a:pt x="76150" y="337404"/>
                </a:lnTo>
                <a:lnTo>
                  <a:pt x="70178" y="315924"/>
                </a:lnTo>
                <a:close/>
              </a:path>
              <a:path w="254000" h="389255">
                <a:moveTo>
                  <a:pt x="76150" y="337404"/>
                </a:moveTo>
                <a:lnTo>
                  <a:pt x="64897" y="341375"/>
                </a:lnTo>
                <a:lnTo>
                  <a:pt x="77254" y="341375"/>
                </a:lnTo>
                <a:lnTo>
                  <a:pt x="76150" y="337404"/>
                </a:lnTo>
                <a:close/>
              </a:path>
              <a:path w="254000" h="389255">
                <a:moveTo>
                  <a:pt x="73886" y="314605"/>
                </a:moveTo>
                <a:lnTo>
                  <a:pt x="70178" y="315924"/>
                </a:lnTo>
                <a:lnTo>
                  <a:pt x="76150" y="337404"/>
                </a:lnTo>
                <a:lnTo>
                  <a:pt x="82931" y="335025"/>
                </a:lnTo>
                <a:lnTo>
                  <a:pt x="111442" y="315467"/>
                </a:lnTo>
                <a:lnTo>
                  <a:pt x="72517" y="315467"/>
                </a:lnTo>
                <a:lnTo>
                  <a:pt x="73886" y="314605"/>
                </a:lnTo>
                <a:close/>
              </a:path>
              <a:path w="254000" h="389255">
                <a:moveTo>
                  <a:pt x="74675" y="314325"/>
                </a:moveTo>
                <a:lnTo>
                  <a:pt x="73886" y="314605"/>
                </a:lnTo>
                <a:lnTo>
                  <a:pt x="72517" y="315467"/>
                </a:lnTo>
                <a:lnTo>
                  <a:pt x="74675" y="314325"/>
                </a:lnTo>
                <a:close/>
              </a:path>
              <a:path w="254000" h="389255">
                <a:moveTo>
                  <a:pt x="112871" y="314325"/>
                </a:moveTo>
                <a:lnTo>
                  <a:pt x="74675" y="314325"/>
                </a:lnTo>
                <a:lnTo>
                  <a:pt x="72517" y="315467"/>
                </a:lnTo>
                <a:lnTo>
                  <a:pt x="111442" y="315467"/>
                </a:lnTo>
                <a:lnTo>
                  <a:pt x="112871" y="314325"/>
                </a:lnTo>
                <a:close/>
              </a:path>
              <a:path w="254000" h="389255">
                <a:moveTo>
                  <a:pt x="231775" y="0"/>
                </a:moveTo>
                <a:lnTo>
                  <a:pt x="228726" y="47878"/>
                </a:lnTo>
                <a:lnTo>
                  <a:pt x="220090" y="94614"/>
                </a:lnTo>
                <a:lnTo>
                  <a:pt x="200533" y="154177"/>
                </a:lnTo>
                <a:lnTo>
                  <a:pt x="173608" y="208533"/>
                </a:lnTo>
                <a:lnTo>
                  <a:pt x="149351" y="244855"/>
                </a:lnTo>
                <a:lnTo>
                  <a:pt x="122174" y="276097"/>
                </a:lnTo>
                <a:lnTo>
                  <a:pt x="92837" y="301878"/>
                </a:lnTo>
                <a:lnTo>
                  <a:pt x="73886" y="314605"/>
                </a:lnTo>
                <a:lnTo>
                  <a:pt x="74675" y="314325"/>
                </a:lnTo>
                <a:lnTo>
                  <a:pt x="112871" y="314325"/>
                </a:lnTo>
                <a:lnTo>
                  <a:pt x="117475" y="310641"/>
                </a:lnTo>
                <a:lnTo>
                  <a:pt x="148208" y="280924"/>
                </a:lnTo>
                <a:lnTo>
                  <a:pt x="176402" y="245363"/>
                </a:lnTo>
                <a:lnTo>
                  <a:pt x="208152" y="191262"/>
                </a:lnTo>
                <a:lnTo>
                  <a:pt x="232663" y="131190"/>
                </a:lnTo>
                <a:lnTo>
                  <a:pt x="245363" y="83312"/>
                </a:lnTo>
                <a:lnTo>
                  <a:pt x="252602" y="33654"/>
                </a:lnTo>
                <a:lnTo>
                  <a:pt x="254000" y="634"/>
                </a:lnTo>
                <a:lnTo>
                  <a:pt x="231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A21A9F01-BA58-4683-99AC-6A5B6D0DD5D7}"/>
              </a:ext>
            </a:extLst>
          </p:cNvPr>
          <p:cNvSpPr/>
          <p:nvPr/>
        </p:nvSpPr>
        <p:spPr>
          <a:xfrm>
            <a:off x="4657789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xmlns="" id="{7B04AB5E-A726-4873-93A5-839858EDC0AE}"/>
              </a:ext>
            </a:extLst>
          </p:cNvPr>
          <p:cNvSpPr/>
          <p:nvPr/>
        </p:nvSpPr>
        <p:spPr>
          <a:xfrm>
            <a:off x="4657789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xmlns="" id="{8DC9F07C-76DE-4299-9DA3-075984E572B2}"/>
              </a:ext>
            </a:extLst>
          </p:cNvPr>
          <p:cNvSpPr txBox="1"/>
          <p:nvPr/>
        </p:nvSpPr>
        <p:spPr>
          <a:xfrm>
            <a:off x="4720908" y="18438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xmlns="" id="{C1FDDDEF-BD3C-4B23-89B7-93D8D0415185}"/>
              </a:ext>
            </a:extLst>
          </p:cNvPr>
          <p:cNvSpPr/>
          <p:nvPr/>
        </p:nvSpPr>
        <p:spPr>
          <a:xfrm>
            <a:off x="4733099" y="1652460"/>
            <a:ext cx="127000" cy="196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xmlns="" id="{4AEFDFEC-9750-46B1-91AC-D6018A91C331}"/>
              </a:ext>
            </a:extLst>
          </p:cNvPr>
          <p:cNvSpPr/>
          <p:nvPr/>
        </p:nvSpPr>
        <p:spPr>
          <a:xfrm>
            <a:off x="4945063" y="1652207"/>
            <a:ext cx="255904" cy="389255"/>
          </a:xfrm>
          <a:custGeom>
            <a:avLst/>
            <a:gdLst/>
            <a:ahLst/>
            <a:cxnLst/>
            <a:rect l="l" t="t" r="r" b="b"/>
            <a:pathLst>
              <a:path w="255904" h="389255">
                <a:moveTo>
                  <a:pt x="56641" y="266572"/>
                </a:moveTo>
                <a:lnTo>
                  <a:pt x="0" y="347979"/>
                </a:lnTo>
                <a:lnTo>
                  <a:pt x="90424" y="389000"/>
                </a:lnTo>
                <a:lnTo>
                  <a:pt x="77352" y="341629"/>
                </a:lnTo>
                <a:lnTo>
                  <a:pt x="65024" y="341629"/>
                </a:lnTo>
                <a:lnTo>
                  <a:pt x="57530" y="320675"/>
                </a:lnTo>
                <a:lnTo>
                  <a:pt x="70302" y="316080"/>
                </a:lnTo>
                <a:lnTo>
                  <a:pt x="56641" y="266572"/>
                </a:lnTo>
                <a:close/>
              </a:path>
              <a:path w="255904" h="389255">
                <a:moveTo>
                  <a:pt x="70302" y="316080"/>
                </a:moveTo>
                <a:lnTo>
                  <a:pt x="57530" y="320675"/>
                </a:lnTo>
                <a:lnTo>
                  <a:pt x="65024" y="341629"/>
                </a:lnTo>
                <a:lnTo>
                  <a:pt x="76239" y="337595"/>
                </a:lnTo>
                <a:lnTo>
                  <a:pt x="70302" y="316080"/>
                </a:lnTo>
                <a:close/>
              </a:path>
              <a:path w="255904" h="389255">
                <a:moveTo>
                  <a:pt x="76239" y="337595"/>
                </a:moveTo>
                <a:lnTo>
                  <a:pt x="65024" y="341629"/>
                </a:lnTo>
                <a:lnTo>
                  <a:pt x="77352" y="341629"/>
                </a:lnTo>
                <a:lnTo>
                  <a:pt x="76239" y="337595"/>
                </a:lnTo>
                <a:close/>
              </a:path>
              <a:path w="255904" h="389255">
                <a:moveTo>
                  <a:pt x="73982" y="314757"/>
                </a:moveTo>
                <a:lnTo>
                  <a:pt x="70302" y="316080"/>
                </a:lnTo>
                <a:lnTo>
                  <a:pt x="76239" y="337595"/>
                </a:lnTo>
                <a:lnTo>
                  <a:pt x="82676" y="335279"/>
                </a:lnTo>
                <a:lnTo>
                  <a:pt x="83438" y="335025"/>
                </a:lnTo>
                <a:lnTo>
                  <a:pt x="84074" y="334644"/>
                </a:lnTo>
                <a:lnTo>
                  <a:pt x="84836" y="334263"/>
                </a:lnTo>
                <a:lnTo>
                  <a:pt x="96138" y="327151"/>
                </a:lnTo>
                <a:lnTo>
                  <a:pt x="107314" y="319277"/>
                </a:lnTo>
                <a:lnTo>
                  <a:pt x="112294" y="315340"/>
                </a:lnTo>
                <a:lnTo>
                  <a:pt x="73025" y="315340"/>
                </a:lnTo>
                <a:lnTo>
                  <a:pt x="73982" y="314757"/>
                </a:lnTo>
                <a:close/>
              </a:path>
              <a:path w="255904" h="389255">
                <a:moveTo>
                  <a:pt x="75184" y="314325"/>
                </a:moveTo>
                <a:lnTo>
                  <a:pt x="73982" y="314757"/>
                </a:lnTo>
                <a:lnTo>
                  <a:pt x="73025" y="315340"/>
                </a:lnTo>
                <a:lnTo>
                  <a:pt x="75184" y="314325"/>
                </a:lnTo>
                <a:close/>
              </a:path>
              <a:path w="255904" h="389255">
                <a:moveTo>
                  <a:pt x="113579" y="314325"/>
                </a:moveTo>
                <a:lnTo>
                  <a:pt x="75184" y="314325"/>
                </a:lnTo>
                <a:lnTo>
                  <a:pt x="73025" y="315340"/>
                </a:lnTo>
                <a:lnTo>
                  <a:pt x="112294" y="315340"/>
                </a:lnTo>
                <a:lnTo>
                  <a:pt x="113579" y="314325"/>
                </a:lnTo>
                <a:close/>
              </a:path>
              <a:path w="255904" h="389255">
                <a:moveTo>
                  <a:pt x="233425" y="0"/>
                </a:moveTo>
                <a:lnTo>
                  <a:pt x="230250" y="47878"/>
                </a:lnTo>
                <a:lnTo>
                  <a:pt x="221487" y="94487"/>
                </a:lnTo>
                <a:lnTo>
                  <a:pt x="201929" y="154177"/>
                </a:lnTo>
                <a:lnTo>
                  <a:pt x="174751" y="208533"/>
                </a:lnTo>
                <a:lnTo>
                  <a:pt x="150367" y="244728"/>
                </a:lnTo>
                <a:lnTo>
                  <a:pt x="123062" y="276097"/>
                </a:lnTo>
                <a:lnTo>
                  <a:pt x="93599" y="301751"/>
                </a:lnTo>
                <a:lnTo>
                  <a:pt x="73982" y="314757"/>
                </a:lnTo>
                <a:lnTo>
                  <a:pt x="75184" y="314325"/>
                </a:lnTo>
                <a:lnTo>
                  <a:pt x="113579" y="314325"/>
                </a:lnTo>
                <a:lnTo>
                  <a:pt x="118237" y="310641"/>
                </a:lnTo>
                <a:lnTo>
                  <a:pt x="149225" y="280796"/>
                </a:lnTo>
                <a:lnTo>
                  <a:pt x="177419" y="245363"/>
                </a:lnTo>
                <a:lnTo>
                  <a:pt x="209423" y="191262"/>
                </a:lnTo>
                <a:lnTo>
                  <a:pt x="234061" y="131190"/>
                </a:lnTo>
                <a:lnTo>
                  <a:pt x="246887" y="83184"/>
                </a:lnTo>
                <a:lnTo>
                  <a:pt x="254126" y="33654"/>
                </a:lnTo>
                <a:lnTo>
                  <a:pt x="255524" y="634"/>
                </a:lnTo>
                <a:lnTo>
                  <a:pt x="233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xmlns="" id="{CC7B269E-9D8F-4577-92A8-A8091EB1EF32}"/>
              </a:ext>
            </a:extLst>
          </p:cNvPr>
          <p:cNvSpPr/>
          <p:nvPr/>
        </p:nvSpPr>
        <p:spPr>
          <a:xfrm>
            <a:off x="5437188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92" y="267574"/>
                </a:lnTo>
                <a:lnTo>
                  <a:pt x="218410" y="248084"/>
                </a:lnTo>
                <a:lnTo>
                  <a:pt x="248167" y="218365"/>
                </a:lnTo>
                <a:lnTo>
                  <a:pt x="267688" y="180679"/>
                </a:lnTo>
                <a:lnTo>
                  <a:pt x="274700" y="137287"/>
                </a:lnTo>
                <a:lnTo>
                  <a:pt x="267688" y="93894"/>
                </a:lnTo>
                <a:lnTo>
                  <a:pt x="248167" y="56208"/>
                </a:lnTo>
                <a:lnTo>
                  <a:pt x="218410" y="26489"/>
                </a:lnTo>
                <a:lnTo>
                  <a:pt x="180692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xmlns="" id="{5FB4A510-BAC2-4355-8152-8ED60469F589}"/>
              </a:ext>
            </a:extLst>
          </p:cNvPr>
          <p:cNvSpPr/>
          <p:nvPr/>
        </p:nvSpPr>
        <p:spPr>
          <a:xfrm>
            <a:off x="5437188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92" y="6999"/>
                </a:lnTo>
                <a:lnTo>
                  <a:pt x="218410" y="26489"/>
                </a:lnTo>
                <a:lnTo>
                  <a:pt x="248167" y="56208"/>
                </a:lnTo>
                <a:lnTo>
                  <a:pt x="267688" y="93894"/>
                </a:lnTo>
                <a:lnTo>
                  <a:pt x="274700" y="137287"/>
                </a:lnTo>
                <a:lnTo>
                  <a:pt x="267688" y="180679"/>
                </a:lnTo>
                <a:lnTo>
                  <a:pt x="248167" y="218365"/>
                </a:lnTo>
                <a:lnTo>
                  <a:pt x="218410" y="248084"/>
                </a:lnTo>
                <a:lnTo>
                  <a:pt x="180692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xmlns="" id="{F6254BB0-4099-4C09-86B2-D5BAA89AD454}"/>
              </a:ext>
            </a:extLst>
          </p:cNvPr>
          <p:cNvSpPr txBox="1"/>
          <p:nvPr/>
        </p:nvSpPr>
        <p:spPr>
          <a:xfrm>
            <a:off x="5500560" y="18438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xmlns="" id="{0E8265CC-F0B0-428D-A18F-B22739DE119A}"/>
              </a:ext>
            </a:extLst>
          </p:cNvPr>
          <p:cNvSpPr/>
          <p:nvPr/>
        </p:nvSpPr>
        <p:spPr>
          <a:xfrm>
            <a:off x="5512626" y="1652460"/>
            <a:ext cx="127000" cy="196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xmlns="" id="{75B05F16-2893-487B-9616-4FD58E28BF54}"/>
              </a:ext>
            </a:extLst>
          </p:cNvPr>
          <p:cNvSpPr/>
          <p:nvPr/>
        </p:nvSpPr>
        <p:spPr>
          <a:xfrm>
            <a:off x="5724589" y="1652207"/>
            <a:ext cx="255904" cy="389255"/>
          </a:xfrm>
          <a:custGeom>
            <a:avLst/>
            <a:gdLst/>
            <a:ahLst/>
            <a:cxnLst/>
            <a:rect l="l" t="t" r="r" b="b"/>
            <a:pathLst>
              <a:path w="255904" h="389255">
                <a:moveTo>
                  <a:pt x="56514" y="266572"/>
                </a:moveTo>
                <a:lnTo>
                  <a:pt x="0" y="347979"/>
                </a:lnTo>
                <a:lnTo>
                  <a:pt x="90297" y="389000"/>
                </a:lnTo>
                <a:lnTo>
                  <a:pt x="77225" y="341629"/>
                </a:lnTo>
                <a:lnTo>
                  <a:pt x="64897" y="341629"/>
                </a:lnTo>
                <a:lnTo>
                  <a:pt x="57403" y="320675"/>
                </a:lnTo>
                <a:lnTo>
                  <a:pt x="70175" y="316080"/>
                </a:lnTo>
                <a:lnTo>
                  <a:pt x="56514" y="266572"/>
                </a:lnTo>
                <a:close/>
              </a:path>
              <a:path w="255904" h="389255">
                <a:moveTo>
                  <a:pt x="70175" y="316080"/>
                </a:moveTo>
                <a:lnTo>
                  <a:pt x="57403" y="320675"/>
                </a:lnTo>
                <a:lnTo>
                  <a:pt x="64897" y="341629"/>
                </a:lnTo>
                <a:lnTo>
                  <a:pt x="76112" y="337595"/>
                </a:lnTo>
                <a:lnTo>
                  <a:pt x="70175" y="316080"/>
                </a:lnTo>
                <a:close/>
              </a:path>
              <a:path w="255904" h="389255">
                <a:moveTo>
                  <a:pt x="76112" y="337595"/>
                </a:moveTo>
                <a:lnTo>
                  <a:pt x="64897" y="341629"/>
                </a:lnTo>
                <a:lnTo>
                  <a:pt x="77225" y="341629"/>
                </a:lnTo>
                <a:lnTo>
                  <a:pt x="76112" y="337595"/>
                </a:lnTo>
                <a:close/>
              </a:path>
              <a:path w="255904" h="389255">
                <a:moveTo>
                  <a:pt x="73855" y="314757"/>
                </a:moveTo>
                <a:lnTo>
                  <a:pt x="70175" y="316080"/>
                </a:lnTo>
                <a:lnTo>
                  <a:pt x="76112" y="337595"/>
                </a:lnTo>
                <a:lnTo>
                  <a:pt x="82550" y="335279"/>
                </a:lnTo>
                <a:lnTo>
                  <a:pt x="83312" y="335025"/>
                </a:lnTo>
                <a:lnTo>
                  <a:pt x="84074" y="334644"/>
                </a:lnTo>
                <a:lnTo>
                  <a:pt x="96138" y="327151"/>
                </a:lnTo>
                <a:lnTo>
                  <a:pt x="107187" y="319277"/>
                </a:lnTo>
                <a:lnTo>
                  <a:pt x="112167" y="315340"/>
                </a:lnTo>
                <a:lnTo>
                  <a:pt x="72898" y="315340"/>
                </a:lnTo>
                <a:lnTo>
                  <a:pt x="73855" y="314757"/>
                </a:lnTo>
                <a:close/>
              </a:path>
              <a:path w="255904" h="389255">
                <a:moveTo>
                  <a:pt x="75057" y="314325"/>
                </a:moveTo>
                <a:lnTo>
                  <a:pt x="73855" y="314757"/>
                </a:lnTo>
                <a:lnTo>
                  <a:pt x="72898" y="315340"/>
                </a:lnTo>
                <a:lnTo>
                  <a:pt x="75057" y="314325"/>
                </a:lnTo>
                <a:close/>
              </a:path>
              <a:path w="255904" h="389255">
                <a:moveTo>
                  <a:pt x="113452" y="314325"/>
                </a:moveTo>
                <a:lnTo>
                  <a:pt x="75057" y="314325"/>
                </a:lnTo>
                <a:lnTo>
                  <a:pt x="72898" y="315340"/>
                </a:lnTo>
                <a:lnTo>
                  <a:pt x="112167" y="315340"/>
                </a:lnTo>
                <a:lnTo>
                  <a:pt x="113452" y="314325"/>
                </a:lnTo>
                <a:close/>
              </a:path>
              <a:path w="255904" h="389255">
                <a:moveTo>
                  <a:pt x="233425" y="0"/>
                </a:moveTo>
                <a:lnTo>
                  <a:pt x="230250" y="47878"/>
                </a:lnTo>
                <a:lnTo>
                  <a:pt x="221487" y="94487"/>
                </a:lnTo>
                <a:lnTo>
                  <a:pt x="201929" y="154177"/>
                </a:lnTo>
                <a:lnTo>
                  <a:pt x="174751" y="208533"/>
                </a:lnTo>
                <a:lnTo>
                  <a:pt x="150240" y="244728"/>
                </a:lnTo>
                <a:lnTo>
                  <a:pt x="122936" y="276097"/>
                </a:lnTo>
                <a:lnTo>
                  <a:pt x="93472" y="301751"/>
                </a:lnTo>
                <a:lnTo>
                  <a:pt x="73855" y="314757"/>
                </a:lnTo>
                <a:lnTo>
                  <a:pt x="75057" y="314325"/>
                </a:lnTo>
                <a:lnTo>
                  <a:pt x="113452" y="314325"/>
                </a:lnTo>
                <a:lnTo>
                  <a:pt x="118110" y="310641"/>
                </a:lnTo>
                <a:lnTo>
                  <a:pt x="149098" y="280924"/>
                </a:lnTo>
                <a:lnTo>
                  <a:pt x="177419" y="245363"/>
                </a:lnTo>
                <a:lnTo>
                  <a:pt x="209423" y="191262"/>
                </a:lnTo>
                <a:lnTo>
                  <a:pt x="234061" y="131190"/>
                </a:lnTo>
                <a:lnTo>
                  <a:pt x="246887" y="83184"/>
                </a:lnTo>
                <a:lnTo>
                  <a:pt x="254126" y="33654"/>
                </a:lnTo>
                <a:lnTo>
                  <a:pt x="255524" y="634"/>
                </a:lnTo>
                <a:lnTo>
                  <a:pt x="233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xmlns="" id="{0E918A11-AD06-4C56-991A-13627E7D79C9}"/>
              </a:ext>
            </a:extLst>
          </p:cNvPr>
          <p:cNvSpPr/>
          <p:nvPr/>
        </p:nvSpPr>
        <p:spPr>
          <a:xfrm>
            <a:off x="6216714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xmlns="" id="{0F32EA1A-6617-4076-BAFC-3D5ADB6991C0}"/>
              </a:ext>
            </a:extLst>
          </p:cNvPr>
          <p:cNvSpPr/>
          <p:nvPr/>
        </p:nvSpPr>
        <p:spPr>
          <a:xfrm>
            <a:off x="6216714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xmlns="" id="{D2989F2B-F2B7-4797-8809-B0AA0A172DFB}"/>
              </a:ext>
            </a:extLst>
          </p:cNvPr>
          <p:cNvSpPr txBox="1"/>
          <p:nvPr/>
        </p:nvSpPr>
        <p:spPr>
          <a:xfrm>
            <a:off x="6279959" y="18438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xmlns="" id="{5AD56D59-A0FA-4E9D-9F28-A37BE0C7D747}"/>
              </a:ext>
            </a:extLst>
          </p:cNvPr>
          <p:cNvSpPr/>
          <p:nvPr/>
        </p:nvSpPr>
        <p:spPr>
          <a:xfrm>
            <a:off x="6292024" y="1652460"/>
            <a:ext cx="127000" cy="196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xmlns="" id="{AC6F4243-549E-4F8C-99B9-75CCCEB7478E}"/>
              </a:ext>
            </a:extLst>
          </p:cNvPr>
          <p:cNvSpPr/>
          <p:nvPr/>
        </p:nvSpPr>
        <p:spPr>
          <a:xfrm>
            <a:off x="6503988" y="1652207"/>
            <a:ext cx="255904" cy="389255"/>
          </a:xfrm>
          <a:custGeom>
            <a:avLst/>
            <a:gdLst/>
            <a:ahLst/>
            <a:cxnLst/>
            <a:rect l="l" t="t" r="r" b="b"/>
            <a:pathLst>
              <a:path w="255904" h="389255">
                <a:moveTo>
                  <a:pt x="56641" y="266572"/>
                </a:moveTo>
                <a:lnTo>
                  <a:pt x="0" y="347979"/>
                </a:lnTo>
                <a:lnTo>
                  <a:pt x="90297" y="389000"/>
                </a:lnTo>
                <a:lnTo>
                  <a:pt x="77274" y="341629"/>
                </a:lnTo>
                <a:lnTo>
                  <a:pt x="64897" y="341629"/>
                </a:lnTo>
                <a:lnTo>
                  <a:pt x="57530" y="320675"/>
                </a:lnTo>
                <a:lnTo>
                  <a:pt x="70256" y="316097"/>
                </a:lnTo>
                <a:lnTo>
                  <a:pt x="56641" y="266572"/>
                </a:lnTo>
                <a:close/>
              </a:path>
              <a:path w="255904" h="389255">
                <a:moveTo>
                  <a:pt x="70256" y="316097"/>
                </a:moveTo>
                <a:lnTo>
                  <a:pt x="57530" y="320675"/>
                </a:lnTo>
                <a:lnTo>
                  <a:pt x="64897" y="341629"/>
                </a:lnTo>
                <a:lnTo>
                  <a:pt x="76168" y="337604"/>
                </a:lnTo>
                <a:lnTo>
                  <a:pt x="70256" y="316097"/>
                </a:lnTo>
                <a:close/>
              </a:path>
              <a:path w="255904" h="389255">
                <a:moveTo>
                  <a:pt x="76168" y="337604"/>
                </a:moveTo>
                <a:lnTo>
                  <a:pt x="64897" y="341629"/>
                </a:lnTo>
                <a:lnTo>
                  <a:pt x="77274" y="341629"/>
                </a:lnTo>
                <a:lnTo>
                  <a:pt x="76168" y="337604"/>
                </a:lnTo>
                <a:close/>
              </a:path>
              <a:path w="255904" h="389255">
                <a:moveTo>
                  <a:pt x="73982" y="314757"/>
                </a:moveTo>
                <a:lnTo>
                  <a:pt x="70256" y="316097"/>
                </a:lnTo>
                <a:lnTo>
                  <a:pt x="76168" y="337604"/>
                </a:lnTo>
                <a:lnTo>
                  <a:pt x="82676" y="335279"/>
                </a:lnTo>
                <a:lnTo>
                  <a:pt x="83438" y="335025"/>
                </a:lnTo>
                <a:lnTo>
                  <a:pt x="84200" y="334644"/>
                </a:lnTo>
                <a:lnTo>
                  <a:pt x="96265" y="327151"/>
                </a:lnTo>
                <a:lnTo>
                  <a:pt x="107314" y="319277"/>
                </a:lnTo>
                <a:lnTo>
                  <a:pt x="112309" y="315340"/>
                </a:lnTo>
                <a:lnTo>
                  <a:pt x="73025" y="315340"/>
                </a:lnTo>
                <a:lnTo>
                  <a:pt x="73982" y="314757"/>
                </a:lnTo>
                <a:close/>
              </a:path>
              <a:path w="255904" h="389255">
                <a:moveTo>
                  <a:pt x="75184" y="314325"/>
                </a:moveTo>
                <a:lnTo>
                  <a:pt x="73982" y="314757"/>
                </a:lnTo>
                <a:lnTo>
                  <a:pt x="73025" y="315340"/>
                </a:lnTo>
                <a:lnTo>
                  <a:pt x="75184" y="314325"/>
                </a:lnTo>
                <a:close/>
              </a:path>
              <a:path w="255904" h="389255">
                <a:moveTo>
                  <a:pt x="113598" y="314325"/>
                </a:moveTo>
                <a:lnTo>
                  <a:pt x="75184" y="314325"/>
                </a:lnTo>
                <a:lnTo>
                  <a:pt x="73025" y="315340"/>
                </a:lnTo>
                <a:lnTo>
                  <a:pt x="112309" y="315340"/>
                </a:lnTo>
                <a:lnTo>
                  <a:pt x="113598" y="314325"/>
                </a:lnTo>
                <a:close/>
              </a:path>
              <a:path w="255904" h="389255">
                <a:moveTo>
                  <a:pt x="233425" y="0"/>
                </a:moveTo>
                <a:lnTo>
                  <a:pt x="230250" y="47878"/>
                </a:lnTo>
                <a:lnTo>
                  <a:pt x="221614" y="94487"/>
                </a:lnTo>
                <a:lnTo>
                  <a:pt x="201929" y="154177"/>
                </a:lnTo>
                <a:lnTo>
                  <a:pt x="174878" y="208533"/>
                </a:lnTo>
                <a:lnTo>
                  <a:pt x="150367" y="244728"/>
                </a:lnTo>
                <a:lnTo>
                  <a:pt x="123062" y="276097"/>
                </a:lnTo>
                <a:lnTo>
                  <a:pt x="93599" y="301878"/>
                </a:lnTo>
                <a:lnTo>
                  <a:pt x="73982" y="314757"/>
                </a:lnTo>
                <a:lnTo>
                  <a:pt x="75184" y="314325"/>
                </a:lnTo>
                <a:lnTo>
                  <a:pt x="113598" y="314325"/>
                </a:lnTo>
                <a:lnTo>
                  <a:pt x="118110" y="310768"/>
                </a:lnTo>
                <a:lnTo>
                  <a:pt x="149225" y="280924"/>
                </a:lnTo>
                <a:lnTo>
                  <a:pt x="177419" y="245363"/>
                </a:lnTo>
                <a:lnTo>
                  <a:pt x="209423" y="191262"/>
                </a:lnTo>
                <a:lnTo>
                  <a:pt x="234061" y="131190"/>
                </a:lnTo>
                <a:lnTo>
                  <a:pt x="247014" y="83184"/>
                </a:lnTo>
                <a:lnTo>
                  <a:pt x="254126" y="33654"/>
                </a:lnTo>
                <a:lnTo>
                  <a:pt x="255650" y="634"/>
                </a:lnTo>
                <a:lnTo>
                  <a:pt x="233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xmlns="" id="{9B66E44F-D10B-46D0-AE17-742E482D846E}"/>
              </a:ext>
            </a:extLst>
          </p:cNvPr>
          <p:cNvSpPr/>
          <p:nvPr/>
        </p:nvSpPr>
        <p:spPr>
          <a:xfrm>
            <a:off x="6994589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xmlns="" id="{8A0893BB-F284-4621-8F86-DDFCBB898CF8}"/>
              </a:ext>
            </a:extLst>
          </p:cNvPr>
          <p:cNvSpPr/>
          <p:nvPr/>
        </p:nvSpPr>
        <p:spPr>
          <a:xfrm>
            <a:off x="6994589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xmlns="" id="{89E421B1-CFCE-45C8-AB0D-844D114E9EF2}"/>
              </a:ext>
            </a:extLst>
          </p:cNvPr>
          <p:cNvSpPr txBox="1"/>
          <p:nvPr/>
        </p:nvSpPr>
        <p:spPr>
          <a:xfrm>
            <a:off x="7058089" y="18438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xmlns="" id="{B6521538-DC82-4F5E-B842-86614C4153D0}"/>
              </a:ext>
            </a:extLst>
          </p:cNvPr>
          <p:cNvSpPr/>
          <p:nvPr/>
        </p:nvSpPr>
        <p:spPr>
          <a:xfrm>
            <a:off x="7070280" y="1652460"/>
            <a:ext cx="127000" cy="196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xmlns="" id="{B76F94E1-2C93-4341-AB35-6C6A6AACAB6B}"/>
              </a:ext>
            </a:extLst>
          </p:cNvPr>
          <p:cNvSpPr/>
          <p:nvPr/>
        </p:nvSpPr>
        <p:spPr>
          <a:xfrm>
            <a:off x="7281863" y="1652207"/>
            <a:ext cx="255904" cy="389255"/>
          </a:xfrm>
          <a:custGeom>
            <a:avLst/>
            <a:gdLst/>
            <a:ahLst/>
            <a:cxnLst/>
            <a:rect l="l" t="t" r="r" b="b"/>
            <a:pathLst>
              <a:path w="255904" h="389255">
                <a:moveTo>
                  <a:pt x="56641" y="266572"/>
                </a:moveTo>
                <a:lnTo>
                  <a:pt x="0" y="347979"/>
                </a:lnTo>
                <a:lnTo>
                  <a:pt x="90297" y="389000"/>
                </a:lnTo>
                <a:lnTo>
                  <a:pt x="77274" y="341629"/>
                </a:lnTo>
                <a:lnTo>
                  <a:pt x="65024" y="341629"/>
                </a:lnTo>
                <a:lnTo>
                  <a:pt x="57530" y="320675"/>
                </a:lnTo>
                <a:lnTo>
                  <a:pt x="70256" y="316097"/>
                </a:lnTo>
                <a:lnTo>
                  <a:pt x="56641" y="266572"/>
                </a:lnTo>
                <a:close/>
              </a:path>
              <a:path w="255904" h="389255">
                <a:moveTo>
                  <a:pt x="70256" y="316097"/>
                </a:moveTo>
                <a:lnTo>
                  <a:pt x="57530" y="320675"/>
                </a:lnTo>
                <a:lnTo>
                  <a:pt x="65024" y="341629"/>
                </a:lnTo>
                <a:lnTo>
                  <a:pt x="76172" y="337619"/>
                </a:lnTo>
                <a:lnTo>
                  <a:pt x="70256" y="316097"/>
                </a:lnTo>
                <a:close/>
              </a:path>
              <a:path w="255904" h="389255">
                <a:moveTo>
                  <a:pt x="76172" y="337619"/>
                </a:moveTo>
                <a:lnTo>
                  <a:pt x="65024" y="341629"/>
                </a:lnTo>
                <a:lnTo>
                  <a:pt x="77274" y="341629"/>
                </a:lnTo>
                <a:lnTo>
                  <a:pt x="76172" y="337619"/>
                </a:lnTo>
                <a:close/>
              </a:path>
              <a:path w="255904" h="389255">
                <a:moveTo>
                  <a:pt x="73954" y="314767"/>
                </a:moveTo>
                <a:lnTo>
                  <a:pt x="70256" y="316097"/>
                </a:lnTo>
                <a:lnTo>
                  <a:pt x="76172" y="337619"/>
                </a:lnTo>
                <a:lnTo>
                  <a:pt x="82676" y="335279"/>
                </a:lnTo>
                <a:lnTo>
                  <a:pt x="112294" y="315340"/>
                </a:lnTo>
                <a:lnTo>
                  <a:pt x="73025" y="315340"/>
                </a:lnTo>
                <a:lnTo>
                  <a:pt x="73954" y="314767"/>
                </a:lnTo>
                <a:close/>
              </a:path>
              <a:path w="255904" h="389255">
                <a:moveTo>
                  <a:pt x="75184" y="314325"/>
                </a:moveTo>
                <a:lnTo>
                  <a:pt x="73954" y="314767"/>
                </a:lnTo>
                <a:lnTo>
                  <a:pt x="73025" y="315340"/>
                </a:lnTo>
                <a:lnTo>
                  <a:pt x="75184" y="314325"/>
                </a:lnTo>
                <a:close/>
              </a:path>
              <a:path w="255904" h="389255">
                <a:moveTo>
                  <a:pt x="113579" y="314325"/>
                </a:moveTo>
                <a:lnTo>
                  <a:pt x="75184" y="314325"/>
                </a:lnTo>
                <a:lnTo>
                  <a:pt x="73025" y="315340"/>
                </a:lnTo>
                <a:lnTo>
                  <a:pt x="112294" y="315340"/>
                </a:lnTo>
                <a:lnTo>
                  <a:pt x="113579" y="314325"/>
                </a:lnTo>
                <a:close/>
              </a:path>
              <a:path w="255904" h="389255">
                <a:moveTo>
                  <a:pt x="233425" y="0"/>
                </a:moveTo>
                <a:lnTo>
                  <a:pt x="230377" y="47878"/>
                </a:lnTo>
                <a:lnTo>
                  <a:pt x="221614" y="94487"/>
                </a:lnTo>
                <a:lnTo>
                  <a:pt x="202057" y="154177"/>
                </a:lnTo>
                <a:lnTo>
                  <a:pt x="174751" y="208533"/>
                </a:lnTo>
                <a:lnTo>
                  <a:pt x="150367" y="244728"/>
                </a:lnTo>
                <a:lnTo>
                  <a:pt x="123062" y="276097"/>
                </a:lnTo>
                <a:lnTo>
                  <a:pt x="93599" y="301751"/>
                </a:lnTo>
                <a:lnTo>
                  <a:pt x="73954" y="314767"/>
                </a:lnTo>
                <a:lnTo>
                  <a:pt x="75184" y="314325"/>
                </a:lnTo>
                <a:lnTo>
                  <a:pt x="113579" y="314325"/>
                </a:lnTo>
                <a:lnTo>
                  <a:pt x="118237" y="310641"/>
                </a:lnTo>
                <a:lnTo>
                  <a:pt x="149225" y="280924"/>
                </a:lnTo>
                <a:lnTo>
                  <a:pt x="177546" y="245363"/>
                </a:lnTo>
                <a:lnTo>
                  <a:pt x="209550" y="191262"/>
                </a:lnTo>
                <a:lnTo>
                  <a:pt x="234061" y="131190"/>
                </a:lnTo>
                <a:lnTo>
                  <a:pt x="247014" y="83184"/>
                </a:lnTo>
                <a:lnTo>
                  <a:pt x="254253" y="33654"/>
                </a:lnTo>
                <a:lnTo>
                  <a:pt x="255650" y="634"/>
                </a:lnTo>
                <a:lnTo>
                  <a:pt x="233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xmlns="" id="{E99B59B9-7FF2-48C3-AECD-ABB74AA12FF5}"/>
              </a:ext>
            </a:extLst>
          </p:cNvPr>
          <p:cNvSpPr/>
          <p:nvPr/>
        </p:nvSpPr>
        <p:spPr>
          <a:xfrm>
            <a:off x="7773988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6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6" y="274574"/>
                </a:lnTo>
                <a:lnTo>
                  <a:pt x="180692" y="267574"/>
                </a:lnTo>
                <a:lnTo>
                  <a:pt x="218410" y="248084"/>
                </a:lnTo>
                <a:lnTo>
                  <a:pt x="248167" y="218365"/>
                </a:lnTo>
                <a:lnTo>
                  <a:pt x="267688" y="180679"/>
                </a:lnTo>
                <a:lnTo>
                  <a:pt x="274700" y="137287"/>
                </a:lnTo>
                <a:lnTo>
                  <a:pt x="267688" y="93894"/>
                </a:lnTo>
                <a:lnTo>
                  <a:pt x="248167" y="56208"/>
                </a:lnTo>
                <a:lnTo>
                  <a:pt x="218410" y="26489"/>
                </a:lnTo>
                <a:lnTo>
                  <a:pt x="180692" y="6999"/>
                </a:lnTo>
                <a:lnTo>
                  <a:pt x="137286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xmlns="" id="{9CABF0C0-D362-4997-A6E5-5E55667DCA29}"/>
              </a:ext>
            </a:extLst>
          </p:cNvPr>
          <p:cNvSpPr/>
          <p:nvPr/>
        </p:nvSpPr>
        <p:spPr>
          <a:xfrm>
            <a:off x="7773988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6" y="0"/>
                </a:lnTo>
                <a:lnTo>
                  <a:pt x="180692" y="6999"/>
                </a:lnTo>
                <a:lnTo>
                  <a:pt x="218410" y="26489"/>
                </a:lnTo>
                <a:lnTo>
                  <a:pt x="248167" y="56208"/>
                </a:lnTo>
                <a:lnTo>
                  <a:pt x="267688" y="93894"/>
                </a:lnTo>
                <a:lnTo>
                  <a:pt x="274700" y="137287"/>
                </a:lnTo>
                <a:lnTo>
                  <a:pt x="267688" y="180679"/>
                </a:lnTo>
                <a:lnTo>
                  <a:pt x="248167" y="218365"/>
                </a:lnTo>
                <a:lnTo>
                  <a:pt x="218410" y="248084"/>
                </a:lnTo>
                <a:lnTo>
                  <a:pt x="180692" y="267574"/>
                </a:lnTo>
                <a:lnTo>
                  <a:pt x="137286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xmlns="" id="{602D3290-1EA6-403F-953F-F1B045CED16F}"/>
              </a:ext>
            </a:extLst>
          </p:cNvPr>
          <p:cNvSpPr txBox="1"/>
          <p:nvPr/>
        </p:nvSpPr>
        <p:spPr>
          <a:xfrm>
            <a:off x="7837488" y="18438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xmlns="" id="{6A3FF07E-8050-4BF8-88DA-4B02031D3239}"/>
              </a:ext>
            </a:extLst>
          </p:cNvPr>
          <p:cNvSpPr/>
          <p:nvPr/>
        </p:nvSpPr>
        <p:spPr>
          <a:xfrm>
            <a:off x="7849806" y="1652460"/>
            <a:ext cx="127000" cy="196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xmlns="" id="{EF69DE7A-038D-4A07-814A-054B73BFA309}"/>
              </a:ext>
            </a:extLst>
          </p:cNvPr>
          <p:cNvSpPr/>
          <p:nvPr/>
        </p:nvSpPr>
        <p:spPr>
          <a:xfrm>
            <a:off x="8061261" y="1652207"/>
            <a:ext cx="257810" cy="389255"/>
          </a:xfrm>
          <a:custGeom>
            <a:avLst/>
            <a:gdLst/>
            <a:ahLst/>
            <a:cxnLst/>
            <a:rect l="l" t="t" r="r" b="b"/>
            <a:pathLst>
              <a:path w="257809" h="389255">
                <a:moveTo>
                  <a:pt x="56896" y="266700"/>
                </a:moveTo>
                <a:lnTo>
                  <a:pt x="0" y="347979"/>
                </a:lnTo>
                <a:lnTo>
                  <a:pt x="90297" y="389254"/>
                </a:lnTo>
                <a:lnTo>
                  <a:pt x="77351" y="341756"/>
                </a:lnTo>
                <a:lnTo>
                  <a:pt x="65024" y="341756"/>
                </a:lnTo>
                <a:lnTo>
                  <a:pt x="57657" y="320801"/>
                </a:lnTo>
                <a:lnTo>
                  <a:pt x="70402" y="316256"/>
                </a:lnTo>
                <a:lnTo>
                  <a:pt x="56896" y="266700"/>
                </a:lnTo>
                <a:close/>
              </a:path>
              <a:path w="257809" h="389255">
                <a:moveTo>
                  <a:pt x="70402" y="316256"/>
                </a:moveTo>
                <a:lnTo>
                  <a:pt x="57657" y="320801"/>
                </a:lnTo>
                <a:lnTo>
                  <a:pt x="65024" y="341756"/>
                </a:lnTo>
                <a:lnTo>
                  <a:pt x="76259" y="337749"/>
                </a:lnTo>
                <a:lnTo>
                  <a:pt x="70402" y="316256"/>
                </a:lnTo>
                <a:close/>
              </a:path>
              <a:path w="257809" h="389255">
                <a:moveTo>
                  <a:pt x="76259" y="337749"/>
                </a:moveTo>
                <a:lnTo>
                  <a:pt x="65024" y="341756"/>
                </a:lnTo>
                <a:lnTo>
                  <a:pt x="77351" y="341756"/>
                </a:lnTo>
                <a:lnTo>
                  <a:pt x="76259" y="337749"/>
                </a:lnTo>
                <a:close/>
              </a:path>
              <a:path w="257809" h="389255">
                <a:moveTo>
                  <a:pt x="74631" y="314748"/>
                </a:moveTo>
                <a:lnTo>
                  <a:pt x="70402" y="316256"/>
                </a:lnTo>
                <a:lnTo>
                  <a:pt x="76259" y="337749"/>
                </a:lnTo>
                <a:lnTo>
                  <a:pt x="83184" y="335279"/>
                </a:lnTo>
                <a:lnTo>
                  <a:pt x="83947" y="335025"/>
                </a:lnTo>
                <a:lnTo>
                  <a:pt x="84708" y="334644"/>
                </a:lnTo>
                <a:lnTo>
                  <a:pt x="96900" y="327151"/>
                </a:lnTo>
                <a:lnTo>
                  <a:pt x="107950" y="319277"/>
                </a:lnTo>
                <a:lnTo>
                  <a:pt x="113062" y="315340"/>
                </a:lnTo>
                <a:lnTo>
                  <a:pt x="73659" y="315340"/>
                </a:lnTo>
                <a:lnTo>
                  <a:pt x="74631" y="314748"/>
                </a:lnTo>
                <a:close/>
              </a:path>
              <a:path w="257809" h="389255">
                <a:moveTo>
                  <a:pt x="75819" y="314325"/>
                </a:moveTo>
                <a:lnTo>
                  <a:pt x="74631" y="314748"/>
                </a:lnTo>
                <a:lnTo>
                  <a:pt x="73659" y="315340"/>
                </a:lnTo>
                <a:lnTo>
                  <a:pt x="75819" y="314325"/>
                </a:lnTo>
                <a:close/>
              </a:path>
              <a:path w="257809" h="389255">
                <a:moveTo>
                  <a:pt x="114381" y="314325"/>
                </a:moveTo>
                <a:lnTo>
                  <a:pt x="75819" y="314325"/>
                </a:lnTo>
                <a:lnTo>
                  <a:pt x="73659" y="315340"/>
                </a:lnTo>
                <a:lnTo>
                  <a:pt x="113062" y="315340"/>
                </a:lnTo>
                <a:lnTo>
                  <a:pt x="114381" y="314325"/>
                </a:lnTo>
                <a:close/>
              </a:path>
              <a:path w="257809" h="389255">
                <a:moveTo>
                  <a:pt x="235076" y="0"/>
                </a:moveTo>
                <a:lnTo>
                  <a:pt x="232028" y="47878"/>
                </a:lnTo>
                <a:lnTo>
                  <a:pt x="223139" y="94487"/>
                </a:lnTo>
                <a:lnTo>
                  <a:pt x="203453" y="154050"/>
                </a:lnTo>
                <a:lnTo>
                  <a:pt x="176022" y="208533"/>
                </a:lnTo>
                <a:lnTo>
                  <a:pt x="151510" y="244728"/>
                </a:lnTo>
                <a:lnTo>
                  <a:pt x="123951" y="276097"/>
                </a:lnTo>
                <a:lnTo>
                  <a:pt x="94360" y="301751"/>
                </a:lnTo>
                <a:lnTo>
                  <a:pt x="74631" y="314748"/>
                </a:lnTo>
                <a:lnTo>
                  <a:pt x="75819" y="314325"/>
                </a:lnTo>
                <a:lnTo>
                  <a:pt x="114381" y="314325"/>
                </a:lnTo>
                <a:lnTo>
                  <a:pt x="118999" y="310768"/>
                </a:lnTo>
                <a:lnTo>
                  <a:pt x="150114" y="280924"/>
                </a:lnTo>
                <a:lnTo>
                  <a:pt x="178561" y="245363"/>
                </a:lnTo>
                <a:lnTo>
                  <a:pt x="210820" y="191388"/>
                </a:lnTo>
                <a:lnTo>
                  <a:pt x="235711" y="131190"/>
                </a:lnTo>
                <a:lnTo>
                  <a:pt x="248539" y="83312"/>
                </a:lnTo>
                <a:lnTo>
                  <a:pt x="255904" y="33654"/>
                </a:lnTo>
                <a:lnTo>
                  <a:pt x="257301" y="634"/>
                </a:lnTo>
                <a:lnTo>
                  <a:pt x="2350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xmlns="" id="{6FFAC1AE-E81F-4B19-81FE-7F847650033A}"/>
              </a:ext>
            </a:extLst>
          </p:cNvPr>
          <p:cNvSpPr/>
          <p:nvPr/>
        </p:nvSpPr>
        <p:spPr>
          <a:xfrm>
            <a:off x="8553514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xmlns="" id="{EAF9EAC7-34A4-4B69-B6B2-55F6833CF901}"/>
              </a:ext>
            </a:extLst>
          </p:cNvPr>
          <p:cNvSpPr/>
          <p:nvPr/>
        </p:nvSpPr>
        <p:spPr>
          <a:xfrm>
            <a:off x="8553514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xmlns="" id="{335F2186-783B-4296-AB77-EB9A822EF4F4}"/>
              </a:ext>
            </a:extLst>
          </p:cNvPr>
          <p:cNvSpPr txBox="1"/>
          <p:nvPr/>
        </p:nvSpPr>
        <p:spPr>
          <a:xfrm>
            <a:off x="8617141" y="18438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xmlns="" id="{6532A902-2C28-46C2-9F8C-299DEB63CEE0}"/>
              </a:ext>
            </a:extLst>
          </p:cNvPr>
          <p:cNvSpPr/>
          <p:nvPr/>
        </p:nvSpPr>
        <p:spPr>
          <a:xfrm>
            <a:off x="8629332" y="1652460"/>
            <a:ext cx="127000" cy="196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xmlns="" id="{AC9D69AB-2702-4BA2-9999-59360E76DF6C}"/>
              </a:ext>
            </a:extLst>
          </p:cNvPr>
          <p:cNvSpPr/>
          <p:nvPr/>
        </p:nvSpPr>
        <p:spPr>
          <a:xfrm>
            <a:off x="8840788" y="1652207"/>
            <a:ext cx="257175" cy="389255"/>
          </a:xfrm>
          <a:custGeom>
            <a:avLst/>
            <a:gdLst/>
            <a:ahLst/>
            <a:cxnLst/>
            <a:rect l="l" t="t" r="r" b="b"/>
            <a:pathLst>
              <a:path w="257175" h="389255">
                <a:moveTo>
                  <a:pt x="56896" y="266700"/>
                </a:moveTo>
                <a:lnTo>
                  <a:pt x="0" y="347979"/>
                </a:lnTo>
                <a:lnTo>
                  <a:pt x="90297" y="389254"/>
                </a:lnTo>
                <a:lnTo>
                  <a:pt x="77351" y="341756"/>
                </a:lnTo>
                <a:lnTo>
                  <a:pt x="65024" y="341756"/>
                </a:lnTo>
                <a:lnTo>
                  <a:pt x="57657" y="320801"/>
                </a:lnTo>
                <a:lnTo>
                  <a:pt x="70402" y="316256"/>
                </a:lnTo>
                <a:lnTo>
                  <a:pt x="56896" y="266700"/>
                </a:lnTo>
                <a:close/>
              </a:path>
              <a:path w="257175" h="389255">
                <a:moveTo>
                  <a:pt x="70402" y="316256"/>
                </a:moveTo>
                <a:lnTo>
                  <a:pt x="57657" y="320801"/>
                </a:lnTo>
                <a:lnTo>
                  <a:pt x="65024" y="341756"/>
                </a:lnTo>
                <a:lnTo>
                  <a:pt x="76259" y="337749"/>
                </a:lnTo>
                <a:lnTo>
                  <a:pt x="70402" y="316256"/>
                </a:lnTo>
                <a:close/>
              </a:path>
              <a:path w="257175" h="389255">
                <a:moveTo>
                  <a:pt x="76259" y="337749"/>
                </a:moveTo>
                <a:lnTo>
                  <a:pt x="65024" y="341756"/>
                </a:lnTo>
                <a:lnTo>
                  <a:pt x="77351" y="341756"/>
                </a:lnTo>
                <a:lnTo>
                  <a:pt x="76259" y="337749"/>
                </a:lnTo>
                <a:close/>
              </a:path>
              <a:path w="257175" h="389255">
                <a:moveTo>
                  <a:pt x="74603" y="314758"/>
                </a:moveTo>
                <a:lnTo>
                  <a:pt x="70402" y="316256"/>
                </a:lnTo>
                <a:lnTo>
                  <a:pt x="76259" y="337749"/>
                </a:lnTo>
                <a:lnTo>
                  <a:pt x="83184" y="335279"/>
                </a:lnTo>
                <a:lnTo>
                  <a:pt x="83947" y="335025"/>
                </a:lnTo>
                <a:lnTo>
                  <a:pt x="84708" y="334644"/>
                </a:lnTo>
                <a:lnTo>
                  <a:pt x="96774" y="327151"/>
                </a:lnTo>
                <a:lnTo>
                  <a:pt x="107950" y="319277"/>
                </a:lnTo>
                <a:lnTo>
                  <a:pt x="113003" y="315340"/>
                </a:lnTo>
                <a:lnTo>
                  <a:pt x="73659" y="315340"/>
                </a:lnTo>
                <a:lnTo>
                  <a:pt x="74603" y="314758"/>
                </a:lnTo>
                <a:close/>
              </a:path>
              <a:path w="257175" h="389255">
                <a:moveTo>
                  <a:pt x="75819" y="314325"/>
                </a:moveTo>
                <a:lnTo>
                  <a:pt x="74603" y="314758"/>
                </a:lnTo>
                <a:lnTo>
                  <a:pt x="73659" y="315340"/>
                </a:lnTo>
                <a:lnTo>
                  <a:pt x="75819" y="314325"/>
                </a:lnTo>
                <a:close/>
              </a:path>
              <a:path w="257175" h="389255">
                <a:moveTo>
                  <a:pt x="114307" y="314325"/>
                </a:moveTo>
                <a:lnTo>
                  <a:pt x="75819" y="314325"/>
                </a:lnTo>
                <a:lnTo>
                  <a:pt x="73659" y="315340"/>
                </a:lnTo>
                <a:lnTo>
                  <a:pt x="113003" y="315340"/>
                </a:lnTo>
                <a:lnTo>
                  <a:pt x="114307" y="314325"/>
                </a:lnTo>
                <a:close/>
              </a:path>
              <a:path w="257175" h="389255">
                <a:moveTo>
                  <a:pt x="234950" y="0"/>
                </a:moveTo>
                <a:lnTo>
                  <a:pt x="231901" y="47878"/>
                </a:lnTo>
                <a:lnTo>
                  <a:pt x="223011" y="94487"/>
                </a:lnTo>
                <a:lnTo>
                  <a:pt x="203326" y="154050"/>
                </a:lnTo>
                <a:lnTo>
                  <a:pt x="176022" y="208533"/>
                </a:lnTo>
                <a:lnTo>
                  <a:pt x="151383" y="244728"/>
                </a:lnTo>
                <a:lnTo>
                  <a:pt x="123951" y="276097"/>
                </a:lnTo>
                <a:lnTo>
                  <a:pt x="94233" y="301751"/>
                </a:lnTo>
                <a:lnTo>
                  <a:pt x="74603" y="314758"/>
                </a:lnTo>
                <a:lnTo>
                  <a:pt x="75819" y="314325"/>
                </a:lnTo>
                <a:lnTo>
                  <a:pt x="114307" y="314325"/>
                </a:lnTo>
                <a:lnTo>
                  <a:pt x="118872" y="310768"/>
                </a:lnTo>
                <a:lnTo>
                  <a:pt x="150114" y="280924"/>
                </a:lnTo>
                <a:lnTo>
                  <a:pt x="178561" y="245363"/>
                </a:lnTo>
                <a:lnTo>
                  <a:pt x="210820" y="191388"/>
                </a:lnTo>
                <a:lnTo>
                  <a:pt x="235584" y="131190"/>
                </a:lnTo>
                <a:lnTo>
                  <a:pt x="248411" y="83312"/>
                </a:lnTo>
                <a:lnTo>
                  <a:pt x="255777" y="33654"/>
                </a:lnTo>
                <a:lnTo>
                  <a:pt x="257175" y="634"/>
                </a:lnTo>
                <a:lnTo>
                  <a:pt x="234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xmlns="" id="{66E0A4E8-5FBE-4A4F-B823-29EFD2E4ACAC}"/>
              </a:ext>
            </a:extLst>
          </p:cNvPr>
          <p:cNvSpPr/>
          <p:nvPr/>
        </p:nvSpPr>
        <p:spPr>
          <a:xfrm>
            <a:off x="9332913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6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6" y="274574"/>
                </a:lnTo>
                <a:lnTo>
                  <a:pt x="180692" y="267574"/>
                </a:lnTo>
                <a:lnTo>
                  <a:pt x="218410" y="248084"/>
                </a:lnTo>
                <a:lnTo>
                  <a:pt x="248167" y="218365"/>
                </a:lnTo>
                <a:lnTo>
                  <a:pt x="267688" y="180679"/>
                </a:lnTo>
                <a:lnTo>
                  <a:pt x="274700" y="137287"/>
                </a:lnTo>
                <a:lnTo>
                  <a:pt x="267688" y="93894"/>
                </a:lnTo>
                <a:lnTo>
                  <a:pt x="248167" y="56208"/>
                </a:lnTo>
                <a:lnTo>
                  <a:pt x="218410" y="26489"/>
                </a:lnTo>
                <a:lnTo>
                  <a:pt x="180692" y="6999"/>
                </a:lnTo>
                <a:lnTo>
                  <a:pt x="137286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xmlns="" id="{EC905FD6-5E26-4DE4-A9CF-A69891447BF3}"/>
              </a:ext>
            </a:extLst>
          </p:cNvPr>
          <p:cNvSpPr/>
          <p:nvPr/>
        </p:nvSpPr>
        <p:spPr>
          <a:xfrm>
            <a:off x="9332913" y="1862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6" y="0"/>
                </a:lnTo>
                <a:lnTo>
                  <a:pt x="180692" y="6999"/>
                </a:lnTo>
                <a:lnTo>
                  <a:pt x="218410" y="26489"/>
                </a:lnTo>
                <a:lnTo>
                  <a:pt x="248167" y="56208"/>
                </a:lnTo>
                <a:lnTo>
                  <a:pt x="267688" y="93894"/>
                </a:lnTo>
                <a:lnTo>
                  <a:pt x="274700" y="137287"/>
                </a:lnTo>
                <a:lnTo>
                  <a:pt x="267688" y="180679"/>
                </a:lnTo>
                <a:lnTo>
                  <a:pt x="248167" y="218365"/>
                </a:lnTo>
                <a:lnTo>
                  <a:pt x="218410" y="248084"/>
                </a:lnTo>
                <a:lnTo>
                  <a:pt x="180692" y="267574"/>
                </a:lnTo>
                <a:lnTo>
                  <a:pt x="137286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xmlns="" id="{0EC0F35F-C164-4561-B101-6B99649C0EA1}"/>
              </a:ext>
            </a:extLst>
          </p:cNvPr>
          <p:cNvSpPr txBox="1"/>
          <p:nvPr/>
        </p:nvSpPr>
        <p:spPr>
          <a:xfrm>
            <a:off x="9396794" y="18438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xmlns="" id="{8B18BAE5-7D12-4B15-8A91-89293C50F708}"/>
              </a:ext>
            </a:extLst>
          </p:cNvPr>
          <p:cNvSpPr/>
          <p:nvPr/>
        </p:nvSpPr>
        <p:spPr>
          <a:xfrm>
            <a:off x="9408731" y="1652460"/>
            <a:ext cx="127000" cy="1969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xmlns="" id="{E4C9F044-0A8A-480F-AC64-FF5B1221DDEF}"/>
              </a:ext>
            </a:extLst>
          </p:cNvPr>
          <p:cNvSpPr/>
          <p:nvPr/>
        </p:nvSpPr>
        <p:spPr>
          <a:xfrm>
            <a:off x="9620314" y="1652207"/>
            <a:ext cx="257175" cy="389255"/>
          </a:xfrm>
          <a:custGeom>
            <a:avLst/>
            <a:gdLst/>
            <a:ahLst/>
            <a:cxnLst/>
            <a:rect l="l" t="t" r="r" b="b"/>
            <a:pathLst>
              <a:path w="257175" h="389255">
                <a:moveTo>
                  <a:pt x="56896" y="266700"/>
                </a:moveTo>
                <a:lnTo>
                  <a:pt x="0" y="347979"/>
                </a:lnTo>
                <a:lnTo>
                  <a:pt x="90170" y="389254"/>
                </a:lnTo>
                <a:lnTo>
                  <a:pt x="77274" y="341756"/>
                </a:lnTo>
                <a:lnTo>
                  <a:pt x="65024" y="341756"/>
                </a:lnTo>
                <a:lnTo>
                  <a:pt x="57530" y="320801"/>
                </a:lnTo>
                <a:lnTo>
                  <a:pt x="70344" y="316232"/>
                </a:lnTo>
                <a:lnTo>
                  <a:pt x="56896" y="266700"/>
                </a:lnTo>
                <a:close/>
              </a:path>
              <a:path w="257175" h="389255">
                <a:moveTo>
                  <a:pt x="70344" y="316232"/>
                </a:moveTo>
                <a:lnTo>
                  <a:pt x="57530" y="320801"/>
                </a:lnTo>
                <a:lnTo>
                  <a:pt x="65024" y="341756"/>
                </a:lnTo>
                <a:lnTo>
                  <a:pt x="76192" y="337773"/>
                </a:lnTo>
                <a:lnTo>
                  <a:pt x="70344" y="316232"/>
                </a:lnTo>
                <a:close/>
              </a:path>
              <a:path w="257175" h="389255">
                <a:moveTo>
                  <a:pt x="76192" y="337773"/>
                </a:moveTo>
                <a:lnTo>
                  <a:pt x="65024" y="341756"/>
                </a:lnTo>
                <a:lnTo>
                  <a:pt x="77274" y="341756"/>
                </a:lnTo>
                <a:lnTo>
                  <a:pt x="76192" y="337773"/>
                </a:lnTo>
                <a:close/>
              </a:path>
              <a:path w="257175" h="389255">
                <a:moveTo>
                  <a:pt x="74504" y="314748"/>
                </a:moveTo>
                <a:lnTo>
                  <a:pt x="70344" y="316232"/>
                </a:lnTo>
                <a:lnTo>
                  <a:pt x="76192" y="337773"/>
                </a:lnTo>
                <a:lnTo>
                  <a:pt x="83184" y="335279"/>
                </a:lnTo>
                <a:lnTo>
                  <a:pt x="112935" y="315340"/>
                </a:lnTo>
                <a:lnTo>
                  <a:pt x="73532" y="315340"/>
                </a:lnTo>
                <a:lnTo>
                  <a:pt x="74504" y="314748"/>
                </a:lnTo>
                <a:close/>
              </a:path>
              <a:path w="257175" h="389255">
                <a:moveTo>
                  <a:pt x="75692" y="314325"/>
                </a:moveTo>
                <a:lnTo>
                  <a:pt x="74504" y="314748"/>
                </a:lnTo>
                <a:lnTo>
                  <a:pt x="73532" y="315340"/>
                </a:lnTo>
                <a:lnTo>
                  <a:pt x="75692" y="314325"/>
                </a:lnTo>
                <a:close/>
              </a:path>
              <a:path w="257175" h="389255">
                <a:moveTo>
                  <a:pt x="114254" y="314325"/>
                </a:moveTo>
                <a:lnTo>
                  <a:pt x="75692" y="314325"/>
                </a:lnTo>
                <a:lnTo>
                  <a:pt x="73532" y="315340"/>
                </a:lnTo>
                <a:lnTo>
                  <a:pt x="112935" y="315340"/>
                </a:lnTo>
                <a:lnTo>
                  <a:pt x="114254" y="314325"/>
                </a:lnTo>
                <a:close/>
              </a:path>
              <a:path w="257175" h="389255">
                <a:moveTo>
                  <a:pt x="234950" y="0"/>
                </a:moveTo>
                <a:lnTo>
                  <a:pt x="231775" y="47878"/>
                </a:lnTo>
                <a:lnTo>
                  <a:pt x="223012" y="94487"/>
                </a:lnTo>
                <a:lnTo>
                  <a:pt x="203326" y="154050"/>
                </a:lnTo>
                <a:lnTo>
                  <a:pt x="175895" y="208533"/>
                </a:lnTo>
                <a:lnTo>
                  <a:pt x="151383" y="244728"/>
                </a:lnTo>
                <a:lnTo>
                  <a:pt x="123825" y="276097"/>
                </a:lnTo>
                <a:lnTo>
                  <a:pt x="94233" y="301751"/>
                </a:lnTo>
                <a:lnTo>
                  <a:pt x="74504" y="314748"/>
                </a:lnTo>
                <a:lnTo>
                  <a:pt x="75692" y="314325"/>
                </a:lnTo>
                <a:lnTo>
                  <a:pt x="114254" y="314325"/>
                </a:lnTo>
                <a:lnTo>
                  <a:pt x="118872" y="310768"/>
                </a:lnTo>
                <a:lnTo>
                  <a:pt x="150114" y="280924"/>
                </a:lnTo>
                <a:lnTo>
                  <a:pt x="178434" y="245363"/>
                </a:lnTo>
                <a:lnTo>
                  <a:pt x="210693" y="191388"/>
                </a:lnTo>
                <a:lnTo>
                  <a:pt x="235457" y="131190"/>
                </a:lnTo>
                <a:lnTo>
                  <a:pt x="248284" y="83312"/>
                </a:lnTo>
                <a:lnTo>
                  <a:pt x="255650" y="33654"/>
                </a:lnTo>
                <a:lnTo>
                  <a:pt x="257048" y="634"/>
                </a:lnTo>
                <a:lnTo>
                  <a:pt x="234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6" name="object 46">
            <a:extLst>
              <a:ext uri="{FF2B5EF4-FFF2-40B4-BE49-F238E27FC236}">
                <a16:creationId xmlns:a16="http://schemas.microsoft.com/office/drawing/2014/main" xmlns="" id="{101380B3-D556-4003-85BC-2DE0FF6C5216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2311400"/>
          <a:ext cx="623569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object 47">
            <a:extLst>
              <a:ext uri="{FF2B5EF4-FFF2-40B4-BE49-F238E27FC236}">
                <a16:creationId xmlns:a16="http://schemas.microsoft.com/office/drawing/2014/main" xmlns="" id="{E7EEF94C-C1D7-4830-9EDC-F349D0A55E13}"/>
              </a:ext>
            </a:extLst>
          </p:cNvPr>
          <p:cNvSpPr/>
          <p:nvPr/>
        </p:nvSpPr>
        <p:spPr>
          <a:xfrm>
            <a:off x="3879914" y="2878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137287" y="0"/>
                </a:moveTo>
                <a:lnTo>
                  <a:pt x="93894" y="6950"/>
                </a:lnTo>
                <a:lnTo>
                  <a:pt x="56208" y="26434"/>
                </a:lnTo>
                <a:lnTo>
                  <a:pt x="26470" y="56208"/>
                </a:lnTo>
                <a:lnTo>
                  <a:pt x="6997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68" y="93882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xmlns="" id="{81703216-F5F6-46E6-AC92-056BFB263878}"/>
              </a:ext>
            </a:extLst>
          </p:cNvPr>
          <p:cNvSpPr/>
          <p:nvPr/>
        </p:nvSpPr>
        <p:spPr>
          <a:xfrm>
            <a:off x="3879914" y="2878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0" y="137287"/>
                </a:moveTo>
                <a:lnTo>
                  <a:pt x="6999" y="93882"/>
                </a:lnTo>
                <a:lnTo>
                  <a:pt x="26489" y="56171"/>
                </a:lnTo>
                <a:lnTo>
                  <a:pt x="56208" y="26434"/>
                </a:lnTo>
                <a:lnTo>
                  <a:pt x="93894" y="6950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xmlns="" id="{1BB700B5-A324-4E75-AD69-75BC42D248F6}"/>
              </a:ext>
            </a:extLst>
          </p:cNvPr>
          <p:cNvSpPr txBox="1"/>
          <p:nvPr/>
        </p:nvSpPr>
        <p:spPr>
          <a:xfrm>
            <a:off x="3948748" y="2876867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xmlns="" id="{AF685A43-EA18-49D0-A266-EC3FA996AFC4}"/>
              </a:ext>
            </a:extLst>
          </p:cNvPr>
          <p:cNvSpPr/>
          <p:nvPr/>
        </p:nvSpPr>
        <p:spPr>
          <a:xfrm>
            <a:off x="3954843" y="2668588"/>
            <a:ext cx="127000" cy="1968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xmlns="" id="{51B4C12B-509C-401A-9ED7-4B2E7C322E6E}"/>
              </a:ext>
            </a:extLst>
          </p:cNvPr>
          <p:cNvSpPr/>
          <p:nvPr/>
        </p:nvSpPr>
        <p:spPr>
          <a:xfrm>
            <a:off x="4167188" y="2667953"/>
            <a:ext cx="643255" cy="408305"/>
          </a:xfrm>
          <a:custGeom>
            <a:avLst/>
            <a:gdLst/>
            <a:ahLst/>
            <a:cxnLst/>
            <a:rect l="l" t="t" r="r" b="b"/>
            <a:pathLst>
              <a:path w="643254" h="408304">
                <a:moveTo>
                  <a:pt x="73279" y="281432"/>
                </a:moveTo>
                <a:lnTo>
                  <a:pt x="0" y="348234"/>
                </a:lnTo>
                <a:lnTo>
                  <a:pt x="78993" y="408305"/>
                </a:lnTo>
                <a:lnTo>
                  <a:pt x="76659" y="356488"/>
                </a:lnTo>
                <a:lnTo>
                  <a:pt x="64135" y="356488"/>
                </a:lnTo>
                <a:lnTo>
                  <a:pt x="62737" y="334263"/>
                </a:lnTo>
                <a:lnTo>
                  <a:pt x="75622" y="333466"/>
                </a:lnTo>
                <a:lnTo>
                  <a:pt x="73279" y="281432"/>
                </a:lnTo>
                <a:close/>
              </a:path>
              <a:path w="643254" h="408304">
                <a:moveTo>
                  <a:pt x="75622" y="333466"/>
                </a:moveTo>
                <a:lnTo>
                  <a:pt x="62737" y="334263"/>
                </a:lnTo>
                <a:lnTo>
                  <a:pt x="64135" y="356488"/>
                </a:lnTo>
                <a:lnTo>
                  <a:pt x="76623" y="355689"/>
                </a:lnTo>
                <a:lnTo>
                  <a:pt x="75622" y="333466"/>
                </a:lnTo>
                <a:close/>
              </a:path>
              <a:path w="643254" h="408304">
                <a:moveTo>
                  <a:pt x="76623" y="355689"/>
                </a:moveTo>
                <a:lnTo>
                  <a:pt x="64135" y="356488"/>
                </a:lnTo>
                <a:lnTo>
                  <a:pt x="76659" y="356488"/>
                </a:lnTo>
                <a:lnTo>
                  <a:pt x="76623" y="355689"/>
                </a:lnTo>
                <a:close/>
              </a:path>
              <a:path w="643254" h="408304">
                <a:moveTo>
                  <a:pt x="620776" y="0"/>
                </a:moveTo>
                <a:lnTo>
                  <a:pt x="613028" y="46355"/>
                </a:lnTo>
                <a:lnTo>
                  <a:pt x="591058" y="91694"/>
                </a:lnTo>
                <a:lnTo>
                  <a:pt x="555625" y="135889"/>
                </a:lnTo>
                <a:lnTo>
                  <a:pt x="525272" y="164592"/>
                </a:lnTo>
                <a:lnTo>
                  <a:pt x="489965" y="191897"/>
                </a:lnTo>
                <a:lnTo>
                  <a:pt x="450341" y="217678"/>
                </a:lnTo>
                <a:lnTo>
                  <a:pt x="406526" y="241808"/>
                </a:lnTo>
                <a:lnTo>
                  <a:pt x="359410" y="263779"/>
                </a:lnTo>
                <a:lnTo>
                  <a:pt x="309117" y="283337"/>
                </a:lnTo>
                <a:lnTo>
                  <a:pt x="256412" y="300228"/>
                </a:lnTo>
                <a:lnTo>
                  <a:pt x="201422" y="314325"/>
                </a:lnTo>
                <a:lnTo>
                  <a:pt x="144906" y="325247"/>
                </a:lnTo>
                <a:lnTo>
                  <a:pt x="87375" y="332739"/>
                </a:lnTo>
                <a:lnTo>
                  <a:pt x="75622" y="333466"/>
                </a:lnTo>
                <a:lnTo>
                  <a:pt x="76623" y="355689"/>
                </a:lnTo>
                <a:lnTo>
                  <a:pt x="119506" y="351409"/>
                </a:lnTo>
                <a:lnTo>
                  <a:pt x="177926" y="341884"/>
                </a:lnTo>
                <a:lnTo>
                  <a:pt x="234950" y="329057"/>
                </a:lnTo>
                <a:lnTo>
                  <a:pt x="290067" y="313182"/>
                </a:lnTo>
                <a:lnTo>
                  <a:pt x="342900" y="294386"/>
                </a:lnTo>
                <a:lnTo>
                  <a:pt x="393064" y="273050"/>
                </a:lnTo>
                <a:lnTo>
                  <a:pt x="439927" y="249174"/>
                </a:lnTo>
                <a:lnTo>
                  <a:pt x="483108" y="223393"/>
                </a:lnTo>
                <a:lnTo>
                  <a:pt x="522224" y="195580"/>
                </a:lnTo>
                <a:lnTo>
                  <a:pt x="556767" y="166116"/>
                </a:lnTo>
                <a:lnTo>
                  <a:pt x="586232" y="135128"/>
                </a:lnTo>
                <a:lnTo>
                  <a:pt x="610108" y="102870"/>
                </a:lnTo>
                <a:lnTo>
                  <a:pt x="634491" y="52324"/>
                </a:lnTo>
                <a:lnTo>
                  <a:pt x="642874" y="1270"/>
                </a:lnTo>
                <a:lnTo>
                  <a:pt x="620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xmlns="" id="{39DB090D-F75B-4608-B77A-BE3FB479BC85}"/>
              </a:ext>
            </a:extLst>
          </p:cNvPr>
          <p:cNvSpPr/>
          <p:nvPr/>
        </p:nvSpPr>
        <p:spPr>
          <a:xfrm>
            <a:off x="5437188" y="2878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37287" y="0"/>
                </a:moveTo>
                <a:lnTo>
                  <a:pt x="93894" y="6950"/>
                </a:lnTo>
                <a:lnTo>
                  <a:pt x="56208" y="26434"/>
                </a:lnTo>
                <a:lnTo>
                  <a:pt x="26470" y="56208"/>
                </a:lnTo>
                <a:lnTo>
                  <a:pt x="6997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92" y="267574"/>
                </a:lnTo>
                <a:lnTo>
                  <a:pt x="218410" y="248084"/>
                </a:lnTo>
                <a:lnTo>
                  <a:pt x="248167" y="218365"/>
                </a:lnTo>
                <a:lnTo>
                  <a:pt x="267688" y="180679"/>
                </a:lnTo>
                <a:lnTo>
                  <a:pt x="274700" y="137287"/>
                </a:lnTo>
                <a:lnTo>
                  <a:pt x="267682" y="93882"/>
                </a:lnTo>
                <a:lnTo>
                  <a:pt x="248167" y="56208"/>
                </a:lnTo>
                <a:lnTo>
                  <a:pt x="218410" y="26489"/>
                </a:lnTo>
                <a:lnTo>
                  <a:pt x="180692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xmlns="" id="{6B957B0B-6129-4637-8540-306AFB0EA49B}"/>
              </a:ext>
            </a:extLst>
          </p:cNvPr>
          <p:cNvSpPr/>
          <p:nvPr/>
        </p:nvSpPr>
        <p:spPr>
          <a:xfrm>
            <a:off x="5437188" y="2878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137287"/>
                </a:moveTo>
                <a:lnTo>
                  <a:pt x="6999" y="93882"/>
                </a:lnTo>
                <a:lnTo>
                  <a:pt x="26489" y="56171"/>
                </a:lnTo>
                <a:lnTo>
                  <a:pt x="56208" y="26434"/>
                </a:lnTo>
                <a:lnTo>
                  <a:pt x="93894" y="6950"/>
                </a:lnTo>
                <a:lnTo>
                  <a:pt x="137287" y="0"/>
                </a:lnTo>
                <a:lnTo>
                  <a:pt x="180692" y="6999"/>
                </a:lnTo>
                <a:lnTo>
                  <a:pt x="218410" y="26489"/>
                </a:lnTo>
                <a:lnTo>
                  <a:pt x="248167" y="56208"/>
                </a:lnTo>
                <a:lnTo>
                  <a:pt x="267688" y="93894"/>
                </a:lnTo>
                <a:lnTo>
                  <a:pt x="274700" y="137287"/>
                </a:lnTo>
                <a:lnTo>
                  <a:pt x="267688" y="180679"/>
                </a:lnTo>
                <a:lnTo>
                  <a:pt x="248167" y="218365"/>
                </a:lnTo>
                <a:lnTo>
                  <a:pt x="218410" y="248084"/>
                </a:lnTo>
                <a:lnTo>
                  <a:pt x="180692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xmlns="" id="{FB95952C-3BF0-4A87-9F92-458793C78134}"/>
              </a:ext>
            </a:extLst>
          </p:cNvPr>
          <p:cNvSpPr txBox="1"/>
          <p:nvPr/>
        </p:nvSpPr>
        <p:spPr>
          <a:xfrm>
            <a:off x="5500560" y="28601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xmlns="" id="{BF6E8793-12AC-46A7-9D86-C72FFE73E254}"/>
              </a:ext>
            </a:extLst>
          </p:cNvPr>
          <p:cNvSpPr/>
          <p:nvPr/>
        </p:nvSpPr>
        <p:spPr>
          <a:xfrm>
            <a:off x="5512626" y="2668588"/>
            <a:ext cx="127000" cy="1968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xmlns="" id="{87EC2040-7D98-43FC-B3E5-2796A632CE0B}"/>
              </a:ext>
            </a:extLst>
          </p:cNvPr>
          <p:cNvSpPr/>
          <p:nvPr/>
        </p:nvSpPr>
        <p:spPr>
          <a:xfrm>
            <a:off x="5724589" y="2667953"/>
            <a:ext cx="644525" cy="408305"/>
          </a:xfrm>
          <a:custGeom>
            <a:avLst/>
            <a:gdLst/>
            <a:ahLst/>
            <a:cxnLst/>
            <a:rect l="l" t="t" r="r" b="b"/>
            <a:pathLst>
              <a:path w="644525" h="408304">
                <a:moveTo>
                  <a:pt x="73278" y="281432"/>
                </a:moveTo>
                <a:lnTo>
                  <a:pt x="0" y="348234"/>
                </a:lnTo>
                <a:lnTo>
                  <a:pt x="78994" y="408305"/>
                </a:lnTo>
                <a:lnTo>
                  <a:pt x="76659" y="356488"/>
                </a:lnTo>
                <a:lnTo>
                  <a:pt x="64135" y="356488"/>
                </a:lnTo>
                <a:lnTo>
                  <a:pt x="62737" y="334391"/>
                </a:lnTo>
                <a:lnTo>
                  <a:pt x="75625" y="333531"/>
                </a:lnTo>
                <a:lnTo>
                  <a:pt x="73278" y="281432"/>
                </a:lnTo>
                <a:close/>
              </a:path>
              <a:path w="644525" h="408304">
                <a:moveTo>
                  <a:pt x="75625" y="333531"/>
                </a:moveTo>
                <a:lnTo>
                  <a:pt x="62737" y="334391"/>
                </a:lnTo>
                <a:lnTo>
                  <a:pt x="64135" y="356488"/>
                </a:lnTo>
                <a:lnTo>
                  <a:pt x="76624" y="355693"/>
                </a:lnTo>
                <a:lnTo>
                  <a:pt x="75625" y="333531"/>
                </a:lnTo>
                <a:close/>
              </a:path>
              <a:path w="644525" h="408304">
                <a:moveTo>
                  <a:pt x="76624" y="355693"/>
                </a:moveTo>
                <a:lnTo>
                  <a:pt x="64135" y="356488"/>
                </a:lnTo>
                <a:lnTo>
                  <a:pt x="76659" y="356488"/>
                </a:lnTo>
                <a:lnTo>
                  <a:pt x="76624" y="355693"/>
                </a:lnTo>
                <a:close/>
              </a:path>
              <a:path w="644525" h="408304">
                <a:moveTo>
                  <a:pt x="622300" y="0"/>
                </a:moveTo>
                <a:lnTo>
                  <a:pt x="614552" y="46355"/>
                </a:lnTo>
                <a:lnTo>
                  <a:pt x="592454" y="91694"/>
                </a:lnTo>
                <a:lnTo>
                  <a:pt x="557022" y="135889"/>
                </a:lnTo>
                <a:lnTo>
                  <a:pt x="526541" y="164592"/>
                </a:lnTo>
                <a:lnTo>
                  <a:pt x="491236" y="191897"/>
                </a:lnTo>
                <a:lnTo>
                  <a:pt x="451358" y="217678"/>
                </a:lnTo>
                <a:lnTo>
                  <a:pt x="407543" y="241808"/>
                </a:lnTo>
                <a:lnTo>
                  <a:pt x="360172" y="263779"/>
                </a:lnTo>
                <a:lnTo>
                  <a:pt x="309879" y="283337"/>
                </a:lnTo>
                <a:lnTo>
                  <a:pt x="256921" y="300228"/>
                </a:lnTo>
                <a:lnTo>
                  <a:pt x="201929" y="314325"/>
                </a:lnTo>
                <a:lnTo>
                  <a:pt x="145287" y="325247"/>
                </a:lnTo>
                <a:lnTo>
                  <a:pt x="87502" y="332739"/>
                </a:lnTo>
                <a:lnTo>
                  <a:pt x="75625" y="333531"/>
                </a:lnTo>
                <a:lnTo>
                  <a:pt x="76624" y="355693"/>
                </a:lnTo>
                <a:lnTo>
                  <a:pt x="119634" y="351409"/>
                </a:lnTo>
                <a:lnTo>
                  <a:pt x="178308" y="341884"/>
                </a:lnTo>
                <a:lnTo>
                  <a:pt x="235458" y="329057"/>
                </a:lnTo>
                <a:lnTo>
                  <a:pt x="290829" y="313182"/>
                </a:lnTo>
                <a:lnTo>
                  <a:pt x="343662" y="294386"/>
                </a:lnTo>
                <a:lnTo>
                  <a:pt x="393953" y="273050"/>
                </a:lnTo>
                <a:lnTo>
                  <a:pt x="440944" y="249174"/>
                </a:lnTo>
                <a:lnTo>
                  <a:pt x="484250" y="223393"/>
                </a:lnTo>
                <a:lnTo>
                  <a:pt x="523494" y="195580"/>
                </a:lnTo>
                <a:lnTo>
                  <a:pt x="558038" y="166116"/>
                </a:lnTo>
                <a:lnTo>
                  <a:pt x="587628" y="135128"/>
                </a:lnTo>
                <a:lnTo>
                  <a:pt x="611632" y="102870"/>
                </a:lnTo>
                <a:lnTo>
                  <a:pt x="636015" y="52324"/>
                </a:lnTo>
                <a:lnTo>
                  <a:pt x="644525" y="1270"/>
                </a:lnTo>
                <a:lnTo>
                  <a:pt x="622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xmlns="" id="{60A3DC59-941A-40CB-925E-2D05A1CD6422}"/>
              </a:ext>
            </a:extLst>
          </p:cNvPr>
          <p:cNvSpPr/>
          <p:nvPr/>
        </p:nvSpPr>
        <p:spPr>
          <a:xfrm>
            <a:off x="6994589" y="2878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37287" y="0"/>
                </a:moveTo>
                <a:lnTo>
                  <a:pt x="93894" y="6950"/>
                </a:lnTo>
                <a:lnTo>
                  <a:pt x="56208" y="26434"/>
                </a:lnTo>
                <a:lnTo>
                  <a:pt x="26470" y="56208"/>
                </a:lnTo>
                <a:lnTo>
                  <a:pt x="6997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68" y="93882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xmlns="" id="{0D5172B2-49D0-4295-A650-5AF55220280E}"/>
              </a:ext>
            </a:extLst>
          </p:cNvPr>
          <p:cNvSpPr/>
          <p:nvPr/>
        </p:nvSpPr>
        <p:spPr>
          <a:xfrm>
            <a:off x="6994589" y="2878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137287"/>
                </a:moveTo>
                <a:lnTo>
                  <a:pt x="6999" y="93882"/>
                </a:lnTo>
                <a:lnTo>
                  <a:pt x="26489" y="56171"/>
                </a:lnTo>
                <a:lnTo>
                  <a:pt x="56208" y="26434"/>
                </a:lnTo>
                <a:lnTo>
                  <a:pt x="93894" y="6950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xmlns="" id="{D390711F-383D-40CC-8232-C4062DC4EDFB}"/>
              </a:ext>
            </a:extLst>
          </p:cNvPr>
          <p:cNvSpPr txBox="1"/>
          <p:nvPr/>
        </p:nvSpPr>
        <p:spPr>
          <a:xfrm>
            <a:off x="7058089" y="28601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xmlns="" id="{E50263A9-9C03-4093-AC6C-F369CFEE2342}"/>
              </a:ext>
            </a:extLst>
          </p:cNvPr>
          <p:cNvSpPr/>
          <p:nvPr/>
        </p:nvSpPr>
        <p:spPr>
          <a:xfrm>
            <a:off x="7070280" y="2668460"/>
            <a:ext cx="127000" cy="1969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xmlns="" id="{F6E3BA35-A766-4D93-BA4C-2696D19DA948}"/>
              </a:ext>
            </a:extLst>
          </p:cNvPr>
          <p:cNvSpPr/>
          <p:nvPr/>
        </p:nvSpPr>
        <p:spPr>
          <a:xfrm>
            <a:off x="7281863" y="2667953"/>
            <a:ext cx="646430" cy="408305"/>
          </a:xfrm>
          <a:custGeom>
            <a:avLst/>
            <a:gdLst/>
            <a:ahLst/>
            <a:cxnLst/>
            <a:rect l="l" t="t" r="r" b="b"/>
            <a:pathLst>
              <a:path w="646429" h="408304">
                <a:moveTo>
                  <a:pt x="73278" y="281432"/>
                </a:moveTo>
                <a:lnTo>
                  <a:pt x="0" y="348234"/>
                </a:lnTo>
                <a:lnTo>
                  <a:pt x="78994" y="408305"/>
                </a:lnTo>
                <a:lnTo>
                  <a:pt x="76659" y="356488"/>
                </a:lnTo>
                <a:lnTo>
                  <a:pt x="64135" y="356488"/>
                </a:lnTo>
                <a:lnTo>
                  <a:pt x="62737" y="334391"/>
                </a:lnTo>
                <a:lnTo>
                  <a:pt x="75626" y="333540"/>
                </a:lnTo>
                <a:lnTo>
                  <a:pt x="73278" y="281432"/>
                </a:lnTo>
                <a:close/>
              </a:path>
              <a:path w="646429" h="408304">
                <a:moveTo>
                  <a:pt x="75626" y="333540"/>
                </a:moveTo>
                <a:lnTo>
                  <a:pt x="62737" y="334391"/>
                </a:lnTo>
                <a:lnTo>
                  <a:pt x="64135" y="356488"/>
                </a:lnTo>
                <a:lnTo>
                  <a:pt x="76624" y="355700"/>
                </a:lnTo>
                <a:lnTo>
                  <a:pt x="75626" y="333540"/>
                </a:lnTo>
                <a:close/>
              </a:path>
              <a:path w="646429" h="408304">
                <a:moveTo>
                  <a:pt x="76624" y="355700"/>
                </a:moveTo>
                <a:lnTo>
                  <a:pt x="64135" y="356488"/>
                </a:lnTo>
                <a:lnTo>
                  <a:pt x="76659" y="356488"/>
                </a:lnTo>
                <a:lnTo>
                  <a:pt x="76624" y="355700"/>
                </a:lnTo>
                <a:close/>
              </a:path>
              <a:path w="646429" h="408304">
                <a:moveTo>
                  <a:pt x="623951" y="0"/>
                </a:moveTo>
                <a:lnTo>
                  <a:pt x="616203" y="46355"/>
                </a:lnTo>
                <a:lnTo>
                  <a:pt x="594105" y="91567"/>
                </a:lnTo>
                <a:lnTo>
                  <a:pt x="558546" y="135889"/>
                </a:lnTo>
                <a:lnTo>
                  <a:pt x="528066" y="164592"/>
                </a:lnTo>
                <a:lnTo>
                  <a:pt x="492505" y="191897"/>
                </a:lnTo>
                <a:lnTo>
                  <a:pt x="452627" y="217678"/>
                </a:lnTo>
                <a:lnTo>
                  <a:pt x="408558" y="241808"/>
                </a:lnTo>
                <a:lnTo>
                  <a:pt x="361188" y="263779"/>
                </a:lnTo>
                <a:lnTo>
                  <a:pt x="310641" y="283210"/>
                </a:lnTo>
                <a:lnTo>
                  <a:pt x="257555" y="300228"/>
                </a:lnTo>
                <a:lnTo>
                  <a:pt x="202437" y="314325"/>
                </a:lnTo>
                <a:lnTo>
                  <a:pt x="145669" y="325247"/>
                </a:lnTo>
                <a:lnTo>
                  <a:pt x="87757" y="332739"/>
                </a:lnTo>
                <a:lnTo>
                  <a:pt x="75626" y="333540"/>
                </a:lnTo>
                <a:lnTo>
                  <a:pt x="76624" y="355700"/>
                </a:lnTo>
                <a:lnTo>
                  <a:pt x="120014" y="351409"/>
                </a:lnTo>
                <a:lnTo>
                  <a:pt x="178815" y="341884"/>
                </a:lnTo>
                <a:lnTo>
                  <a:pt x="236092" y="329057"/>
                </a:lnTo>
                <a:lnTo>
                  <a:pt x="291464" y="313182"/>
                </a:lnTo>
                <a:lnTo>
                  <a:pt x="344550" y="294386"/>
                </a:lnTo>
                <a:lnTo>
                  <a:pt x="394970" y="273050"/>
                </a:lnTo>
                <a:lnTo>
                  <a:pt x="442086" y="249300"/>
                </a:lnTo>
                <a:lnTo>
                  <a:pt x="485521" y="223393"/>
                </a:lnTo>
                <a:lnTo>
                  <a:pt x="524764" y="195707"/>
                </a:lnTo>
                <a:lnTo>
                  <a:pt x="559561" y="166116"/>
                </a:lnTo>
                <a:lnTo>
                  <a:pt x="589152" y="135128"/>
                </a:lnTo>
                <a:lnTo>
                  <a:pt x="613155" y="102997"/>
                </a:lnTo>
                <a:lnTo>
                  <a:pt x="637667" y="52324"/>
                </a:lnTo>
                <a:lnTo>
                  <a:pt x="646176" y="1270"/>
                </a:lnTo>
                <a:lnTo>
                  <a:pt x="623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xmlns="" id="{5AE00712-43AF-47A0-BBDF-8284CFB6AE1E}"/>
              </a:ext>
            </a:extLst>
          </p:cNvPr>
          <p:cNvSpPr/>
          <p:nvPr/>
        </p:nvSpPr>
        <p:spPr>
          <a:xfrm>
            <a:off x="8553514" y="2878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37287" y="0"/>
                </a:moveTo>
                <a:lnTo>
                  <a:pt x="93894" y="6950"/>
                </a:lnTo>
                <a:lnTo>
                  <a:pt x="56208" y="26434"/>
                </a:lnTo>
                <a:lnTo>
                  <a:pt x="26470" y="56208"/>
                </a:lnTo>
                <a:lnTo>
                  <a:pt x="6997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68" y="93882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xmlns="" id="{C4DC093B-DDAF-435F-8509-4E1E96CA5A33}"/>
              </a:ext>
            </a:extLst>
          </p:cNvPr>
          <p:cNvSpPr/>
          <p:nvPr/>
        </p:nvSpPr>
        <p:spPr>
          <a:xfrm>
            <a:off x="8553514" y="2878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137287"/>
                </a:moveTo>
                <a:lnTo>
                  <a:pt x="6999" y="93882"/>
                </a:lnTo>
                <a:lnTo>
                  <a:pt x="26489" y="56171"/>
                </a:lnTo>
                <a:lnTo>
                  <a:pt x="56208" y="26434"/>
                </a:lnTo>
                <a:lnTo>
                  <a:pt x="93894" y="6950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xmlns="" id="{39FDB3DC-D000-4455-B9CE-BCC404ECC7BF}"/>
              </a:ext>
            </a:extLst>
          </p:cNvPr>
          <p:cNvSpPr txBox="1"/>
          <p:nvPr/>
        </p:nvSpPr>
        <p:spPr>
          <a:xfrm>
            <a:off x="8617141" y="28601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xmlns="" id="{10584DA8-E9C3-43F5-AAF4-F7A9C393189B}"/>
              </a:ext>
            </a:extLst>
          </p:cNvPr>
          <p:cNvSpPr/>
          <p:nvPr/>
        </p:nvSpPr>
        <p:spPr>
          <a:xfrm>
            <a:off x="8629332" y="2668460"/>
            <a:ext cx="126873" cy="1969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xmlns="" id="{05E70018-5439-4FD2-8E69-695DB4CD47F6}"/>
              </a:ext>
            </a:extLst>
          </p:cNvPr>
          <p:cNvSpPr/>
          <p:nvPr/>
        </p:nvSpPr>
        <p:spPr>
          <a:xfrm>
            <a:off x="8840788" y="2667953"/>
            <a:ext cx="646430" cy="408305"/>
          </a:xfrm>
          <a:custGeom>
            <a:avLst/>
            <a:gdLst/>
            <a:ahLst/>
            <a:cxnLst/>
            <a:rect l="l" t="t" r="r" b="b"/>
            <a:pathLst>
              <a:path w="646429" h="408304">
                <a:moveTo>
                  <a:pt x="73405" y="281432"/>
                </a:moveTo>
                <a:lnTo>
                  <a:pt x="0" y="348234"/>
                </a:lnTo>
                <a:lnTo>
                  <a:pt x="78994" y="408305"/>
                </a:lnTo>
                <a:lnTo>
                  <a:pt x="76711" y="356488"/>
                </a:lnTo>
                <a:lnTo>
                  <a:pt x="64261" y="356488"/>
                </a:lnTo>
                <a:lnTo>
                  <a:pt x="62738" y="334391"/>
                </a:lnTo>
                <a:lnTo>
                  <a:pt x="75700" y="333535"/>
                </a:lnTo>
                <a:lnTo>
                  <a:pt x="73405" y="281432"/>
                </a:lnTo>
                <a:close/>
              </a:path>
              <a:path w="646429" h="408304">
                <a:moveTo>
                  <a:pt x="75700" y="333535"/>
                </a:moveTo>
                <a:lnTo>
                  <a:pt x="62738" y="334391"/>
                </a:lnTo>
                <a:lnTo>
                  <a:pt x="64261" y="356488"/>
                </a:lnTo>
                <a:lnTo>
                  <a:pt x="76677" y="355701"/>
                </a:lnTo>
                <a:lnTo>
                  <a:pt x="75700" y="333535"/>
                </a:lnTo>
                <a:close/>
              </a:path>
              <a:path w="646429" h="408304">
                <a:moveTo>
                  <a:pt x="76677" y="355701"/>
                </a:moveTo>
                <a:lnTo>
                  <a:pt x="64261" y="356488"/>
                </a:lnTo>
                <a:lnTo>
                  <a:pt x="76711" y="356488"/>
                </a:lnTo>
                <a:lnTo>
                  <a:pt x="76677" y="355701"/>
                </a:lnTo>
                <a:close/>
              </a:path>
              <a:path w="646429" h="408304">
                <a:moveTo>
                  <a:pt x="623951" y="0"/>
                </a:moveTo>
                <a:lnTo>
                  <a:pt x="616203" y="46355"/>
                </a:lnTo>
                <a:lnTo>
                  <a:pt x="593978" y="91567"/>
                </a:lnTo>
                <a:lnTo>
                  <a:pt x="558419" y="135889"/>
                </a:lnTo>
                <a:lnTo>
                  <a:pt x="527939" y="164592"/>
                </a:lnTo>
                <a:lnTo>
                  <a:pt x="492505" y="191897"/>
                </a:lnTo>
                <a:lnTo>
                  <a:pt x="452500" y="217678"/>
                </a:lnTo>
                <a:lnTo>
                  <a:pt x="408685" y="241808"/>
                </a:lnTo>
                <a:lnTo>
                  <a:pt x="361188" y="263779"/>
                </a:lnTo>
                <a:lnTo>
                  <a:pt x="310769" y="283210"/>
                </a:lnTo>
                <a:lnTo>
                  <a:pt x="257682" y="300228"/>
                </a:lnTo>
                <a:lnTo>
                  <a:pt x="202438" y="314325"/>
                </a:lnTo>
                <a:lnTo>
                  <a:pt x="145669" y="325247"/>
                </a:lnTo>
                <a:lnTo>
                  <a:pt x="87756" y="332739"/>
                </a:lnTo>
                <a:lnTo>
                  <a:pt x="75700" y="333535"/>
                </a:lnTo>
                <a:lnTo>
                  <a:pt x="76677" y="355701"/>
                </a:lnTo>
                <a:lnTo>
                  <a:pt x="120015" y="351409"/>
                </a:lnTo>
                <a:lnTo>
                  <a:pt x="178816" y="341884"/>
                </a:lnTo>
                <a:lnTo>
                  <a:pt x="236093" y="329057"/>
                </a:lnTo>
                <a:lnTo>
                  <a:pt x="291592" y="313182"/>
                </a:lnTo>
                <a:lnTo>
                  <a:pt x="344677" y="294386"/>
                </a:lnTo>
                <a:lnTo>
                  <a:pt x="394970" y="273050"/>
                </a:lnTo>
                <a:lnTo>
                  <a:pt x="442086" y="249174"/>
                </a:lnTo>
                <a:lnTo>
                  <a:pt x="485521" y="223393"/>
                </a:lnTo>
                <a:lnTo>
                  <a:pt x="524891" y="195580"/>
                </a:lnTo>
                <a:lnTo>
                  <a:pt x="559434" y="166116"/>
                </a:lnTo>
                <a:lnTo>
                  <a:pt x="589152" y="135128"/>
                </a:lnTo>
                <a:lnTo>
                  <a:pt x="613155" y="102997"/>
                </a:lnTo>
                <a:lnTo>
                  <a:pt x="637667" y="52324"/>
                </a:lnTo>
                <a:lnTo>
                  <a:pt x="646049" y="1270"/>
                </a:lnTo>
                <a:lnTo>
                  <a:pt x="623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7" name="object 67">
            <a:extLst>
              <a:ext uri="{FF2B5EF4-FFF2-40B4-BE49-F238E27FC236}">
                <a16:creationId xmlns:a16="http://schemas.microsoft.com/office/drawing/2014/main" xmlns="" id="{D66A355C-14C3-4B47-ABC7-F82C6DDD8F73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3327400"/>
          <a:ext cx="623569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8" name="object 68">
            <a:extLst>
              <a:ext uri="{FF2B5EF4-FFF2-40B4-BE49-F238E27FC236}">
                <a16:creationId xmlns:a16="http://schemas.microsoft.com/office/drawing/2014/main" xmlns="" id="{C67D41A0-B15A-4662-8F15-EF17D529C3AA}"/>
              </a:ext>
            </a:extLst>
          </p:cNvPr>
          <p:cNvSpPr/>
          <p:nvPr/>
        </p:nvSpPr>
        <p:spPr>
          <a:xfrm>
            <a:off x="3879914" y="3894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137287" y="0"/>
                </a:moveTo>
                <a:lnTo>
                  <a:pt x="93894" y="6950"/>
                </a:lnTo>
                <a:lnTo>
                  <a:pt x="56208" y="26434"/>
                </a:lnTo>
                <a:lnTo>
                  <a:pt x="26470" y="56208"/>
                </a:lnTo>
                <a:lnTo>
                  <a:pt x="6997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68" y="93882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xmlns="" id="{6AB9DFB8-2462-4E0E-87DD-664A863B8768}"/>
              </a:ext>
            </a:extLst>
          </p:cNvPr>
          <p:cNvSpPr/>
          <p:nvPr/>
        </p:nvSpPr>
        <p:spPr>
          <a:xfrm>
            <a:off x="3879914" y="3894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0" y="137287"/>
                </a:moveTo>
                <a:lnTo>
                  <a:pt x="6999" y="93882"/>
                </a:lnTo>
                <a:lnTo>
                  <a:pt x="26489" y="56171"/>
                </a:lnTo>
                <a:lnTo>
                  <a:pt x="56208" y="26434"/>
                </a:lnTo>
                <a:lnTo>
                  <a:pt x="93894" y="6950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xmlns="" id="{C09EC2F4-553F-4ADD-9351-BFA7F90429C3}"/>
              </a:ext>
            </a:extLst>
          </p:cNvPr>
          <p:cNvSpPr txBox="1"/>
          <p:nvPr/>
        </p:nvSpPr>
        <p:spPr>
          <a:xfrm>
            <a:off x="3948748" y="3892995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xmlns="" id="{D9D7DFDE-8B6D-483E-8ACD-8769CD4EFD87}"/>
              </a:ext>
            </a:extLst>
          </p:cNvPr>
          <p:cNvSpPr/>
          <p:nvPr/>
        </p:nvSpPr>
        <p:spPr>
          <a:xfrm>
            <a:off x="3954843" y="3684588"/>
            <a:ext cx="127000" cy="1967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>
            <a:extLst>
              <a:ext uri="{FF2B5EF4-FFF2-40B4-BE49-F238E27FC236}">
                <a16:creationId xmlns:a16="http://schemas.microsoft.com/office/drawing/2014/main" xmlns="" id="{C68B4FD0-01AE-4BBC-93DF-5C235E514597}"/>
              </a:ext>
            </a:extLst>
          </p:cNvPr>
          <p:cNvSpPr/>
          <p:nvPr/>
        </p:nvSpPr>
        <p:spPr>
          <a:xfrm>
            <a:off x="4167061" y="3683952"/>
            <a:ext cx="1423035" cy="410845"/>
          </a:xfrm>
          <a:custGeom>
            <a:avLst/>
            <a:gdLst/>
            <a:ahLst/>
            <a:cxnLst/>
            <a:rect l="l" t="t" r="r" b="b"/>
            <a:pathLst>
              <a:path w="1423035" h="410845">
                <a:moveTo>
                  <a:pt x="75564" y="283717"/>
                </a:moveTo>
                <a:lnTo>
                  <a:pt x="0" y="347852"/>
                </a:lnTo>
                <a:lnTo>
                  <a:pt x="76707" y="410717"/>
                </a:lnTo>
                <a:lnTo>
                  <a:pt x="76237" y="358393"/>
                </a:lnTo>
                <a:lnTo>
                  <a:pt x="63753" y="358393"/>
                </a:lnTo>
                <a:lnTo>
                  <a:pt x="63245" y="336168"/>
                </a:lnTo>
                <a:lnTo>
                  <a:pt x="76034" y="335908"/>
                </a:lnTo>
                <a:lnTo>
                  <a:pt x="75564" y="283717"/>
                </a:lnTo>
                <a:close/>
              </a:path>
              <a:path w="1423035" h="410845">
                <a:moveTo>
                  <a:pt x="76034" y="335908"/>
                </a:moveTo>
                <a:lnTo>
                  <a:pt x="63245" y="336168"/>
                </a:lnTo>
                <a:lnTo>
                  <a:pt x="63753" y="358393"/>
                </a:lnTo>
                <a:lnTo>
                  <a:pt x="76234" y="358140"/>
                </a:lnTo>
                <a:lnTo>
                  <a:pt x="76034" y="335908"/>
                </a:lnTo>
                <a:close/>
              </a:path>
              <a:path w="1423035" h="410845">
                <a:moveTo>
                  <a:pt x="76234" y="358140"/>
                </a:moveTo>
                <a:lnTo>
                  <a:pt x="63753" y="358393"/>
                </a:lnTo>
                <a:lnTo>
                  <a:pt x="76237" y="358393"/>
                </a:lnTo>
                <a:lnTo>
                  <a:pt x="76234" y="358140"/>
                </a:lnTo>
                <a:close/>
              </a:path>
              <a:path w="1423035" h="410845">
                <a:moveTo>
                  <a:pt x="1400428" y="0"/>
                </a:moveTo>
                <a:lnTo>
                  <a:pt x="1384300" y="43179"/>
                </a:lnTo>
                <a:lnTo>
                  <a:pt x="1355216" y="73024"/>
                </a:lnTo>
                <a:lnTo>
                  <a:pt x="1323848" y="95884"/>
                </a:lnTo>
                <a:lnTo>
                  <a:pt x="1284859" y="118490"/>
                </a:lnTo>
                <a:lnTo>
                  <a:pt x="1238757" y="140842"/>
                </a:lnTo>
                <a:lnTo>
                  <a:pt x="1185926" y="162432"/>
                </a:lnTo>
                <a:lnTo>
                  <a:pt x="1147190" y="176529"/>
                </a:lnTo>
                <a:lnTo>
                  <a:pt x="1105915" y="190245"/>
                </a:lnTo>
                <a:lnTo>
                  <a:pt x="1062101" y="203580"/>
                </a:lnTo>
                <a:lnTo>
                  <a:pt x="1016000" y="216407"/>
                </a:lnTo>
                <a:lnTo>
                  <a:pt x="967613" y="228853"/>
                </a:lnTo>
                <a:lnTo>
                  <a:pt x="917193" y="240664"/>
                </a:lnTo>
                <a:lnTo>
                  <a:pt x="864869" y="252094"/>
                </a:lnTo>
                <a:lnTo>
                  <a:pt x="810640" y="262889"/>
                </a:lnTo>
                <a:lnTo>
                  <a:pt x="754761" y="273049"/>
                </a:lnTo>
                <a:lnTo>
                  <a:pt x="697229" y="282701"/>
                </a:lnTo>
                <a:lnTo>
                  <a:pt x="638428" y="291591"/>
                </a:lnTo>
                <a:lnTo>
                  <a:pt x="578230" y="299719"/>
                </a:lnTo>
                <a:lnTo>
                  <a:pt x="517016" y="307212"/>
                </a:lnTo>
                <a:lnTo>
                  <a:pt x="454532" y="313943"/>
                </a:lnTo>
                <a:lnTo>
                  <a:pt x="391287" y="319785"/>
                </a:lnTo>
                <a:lnTo>
                  <a:pt x="327278" y="324992"/>
                </a:lnTo>
                <a:lnTo>
                  <a:pt x="262509" y="329056"/>
                </a:lnTo>
                <a:lnTo>
                  <a:pt x="197357" y="332485"/>
                </a:lnTo>
                <a:lnTo>
                  <a:pt x="131825" y="334771"/>
                </a:lnTo>
                <a:lnTo>
                  <a:pt x="76034" y="335908"/>
                </a:lnTo>
                <a:lnTo>
                  <a:pt x="76234" y="358140"/>
                </a:lnTo>
                <a:lnTo>
                  <a:pt x="132587" y="356996"/>
                </a:lnTo>
                <a:lnTo>
                  <a:pt x="198500" y="354583"/>
                </a:lnTo>
                <a:lnTo>
                  <a:pt x="263905" y="351281"/>
                </a:lnTo>
                <a:lnTo>
                  <a:pt x="328929" y="347090"/>
                </a:lnTo>
                <a:lnTo>
                  <a:pt x="393318" y="341883"/>
                </a:lnTo>
                <a:lnTo>
                  <a:pt x="456946" y="336041"/>
                </a:lnTo>
                <a:lnTo>
                  <a:pt x="519684" y="329310"/>
                </a:lnTo>
                <a:lnTo>
                  <a:pt x="581278" y="321817"/>
                </a:lnTo>
                <a:lnTo>
                  <a:pt x="641730" y="313562"/>
                </a:lnTo>
                <a:lnTo>
                  <a:pt x="700913" y="304545"/>
                </a:lnTo>
                <a:lnTo>
                  <a:pt x="758698" y="294893"/>
                </a:lnTo>
                <a:lnTo>
                  <a:pt x="814959" y="284733"/>
                </a:lnTo>
                <a:lnTo>
                  <a:pt x="869568" y="273811"/>
                </a:lnTo>
                <a:lnTo>
                  <a:pt x="922401" y="262381"/>
                </a:lnTo>
                <a:lnTo>
                  <a:pt x="973201" y="250316"/>
                </a:lnTo>
                <a:lnTo>
                  <a:pt x="1021841" y="237870"/>
                </a:lnTo>
                <a:lnTo>
                  <a:pt x="1090929" y="218185"/>
                </a:lnTo>
                <a:lnTo>
                  <a:pt x="1134110" y="204469"/>
                </a:lnTo>
                <a:lnTo>
                  <a:pt x="1174623" y="190372"/>
                </a:lnTo>
                <a:lnTo>
                  <a:pt x="1212723" y="175894"/>
                </a:lnTo>
                <a:lnTo>
                  <a:pt x="1248028" y="161035"/>
                </a:lnTo>
                <a:lnTo>
                  <a:pt x="1295527" y="138048"/>
                </a:lnTo>
                <a:lnTo>
                  <a:pt x="1336293" y="114299"/>
                </a:lnTo>
                <a:lnTo>
                  <a:pt x="1369822" y="89788"/>
                </a:lnTo>
                <a:lnTo>
                  <a:pt x="1402714" y="55625"/>
                </a:lnTo>
                <a:lnTo>
                  <a:pt x="1420367" y="18922"/>
                </a:lnTo>
                <a:lnTo>
                  <a:pt x="1422527" y="1269"/>
                </a:lnTo>
                <a:lnTo>
                  <a:pt x="14004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>
            <a:extLst>
              <a:ext uri="{FF2B5EF4-FFF2-40B4-BE49-F238E27FC236}">
                <a16:creationId xmlns:a16="http://schemas.microsoft.com/office/drawing/2014/main" xmlns="" id="{C669D292-0095-470F-A8DD-4B2CE192524E}"/>
              </a:ext>
            </a:extLst>
          </p:cNvPr>
          <p:cNvSpPr/>
          <p:nvPr/>
        </p:nvSpPr>
        <p:spPr>
          <a:xfrm>
            <a:off x="6994589" y="3894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37287" y="0"/>
                </a:moveTo>
                <a:lnTo>
                  <a:pt x="93894" y="6950"/>
                </a:lnTo>
                <a:lnTo>
                  <a:pt x="56208" y="26434"/>
                </a:lnTo>
                <a:lnTo>
                  <a:pt x="26470" y="56208"/>
                </a:lnTo>
                <a:lnTo>
                  <a:pt x="6997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68" y="93882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>
            <a:extLst>
              <a:ext uri="{FF2B5EF4-FFF2-40B4-BE49-F238E27FC236}">
                <a16:creationId xmlns:a16="http://schemas.microsoft.com/office/drawing/2014/main" xmlns="" id="{1F8D3E29-615C-467C-8312-B86F169775A1}"/>
              </a:ext>
            </a:extLst>
          </p:cNvPr>
          <p:cNvSpPr/>
          <p:nvPr/>
        </p:nvSpPr>
        <p:spPr>
          <a:xfrm>
            <a:off x="6994589" y="389413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137287"/>
                </a:moveTo>
                <a:lnTo>
                  <a:pt x="6999" y="93882"/>
                </a:lnTo>
                <a:lnTo>
                  <a:pt x="26489" y="56171"/>
                </a:lnTo>
                <a:lnTo>
                  <a:pt x="56208" y="26434"/>
                </a:lnTo>
                <a:lnTo>
                  <a:pt x="93894" y="6950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>
            <a:extLst>
              <a:ext uri="{FF2B5EF4-FFF2-40B4-BE49-F238E27FC236}">
                <a16:creationId xmlns:a16="http://schemas.microsoft.com/office/drawing/2014/main" xmlns="" id="{35EEC894-03F7-498D-9FC5-9A31A485CB39}"/>
              </a:ext>
            </a:extLst>
          </p:cNvPr>
          <p:cNvSpPr txBox="1"/>
          <p:nvPr/>
        </p:nvSpPr>
        <p:spPr>
          <a:xfrm>
            <a:off x="7058089" y="387623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6" name="object 76">
            <a:extLst>
              <a:ext uri="{FF2B5EF4-FFF2-40B4-BE49-F238E27FC236}">
                <a16:creationId xmlns:a16="http://schemas.microsoft.com/office/drawing/2014/main" xmlns="" id="{B7825556-F0CB-48AE-9EAC-C91A60E8380B}"/>
              </a:ext>
            </a:extLst>
          </p:cNvPr>
          <p:cNvSpPr/>
          <p:nvPr/>
        </p:nvSpPr>
        <p:spPr>
          <a:xfrm>
            <a:off x="7070280" y="3684588"/>
            <a:ext cx="127000" cy="1967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>
            <a:extLst>
              <a:ext uri="{FF2B5EF4-FFF2-40B4-BE49-F238E27FC236}">
                <a16:creationId xmlns:a16="http://schemas.microsoft.com/office/drawing/2014/main" xmlns="" id="{035E6487-ED0F-4FC9-B63E-8600FE087C1E}"/>
              </a:ext>
            </a:extLst>
          </p:cNvPr>
          <p:cNvSpPr/>
          <p:nvPr/>
        </p:nvSpPr>
        <p:spPr>
          <a:xfrm>
            <a:off x="7281735" y="3683952"/>
            <a:ext cx="1426210" cy="410845"/>
          </a:xfrm>
          <a:custGeom>
            <a:avLst/>
            <a:gdLst/>
            <a:ahLst/>
            <a:cxnLst/>
            <a:rect l="l" t="t" r="r" b="b"/>
            <a:pathLst>
              <a:path w="1426209" h="410845">
                <a:moveTo>
                  <a:pt x="75691" y="283717"/>
                </a:moveTo>
                <a:lnTo>
                  <a:pt x="0" y="347852"/>
                </a:lnTo>
                <a:lnTo>
                  <a:pt x="76835" y="410717"/>
                </a:lnTo>
                <a:lnTo>
                  <a:pt x="76364" y="358393"/>
                </a:lnTo>
                <a:lnTo>
                  <a:pt x="63753" y="358393"/>
                </a:lnTo>
                <a:lnTo>
                  <a:pt x="63373" y="336168"/>
                </a:lnTo>
                <a:lnTo>
                  <a:pt x="76161" y="335909"/>
                </a:lnTo>
                <a:lnTo>
                  <a:pt x="75691" y="283717"/>
                </a:lnTo>
                <a:close/>
              </a:path>
              <a:path w="1426209" h="410845">
                <a:moveTo>
                  <a:pt x="76161" y="335909"/>
                </a:moveTo>
                <a:lnTo>
                  <a:pt x="63373" y="336168"/>
                </a:lnTo>
                <a:lnTo>
                  <a:pt x="63753" y="358393"/>
                </a:lnTo>
                <a:lnTo>
                  <a:pt x="76361" y="358139"/>
                </a:lnTo>
                <a:lnTo>
                  <a:pt x="76161" y="335909"/>
                </a:lnTo>
                <a:close/>
              </a:path>
              <a:path w="1426209" h="410845">
                <a:moveTo>
                  <a:pt x="76361" y="358139"/>
                </a:moveTo>
                <a:lnTo>
                  <a:pt x="63753" y="358393"/>
                </a:lnTo>
                <a:lnTo>
                  <a:pt x="76364" y="358393"/>
                </a:lnTo>
                <a:lnTo>
                  <a:pt x="76361" y="358139"/>
                </a:lnTo>
                <a:close/>
              </a:path>
              <a:path w="1426209" h="410845">
                <a:moveTo>
                  <a:pt x="1403477" y="0"/>
                </a:moveTo>
                <a:lnTo>
                  <a:pt x="1387348" y="43179"/>
                </a:lnTo>
                <a:lnTo>
                  <a:pt x="1358265" y="73024"/>
                </a:lnTo>
                <a:lnTo>
                  <a:pt x="1326769" y="95884"/>
                </a:lnTo>
                <a:lnTo>
                  <a:pt x="1287779" y="118490"/>
                </a:lnTo>
                <a:lnTo>
                  <a:pt x="1241425" y="140842"/>
                </a:lnTo>
                <a:lnTo>
                  <a:pt x="1188593" y="162432"/>
                </a:lnTo>
                <a:lnTo>
                  <a:pt x="1149857" y="176529"/>
                </a:lnTo>
                <a:lnTo>
                  <a:pt x="1108455" y="190245"/>
                </a:lnTo>
                <a:lnTo>
                  <a:pt x="1064513" y="203580"/>
                </a:lnTo>
                <a:lnTo>
                  <a:pt x="1018285" y="216407"/>
                </a:lnTo>
                <a:lnTo>
                  <a:pt x="969772" y="228853"/>
                </a:lnTo>
                <a:lnTo>
                  <a:pt x="919226" y="240664"/>
                </a:lnTo>
                <a:lnTo>
                  <a:pt x="866775" y="252094"/>
                </a:lnTo>
                <a:lnTo>
                  <a:pt x="812419" y="262889"/>
                </a:lnTo>
                <a:lnTo>
                  <a:pt x="756411" y="273049"/>
                </a:lnTo>
                <a:lnTo>
                  <a:pt x="698880" y="282701"/>
                </a:lnTo>
                <a:lnTo>
                  <a:pt x="639952" y="291591"/>
                </a:lnTo>
                <a:lnTo>
                  <a:pt x="579627" y="299719"/>
                </a:lnTo>
                <a:lnTo>
                  <a:pt x="518159" y="307212"/>
                </a:lnTo>
                <a:lnTo>
                  <a:pt x="455549" y="313943"/>
                </a:lnTo>
                <a:lnTo>
                  <a:pt x="392175" y="319785"/>
                </a:lnTo>
                <a:lnTo>
                  <a:pt x="328040" y="324992"/>
                </a:lnTo>
                <a:lnTo>
                  <a:pt x="263143" y="329056"/>
                </a:lnTo>
                <a:lnTo>
                  <a:pt x="197865" y="332485"/>
                </a:lnTo>
                <a:lnTo>
                  <a:pt x="132206" y="334771"/>
                </a:lnTo>
                <a:lnTo>
                  <a:pt x="76161" y="335909"/>
                </a:lnTo>
                <a:lnTo>
                  <a:pt x="76361" y="358139"/>
                </a:lnTo>
                <a:lnTo>
                  <a:pt x="132968" y="356996"/>
                </a:lnTo>
                <a:lnTo>
                  <a:pt x="198881" y="354583"/>
                </a:lnTo>
                <a:lnTo>
                  <a:pt x="264667" y="351281"/>
                </a:lnTo>
                <a:lnTo>
                  <a:pt x="329818" y="347090"/>
                </a:lnTo>
                <a:lnTo>
                  <a:pt x="394334" y="341883"/>
                </a:lnTo>
                <a:lnTo>
                  <a:pt x="457961" y="336041"/>
                </a:lnTo>
                <a:lnTo>
                  <a:pt x="520826" y="329310"/>
                </a:lnTo>
                <a:lnTo>
                  <a:pt x="582549" y="321817"/>
                </a:lnTo>
                <a:lnTo>
                  <a:pt x="643254" y="313562"/>
                </a:lnTo>
                <a:lnTo>
                  <a:pt x="702563" y="304545"/>
                </a:lnTo>
                <a:lnTo>
                  <a:pt x="760476" y="294893"/>
                </a:lnTo>
                <a:lnTo>
                  <a:pt x="816863" y="284733"/>
                </a:lnTo>
                <a:lnTo>
                  <a:pt x="871474" y="273811"/>
                </a:lnTo>
                <a:lnTo>
                  <a:pt x="924305" y="262381"/>
                </a:lnTo>
                <a:lnTo>
                  <a:pt x="975359" y="250443"/>
                </a:lnTo>
                <a:lnTo>
                  <a:pt x="1024127" y="237870"/>
                </a:lnTo>
                <a:lnTo>
                  <a:pt x="1093343" y="218185"/>
                </a:lnTo>
                <a:lnTo>
                  <a:pt x="1136650" y="204469"/>
                </a:lnTo>
                <a:lnTo>
                  <a:pt x="1177290" y="190372"/>
                </a:lnTo>
                <a:lnTo>
                  <a:pt x="1215390" y="175894"/>
                </a:lnTo>
                <a:lnTo>
                  <a:pt x="1250823" y="161035"/>
                </a:lnTo>
                <a:lnTo>
                  <a:pt x="1298321" y="138048"/>
                </a:lnTo>
                <a:lnTo>
                  <a:pt x="1339215" y="114426"/>
                </a:lnTo>
                <a:lnTo>
                  <a:pt x="1372743" y="89788"/>
                </a:lnTo>
                <a:lnTo>
                  <a:pt x="1405762" y="55625"/>
                </a:lnTo>
                <a:lnTo>
                  <a:pt x="1423416" y="19049"/>
                </a:lnTo>
                <a:lnTo>
                  <a:pt x="1425702" y="1269"/>
                </a:lnTo>
                <a:lnTo>
                  <a:pt x="1403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8" name="object 78">
            <a:extLst>
              <a:ext uri="{FF2B5EF4-FFF2-40B4-BE49-F238E27FC236}">
                <a16:creationId xmlns:a16="http://schemas.microsoft.com/office/drawing/2014/main" xmlns="" id="{4AFCC4FF-27A7-4EF2-91AF-898A055F85EC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4343273"/>
          <a:ext cx="623569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9" name="object 79">
            <a:extLst>
              <a:ext uri="{FF2B5EF4-FFF2-40B4-BE49-F238E27FC236}">
                <a16:creationId xmlns:a16="http://schemas.microsoft.com/office/drawing/2014/main" xmlns="" id="{9F9632A6-F0B8-4D06-A3D9-8AAC1046D49D}"/>
              </a:ext>
            </a:extLst>
          </p:cNvPr>
          <p:cNvSpPr/>
          <p:nvPr/>
        </p:nvSpPr>
        <p:spPr>
          <a:xfrm>
            <a:off x="3879914" y="4910010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137287" y="0"/>
                </a:moveTo>
                <a:lnTo>
                  <a:pt x="93894" y="7012"/>
                </a:lnTo>
                <a:lnTo>
                  <a:pt x="56208" y="26533"/>
                </a:lnTo>
                <a:lnTo>
                  <a:pt x="26489" y="56290"/>
                </a:lnTo>
                <a:lnTo>
                  <a:pt x="6999" y="94008"/>
                </a:lnTo>
                <a:lnTo>
                  <a:pt x="0" y="137413"/>
                </a:lnTo>
                <a:lnTo>
                  <a:pt x="6999" y="180806"/>
                </a:lnTo>
                <a:lnTo>
                  <a:pt x="26489" y="218492"/>
                </a:lnTo>
                <a:lnTo>
                  <a:pt x="56208" y="248211"/>
                </a:lnTo>
                <a:lnTo>
                  <a:pt x="93894" y="267701"/>
                </a:lnTo>
                <a:lnTo>
                  <a:pt x="137287" y="274700"/>
                </a:lnTo>
                <a:lnTo>
                  <a:pt x="180679" y="267701"/>
                </a:lnTo>
                <a:lnTo>
                  <a:pt x="218365" y="248211"/>
                </a:lnTo>
                <a:lnTo>
                  <a:pt x="248084" y="218492"/>
                </a:lnTo>
                <a:lnTo>
                  <a:pt x="267574" y="180806"/>
                </a:lnTo>
                <a:lnTo>
                  <a:pt x="274574" y="137413"/>
                </a:lnTo>
                <a:lnTo>
                  <a:pt x="267574" y="94008"/>
                </a:lnTo>
                <a:lnTo>
                  <a:pt x="248084" y="56290"/>
                </a:lnTo>
                <a:lnTo>
                  <a:pt x="218365" y="26533"/>
                </a:lnTo>
                <a:lnTo>
                  <a:pt x="180679" y="7012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>
            <a:extLst>
              <a:ext uri="{FF2B5EF4-FFF2-40B4-BE49-F238E27FC236}">
                <a16:creationId xmlns:a16="http://schemas.microsoft.com/office/drawing/2014/main" xmlns="" id="{4325CED2-ECF0-4639-8D22-5004A5AE4DFF}"/>
              </a:ext>
            </a:extLst>
          </p:cNvPr>
          <p:cNvSpPr/>
          <p:nvPr/>
        </p:nvSpPr>
        <p:spPr>
          <a:xfrm>
            <a:off x="3879914" y="4910010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0" y="137413"/>
                </a:moveTo>
                <a:lnTo>
                  <a:pt x="6999" y="94008"/>
                </a:lnTo>
                <a:lnTo>
                  <a:pt x="26489" y="56290"/>
                </a:lnTo>
                <a:lnTo>
                  <a:pt x="56208" y="26533"/>
                </a:lnTo>
                <a:lnTo>
                  <a:pt x="93894" y="7012"/>
                </a:lnTo>
                <a:lnTo>
                  <a:pt x="137287" y="0"/>
                </a:lnTo>
                <a:lnTo>
                  <a:pt x="180679" y="7012"/>
                </a:lnTo>
                <a:lnTo>
                  <a:pt x="218365" y="26533"/>
                </a:lnTo>
                <a:lnTo>
                  <a:pt x="248084" y="56290"/>
                </a:lnTo>
                <a:lnTo>
                  <a:pt x="267574" y="94008"/>
                </a:lnTo>
                <a:lnTo>
                  <a:pt x="274574" y="137413"/>
                </a:lnTo>
                <a:lnTo>
                  <a:pt x="267574" y="180806"/>
                </a:lnTo>
                <a:lnTo>
                  <a:pt x="248084" y="218492"/>
                </a:lnTo>
                <a:lnTo>
                  <a:pt x="218365" y="248211"/>
                </a:lnTo>
                <a:lnTo>
                  <a:pt x="180679" y="267701"/>
                </a:lnTo>
                <a:lnTo>
                  <a:pt x="137287" y="274700"/>
                </a:lnTo>
                <a:lnTo>
                  <a:pt x="93894" y="267701"/>
                </a:lnTo>
                <a:lnTo>
                  <a:pt x="56208" y="248211"/>
                </a:lnTo>
                <a:lnTo>
                  <a:pt x="26489" y="218492"/>
                </a:lnTo>
                <a:lnTo>
                  <a:pt x="6999" y="180806"/>
                </a:lnTo>
                <a:lnTo>
                  <a:pt x="0" y="13741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>
            <a:extLst>
              <a:ext uri="{FF2B5EF4-FFF2-40B4-BE49-F238E27FC236}">
                <a16:creationId xmlns:a16="http://schemas.microsoft.com/office/drawing/2014/main" xmlns="" id="{BFC358ED-594C-43DE-B55F-0943DBC4A140}"/>
              </a:ext>
            </a:extLst>
          </p:cNvPr>
          <p:cNvSpPr txBox="1"/>
          <p:nvPr/>
        </p:nvSpPr>
        <p:spPr>
          <a:xfrm>
            <a:off x="3948748" y="4909248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2" name="object 82">
            <a:extLst>
              <a:ext uri="{FF2B5EF4-FFF2-40B4-BE49-F238E27FC236}">
                <a16:creationId xmlns:a16="http://schemas.microsoft.com/office/drawing/2014/main" xmlns="" id="{7C82F151-40A6-4AA3-99AD-8BD1B0B932B6}"/>
              </a:ext>
            </a:extLst>
          </p:cNvPr>
          <p:cNvSpPr/>
          <p:nvPr/>
        </p:nvSpPr>
        <p:spPr>
          <a:xfrm>
            <a:off x="3954843" y="4700460"/>
            <a:ext cx="127000" cy="196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>
            <a:extLst>
              <a:ext uri="{FF2B5EF4-FFF2-40B4-BE49-F238E27FC236}">
                <a16:creationId xmlns:a16="http://schemas.microsoft.com/office/drawing/2014/main" xmlns="" id="{D9BDE79F-3E9E-416C-B2E4-8E0EE74C6A30}"/>
              </a:ext>
            </a:extLst>
          </p:cNvPr>
          <p:cNvSpPr/>
          <p:nvPr/>
        </p:nvSpPr>
        <p:spPr>
          <a:xfrm>
            <a:off x="4167188" y="4699064"/>
            <a:ext cx="2981325" cy="412115"/>
          </a:xfrm>
          <a:custGeom>
            <a:avLst/>
            <a:gdLst/>
            <a:ahLst/>
            <a:cxnLst/>
            <a:rect l="l" t="t" r="r" b="b"/>
            <a:pathLst>
              <a:path w="2981325" h="412114">
                <a:moveTo>
                  <a:pt x="75818" y="285115"/>
                </a:moveTo>
                <a:lnTo>
                  <a:pt x="0" y="349123"/>
                </a:lnTo>
                <a:lnTo>
                  <a:pt x="76707" y="412115"/>
                </a:lnTo>
                <a:lnTo>
                  <a:pt x="76341" y="359791"/>
                </a:lnTo>
                <a:lnTo>
                  <a:pt x="63626" y="359791"/>
                </a:lnTo>
                <a:lnTo>
                  <a:pt x="63500" y="337566"/>
                </a:lnTo>
                <a:lnTo>
                  <a:pt x="76185" y="337475"/>
                </a:lnTo>
                <a:lnTo>
                  <a:pt x="75818" y="285115"/>
                </a:lnTo>
                <a:close/>
              </a:path>
              <a:path w="2981325" h="412114">
                <a:moveTo>
                  <a:pt x="76185" y="337475"/>
                </a:moveTo>
                <a:lnTo>
                  <a:pt x="63500" y="337566"/>
                </a:lnTo>
                <a:lnTo>
                  <a:pt x="63626" y="359791"/>
                </a:lnTo>
                <a:lnTo>
                  <a:pt x="76341" y="359700"/>
                </a:lnTo>
                <a:lnTo>
                  <a:pt x="76185" y="337475"/>
                </a:lnTo>
                <a:close/>
              </a:path>
              <a:path w="2981325" h="412114">
                <a:moveTo>
                  <a:pt x="76341" y="359700"/>
                </a:moveTo>
                <a:lnTo>
                  <a:pt x="63626" y="359791"/>
                </a:lnTo>
                <a:lnTo>
                  <a:pt x="76341" y="359791"/>
                </a:lnTo>
                <a:close/>
              </a:path>
              <a:path w="2981325" h="412114">
                <a:moveTo>
                  <a:pt x="2951757" y="19078"/>
                </a:moveTo>
                <a:lnTo>
                  <a:pt x="2913126" y="48641"/>
                </a:lnTo>
                <a:lnTo>
                  <a:pt x="2862834" y="72136"/>
                </a:lnTo>
                <a:lnTo>
                  <a:pt x="2819654" y="87630"/>
                </a:lnTo>
                <a:lnTo>
                  <a:pt x="2769362" y="103124"/>
                </a:lnTo>
                <a:lnTo>
                  <a:pt x="2712212" y="118364"/>
                </a:lnTo>
                <a:lnTo>
                  <a:pt x="2614041" y="140970"/>
                </a:lnTo>
                <a:lnTo>
                  <a:pt x="2502027" y="162814"/>
                </a:lnTo>
                <a:lnTo>
                  <a:pt x="2420112" y="176911"/>
                </a:lnTo>
                <a:lnTo>
                  <a:pt x="2332736" y="190754"/>
                </a:lnTo>
                <a:lnTo>
                  <a:pt x="2240279" y="203962"/>
                </a:lnTo>
                <a:lnTo>
                  <a:pt x="2142744" y="216916"/>
                </a:lnTo>
                <a:lnTo>
                  <a:pt x="1934210" y="241427"/>
                </a:lnTo>
                <a:lnTo>
                  <a:pt x="1709420" y="263652"/>
                </a:lnTo>
                <a:lnTo>
                  <a:pt x="1470405" y="283464"/>
                </a:lnTo>
                <a:lnTo>
                  <a:pt x="1219327" y="300736"/>
                </a:lnTo>
                <a:lnTo>
                  <a:pt x="825119" y="320929"/>
                </a:lnTo>
                <a:lnTo>
                  <a:pt x="553720" y="330200"/>
                </a:lnTo>
                <a:lnTo>
                  <a:pt x="277875" y="336042"/>
                </a:lnTo>
                <a:lnTo>
                  <a:pt x="76185" y="337475"/>
                </a:lnTo>
                <a:lnTo>
                  <a:pt x="76341" y="359700"/>
                </a:lnTo>
                <a:lnTo>
                  <a:pt x="278384" y="358267"/>
                </a:lnTo>
                <a:lnTo>
                  <a:pt x="554482" y="352425"/>
                </a:lnTo>
                <a:lnTo>
                  <a:pt x="826135" y="343027"/>
                </a:lnTo>
                <a:lnTo>
                  <a:pt x="1220851" y="322834"/>
                </a:lnTo>
                <a:lnTo>
                  <a:pt x="1593341" y="296037"/>
                </a:lnTo>
                <a:lnTo>
                  <a:pt x="1826005" y="274955"/>
                </a:lnTo>
                <a:lnTo>
                  <a:pt x="2043429" y="251460"/>
                </a:lnTo>
                <a:lnTo>
                  <a:pt x="2145665" y="239014"/>
                </a:lnTo>
                <a:lnTo>
                  <a:pt x="2243454" y="226060"/>
                </a:lnTo>
                <a:lnTo>
                  <a:pt x="2336291" y="212598"/>
                </a:lnTo>
                <a:lnTo>
                  <a:pt x="2423922" y="198755"/>
                </a:lnTo>
                <a:lnTo>
                  <a:pt x="2506091" y="184531"/>
                </a:lnTo>
                <a:lnTo>
                  <a:pt x="2582672" y="169925"/>
                </a:lnTo>
                <a:lnTo>
                  <a:pt x="2653284" y="155067"/>
                </a:lnTo>
                <a:lnTo>
                  <a:pt x="2717673" y="139827"/>
                </a:lnTo>
                <a:lnTo>
                  <a:pt x="2775712" y="124460"/>
                </a:lnTo>
                <a:lnTo>
                  <a:pt x="2827020" y="108585"/>
                </a:lnTo>
                <a:lnTo>
                  <a:pt x="2871470" y="92583"/>
                </a:lnTo>
                <a:lnTo>
                  <a:pt x="2908680" y="76200"/>
                </a:lnTo>
                <a:lnTo>
                  <a:pt x="2950972" y="50546"/>
                </a:lnTo>
                <a:lnTo>
                  <a:pt x="2968879" y="33274"/>
                </a:lnTo>
                <a:lnTo>
                  <a:pt x="2969260" y="32893"/>
                </a:lnTo>
                <a:lnTo>
                  <a:pt x="2969514" y="32385"/>
                </a:lnTo>
                <a:lnTo>
                  <a:pt x="2969895" y="32004"/>
                </a:lnTo>
                <a:lnTo>
                  <a:pt x="2975229" y="23875"/>
                </a:lnTo>
                <a:lnTo>
                  <a:pt x="2975991" y="22606"/>
                </a:lnTo>
                <a:lnTo>
                  <a:pt x="2976245" y="21843"/>
                </a:lnTo>
                <a:lnTo>
                  <a:pt x="2977088" y="19685"/>
                </a:lnTo>
                <a:lnTo>
                  <a:pt x="2951353" y="19685"/>
                </a:lnTo>
                <a:lnTo>
                  <a:pt x="2951757" y="19078"/>
                </a:lnTo>
                <a:close/>
              </a:path>
              <a:path w="2981325" h="412114">
                <a:moveTo>
                  <a:pt x="2952369" y="18415"/>
                </a:moveTo>
                <a:lnTo>
                  <a:pt x="2951757" y="19078"/>
                </a:lnTo>
                <a:lnTo>
                  <a:pt x="2951353" y="19685"/>
                </a:lnTo>
                <a:lnTo>
                  <a:pt x="2952369" y="18415"/>
                </a:lnTo>
                <a:close/>
              </a:path>
              <a:path w="2981325" h="412114">
                <a:moveTo>
                  <a:pt x="2977584" y="18415"/>
                </a:moveTo>
                <a:lnTo>
                  <a:pt x="2952369" y="18415"/>
                </a:lnTo>
                <a:lnTo>
                  <a:pt x="2951353" y="19685"/>
                </a:lnTo>
                <a:lnTo>
                  <a:pt x="2977088" y="19685"/>
                </a:lnTo>
                <a:lnTo>
                  <a:pt x="2977584" y="18415"/>
                </a:lnTo>
                <a:close/>
              </a:path>
              <a:path w="2981325" h="412114">
                <a:moveTo>
                  <a:pt x="2980091" y="11684"/>
                </a:moveTo>
                <a:lnTo>
                  <a:pt x="2956687" y="11684"/>
                </a:lnTo>
                <a:lnTo>
                  <a:pt x="2955544" y="13589"/>
                </a:lnTo>
                <a:lnTo>
                  <a:pt x="2951757" y="19078"/>
                </a:lnTo>
                <a:lnTo>
                  <a:pt x="2952369" y="18415"/>
                </a:lnTo>
                <a:lnTo>
                  <a:pt x="2977584" y="18415"/>
                </a:lnTo>
                <a:lnTo>
                  <a:pt x="2979483" y="13589"/>
                </a:lnTo>
                <a:lnTo>
                  <a:pt x="2979801" y="12954"/>
                </a:lnTo>
                <a:lnTo>
                  <a:pt x="2980054" y="11937"/>
                </a:lnTo>
                <a:lnTo>
                  <a:pt x="2980091" y="11684"/>
                </a:lnTo>
                <a:close/>
              </a:path>
              <a:path w="2981325" h="412114">
                <a:moveTo>
                  <a:pt x="2955742" y="13101"/>
                </a:moveTo>
                <a:lnTo>
                  <a:pt x="2955417" y="13589"/>
                </a:lnTo>
                <a:lnTo>
                  <a:pt x="2955742" y="13101"/>
                </a:lnTo>
                <a:close/>
              </a:path>
              <a:path w="2981325" h="412114">
                <a:moveTo>
                  <a:pt x="2956687" y="11684"/>
                </a:moveTo>
                <a:lnTo>
                  <a:pt x="2955742" y="13101"/>
                </a:lnTo>
                <a:lnTo>
                  <a:pt x="2955544" y="13589"/>
                </a:lnTo>
                <a:lnTo>
                  <a:pt x="2956687" y="11684"/>
                </a:lnTo>
                <a:close/>
              </a:path>
              <a:path w="2981325" h="412114">
                <a:moveTo>
                  <a:pt x="2958276" y="6861"/>
                </a:moveTo>
                <a:lnTo>
                  <a:pt x="2955742" y="13101"/>
                </a:lnTo>
                <a:lnTo>
                  <a:pt x="2956687" y="11684"/>
                </a:lnTo>
                <a:lnTo>
                  <a:pt x="2980091" y="11684"/>
                </a:lnTo>
                <a:lnTo>
                  <a:pt x="2980531" y="8255"/>
                </a:lnTo>
                <a:lnTo>
                  <a:pt x="2958084" y="8255"/>
                </a:lnTo>
                <a:lnTo>
                  <a:pt x="2958276" y="6861"/>
                </a:lnTo>
                <a:close/>
              </a:path>
              <a:path w="2981325" h="412114">
                <a:moveTo>
                  <a:pt x="2958846" y="5461"/>
                </a:moveTo>
                <a:lnTo>
                  <a:pt x="2958276" y="6861"/>
                </a:lnTo>
                <a:lnTo>
                  <a:pt x="2958084" y="8255"/>
                </a:lnTo>
                <a:lnTo>
                  <a:pt x="2958846" y="5461"/>
                </a:lnTo>
                <a:close/>
              </a:path>
              <a:path w="2981325" h="412114">
                <a:moveTo>
                  <a:pt x="2980880" y="5461"/>
                </a:moveTo>
                <a:lnTo>
                  <a:pt x="2958846" y="5461"/>
                </a:lnTo>
                <a:lnTo>
                  <a:pt x="2958084" y="8255"/>
                </a:lnTo>
                <a:lnTo>
                  <a:pt x="2980531" y="8255"/>
                </a:lnTo>
                <a:lnTo>
                  <a:pt x="2980880" y="5461"/>
                </a:lnTo>
                <a:close/>
              </a:path>
              <a:path w="2981325" h="412114">
                <a:moveTo>
                  <a:pt x="2959227" y="0"/>
                </a:moveTo>
                <a:lnTo>
                  <a:pt x="2958276" y="6861"/>
                </a:lnTo>
                <a:lnTo>
                  <a:pt x="2958846" y="5461"/>
                </a:lnTo>
                <a:lnTo>
                  <a:pt x="2980880" y="5461"/>
                </a:lnTo>
                <a:lnTo>
                  <a:pt x="2981198" y="2921"/>
                </a:lnTo>
                <a:lnTo>
                  <a:pt x="2959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>
            <a:extLst>
              <a:ext uri="{FF2B5EF4-FFF2-40B4-BE49-F238E27FC236}">
                <a16:creationId xmlns:a16="http://schemas.microsoft.com/office/drawing/2014/main" xmlns="" id="{2D2FFF51-F056-41BD-A682-16ED997D20D9}"/>
              </a:ext>
            </a:extLst>
          </p:cNvPr>
          <p:cNvSpPr/>
          <p:nvPr/>
        </p:nvSpPr>
        <p:spPr>
          <a:xfrm>
            <a:off x="3955733" y="2149412"/>
            <a:ext cx="127000" cy="1762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>
            <a:extLst>
              <a:ext uri="{FF2B5EF4-FFF2-40B4-BE49-F238E27FC236}">
                <a16:creationId xmlns:a16="http://schemas.microsoft.com/office/drawing/2014/main" xmlns="" id="{A948BD31-7169-4C2D-A51D-C3942BBCF4E9}"/>
              </a:ext>
            </a:extLst>
          </p:cNvPr>
          <p:cNvSpPr/>
          <p:nvPr/>
        </p:nvSpPr>
        <p:spPr>
          <a:xfrm>
            <a:off x="4734878" y="2149412"/>
            <a:ext cx="127000" cy="1762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>
            <a:extLst>
              <a:ext uri="{FF2B5EF4-FFF2-40B4-BE49-F238E27FC236}">
                <a16:creationId xmlns:a16="http://schemas.microsoft.com/office/drawing/2014/main" xmlns="" id="{05F96C3B-2EFF-4BCC-BB8B-62129E508D59}"/>
              </a:ext>
            </a:extLst>
          </p:cNvPr>
          <p:cNvSpPr/>
          <p:nvPr/>
        </p:nvSpPr>
        <p:spPr>
          <a:xfrm>
            <a:off x="5514277" y="2149412"/>
            <a:ext cx="127000" cy="1762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>
            <a:extLst>
              <a:ext uri="{FF2B5EF4-FFF2-40B4-BE49-F238E27FC236}">
                <a16:creationId xmlns:a16="http://schemas.microsoft.com/office/drawing/2014/main" xmlns="" id="{7575F129-20A6-4D2B-AB69-B5402667B646}"/>
              </a:ext>
            </a:extLst>
          </p:cNvPr>
          <p:cNvSpPr/>
          <p:nvPr/>
        </p:nvSpPr>
        <p:spPr>
          <a:xfrm>
            <a:off x="6293803" y="2149412"/>
            <a:ext cx="127000" cy="1762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>
            <a:extLst>
              <a:ext uri="{FF2B5EF4-FFF2-40B4-BE49-F238E27FC236}">
                <a16:creationId xmlns:a16="http://schemas.microsoft.com/office/drawing/2014/main" xmlns="" id="{CED8E46C-8AE8-415F-9748-96457B2FCB53}"/>
              </a:ext>
            </a:extLst>
          </p:cNvPr>
          <p:cNvSpPr/>
          <p:nvPr/>
        </p:nvSpPr>
        <p:spPr>
          <a:xfrm>
            <a:off x="7072947" y="2149412"/>
            <a:ext cx="127000" cy="1762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>
            <a:extLst>
              <a:ext uri="{FF2B5EF4-FFF2-40B4-BE49-F238E27FC236}">
                <a16:creationId xmlns:a16="http://schemas.microsoft.com/office/drawing/2014/main" xmlns="" id="{899521B4-467E-4DDB-973D-6FB61610C6BE}"/>
              </a:ext>
            </a:extLst>
          </p:cNvPr>
          <p:cNvSpPr/>
          <p:nvPr/>
        </p:nvSpPr>
        <p:spPr>
          <a:xfrm>
            <a:off x="7852346" y="2149412"/>
            <a:ext cx="127000" cy="1762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>
            <a:extLst>
              <a:ext uri="{FF2B5EF4-FFF2-40B4-BE49-F238E27FC236}">
                <a16:creationId xmlns:a16="http://schemas.microsoft.com/office/drawing/2014/main" xmlns="" id="{038EE336-E4EE-420A-99B7-D75278A13B44}"/>
              </a:ext>
            </a:extLst>
          </p:cNvPr>
          <p:cNvSpPr/>
          <p:nvPr/>
        </p:nvSpPr>
        <p:spPr>
          <a:xfrm>
            <a:off x="8631872" y="2149412"/>
            <a:ext cx="127000" cy="1762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>
            <a:extLst>
              <a:ext uri="{FF2B5EF4-FFF2-40B4-BE49-F238E27FC236}">
                <a16:creationId xmlns:a16="http://schemas.microsoft.com/office/drawing/2014/main" xmlns="" id="{4B43466A-F60C-4FD0-B027-D373D33641F7}"/>
              </a:ext>
            </a:extLst>
          </p:cNvPr>
          <p:cNvSpPr/>
          <p:nvPr/>
        </p:nvSpPr>
        <p:spPr>
          <a:xfrm>
            <a:off x="9411271" y="2149412"/>
            <a:ext cx="127000" cy="1762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>
            <a:extLst>
              <a:ext uri="{FF2B5EF4-FFF2-40B4-BE49-F238E27FC236}">
                <a16:creationId xmlns:a16="http://schemas.microsoft.com/office/drawing/2014/main" xmlns="" id="{ED5BFA03-A6ED-4BAD-A02D-089EF60C1D5D}"/>
              </a:ext>
            </a:extLst>
          </p:cNvPr>
          <p:cNvSpPr/>
          <p:nvPr/>
        </p:nvSpPr>
        <p:spPr>
          <a:xfrm>
            <a:off x="3955733" y="3165412"/>
            <a:ext cx="127000" cy="1762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>
            <a:extLst>
              <a:ext uri="{FF2B5EF4-FFF2-40B4-BE49-F238E27FC236}">
                <a16:creationId xmlns:a16="http://schemas.microsoft.com/office/drawing/2014/main" xmlns="" id="{39C38B83-292A-47A3-A73E-D34D18258BA6}"/>
              </a:ext>
            </a:extLst>
          </p:cNvPr>
          <p:cNvSpPr/>
          <p:nvPr/>
        </p:nvSpPr>
        <p:spPr>
          <a:xfrm>
            <a:off x="5514277" y="3165412"/>
            <a:ext cx="127000" cy="1762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>
            <a:extLst>
              <a:ext uri="{FF2B5EF4-FFF2-40B4-BE49-F238E27FC236}">
                <a16:creationId xmlns:a16="http://schemas.microsoft.com/office/drawing/2014/main" xmlns="" id="{0994EAB8-DA71-45C4-9017-B27EE3A03664}"/>
              </a:ext>
            </a:extLst>
          </p:cNvPr>
          <p:cNvSpPr/>
          <p:nvPr/>
        </p:nvSpPr>
        <p:spPr>
          <a:xfrm>
            <a:off x="7072947" y="3165412"/>
            <a:ext cx="127000" cy="1762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>
            <a:extLst>
              <a:ext uri="{FF2B5EF4-FFF2-40B4-BE49-F238E27FC236}">
                <a16:creationId xmlns:a16="http://schemas.microsoft.com/office/drawing/2014/main" xmlns="" id="{04139D2B-455B-488E-8D5B-2321A002864C}"/>
              </a:ext>
            </a:extLst>
          </p:cNvPr>
          <p:cNvSpPr/>
          <p:nvPr/>
        </p:nvSpPr>
        <p:spPr>
          <a:xfrm>
            <a:off x="8631872" y="3165412"/>
            <a:ext cx="127000" cy="17627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>
            <a:extLst>
              <a:ext uri="{FF2B5EF4-FFF2-40B4-BE49-F238E27FC236}">
                <a16:creationId xmlns:a16="http://schemas.microsoft.com/office/drawing/2014/main" xmlns="" id="{02CCE05C-EEAC-4A2C-9A98-B3D4227DD329}"/>
              </a:ext>
            </a:extLst>
          </p:cNvPr>
          <p:cNvSpPr/>
          <p:nvPr/>
        </p:nvSpPr>
        <p:spPr>
          <a:xfrm>
            <a:off x="3955733" y="4181412"/>
            <a:ext cx="127000" cy="17614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>
            <a:extLst>
              <a:ext uri="{FF2B5EF4-FFF2-40B4-BE49-F238E27FC236}">
                <a16:creationId xmlns:a16="http://schemas.microsoft.com/office/drawing/2014/main" xmlns="" id="{977440F8-2E57-47B9-AED6-22960B42252D}"/>
              </a:ext>
            </a:extLst>
          </p:cNvPr>
          <p:cNvSpPr/>
          <p:nvPr/>
        </p:nvSpPr>
        <p:spPr>
          <a:xfrm>
            <a:off x="7072947" y="4181284"/>
            <a:ext cx="127000" cy="17627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8" name="object 98">
            <a:extLst>
              <a:ext uri="{FF2B5EF4-FFF2-40B4-BE49-F238E27FC236}">
                <a16:creationId xmlns:a16="http://schemas.microsoft.com/office/drawing/2014/main" xmlns="" id="{58C75957-468A-4A0B-B932-DE2096E563E1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5346700"/>
          <a:ext cx="6235697" cy="342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42836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41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9" name="object 99">
            <a:extLst>
              <a:ext uri="{FF2B5EF4-FFF2-40B4-BE49-F238E27FC236}">
                <a16:creationId xmlns:a16="http://schemas.microsoft.com/office/drawing/2014/main" xmlns="" id="{60F8139D-A8CE-4231-B5E0-46AFEE473B44}"/>
              </a:ext>
            </a:extLst>
          </p:cNvPr>
          <p:cNvSpPr/>
          <p:nvPr/>
        </p:nvSpPr>
        <p:spPr>
          <a:xfrm>
            <a:off x="3955733" y="5197412"/>
            <a:ext cx="127000" cy="16357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>
            <a:extLst>
              <a:ext uri="{FF2B5EF4-FFF2-40B4-BE49-F238E27FC236}">
                <a16:creationId xmlns:a16="http://schemas.microsoft.com/office/drawing/2014/main" xmlns="" id="{D907B564-4413-47D5-A528-7CBAF0522DD7}"/>
              </a:ext>
            </a:extLst>
          </p:cNvPr>
          <p:cNvSpPr txBox="1"/>
          <p:nvPr/>
        </p:nvSpPr>
        <p:spPr>
          <a:xfrm>
            <a:off x="1792338" y="1737169"/>
            <a:ext cx="770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1" name="object 101">
            <a:extLst>
              <a:ext uri="{FF2B5EF4-FFF2-40B4-BE49-F238E27FC236}">
                <a16:creationId xmlns:a16="http://schemas.microsoft.com/office/drawing/2014/main" xmlns="" id="{FD0995EF-37F5-4F6A-AFD1-BE339D3672E2}"/>
              </a:ext>
            </a:extLst>
          </p:cNvPr>
          <p:cNvSpPr txBox="1"/>
          <p:nvPr/>
        </p:nvSpPr>
        <p:spPr>
          <a:xfrm>
            <a:off x="1792338" y="2740597"/>
            <a:ext cx="7708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2" name="object 102">
            <a:extLst>
              <a:ext uri="{FF2B5EF4-FFF2-40B4-BE49-F238E27FC236}">
                <a16:creationId xmlns:a16="http://schemas.microsoft.com/office/drawing/2014/main" xmlns="" id="{1F46E11B-458A-4CBE-90AF-F23C6E491728}"/>
              </a:ext>
            </a:extLst>
          </p:cNvPr>
          <p:cNvSpPr txBox="1"/>
          <p:nvPr/>
        </p:nvSpPr>
        <p:spPr>
          <a:xfrm>
            <a:off x="1792338" y="3756723"/>
            <a:ext cx="7708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3" name="object 103">
            <a:extLst>
              <a:ext uri="{FF2B5EF4-FFF2-40B4-BE49-F238E27FC236}">
                <a16:creationId xmlns:a16="http://schemas.microsoft.com/office/drawing/2014/main" xmlns="" id="{D336D4D1-BF9B-411F-B7D7-DF51572A62DF}"/>
              </a:ext>
            </a:extLst>
          </p:cNvPr>
          <p:cNvSpPr txBox="1"/>
          <p:nvPr/>
        </p:nvSpPr>
        <p:spPr>
          <a:xfrm>
            <a:off x="1792338" y="4772977"/>
            <a:ext cx="770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4" name="object 104">
            <a:extLst>
              <a:ext uri="{FF2B5EF4-FFF2-40B4-BE49-F238E27FC236}">
                <a16:creationId xmlns:a16="http://schemas.microsoft.com/office/drawing/2014/main" xmlns="" id="{AFC69A50-D02A-4647-8636-6DDF48051226}"/>
              </a:ext>
            </a:extLst>
          </p:cNvPr>
          <p:cNvSpPr txBox="1"/>
          <p:nvPr/>
        </p:nvSpPr>
        <p:spPr>
          <a:xfrm>
            <a:off x="3040189" y="1736280"/>
            <a:ext cx="700405" cy="3912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read</a:t>
            </a:r>
            <a:endParaRPr sz="16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IDs</a:t>
            </a:r>
            <a:endParaRPr sz="1600">
              <a:latin typeface="Arial"/>
              <a:cs typeface="Arial"/>
            </a:endParaRPr>
          </a:p>
          <a:p>
            <a:pPr marL="12700" indent="15875">
              <a:lnSpc>
                <a:spcPct val="100000"/>
              </a:lnSpc>
              <a:spcBef>
                <a:spcPts val="950"/>
              </a:spcBef>
            </a:pPr>
            <a:r>
              <a:rPr sz="1600" b="1" spc="-20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1205"/>
              </a:spcBef>
            </a:pP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read  IDs</a:t>
            </a:r>
            <a:endParaRPr sz="1600">
              <a:latin typeface="Arial"/>
              <a:cs typeface="Arial"/>
            </a:endParaRPr>
          </a:p>
          <a:p>
            <a:pPr marL="12700" indent="15875">
              <a:lnSpc>
                <a:spcPct val="100000"/>
              </a:lnSpc>
              <a:spcBef>
                <a:spcPts val="1035"/>
              </a:spcBef>
            </a:pPr>
            <a:r>
              <a:rPr sz="1600" b="1" spc="-20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1195"/>
              </a:spcBef>
            </a:pP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read  IDs</a:t>
            </a:r>
            <a:endParaRPr sz="1600">
              <a:latin typeface="Arial"/>
              <a:cs typeface="Arial"/>
            </a:endParaRPr>
          </a:p>
          <a:p>
            <a:pPr marL="12700" indent="15875">
              <a:lnSpc>
                <a:spcPct val="100000"/>
              </a:lnSpc>
              <a:spcBef>
                <a:spcPts val="1045"/>
              </a:spcBef>
            </a:pPr>
            <a:r>
              <a:rPr sz="1600" b="1" spc="-20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1210"/>
              </a:spcBef>
            </a:pP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read  IDs</a:t>
            </a:r>
            <a:endParaRPr sz="16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930"/>
              </a:spcBef>
            </a:pPr>
            <a:r>
              <a:rPr sz="1600" b="1" spc="-20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6" name="object 105">
            <a:extLst>
              <a:ext uri="{FF2B5EF4-FFF2-40B4-BE49-F238E27FC236}">
                <a16:creationId xmlns:a16="http://schemas.microsoft.com/office/drawing/2014/main" xmlns="" id="{D9BEDFCA-9297-465C-9D8D-BF409C2D3540}"/>
              </a:ext>
            </a:extLst>
          </p:cNvPr>
          <p:cNvSpPr txBox="1"/>
          <p:nvPr/>
        </p:nvSpPr>
        <p:spPr>
          <a:xfrm>
            <a:off x="2732584" y="6137338"/>
            <a:ext cx="6248400" cy="425450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315"/>
              </a:spcBef>
            </a:pPr>
            <a:r>
              <a:rPr sz="2000" b="1" dirty="0">
                <a:solidFill>
                  <a:srgbClr val="A40020"/>
                </a:solidFill>
                <a:latin typeface="Arial"/>
                <a:cs typeface="Arial"/>
              </a:rPr>
              <a:t>New </a:t>
            </a:r>
            <a:r>
              <a:rPr sz="2000" b="1" spc="-5" dirty="0">
                <a:solidFill>
                  <a:srgbClr val="A40020"/>
                </a:solidFill>
                <a:latin typeface="Arial"/>
                <a:cs typeface="Arial"/>
              </a:rPr>
              <a:t>Problem: </a:t>
            </a:r>
            <a:r>
              <a:rPr sz="2000" b="1" dirty="0">
                <a:solidFill>
                  <a:srgbClr val="A40020"/>
                </a:solidFill>
                <a:latin typeface="Arial"/>
                <a:cs typeface="Arial"/>
              </a:rPr>
              <a:t>Shared Memory Bank</a:t>
            </a:r>
            <a:r>
              <a:rPr sz="2000" b="1" spc="-10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A40020"/>
                </a:solidFill>
                <a:latin typeface="Arial"/>
                <a:cs typeface="Arial"/>
              </a:rPr>
              <a:t>Conflicts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4246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DBA9DB3-29D1-4082-94E0-3BCFB624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44" y="403301"/>
            <a:ext cx="10357510" cy="492443"/>
          </a:xfrm>
        </p:spPr>
        <p:txBody>
          <a:bodyPr/>
          <a:lstStyle/>
          <a:p>
            <a:r>
              <a:rPr lang="en-US" altLang="zh-CN" dirty="0"/>
              <a:t>Problem #2</a:t>
            </a:r>
            <a:r>
              <a:rPr lang="zh-CN" altLang="en-US" dirty="0"/>
              <a:t>：</a:t>
            </a:r>
            <a:r>
              <a:rPr lang="en-US" altLang="zh-CN" dirty="0"/>
              <a:t>Shared Memory Bank Conflicts</a:t>
            </a:r>
            <a:endParaRPr lang="zh-CN" altLang="en-US" b="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6CE650D0-C508-40D2-B5B9-10FB25777A48}"/>
              </a:ext>
            </a:extLst>
          </p:cNvPr>
          <p:cNvSpPr/>
          <p:nvPr/>
        </p:nvSpPr>
        <p:spPr>
          <a:xfrm>
            <a:off x="917244" y="2057400"/>
            <a:ext cx="4114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address:  bank:</a:t>
            </a:r>
          </a:p>
          <a:p>
            <a:r>
              <a:rPr lang="en-US" altLang="zh-CN" dirty="0"/>
              <a:t>       0      0 &lt;-----------------------Thread 0</a:t>
            </a:r>
          </a:p>
          <a:p>
            <a:r>
              <a:rPr lang="en-US" altLang="zh-CN" dirty="0"/>
              <a:t>       1      1</a:t>
            </a:r>
          </a:p>
          <a:p>
            <a:r>
              <a:rPr lang="en-US" altLang="zh-CN" dirty="0"/>
              <a:t>       2      2 </a:t>
            </a:r>
          </a:p>
          <a:p>
            <a:r>
              <a:rPr lang="en-US" altLang="zh-CN" dirty="0"/>
              <a:t>       3      3    </a:t>
            </a:r>
          </a:p>
          <a:p>
            <a:r>
              <a:rPr lang="en-US" altLang="zh-CN" dirty="0"/>
              <a:t>       4      0 &lt;---------Thread 1/ Thread 2</a:t>
            </a:r>
          </a:p>
          <a:p>
            <a:r>
              <a:rPr lang="en-US" altLang="zh-CN" dirty="0"/>
              <a:t>       5      1</a:t>
            </a:r>
          </a:p>
          <a:p>
            <a:r>
              <a:rPr lang="en-US" altLang="zh-CN" dirty="0"/>
              <a:t>       6      2 </a:t>
            </a:r>
          </a:p>
          <a:p>
            <a:r>
              <a:rPr lang="en-US" altLang="zh-CN" dirty="0"/>
              <a:t>       7      3 &lt;-----------------------Thread 3</a:t>
            </a:r>
          </a:p>
          <a:p>
            <a:r>
              <a:rPr lang="en-US" altLang="zh-CN" dirty="0"/>
              <a:t>       8      0 </a:t>
            </a:r>
          </a:p>
          <a:p>
            <a:r>
              <a:rPr lang="en-US" altLang="zh-CN" dirty="0"/>
              <a:t>...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538F0E4-9F2D-475F-89F5-CBE9E461E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099" y="1120699"/>
            <a:ext cx="35879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53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BC408F-B73E-4521-981B-35FEE690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44" y="403301"/>
            <a:ext cx="10357510" cy="984885"/>
          </a:xfrm>
        </p:spPr>
        <p:txBody>
          <a:bodyPr/>
          <a:lstStyle/>
          <a:p>
            <a:r>
              <a:rPr lang="en-US" altLang="zh-CN" dirty="0"/>
              <a:t>Reduction #3: Sequential Addressing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xmlns="" id="{DD7F805E-3679-4DF5-B26D-5411DCEAA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718260"/>
              </p:ext>
            </p:extLst>
          </p:nvPr>
        </p:nvGraphicFramePr>
        <p:xfrm>
          <a:off x="3962400" y="1446336"/>
          <a:ext cx="623569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-110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object 6">
            <a:extLst>
              <a:ext uri="{FF2B5EF4-FFF2-40B4-BE49-F238E27FC236}">
                <a16:creationId xmlns:a16="http://schemas.microsoft.com/office/drawing/2014/main" xmlns="" id="{010D58E0-94B3-45F9-8FA8-B32D758530C4}"/>
              </a:ext>
            </a:extLst>
          </p:cNvPr>
          <p:cNvSpPr txBox="1"/>
          <p:nvPr/>
        </p:nvSpPr>
        <p:spPr>
          <a:xfrm>
            <a:off x="1552207" y="1453511"/>
            <a:ext cx="2367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Arial"/>
                <a:cs typeface="Arial"/>
              </a:rPr>
              <a:t>Values </a:t>
            </a:r>
            <a:r>
              <a:rPr sz="1600" b="1" spc="-5" dirty="0">
                <a:latin typeface="Arial"/>
                <a:cs typeface="Arial"/>
              </a:rPr>
              <a:t>(shared </a:t>
            </a:r>
            <a:r>
              <a:rPr sz="1600" b="1" spc="-10" dirty="0">
                <a:latin typeface="Arial"/>
                <a:cs typeface="Arial"/>
              </a:rPr>
              <a:t>memory)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xmlns="" id="{8F9E0D9C-AE9A-41F6-A641-92221B4A58D8}"/>
              </a:ext>
            </a:extLst>
          </p:cNvPr>
          <p:cNvSpPr/>
          <p:nvPr/>
        </p:nvSpPr>
        <p:spPr>
          <a:xfrm>
            <a:off x="4019614" y="1802634"/>
            <a:ext cx="6010275" cy="878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xmlns="" id="{0901BB91-D2A4-467B-8143-DA8CF75281BF}"/>
              </a:ext>
            </a:extLst>
          </p:cNvPr>
          <p:cNvSpPr txBox="1"/>
          <p:nvPr/>
        </p:nvSpPr>
        <p:spPr>
          <a:xfrm>
            <a:off x="3208464" y="2838192"/>
            <a:ext cx="6692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85" dirty="0">
                <a:latin typeface="Arial"/>
                <a:cs typeface="Arial"/>
              </a:rPr>
              <a:t>V</a:t>
            </a:r>
            <a:r>
              <a:rPr sz="1600" b="1" spc="-5" dirty="0">
                <a:latin typeface="Arial"/>
                <a:cs typeface="Arial"/>
              </a:rPr>
              <a:t>alues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xmlns="" id="{06E435BF-B35F-42FE-97BF-4B7910E5A22F}"/>
              </a:ext>
            </a:extLst>
          </p:cNvPr>
          <p:cNvSpPr/>
          <p:nvPr/>
        </p:nvSpPr>
        <p:spPr>
          <a:xfrm>
            <a:off x="4019614" y="3148707"/>
            <a:ext cx="2892425" cy="745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xmlns="" id="{6C3A2E3E-66ED-4074-ACB7-3BD6B1F8ADEB}"/>
              </a:ext>
            </a:extLst>
          </p:cNvPr>
          <p:cNvSpPr/>
          <p:nvPr/>
        </p:nvSpPr>
        <p:spPr>
          <a:xfrm>
            <a:off x="4032314" y="4565774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92"/>
                </a:lnTo>
                <a:lnTo>
                  <a:pt x="26489" y="218410"/>
                </a:lnTo>
                <a:lnTo>
                  <a:pt x="56208" y="248167"/>
                </a:lnTo>
                <a:lnTo>
                  <a:pt x="93894" y="267688"/>
                </a:lnTo>
                <a:lnTo>
                  <a:pt x="137287" y="274700"/>
                </a:lnTo>
                <a:lnTo>
                  <a:pt x="180679" y="267688"/>
                </a:lnTo>
                <a:lnTo>
                  <a:pt x="218365" y="248167"/>
                </a:lnTo>
                <a:lnTo>
                  <a:pt x="248084" y="218410"/>
                </a:lnTo>
                <a:lnTo>
                  <a:pt x="267574" y="180692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xmlns="" id="{DF0E9090-8AC8-4732-9029-27983320C832}"/>
              </a:ext>
            </a:extLst>
          </p:cNvPr>
          <p:cNvSpPr/>
          <p:nvPr/>
        </p:nvSpPr>
        <p:spPr>
          <a:xfrm>
            <a:off x="4032314" y="4565774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92"/>
                </a:lnTo>
                <a:lnTo>
                  <a:pt x="248084" y="218410"/>
                </a:lnTo>
                <a:lnTo>
                  <a:pt x="218365" y="248167"/>
                </a:lnTo>
                <a:lnTo>
                  <a:pt x="180679" y="267688"/>
                </a:lnTo>
                <a:lnTo>
                  <a:pt x="137287" y="274700"/>
                </a:lnTo>
                <a:lnTo>
                  <a:pt x="93894" y="267688"/>
                </a:lnTo>
                <a:lnTo>
                  <a:pt x="56208" y="248167"/>
                </a:lnTo>
                <a:lnTo>
                  <a:pt x="26489" y="218410"/>
                </a:lnTo>
                <a:lnTo>
                  <a:pt x="6999" y="180692"/>
                </a:lnTo>
                <a:lnTo>
                  <a:pt x="0" y="13728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xmlns="" id="{9B188EB9-0A79-41F1-AA09-9D03BC7EBDFF}"/>
              </a:ext>
            </a:extLst>
          </p:cNvPr>
          <p:cNvSpPr/>
          <p:nvPr/>
        </p:nvSpPr>
        <p:spPr>
          <a:xfrm>
            <a:off x="4107370" y="4368924"/>
            <a:ext cx="127000" cy="184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xmlns="" id="{170AA3E5-307E-4517-A18B-CCF6835595EE}"/>
              </a:ext>
            </a:extLst>
          </p:cNvPr>
          <p:cNvSpPr/>
          <p:nvPr/>
        </p:nvSpPr>
        <p:spPr>
          <a:xfrm>
            <a:off x="4266502" y="4367781"/>
            <a:ext cx="695960" cy="225425"/>
          </a:xfrm>
          <a:custGeom>
            <a:avLst/>
            <a:gdLst/>
            <a:ahLst/>
            <a:cxnLst/>
            <a:rect l="l" t="t" r="r" b="b"/>
            <a:pathLst>
              <a:path w="695960" h="225425">
                <a:moveTo>
                  <a:pt x="0" y="125857"/>
                </a:moveTo>
                <a:lnTo>
                  <a:pt x="762" y="225044"/>
                </a:lnTo>
                <a:lnTo>
                  <a:pt x="98171" y="206375"/>
                </a:lnTo>
                <a:lnTo>
                  <a:pt x="70763" y="183896"/>
                </a:lnTo>
                <a:lnTo>
                  <a:pt x="48768" y="183896"/>
                </a:lnTo>
                <a:lnTo>
                  <a:pt x="33274" y="167894"/>
                </a:lnTo>
                <a:lnTo>
                  <a:pt x="41547" y="159933"/>
                </a:lnTo>
                <a:lnTo>
                  <a:pt x="0" y="125857"/>
                </a:lnTo>
                <a:close/>
              </a:path>
              <a:path w="695960" h="225425">
                <a:moveTo>
                  <a:pt x="41547" y="159933"/>
                </a:moveTo>
                <a:lnTo>
                  <a:pt x="33274" y="167894"/>
                </a:lnTo>
                <a:lnTo>
                  <a:pt x="48768" y="183896"/>
                </a:lnTo>
                <a:lnTo>
                  <a:pt x="58889" y="174156"/>
                </a:lnTo>
                <a:lnTo>
                  <a:pt x="41547" y="159933"/>
                </a:lnTo>
                <a:close/>
              </a:path>
              <a:path w="695960" h="225425">
                <a:moveTo>
                  <a:pt x="58889" y="174156"/>
                </a:moveTo>
                <a:lnTo>
                  <a:pt x="48768" y="183896"/>
                </a:lnTo>
                <a:lnTo>
                  <a:pt x="70763" y="183896"/>
                </a:lnTo>
                <a:lnTo>
                  <a:pt x="58889" y="174156"/>
                </a:lnTo>
                <a:close/>
              </a:path>
              <a:path w="695960" h="225425">
                <a:moveTo>
                  <a:pt x="671261" y="8817"/>
                </a:moveTo>
                <a:lnTo>
                  <a:pt x="635000" y="35941"/>
                </a:lnTo>
                <a:lnTo>
                  <a:pt x="597281" y="51181"/>
                </a:lnTo>
                <a:lnTo>
                  <a:pt x="550163" y="64770"/>
                </a:lnTo>
                <a:lnTo>
                  <a:pt x="495935" y="75692"/>
                </a:lnTo>
                <a:lnTo>
                  <a:pt x="436499" y="83693"/>
                </a:lnTo>
                <a:lnTo>
                  <a:pt x="374269" y="87884"/>
                </a:lnTo>
                <a:lnTo>
                  <a:pt x="310515" y="89281"/>
                </a:lnTo>
                <a:lnTo>
                  <a:pt x="278256" y="91313"/>
                </a:lnTo>
                <a:lnTo>
                  <a:pt x="215646" y="99314"/>
                </a:lnTo>
                <a:lnTo>
                  <a:pt x="156844" y="111887"/>
                </a:lnTo>
                <a:lnTo>
                  <a:pt x="104012" y="128270"/>
                </a:lnTo>
                <a:lnTo>
                  <a:pt x="59055" y="147828"/>
                </a:lnTo>
                <a:lnTo>
                  <a:pt x="46736" y="154940"/>
                </a:lnTo>
                <a:lnTo>
                  <a:pt x="41547" y="159933"/>
                </a:lnTo>
                <a:lnTo>
                  <a:pt x="58889" y="174156"/>
                </a:lnTo>
                <a:lnTo>
                  <a:pt x="60382" y="172720"/>
                </a:lnTo>
                <a:lnTo>
                  <a:pt x="59817" y="172720"/>
                </a:lnTo>
                <a:lnTo>
                  <a:pt x="62230" y="170942"/>
                </a:lnTo>
                <a:lnTo>
                  <a:pt x="63053" y="170942"/>
                </a:lnTo>
                <a:lnTo>
                  <a:pt x="68834" y="167767"/>
                </a:lnTo>
                <a:lnTo>
                  <a:pt x="78612" y="162941"/>
                </a:lnTo>
                <a:lnTo>
                  <a:pt x="135762" y="140970"/>
                </a:lnTo>
                <a:lnTo>
                  <a:pt x="189865" y="127000"/>
                </a:lnTo>
                <a:lnTo>
                  <a:pt x="248919" y="116840"/>
                </a:lnTo>
                <a:lnTo>
                  <a:pt x="311023" y="111379"/>
                </a:lnTo>
                <a:lnTo>
                  <a:pt x="375412" y="110109"/>
                </a:lnTo>
                <a:lnTo>
                  <a:pt x="407543" y="108458"/>
                </a:lnTo>
                <a:lnTo>
                  <a:pt x="470153" y="102108"/>
                </a:lnTo>
                <a:lnTo>
                  <a:pt x="528701" y="92202"/>
                </a:lnTo>
                <a:lnTo>
                  <a:pt x="581278" y="79375"/>
                </a:lnTo>
                <a:lnTo>
                  <a:pt x="626110" y="64135"/>
                </a:lnTo>
                <a:lnTo>
                  <a:pt x="661670" y="46609"/>
                </a:lnTo>
                <a:lnTo>
                  <a:pt x="692785" y="15494"/>
                </a:lnTo>
                <a:lnTo>
                  <a:pt x="694823" y="9906"/>
                </a:lnTo>
                <a:lnTo>
                  <a:pt x="670687" y="9906"/>
                </a:lnTo>
                <a:lnTo>
                  <a:pt x="671261" y="8817"/>
                </a:lnTo>
                <a:close/>
              </a:path>
              <a:path w="695960" h="225425">
                <a:moveTo>
                  <a:pt x="62230" y="170942"/>
                </a:moveTo>
                <a:lnTo>
                  <a:pt x="59817" y="172720"/>
                </a:lnTo>
                <a:lnTo>
                  <a:pt x="61134" y="171996"/>
                </a:lnTo>
                <a:lnTo>
                  <a:pt x="62230" y="170942"/>
                </a:lnTo>
                <a:close/>
              </a:path>
              <a:path w="695960" h="225425">
                <a:moveTo>
                  <a:pt x="61134" y="171996"/>
                </a:moveTo>
                <a:lnTo>
                  <a:pt x="59817" y="172720"/>
                </a:lnTo>
                <a:lnTo>
                  <a:pt x="60382" y="172720"/>
                </a:lnTo>
                <a:lnTo>
                  <a:pt x="61134" y="171996"/>
                </a:lnTo>
                <a:close/>
              </a:path>
              <a:path w="695960" h="225425">
                <a:moveTo>
                  <a:pt x="63053" y="170942"/>
                </a:moveTo>
                <a:lnTo>
                  <a:pt x="62230" y="170942"/>
                </a:lnTo>
                <a:lnTo>
                  <a:pt x="61134" y="171996"/>
                </a:lnTo>
                <a:lnTo>
                  <a:pt x="63053" y="170942"/>
                </a:lnTo>
                <a:close/>
              </a:path>
              <a:path w="695960" h="225425">
                <a:moveTo>
                  <a:pt x="671576" y="8382"/>
                </a:moveTo>
                <a:lnTo>
                  <a:pt x="671261" y="8817"/>
                </a:lnTo>
                <a:lnTo>
                  <a:pt x="670687" y="9906"/>
                </a:lnTo>
                <a:lnTo>
                  <a:pt x="671576" y="8382"/>
                </a:lnTo>
                <a:close/>
              </a:path>
              <a:path w="695960" h="225425">
                <a:moveTo>
                  <a:pt x="695344" y="8382"/>
                </a:moveTo>
                <a:lnTo>
                  <a:pt x="671576" y="8382"/>
                </a:lnTo>
                <a:lnTo>
                  <a:pt x="670687" y="9906"/>
                </a:lnTo>
                <a:lnTo>
                  <a:pt x="694823" y="9906"/>
                </a:lnTo>
                <a:lnTo>
                  <a:pt x="695071" y="9144"/>
                </a:lnTo>
                <a:lnTo>
                  <a:pt x="695325" y="8509"/>
                </a:lnTo>
                <a:lnTo>
                  <a:pt x="695344" y="8382"/>
                </a:lnTo>
                <a:close/>
              </a:path>
              <a:path w="695960" h="225425">
                <a:moveTo>
                  <a:pt x="695705" y="5334"/>
                </a:moveTo>
                <a:lnTo>
                  <a:pt x="673100" y="5334"/>
                </a:lnTo>
                <a:lnTo>
                  <a:pt x="672338" y="6985"/>
                </a:lnTo>
                <a:lnTo>
                  <a:pt x="671261" y="8817"/>
                </a:lnTo>
                <a:lnTo>
                  <a:pt x="671576" y="8382"/>
                </a:lnTo>
                <a:lnTo>
                  <a:pt x="695344" y="8382"/>
                </a:lnTo>
                <a:lnTo>
                  <a:pt x="695559" y="6985"/>
                </a:lnTo>
                <a:lnTo>
                  <a:pt x="695705" y="5334"/>
                </a:lnTo>
                <a:close/>
              </a:path>
              <a:path w="695960" h="225425">
                <a:moveTo>
                  <a:pt x="672512" y="6447"/>
                </a:moveTo>
                <a:lnTo>
                  <a:pt x="672228" y="6985"/>
                </a:lnTo>
                <a:lnTo>
                  <a:pt x="672512" y="6447"/>
                </a:lnTo>
                <a:close/>
              </a:path>
              <a:path w="695960" h="225425">
                <a:moveTo>
                  <a:pt x="673100" y="5334"/>
                </a:moveTo>
                <a:lnTo>
                  <a:pt x="672512" y="6447"/>
                </a:lnTo>
                <a:lnTo>
                  <a:pt x="672338" y="6985"/>
                </a:lnTo>
                <a:lnTo>
                  <a:pt x="673100" y="5334"/>
                </a:lnTo>
                <a:close/>
              </a:path>
              <a:path w="695960" h="225425">
                <a:moveTo>
                  <a:pt x="673475" y="3477"/>
                </a:moveTo>
                <a:lnTo>
                  <a:pt x="672512" y="6447"/>
                </a:lnTo>
                <a:lnTo>
                  <a:pt x="673100" y="5334"/>
                </a:lnTo>
                <a:lnTo>
                  <a:pt x="695705" y="5334"/>
                </a:lnTo>
                <a:lnTo>
                  <a:pt x="695769" y="4572"/>
                </a:lnTo>
                <a:lnTo>
                  <a:pt x="673353" y="4572"/>
                </a:lnTo>
                <a:lnTo>
                  <a:pt x="673475" y="3477"/>
                </a:lnTo>
                <a:close/>
              </a:path>
              <a:path w="695960" h="225425">
                <a:moveTo>
                  <a:pt x="673862" y="2286"/>
                </a:moveTo>
                <a:lnTo>
                  <a:pt x="673475" y="3477"/>
                </a:lnTo>
                <a:lnTo>
                  <a:pt x="673353" y="4572"/>
                </a:lnTo>
                <a:lnTo>
                  <a:pt x="673862" y="2286"/>
                </a:lnTo>
                <a:close/>
              </a:path>
              <a:path w="695960" h="225425">
                <a:moveTo>
                  <a:pt x="695960" y="2286"/>
                </a:moveTo>
                <a:lnTo>
                  <a:pt x="673862" y="2286"/>
                </a:lnTo>
                <a:lnTo>
                  <a:pt x="673353" y="4572"/>
                </a:lnTo>
                <a:lnTo>
                  <a:pt x="695769" y="4572"/>
                </a:lnTo>
                <a:lnTo>
                  <a:pt x="695960" y="2286"/>
                </a:lnTo>
                <a:close/>
              </a:path>
              <a:path w="695960" h="225425">
                <a:moveTo>
                  <a:pt x="673862" y="0"/>
                </a:moveTo>
                <a:lnTo>
                  <a:pt x="673475" y="3477"/>
                </a:lnTo>
                <a:lnTo>
                  <a:pt x="673862" y="2286"/>
                </a:lnTo>
                <a:lnTo>
                  <a:pt x="695960" y="2286"/>
                </a:lnTo>
                <a:lnTo>
                  <a:pt x="673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xmlns="" id="{9ECDD772-16F0-4232-B171-4A592D269E04}"/>
              </a:ext>
            </a:extLst>
          </p:cNvPr>
          <p:cNvSpPr/>
          <p:nvPr/>
        </p:nvSpPr>
        <p:spPr>
          <a:xfrm>
            <a:off x="4429189" y="4565774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92"/>
                </a:lnTo>
                <a:lnTo>
                  <a:pt x="26489" y="218410"/>
                </a:lnTo>
                <a:lnTo>
                  <a:pt x="56208" y="248167"/>
                </a:lnTo>
                <a:lnTo>
                  <a:pt x="93894" y="267688"/>
                </a:lnTo>
                <a:lnTo>
                  <a:pt x="137287" y="274700"/>
                </a:lnTo>
                <a:lnTo>
                  <a:pt x="180679" y="267688"/>
                </a:lnTo>
                <a:lnTo>
                  <a:pt x="218365" y="248167"/>
                </a:lnTo>
                <a:lnTo>
                  <a:pt x="248084" y="218410"/>
                </a:lnTo>
                <a:lnTo>
                  <a:pt x="267574" y="180692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xmlns="" id="{441B0450-C9D0-4AC7-A8AD-529ED83FE30C}"/>
              </a:ext>
            </a:extLst>
          </p:cNvPr>
          <p:cNvSpPr/>
          <p:nvPr/>
        </p:nvSpPr>
        <p:spPr>
          <a:xfrm>
            <a:off x="4429189" y="4565774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92"/>
                </a:lnTo>
                <a:lnTo>
                  <a:pt x="248084" y="218410"/>
                </a:lnTo>
                <a:lnTo>
                  <a:pt x="218365" y="248167"/>
                </a:lnTo>
                <a:lnTo>
                  <a:pt x="180679" y="267688"/>
                </a:lnTo>
                <a:lnTo>
                  <a:pt x="137287" y="274700"/>
                </a:lnTo>
                <a:lnTo>
                  <a:pt x="93894" y="267688"/>
                </a:lnTo>
                <a:lnTo>
                  <a:pt x="56208" y="248167"/>
                </a:lnTo>
                <a:lnTo>
                  <a:pt x="26489" y="218410"/>
                </a:lnTo>
                <a:lnTo>
                  <a:pt x="6999" y="180692"/>
                </a:lnTo>
                <a:lnTo>
                  <a:pt x="0" y="13728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xmlns="" id="{7129D2DF-8B10-4ACE-9031-6242EB15B157}"/>
              </a:ext>
            </a:extLst>
          </p:cNvPr>
          <p:cNvSpPr/>
          <p:nvPr/>
        </p:nvSpPr>
        <p:spPr>
          <a:xfrm>
            <a:off x="4502340" y="4368924"/>
            <a:ext cx="127000" cy="184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xmlns="" id="{BC66E16B-DF28-4E3F-8563-F302478F6703}"/>
              </a:ext>
            </a:extLst>
          </p:cNvPr>
          <p:cNvSpPr/>
          <p:nvPr/>
        </p:nvSpPr>
        <p:spPr>
          <a:xfrm>
            <a:off x="4716463" y="4368289"/>
            <a:ext cx="636905" cy="396240"/>
          </a:xfrm>
          <a:custGeom>
            <a:avLst/>
            <a:gdLst/>
            <a:ahLst/>
            <a:cxnLst/>
            <a:rect l="l" t="t" r="r" b="b"/>
            <a:pathLst>
              <a:path w="636904" h="396239">
                <a:moveTo>
                  <a:pt x="73405" y="268859"/>
                </a:moveTo>
                <a:lnTo>
                  <a:pt x="0" y="335661"/>
                </a:lnTo>
                <a:lnTo>
                  <a:pt x="78866" y="395732"/>
                </a:lnTo>
                <a:lnTo>
                  <a:pt x="76636" y="343916"/>
                </a:lnTo>
                <a:lnTo>
                  <a:pt x="64135" y="343916"/>
                </a:lnTo>
                <a:lnTo>
                  <a:pt x="62737" y="321818"/>
                </a:lnTo>
                <a:lnTo>
                  <a:pt x="75649" y="320989"/>
                </a:lnTo>
                <a:lnTo>
                  <a:pt x="73405" y="268859"/>
                </a:lnTo>
                <a:close/>
              </a:path>
              <a:path w="636904" h="396239">
                <a:moveTo>
                  <a:pt x="75649" y="320989"/>
                </a:moveTo>
                <a:lnTo>
                  <a:pt x="62737" y="321818"/>
                </a:lnTo>
                <a:lnTo>
                  <a:pt x="64135" y="343916"/>
                </a:lnTo>
                <a:lnTo>
                  <a:pt x="76603" y="343148"/>
                </a:lnTo>
                <a:lnTo>
                  <a:pt x="75649" y="320989"/>
                </a:lnTo>
                <a:close/>
              </a:path>
              <a:path w="636904" h="396239">
                <a:moveTo>
                  <a:pt x="76603" y="343148"/>
                </a:moveTo>
                <a:lnTo>
                  <a:pt x="64135" y="343916"/>
                </a:lnTo>
                <a:lnTo>
                  <a:pt x="76636" y="343916"/>
                </a:lnTo>
                <a:lnTo>
                  <a:pt x="76603" y="343148"/>
                </a:lnTo>
                <a:close/>
              </a:path>
              <a:path w="636904" h="396239">
                <a:moveTo>
                  <a:pt x="614426" y="0"/>
                </a:moveTo>
                <a:lnTo>
                  <a:pt x="606805" y="44577"/>
                </a:lnTo>
                <a:lnTo>
                  <a:pt x="585088" y="88011"/>
                </a:lnTo>
                <a:lnTo>
                  <a:pt x="550163" y="130683"/>
                </a:lnTo>
                <a:lnTo>
                  <a:pt x="520064" y="158242"/>
                </a:lnTo>
                <a:lnTo>
                  <a:pt x="485139" y="184531"/>
                </a:lnTo>
                <a:lnTo>
                  <a:pt x="445770" y="209423"/>
                </a:lnTo>
                <a:lnTo>
                  <a:pt x="402463" y="232664"/>
                </a:lnTo>
                <a:lnTo>
                  <a:pt x="355853" y="253746"/>
                </a:lnTo>
                <a:lnTo>
                  <a:pt x="306070" y="272669"/>
                </a:lnTo>
                <a:lnTo>
                  <a:pt x="253746" y="289052"/>
                </a:lnTo>
                <a:lnTo>
                  <a:pt x="199516" y="302514"/>
                </a:lnTo>
                <a:lnTo>
                  <a:pt x="143510" y="313055"/>
                </a:lnTo>
                <a:lnTo>
                  <a:pt x="86487" y="320294"/>
                </a:lnTo>
                <a:lnTo>
                  <a:pt x="75649" y="320989"/>
                </a:lnTo>
                <a:lnTo>
                  <a:pt x="76603" y="343148"/>
                </a:lnTo>
                <a:lnTo>
                  <a:pt x="118237" y="339090"/>
                </a:lnTo>
                <a:lnTo>
                  <a:pt x="176022" y="329946"/>
                </a:lnTo>
                <a:lnTo>
                  <a:pt x="232537" y="317627"/>
                </a:lnTo>
                <a:lnTo>
                  <a:pt x="287147" y="302260"/>
                </a:lnTo>
                <a:lnTo>
                  <a:pt x="339471" y="284226"/>
                </a:lnTo>
                <a:lnTo>
                  <a:pt x="389127" y="263525"/>
                </a:lnTo>
                <a:lnTo>
                  <a:pt x="435483" y="240665"/>
                </a:lnTo>
                <a:lnTo>
                  <a:pt x="478282" y="215773"/>
                </a:lnTo>
                <a:lnTo>
                  <a:pt x="516889" y="188976"/>
                </a:lnTo>
                <a:lnTo>
                  <a:pt x="551179" y="160528"/>
                </a:lnTo>
                <a:lnTo>
                  <a:pt x="580389" y="130683"/>
                </a:lnTo>
                <a:lnTo>
                  <a:pt x="604012" y="99441"/>
                </a:lnTo>
                <a:lnTo>
                  <a:pt x="628141" y="50673"/>
                </a:lnTo>
                <a:lnTo>
                  <a:pt x="636651" y="1397"/>
                </a:lnTo>
                <a:lnTo>
                  <a:pt x="6144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xmlns="" id="{D035283E-461E-4E99-8B9B-3CBE864E8D55}"/>
              </a:ext>
            </a:extLst>
          </p:cNvPr>
          <p:cNvSpPr/>
          <p:nvPr/>
        </p:nvSpPr>
        <p:spPr>
          <a:xfrm>
            <a:off x="4032314" y="5518274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85"/>
                </a:lnTo>
                <a:lnTo>
                  <a:pt x="26489" y="218388"/>
                </a:lnTo>
                <a:lnTo>
                  <a:pt x="56208" y="248125"/>
                </a:lnTo>
                <a:lnTo>
                  <a:pt x="93894" y="267631"/>
                </a:lnTo>
                <a:lnTo>
                  <a:pt x="137287" y="274637"/>
                </a:lnTo>
                <a:lnTo>
                  <a:pt x="180679" y="267631"/>
                </a:lnTo>
                <a:lnTo>
                  <a:pt x="218365" y="248125"/>
                </a:lnTo>
                <a:lnTo>
                  <a:pt x="248084" y="218388"/>
                </a:lnTo>
                <a:lnTo>
                  <a:pt x="267574" y="180685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xmlns="" id="{2616C689-83DA-4216-B9C6-6E5AA58D3767}"/>
              </a:ext>
            </a:extLst>
          </p:cNvPr>
          <p:cNvSpPr/>
          <p:nvPr/>
        </p:nvSpPr>
        <p:spPr>
          <a:xfrm>
            <a:off x="4032314" y="5518274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85"/>
                </a:lnTo>
                <a:lnTo>
                  <a:pt x="248084" y="218388"/>
                </a:lnTo>
                <a:lnTo>
                  <a:pt x="218365" y="248125"/>
                </a:lnTo>
                <a:lnTo>
                  <a:pt x="180679" y="267631"/>
                </a:lnTo>
                <a:lnTo>
                  <a:pt x="137287" y="274637"/>
                </a:lnTo>
                <a:lnTo>
                  <a:pt x="93894" y="267631"/>
                </a:lnTo>
                <a:lnTo>
                  <a:pt x="56208" y="248125"/>
                </a:lnTo>
                <a:lnTo>
                  <a:pt x="26489" y="218388"/>
                </a:lnTo>
                <a:lnTo>
                  <a:pt x="6999" y="180685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20">
            <a:extLst>
              <a:ext uri="{FF2B5EF4-FFF2-40B4-BE49-F238E27FC236}">
                <a16:creationId xmlns:a16="http://schemas.microsoft.com/office/drawing/2014/main" xmlns="" id="{753C8394-B637-41D7-A8F9-B2D16E758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251364"/>
              </p:ext>
            </p:extLst>
          </p:nvPr>
        </p:nvGraphicFramePr>
        <p:xfrm>
          <a:off x="3962400" y="2410140"/>
          <a:ext cx="6235697" cy="3365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96683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6205" algn="r">
                        <a:lnSpc>
                          <a:spcPts val="1989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989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4460" algn="r">
                        <a:lnSpc>
                          <a:spcPts val="1989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89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1989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1989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89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124460" algn="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124460" algn="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6205" algn="r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177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1987"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  <a:spcBef>
                          <a:spcPts val="154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558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" name="object 21">
            <a:extLst>
              <a:ext uri="{FF2B5EF4-FFF2-40B4-BE49-F238E27FC236}">
                <a16:creationId xmlns:a16="http://schemas.microsoft.com/office/drawing/2014/main" xmlns="" id="{318F1E89-EB84-4283-A429-A01CED5F9F4F}"/>
              </a:ext>
            </a:extLst>
          </p:cNvPr>
          <p:cNvSpPr/>
          <p:nvPr/>
        </p:nvSpPr>
        <p:spPr>
          <a:xfrm>
            <a:off x="4107498" y="5334124"/>
            <a:ext cx="127000" cy="171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xmlns="" id="{01969440-7DC0-45B0-B863-AC30B40AA5D3}"/>
              </a:ext>
            </a:extLst>
          </p:cNvPr>
          <p:cNvSpPr/>
          <p:nvPr/>
        </p:nvSpPr>
        <p:spPr>
          <a:xfrm>
            <a:off x="4319588" y="5333870"/>
            <a:ext cx="254000" cy="365125"/>
          </a:xfrm>
          <a:custGeom>
            <a:avLst/>
            <a:gdLst/>
            <a:ahLst/>
            <a:cxnLst/>
            <a:rect l="l" t="t" r="r" b="b"/>
            <a:pathLst>
              <a:path w="254000" h="365125">
                <a:moveTo>
                  <a:pt x="57912" y="242061"/>
                </a:moveTo>
                <a:lnTo>
                  <a:pt x="0" y="322579"/>
                </a:lnTo>
                <a:lnTo>
                  <a:pt x="89788" y="364997"/>
                </a:lnTo>
                <a:lnTo>
                  <a:pt x="77407" y="317245"/>
                </a:lnTo>
                <a:lnTo>
                  <a:pt x="65024" y="317245"/>
                </a:lnTo>
                <a:lnTo>
                  <a:pt x="58038" y="296163"/>
                </a:lnTo>
                <a:lnTo>
                  <a:pt x="70849" y="291957"/>
                </a:lnTo>
                <a:lnTo>
                  <a:pt x="57912" y="242061"/>
                </a:lnTo>
                <a:close/>
              </a:path>
              <a:path w="254000" h="365125">
                <a:moveTo>
                  <a:pt x="70849" y="291957"/>
                </a:moveTo>
                <a:lnTo>
                  <a:pt x="58038" y="296163"/>
                </a:lnTo>
                <a:lnTo>
                  <a:pt x="65024" y="317245"/>
                </a:lnTo>
                <a:lnTo>
                  <a:pt x="76428" y="313470"/>
                </a:lnTo>
                <a:lnTo>
                  <a:pt x="70849" y="291957"/>
                </a:lnTo>
                <a:close/>
              </a:path>
              <a:path w="254000" h="365125">
                <a:moveTo>
                  <a:pt x="76428" y="313470"/>
                </a:moveTo>
                <a:lnTo>
                  <a:pt x="65024" y="317245"/>
                </a:lnTo>
                <a:lnTo>
                  <a:pt x="77407" y="317245"/>
                </a:lnTo>
                <a:lnTo>
                  <a:pt x="76428" y="313470"/>
                </a:lnTo>
                <a:close/>
              </a:path>
              <a:path w="254000" h="365125">
                <a:moveTo>
                  <a:pt x="74082" y="290895"/>
                </a:moveTo>
                <a:lnTo>
                  <a:pt x="70849" y="291957"/>
                </a:lnTo>
                <a:lnTo>
                  <a:pt x="76428" y="313470"/>
                </a:lnTo>
                <a:lnTo>
                  <a:pt x="83438" y="311149"/>
                </a:lnTo>
                <a:lnTo>
                  <a:pt x="95376" y="304164"/>
                </a:lnTo>
                <a:lnTo>
                  <a:pt x="106425" y="296925"/>
                </a:lnTo>
                <a:lnTo>
                  <a:pt x="113622" y="291591"/>
                </a:lnTo>
                <a:lnTo>
                  <a:pt x="72898" y="291591"/>
                </a:lnTo>
                <a:lnTo>
                  <a:pt x="74082" y="290895"/>
                </a:lnTo>
                <a:close/>
              </a:path>
              <a:path w="254000" h="365125">
                <a:moveTo>
                  <a:pt x="75056" y="290575"/>
                </a:moveTo>
                <a:lnTo>
                  <a:pt x="74082" y="290895"/>
                </a:lnTo>
                <a:lnTo>
                  <a:pt x="72898" y="291591"/>
                </a:lnTo>
                <a:lnTo>
                  <a:pt x="75056" y="290575"/>
                </a:lnTo>
                <a:close/>
              </a:path>
              <a:path w="254000" h="365125">
                <a:moveTo>
                  <a:pt x="114993" y="290575"/>
                </a:moveTo>
                <a:lnTo>
                  <a:pt x="75056" y="290575"/>
                </a:lnTo>
                <a:lnTo>
                  <a:pt x="72898" y="291591"/>
                </a:lnTo>
                <a:lnTo>
                  <a:pt x="113622" y="291591"/>
                </a:lnTo>
                <a:lnTo>
                  <a:pt x="114993" y="290575"/>
                </a:lnTo>
                <a:close/>
              </a:path>
              <a:path w="254000" h="365125">
                <a:moveTo>
                  <a:pt x="231901" y="0"/>
                </a:moveTo>
                <a:lnTo>
                  <a:pt x="228726" y="44195"/>
                </a:lnTo>
                <a:lnTo>
                  <a:pt x="220091" y="87248"/>
                </a:lnTo>
                <a:lnTo>
                  <a:pt x="200660" y="142366"/>
                </a:lnTo>
                <a:lnTo>
                  <a:pt x="173862" y="192658"/>
                </a:lnTo>
                <a:lnTo>
                  <a:pt x="140716" y="236473"/>
                </a:lnTo>
                <a:lnTo>
                  <a:pt x="112902" y="263778"/>
                </a:lnTo>
                <a:lnTo>
                  <a:pt x="74082" y="290895"/>
                </a:lnTo>
                <a:lnTo>
                  <a:pt x="75056" y="290575"/>
                </a:lnTo>
                <a:lnTo>
                  <a:pt x="114993" y="290575"/>
                </a:lnTo>
                <a:lnTo>
                  <a:pt x="117220" y="288924"/>
                </a:lnTo>
                <a:lnTo>
                  <a:pt x="147955" y="261238"/>
                </a:lnTo>
                <a:lnTo>
                  <a:pt x="176149" y="228091"/>
                </a:lnTo>
                <a:lnTo>
                  <a:pt x="208025" y="177926"/>
                </a:lnTo>
                <a:lnTo>
                  <a:pt x="232663" y="122046"/>
                </a:lnTo>
                <a:lnTo>
                  <a:pt x="245363" y="77469"/>
                </a:lnTo>
                <a:lnTo>
                  <a:pt x="252602" y="31241"/>
                </a:lnTo>
                <a:lnTo>
                  <a:pt x="254000" y="507"/>
                </a:lnTo>
                <a:lnTo>
                  <a:pt x="231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xmlns="" id="{ECE41DCA-ECFA-4D96-B510-B416AB565C87}"/>
              </a:ext>
            </a:extLst>
          </p:cNvPr>
          <p:cNvSpPr/>
          <p:nvPr/>
        </p:nvSpPr>
        <p:spPr>
          <a:xfrm>
            <a:off x="4107370" y="2681347"/>
            <a:ext cx="127000" cy="125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xmlns="" id="{EB5AF979-79AB-4BE7-BD33-AF48F9342FD0}"/>
              </a:ext>
            </a:extLst>
          </p:cNvPr>
          <p:cNvSpPr/>
          <p:nvPr/>
        </p:nvSpPr>
        <p:spPr>
          <a:xfrm>
            <a:off x="4502467" y="2681347"/>
            <a:ext cx="126872" cy="1254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xmlns="" id="{27B4B6A9-0641-4E83-8F82-52F20B1985E4}"/>
              </a:ext>
            </a:extLst>
          </p:cNvPr>
          <p:cNvSpPr/>
          <p:nvPr/>
        </p:nvSpPr>
        <p:spPr>
          <a:xfrm>
            <a:off x="4889183" y="2681347"/>
            <a:ext cx="126872" cy="1254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6">
            <a:extLst>
              <a:ext uri="{FF2B5EF4-FFF2-40B4-BE49-F238E27FC236}">
                <a16:creationId xmlns:a16="http://schemas.microsoft.com/office/drawing/2014/main" xmlns="" id="{4D0E48BE-0F46-4DC7-9DAC-977B3DFEBD2F}"/>
              </a:ext>
            </a:extLst>
          </p:cNvPr>
          <p:cNvSpPr/>
          <p:nvPr/>
        </p:nvSpPr>
        <p:spPr>
          <a:xfrm>
            <a:off x="5276278" y="2681347"/>
            <a:ext cx="126873" cy="1254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7">
            <a:extLst>
              <a:ext uri="{FF2B5EF4-FFF2-40B4-BE49-F238E27FC236}">
                <a16:creationId xmlns:a16="http://schemas.microsoft.com/office/drawing/2014/main" xmlns="" id="{7FC6AEFF-8B11-4B3E-BAAA-F18D25424234}"/>
              </a:ext>
            </a:extLst>
          </p:cNvPr>
          <p:cNvSpPr/>
          <p:nvPr/>
        </p:nvSpPr>
        <p:spPr>
          <a:xfrm>
            <a:off x="5670867" y="2681347"/>
            <a:ext cx="126873" cy="1254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xmlns="" id="{48610033-05D9-4FA8-98DF-2AE48C9B68A7}"/>
              </a:ext>
            </a:extLst>
          </p:cNvPr>
          <p:cNvSpPr/>
          <p:nvPr/>
        </p:nvSpPr>
        <p:spPr>
          <a:xfrm>
            <a:off x="6057836" y="2681347"/>
            <a:ext cx="127000" cy="1254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xmlns="" id="{129FFA90-7955-4AE8-8016-49A6D362ED1C}"/>
              </a:ext>
            </a:extLst>
          </p:cNvPr>
          <p:cNvSpPr/>
          <p:nvPr/>
        </p:nvSpPr>
        <p:spPr>
          <a:xfrm>
            <a:off x="6444678" y="2681347"/>
            <a:ext cx="126873" cy="1254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0">
            <a:extLst>
              <a:ext uri="{FF2B5EF4-FFF2-40B4-BE49-F238E27FC236}">
                <a16:creationId xmlns:a16="http://schemas.microsoft.com/office/drawing/2014/main" xmlns="" id="{03DF33D2-76E9-429B-879D-929E6417DCB6}"/>
              </a:ext>
            </a:extLst>
          </p:cNvPr>
          <p:cNvSpPr/>
          <p:nvPr/>
        </p:nvSpPr>
        <p:spPr>
          <a:xfrm>
            <a:off x="6840791" y="2681347"/>
            <a:ext cx="126873" cy="1254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1">
            <a:extLst>
              <a:ext uri="{FF2B5EF4-FFF2-40B4-BE49-F238E27FC236}">
                <a16:creationId xmlns:a16="http://schemas.microsoft.com/office/drawing/2014/main" xmlns="" id="{BDC52A52-9697-41D8-A74C-85B3C9687DA0}"/>
              </a:ext>
            </a:extLst>
          </p:cNvPr>
          <p:cNvSpPr/>
          <p:nvPr/>
        </p:nvSpPr>
        <p:spPr>
          <a:xfrm>
            <a:off x="4107498" y="3894325"/>
            <a:ext cx="127000" cy="1316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2">
            <a:extLst>
              <a:ext uri="{FF2B5EF4-FFF2-40B4-BE49-F238E27FC236}">
                <a16:creationId xmlns:a16="http://schemas.microsoft.com/office/drawing/2014/main" xmlns="" id="{64339D86-6EFD-43D5-85CF-DF0A23350D80}"/>
              </a:ext>
            </a:extLst>
          </p:cNvPr>
          <p:cNvSpPr/>
          <p:nvPr/>
        </p:nvSpPr>
        <p:spPr>
          <a:xfrm>
            <a:off x="4497007" y="3894325"/>
            <a:ext cx="126873" cy="1316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3">
            <a:extLst>
              <a:ext uri="{FF2B5EF4-FFF2-40B4-BE49-F238E27FC236}">
                <a16:creationId xmlns:a16="http://schemas.microsoft.com/office/drawing/2014/main" xmlns="" id="{6621AB99-A9D4-4BA9-8856-3C5DC8C8E2EB}"/>
              </a:ext>
            </a:extLst>
          </p:cNvPr>
          <p:cNvSpPr/>
          <p:nvPr/>
        </p:nvSpPr>
        <p:spPr>
          <a:xfrm>
            <a:off x="4885880" y="3894325"/>
            <a:ext cx="127000" cy="1316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4">
            <a:extLst>
              <a:ext uri="{FF2B5EF4-FFF2-40B4-BE49-F238E27FC236}">
                <a16:creationId xmlns:a16="http://schemas.microsoft.com/office/drawing/2014/main" xmlns="" id="{E1C9D395-F233-4791-9927-8ED1A36DAE8B}"/>
              </a:ext>
            </a:extLst>
          </p:cNvPr>
          <p:cNvSpPr/>
          <p:nvPr/>
        </p:nvSpPr>
        <p:spPr>
          <a:xfrm>
            <a:off x="5276405" y="3894325"/>
            <a:ext cx="127000" cy="1316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5">
            <a:extLst>
              <a:ext uri="{FF2B5EF4-FFF2-40B4-BE49-F238E27FC236}">
                <a16:creationId xmlns:a16="http://schemas.microsoft.com/office/drawing/2014/main" xmlns="" id="{7864B1ED-E198-432A-8514-2E40BBB7640B}"/>
              </a:ext>
            </a:extLst>
          </p:cNvPr>
          <p:cNvSpPr/>
          <p:nvPr/>
        </p:nvSpPr>
        <p:spPr>
          <a:xfrm>
            <a:off x="4107624" y="4853047"/>
            <a:ext cx="127000" cy="1381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6">
            <a:extLst>
              <a:ext uri="{FF2B5EF4-FFF2-40B4-BE49-F238E27FC236}">
                <a16:creationId xmlns:a16="http://schemas.microsoft.com/office/drawing/2014/main" xmlns="" id="{CA5AC5F2-7149-4723-97FE-0406F2CF3EC5}"/>
              </a:ext>
            </a:extLst>
          </p:cNvPr>
          <p:cNvSpPr/>
          <p:nvPr/>
        </p:nvSpPr>
        <p:spPr>
          <a:xfrm>
            <a:off x="4501452" y="4853047"/>
            <a:ext cx="126873" cy="1381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7">
            <a:extLst>
              <a:ext uri="{FF2B5EF4-FFF2-40B4-BE49-F238E27FC236}">
                <a16:creationId xmlns:a16="http://schemas.microsoft.com/office/drawing/2014/main" xmlns="" id="{900E076E-22F8-46D6-A01A-B40BF0186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615544"/>
              </p:ext>
            </p:extLst>
          </p:nvPr>
        </p:nvGraphicFramePr>
        <p:xfrm>
          <a:off x="3962400" y="5916736"/>
          <a:ext cx="623569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41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object 38">
            <a:extLst>
              <a:ext uri="{FF2B5EF4-FFF2-40B4-BE49-F238E27FC236}">
                <a16:creationId xmlns:a16="http://schemas.microsoft.com/office/drawing/2014/main" xmlns="" id="{6FBD8C7A-E5B2-4518-902B-0362F9E91CDD}"/>
              </a:ext>
            </a:extLst>
          </p:cNvPr>
          <p:cNvSpPr/>
          <p:nvPr/>
        </p:nvSpPr>
        <p:spPr>
          <a:xfrm>
            <a:off x="4107370" y="5805611"/>
            <a:ext cx="127000" cy="1254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9">
            <a:extLst>
              <a:ext uri="{FF2B5EF4-FFF2-40B4-BE49-F238E27FC236}">
                <a16:creationId xmlns:a16="http://schemas.microsoft.com/office/drawing/2014/main" xmlns="" id="{2A054C6D-C557-4A39-941C-E2874054FA5B}"/>
              </a:ext>
            </a:extLst>
          </p:cNvPr>
          <p:cNvSpPr txBox="1"/>
          <p:nvPr/>
        </p:nvSpPr>
        <p:spPr>
          <a:xfrm>
            <a:off x="3192589" y="2014343"/>
            <a:ext cx="7004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read  IDs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40">
            <a:extLst>
              <a:ext uri="{FF2B5EF4-FFF2-40B4-BE49-F238E27FC236}">
                <a16:creationId xmlns:a16="http://schemas.microsoft.com/office/drawing/2014/main" xmlns="" id="{2D6E88ED-9414-4113-BD93-A49510F15A2E}"/>
              </a:ext>
            </a:extLst>
          </p:cNvPr>
          <p:cNvSpPr txBox="1"/>
          <p:nvPr/>
        </p:nvSpPr>
        <p:spPr>
          <a:xfrm>
            <a:off x="1944789" y="2053332"/>
            <a:ext cx="770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1">
            <a:extLst>
              <a:ext uri="{FF2B5EF4-FFF2-40B4-BE49-F238E27FC236}">
                <a16:creationId xmlns:a16="http://schemas.microsoft.com/office/drawing/2014/main" xmlns="" id="{11F2CC41-AB09-460B-8689-F8FF420B5D05}"/>
              </a:ext>
            </a:extLst>
          </p:cNvPr>
          <p:cNvSpPr txBox="1"/>
          <p:nvPr/>
        </p:nvSpPr>
        <p:spPr>
          <a:xfrm>
            <a:off x="1944789" y="3310709"/>
            <a:ext cx="770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2">
            <a:extLst>
              <a:ext uri="{FF2B5EF4-FFF2-40B4-BE49-F238E27FC236}">
                <a16:creationId xmlns:a16="http://schemas.microsoft.com/office/drawing/2014/main" xmlns="" id="{3329BB07-A8CC-491F-806C-8FDB00178B1B}"/>
              </a:ext>
            </a:extLst>
          </p:cNvPr>
          <p:cNvSpPr txBox="1"/>
          <p:nvPr/>
        </p:nvSpPr>
        <p:spPr>
          <a:xfrm>
            <a:off x="1944789" y="4403340"/>
            <a:ext cx="770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3">
            <a:extLst>
              <a:ext uri="{FF2B5EF4-FFF2-40B4-BE49-F238E27FC236}">
                <a16:creationId xmlns:a16="http://schemas.microsoft.com/office/drawing/2014/main" xmlns="" id="{00E35D60-C993-49AB-968B-1033A0E22EA2}"/>
              </a:ext>
            </a:extLst>
          </p:cNvPr>
          <p:cNvSpPr txBox="1"/>
          <p:nvPr/>
        </p:nvSpPr>
        <p:spPr>
          <a:xfrm>
            <a:off x="1944789" y="5381495"/>
            <a:ext cx="77025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4">
            <a:extLst>
              <a:ext uri="{FF2B5EF4-FFF2-40B4-BE49-F238E27FC236}">
                <a16:creationId xmlns:a16="http://schemas.microsoft.com/office/drawing/2014/main" xmlns="" id="{07B4EF73-F00C-48D2-A041-C08353CAA097}"/>
              </a:ext>
            </a:extLst>
          </p:cNvPr>
          <p:cNvSpPr txBox="1"/>
          <p:nvPr/>
        </p:nvSpPr>
        <p:spPr>
          <a:xfrm>
            <a:off x="3192589" y="3311522"/>
            <a:ext cx="7004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read  IDs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5">
            <a:extLst>
              <a:ext uri="{FF2B5EF4-FFF2-40B4-BE49-F238E27FC236}">
                <a16:creationId xmlns:a16="http://schemas.microsoft.com/office/drawing/2014/main" xmlns="" id="{90600EFB-A55F-488E-9CCB-C5D849697AFB}"/>
              </a:ext>
            </a:extLst>
          </p:cNvPr>
          <p:cNvSpPr txBox="1"/>
          <p:nvPr/>
        </p:nvSpPr>
        <p:spPr>
          <a:xfrm>
            <a:off x="3192589" y="3943084"/>
            <a:ext cx="700405" cy="22891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 indent="15875">
              <a:lnSpc>
                <a:spcPct val="100000"/>
              </a:lnSpc>
              <a:spcBef>
                <a:spcPts val="1000"/>
              </a:spcBef>
            </a:pPr>
            <a:r>
              <a:rPr sz="1600" b="1" spc="-20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895"/>
              </a:spcBef>
            </a:pP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read  IDs</a:t>
            </a:r>
            <a:endParaRPr sz="1600">
              <a:latin typeface="Arial"/>
              <a:cs typeface="Arial"/>
            </a:endParaRPr>
          </a:p>
          <a:p>
            <a:pPr marL="12700" indent="15875">
              <a:lnSpc>
                <a:spcPct val="100000"/>
              </a:lnSpc>
              <a:spcBef>
                <a:spcPts val="945"/>
              </a:spcBef>
            </a:pPr>
            <a:r>
              <a:rPr sz="1600" b="1" spc="-20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read  IDs</a:t>
            </a:r>
            <a:endParaRPr sz="16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835"/>
              </a:spcBef>
            </a:pPr>
            <a:r>
              <a:rPr sz="1600" b="1" spc="-20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238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CA06B1DF-1D74-40F5-83AB-21CEDB73F441}"/>
              </a:ext>
            </a:extLst>
          </p:cNvPr>
          <p:cNvSpPr txBox="1"/>
          <p:nvPr/>
        </p:nvSpPr>
        <p:spPr>
          <a:xfrm>
            <a:off x="2218944" y="1562100"/>
            <a:ext cx="5257800" cy="2286000"/>
          </a:xfrm>
          <a:prstGeom prst="rect">
            <a:avLst/>
          </a:prstGeom>
          <a:solidFill>
            <a:srgbClr val="76B800">
              <a:alpha val="49018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68935" marR="97155" indent="-253365">
              <a:lnSpc>
                <a:spcPct val="100000"/>
              </a:lnSpc>
              <a:spcBef>
                <a:spcPts val="175"/>
              </a:spcBef>
              <a:tabLst>
                <a:tab pos="5063490" algn="l"/>
              </a:tabLst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sig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ed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800" b="1" spc="-5" dirty="0">
                <a:latin typeface="Arial"/>
                <a:cs typeface="Arial"/>
              </a:rPr>
              <a:t>s=1;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oc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Dim.</a:t>
            </a:r>
            <a:r>
              <a:rPr sz="1800" b="1" spc="-5" dirty="0">
                <a:latin typeface="Arial"/>
                <a:cs typeface="Arial"/>
              </a:rPr>
              <a:t>x;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*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2)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5" dirty="0">
                <a:latin typeface="Arial"/>
                <a:cs typeface="Arial"/>
              </a:rPr>
              <a:t>{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800" b="1" dirty="0">
                <a:latin typeface="Arial"/>
                <a:cs typeface="Arial"/>
              </a:rPr>
              <a:t>index = </a:t>
            </a:r>
            <a:r>
              <a:rPr sz="1800" b="1" spc="-5" dirty="0">
                <a:latin typeface="Arial"/>
                <a:cs typeface="Arial"/>
              </a:rPr>
              <a:t>2 * s *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tid;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368935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800" b="1" dirty="0">
                <a:latin typeface="Arial"/>
                <a:cs typeface="Arial"/>
              </a:rPr>
              <a:t>(index &lt;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blockDim.</a:t>
            </a:r>
            <a:r>
              <a:rPr sz="1800" b="1" spc="-5" dirty="0">
                <a:latin typeface="Arial"/>
                <a:cs typeface="Arial"/>
              </a:rPr>
              <a:t>x)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62293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sdata[index]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sdata[index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5" dirty="0">
                <a:latin typeface="Arial"/>
                <a:cs typeface="Arial"/>
              </a:rPr>
              <a:t> s];</a:t>
            </a:r>
            <a:endParaRPr sz="180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tabLst>
                <a:tab pos="62166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latin typeface="Arial"/>
                <a:cs typeface="Arial"/>
              </a:rPr>
              <a:t>syncthreads();</a:t>
            </a:r>
            <a:endParaRPr sz="18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xmlns="" id="{4E2EBC10-1385-4056-BC2B-C2B365221937}"/>
              </a:ext>
            </a:extLst>
          </p:cNvPr>
          <p:cNvSpPr txBox="1"/>
          <p:nvPr/>
        </p:nvSpPr>
        <p:spPr>
          <a:xfrm>
            <a:off x="2218944" y="4533900"/>
            <a:ext cx="5257800" cy="1828800"/>
          </a:xfrm>
          <a:prstGeom prst="rect">
            <a:avLst/>
          </a:prstGeom>
          <a:solidFill>
            <a:srgbClr val="99CCFF">
              <a:alpha val="49018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368935" marR="47625" indent="-253365">
              <a:lnSpc>
                <a:spcPct val="100000"/>
              </a:lnSpc>
              <a:spcBef>
                <a:spcPts val="54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(unsigned int </a:t>
            </a:r>
            <a:r>
              <a:rPr sz="1800" b="1" spc="-5" dirty="0">
                <a:latin typeface="Arial"/>
                <a:cs typeface="Arial"/>
              </a:rPr>
              <a:t>s=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blockDim.</a:t>
            </a:r>
            <a:r>
              <a:rPr sz="1800" b="1" spc="-5" dirty="0">
                <a:latin typeface="Arial"/>
                <a:cs typeface="Arial"/>
              </a:rPr>
              <a:t>x/2; s&gt;0; s&gt;&gt;=1) {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800" b="1" dirty="0">
                <a:latin typeface="Arial"/>
                <a:cs typeface="Arial"/>
              </a:rPr>
              <a:t>(tid &lt; </a:t>
            </a:r>
            <a:r>
              <a:rPr sz="1800" b="1" spc="-10" dirty="0">
                <a:latin typeface="Arial"/>
                <a:cs typeface="Arial"/>
              </a:rPr>
              <a:t>s) </a:t>
            </a:r>
            <a:r>
              <a:rPr sz="1800" b="1" spc="-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62293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sdata[tid]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sdata[tid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s];</a:t>
            </a:r>
            <a:endParaRPr sz="180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tabLst>
                <a:tab pos="62166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latin typeface="Arial"/>
                <a:cs typeface="Arial"/>
              </a:rPr>
              <a:t>syncthreads();</a:t>
            </a:r>
            <a:endParaRPr sz="18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xmlns="" id="{B8BF328B-0E4E-4858-9E8B-0E347AED16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1884" y="333578"/>
            <a:ext cx="9360916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Reduction </a:t>
            </a:r>
            <a:r>
              <a:rPr spc="-5" dirty="0"/>
              <a:t>#3: Sequential</a:t>
            </a:r>
            <a:r>
              <a:rPr spc="-140" dirty="0"/>
              <a:t> </a:t>
            </a:r>
            <a:r>
              <a:rPr dirty="0"/>
              <a:t>Addressing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xmlns="" id="{150B1C3C-6F95-478E-A94C-6ED51928C21C}"/>
              </a:ext>
            </a:extLst>
          </p:cNvPr>
          <p:cNvSpPr txBox="1"/>
          <p:nvPr/>
        </p:nvSpPr>
        <p:spPr>
          <a:xfrm>
            <a:off x="1840484" y="1054353"/>
            <a:ext cx="6257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Just replace </a:t>
            </a:r>
            <a:r>
              <a:rPr sz="2400" b="1" dirty="0">
                <a:latin typeface="Arial"/>
                <a:cs typeface="Arial"/>
              </a:rPr>
              <a:t>strided indexing in </a:t>
            </a:r>
            <a:r>
              <a:rPr sz="2400" b="1" spc="-5" dirty="0">
                <a:latin typeface="Arial"/>
                <a:cs typeface="Arial"/>
              </a:rPr>
              <a:t>inner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loop: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xmlns="" id="{35653600-4880-46D0-8510-868DAFAC8883}"/>
              </a:ext>
            </a:extLst>
          </p:cNvPr>
          <p:cNvSpPr txBox="1"/>
          <p:nvPr/>
        </p:nvSpPr>
        <p:spPr>
          <a:xfrm>
            <a:off x="1870659" y="3950589"/>
            <a:ext cx="71316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With reversed </a:t>
            </a:r>
            <a:r>
              <a:rPr sz="2400" b="1" dirty="0">
                <a:latin typeface="Arial"/>
                <a:cs typeface="Arial"/>
              </a:rPr>
              <a:t>loop and </a:t>
            </a:r>
            <a:r>
              <a:rPr sz="2400" b="1" spc="-5" dirty="0">
                <a:latin typeface="Arial"/>
                <a:cs typeface="Arial"/>
              </a:rPr>
              <a:t>threadID-based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indexing: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3754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xmlns="" id="{23F72518-8735-46C3-A60D-F95E7C74B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878358"/>
              </p:ext>
            </p:extLst>
          </p:nvPr>
        </p:nvGraphicFramePr>
        <p:xfrm>
          <a:off x="1943101" y="2371725"/>
          <a:ext cx="8305798" cy="2114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2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75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92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341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1: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 marR="4400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interleaved addressing 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divergent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branching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8.054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2.083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 marR="5943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interleaved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addressing 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bank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conflicts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3.456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4.854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2.33x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2.33x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3: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addressing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1.722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9.741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2.01x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4.68x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object 5">
            <a:extLst>
              <a:ext uri="{FF2B5EF4-FFF2-40B4-BE49-F238E27FC236}">
                <a16:creationId xmlns:a16="http://schemas.microsoft.com/office/drawing/2014/main" xmlns="" id="{598289DB-9D7F-4313-A961-16D2664BE015}"/>
              </a:ext>
            </a:extLst>
          </p:cNvPr>
          <p:cNvSpPr txBox="1"/>
          <p:nvPr/>
        </p:nvSpPr>
        <p:spPr>
          <a:xfrm>
            <a:off x="7732268" y="1789303"/>
            <a:ext cx="99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Step  Spe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xmlns="" id="{A117E182-9878-49AC-B809-430FE1710DD7}"/>
              </a:ext>
            </a:extLst>
          </p:cNvPr>
          <p:cNvSpPr txBox="1"/>
          <p:nvPr/>
        </p:nvSpPr>
        <p:spPr>
          <a:xfrm>
            <a:off x="6231764" y="2017903"/>
            <a:ext cx="1197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dth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xmlns="" id="{E03183C5-3479-4D33-917E-80DF1FC6FC11}"/>
              </a:ext>
            </a:extLst>
          </p:cNvPr>
          <p:cNvSpPr txBox="1"/>
          <p:nvPr/>
        </p:nvSpPr>
        <p:spPr>
          <a:xfrm>
            <a:off x="4232530" y="2017903"/>
            <a:ext cx="151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Time </a:t>
            </a:r>
            <a:r>
              <a:rPr sz="1800" b="1" spc="-5" dirty="0">
                <a:latin typeface="Arial"/>
                <a:cs typeface="Arial"/>
              </a:rPr>
              <a:t>(2</a:t>
            </a:r>
            <a:r>
              <a:rPr sz="1800" b="1" spc="-7" baseline="25462" dirty="0">
                <a:latin typeface="Arial"/>
                <a:cs typeface="Arial"/>
              </a:rPr>
              <a:t>22</a:t>
            </a:r>
            <a:r>
              <a:rPr sz="1800" b="1" spc="-120" baseline="2546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xmlns="" id="{0DBD5EBC-A764-4A96-8FA3-847A5BE49818}"/>
              </a:ext>
            </a:extLst>
          </p:cNvPr>
          <p:cNvSpPr txBox="1"/>
          <p:nvPr/>
        </p:nvSpPr>
        <p:spPr>
          <a:xfrm>
            <a:off x="8883143" y="1789303"/>
            <a:ext cx="1252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5080" indent="-13144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Cumulati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e  Speedup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xmlns="" id="{5C94FAE4-D3FD-4790-913C-B2376840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680" y="762000"/>
            <a:ext cx="6210174" cy="492443"/>
          </a:xfrm>
        </p:spPr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485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46CC0F2-B557-4B76-B515-1D1ED78D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44" y="403301"/>
            <a:ext cx="10357510" cy="984885"/>
          </a:xfrm>
        </p:spPr>
        <p:txBody>
          <a:bodyPr/>
          <a:lstStyle/>
          <a:p>
            <a:r>
              <a:rPr lang="en-US" altLang="zh-CN" dirty="0"/>
              <a:t>Problem #3</a:t>
            </a:r>
            <a:r>
              <a:rPr lang="zh-CN" altLang="en-US" dirty="0"/>
              <a:t>：</a:t>
            </a:r>
            <a:r>
              <a:rPr lang="en-US" altLang="zh-CN" dirty="0"/>
              <a:t>Idle Threads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xmlns="" id="{441C361A-565C-454D-BF43-1681E1FD0B3E}"/>
              </a:ext>
            </a:extLst>
          </p:cNvPr>
          <p:cNvSpPr txBox="1"/>
          <p:nvPr/>
        </p:nvSpPr>
        <p:spPr>
          <a:xfrm>
            <a:off x="2590800" y="2065693"/>
            <a:ext cx="5257800" cy="1828800"/>
          </a:xfrm>
          <a:prstGeom prst="rect">
            <a:avLst/>
          </a:prstGeom>
          <a:solidFill>
            <a:srgbClr val="99CCFF">
              <a:alpha val="49018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68935" marR="47625" indent="-253365">
              <a:lnSpc>
                <a:spcPct val="100000"/>
              </a:lnSpc>
              <a:spcBef>
                <a:spcPts val="175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(unsigned int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s=blockDim.x/2</a:t>
            </a:r>
            <a:r>
              <a:rPr sz="1800" b="1" spc="-5" dirty="0">
                <a:latin typeface="Arial"/>
                <a:cs typeface="Arial"/>
              </a:rPr>
              <a:t>; s&gt;0; s&gt;&gt;=1) {  </a:t>
            </a:r>
            <a:r>
              <a:rPr sz="1800" b="1" dirty="0">
                <a:solidFill>
                  <a:srgbClr val="A40020"/>
                </a:solidFill>
                <a:latin typeface="Arial"/>
                <a:cs typeface="Arial"/>
              </a:rPr>
              <a:t>if (tid &lt; </a:t>
            </a:r>
            <a:r>
              <a:rPr sz="1800" b="1" spc="-10" dirty="0">
                <a:solidFill>
                  <a:srgbClr val="A40020"/>
                </a:solidFill>
                <a:latin typeface="Arial"/>
                <a:cs typeface="Arial"/>
              </a:rPr>
              <a:t>s)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62293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sdata[tid]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sdata[tid +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s];</a:t>
            </a:r>
            <a:endParaRPr sz="180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tabLst>
                <a:tab pos="62166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latin typeface="Arial"/>
                <a:cs typeface="Arial"/>
              </a:rPr>
              <a:t>syncthreads();</a:t>
            </a:r>
            <a:endParaRPr sz="18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F9B97EC-7D39-47F6-935A-3FB507746243}"/>
              </a:ext>
            </a:extLst>
          </p:cNvPr>
          <p:cNvSpPr/>
          <p:nvPr/>
        </p:nvSpPr>
        <p:spPr>
          <a:xfrm>
            <a:off x="2362200" y="4572000"/>
            <a:ext cx="5967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</a:t>
            </a:r>
            <a:r>
              <a:rPr lang="zh-CN" altLang="en-US" dirty="0"/>
              <a:t>初值是 </a:t>
            </a:r>
            <a:r>
              <a:rPr lang="en-US" altLang="zh-CN" dirty="0" err="1"/>
              <a:t>blockDim.x</a:t>
            </a:r>
            <a:r>
              <a:rPr lang="en-US" altLang="zh-CN" dirty="0"/>
              <a:t> </a:t>
            </a:r>
            <a:r>
              <a:rPr lang="zh-CN" altLang="en-US" dirty="0"/>
              <a:t>的一半，当（</a:t>
            </a:r>
            <a:r>
              <a:rPr lang="en-US" altLang="zh-CN" dirty="0" err="1"/>
              <a:t>tid</a:t>
            </a:r>
            <a:r>
              <a:rPr lang="en-US" altLang="zh-CN" dirty="0"/>
              <a:t> &lt; s</a:t>
            </a:r>
            <a:r>
              <a:rPr lang="zh-CN" altLang="en-US" dirty="0"/>
              <a:t>）再执行后面指令，那意味着在第一层</a:t>
            </a:r>
            <a:r>
              <a:rPr lang="en-US" altLang="zh-CN" dirty="0"/>
              <a:t>iteration</a:t>
            </a:r>
            <a:r>
              <a:rPr lang="zh-CN" altLang="en-US" dirty="0"/>
              <a:t>中就有一半线程是闲置的！</a:t>
            </a:r>
          </a:p>
        </p:txBody>
      </p:sp>
    </p:spTree>
    <p:extLst>
      <p:ext uri="{BB962C8B-B14F-4D97-AF65-F5344CB8AC3E}">
        <p14:creationId xmlns:p14="http://schemas.microsoft.com/office/powerpoint/2010/main" val="112787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63785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</a:t>
            </a:r>
            <a:r>
              <a:rPr spc="5" dirty="0"/>
              <a:t>are </a:t>
            </a:r>
            <a:r>
              <a:rPr dirty="0"/>
              <a:t>parallel</a:t>
            </a:r>
            <a:r>
              <a:rPr spc="-55" dirty="0"/>
              <a:t> </a:t>
            </a:r>
            <a:r>
              <a:rPr dirty="0"/>
              <a:t>Patterns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00" y="1371600"/>
            <a:ext cx="10255250" cy="523925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marR="489584" indent="-228600">
              <a:lnSpc>
                <a:spcPct val="80000"/>
              </a:lnSpc>
              <a:spcBef>
                <a:spcPts val="780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lang="zh-CN" altLang="en-US" sz="2800" spc="-15" dirty="0">
                <a:latin typeface="Calibri"/>
                <a:cs typeface="Calibri"/>
              </a:rPr>
              <a:t>并行计算需要解决的一个问题就是，如何解决线程之间的协同工作（</a:t>
            </a:r>
            <a:r>
              <a:rPr lang="en-US" altLang="zh-CN" sz="2800" spc="-15" dirty="0">
                <a:latin typeface="Calibri"/>
                <a:cs typeface="Calibri"/>
              </a:rPr>
              <a:t>Working together</a:t>
            </a:r>
            <a:r>
              <a:rPr lang="zh-CN" altLang="en-US" sz="2800" spc="-15" dirty="0">
                <a:latin typeface="Calibri"/>
                <a:cs typeface="Calibri"/>
              </a:rPr>
              <a:t>）问题。而协同工作的关键则是通信（</a:t>
            </a:r>
            <a:r>
              <a:rPr lang="en-US" altLang="zh-CN" sz="2800" spc="-15" dirty="0">
                <a:latin typeface="Calibri"/>
                <a:cs typeface="Calibri"/>
              </a:rPr>
              <a:t>Communication</a:t>
            </a:r>
            <a:r>
              <a:rPr lang="zh-CN" altLang="en-US" sz="2800" spc="-15" dirty="0">
                <a:latin typeface="Calibri"/>
                <a:cs typeface="Calibri"/>
              </a:rPr>
              <a:t>）。</a:t>
            </a:r>
            <a:endParaRPr lang="en-US" altLang="zh-CN" sz="2800" spc="-15" dirty="0">
              <a:latin typeface="Calibri"/>
              <a:cs typeface="Calibri"/>
            </a:endParaRPr>
          </a:p>
          <a:p>
            <a:pPr marL="241300" marR="489584" indent="-228600">
              <a:lnSpc>
                <a:spcPct val="80000"/>
              </a:lnSpc>
              <a:spcBef>
                <a:spcPts val="780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endParaRPr lang="en-US" altLang="zh-CN" sz="2800" spc="-15" dirty="0">
              <a:latin typeface="Calibri"/>
              <a:cs typeface="Calibri"/>
            </a:endParaRPr>
          </a:p>
          <a:p>
            <a:pPr marL="241300" marR="489584" indent="-228600">
              <a:lnSpc>
                <a:spcPct val="80000"/>
              </a:lnSpc>
              <a:spcBef>
                <a:spcPts val="780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lang="en-US" altLang="zh-CN" sz="2800" spc="-15" dirty="0">
                <a:latin typeface="Calibri"/>
                <a:cs typeface="Calibri"/>
              </a:rPr>
              <a:t>CUDA </a:t>
            </a:r>
            <a:r>
              <a:rPr lang="zh-CN" altLang="en-US" sz="2800" spc="-15" dirty="0">
                <a:latin typeface="Calibri"/>
                <a:cs typeface="Calibri"/>
              </a:rPr>
              <a:t>的通信发生在内存当中，例如，多个线程可能需要从同一个内存地址中读取数据；也可能出现多个线程需要同时向同一个地址写入数据；可能出现多个线程之间需要交换数据。</a:t>
            </a:r>
            <a:endParaRPr lang="en-US" altLang="zh-CN" sz="2800" spc="-15" dirty="0">
              <a:latin typeface="Calibri"/>
              <a:cs typeface="Calibri"/>
            </a:endParaRPr>
          </a:p>
          <a:p>
            <a:pPr marL="241300" marR="489584" indent="-228600">
              <a:lnSpc>
                <a:spcPct val="80000"/>
              </a:lnSpc>
              <a:spcBef>
                <a:spcPts val="780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endParaRPr lang="en-US" altLang="zh-CN" sz="2800" spc="-15" dirty="0">
              <a:latin typeface="Calibri"/>
              <a:cs typeface="Calibri"/>
            </a:endParaRPr>
          </a:p>
          <a:p>
            <a:pPr marL="241300" marR="489584" indent="-228600">
              <a:lnSpc>
                <a:spcPct val="80000"/>
              </a:lnSpc>
              <a:spcBef>
                <a:spcPts val="780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lang="zh-CN" altLang="en-US" sz="2800" spc="-15" dirty="0">
                <a:latin typeface="Calibri"/>
                <a:cs typeface="Calibri"/>
              </a:rPr>
              <a:t>五种模式</a:t>
            </a:r>
            <a:endParaRPr lang="en-US" altLang="zh-CN" sz="2800" spc="-15" dirty="0">
              <a:latin typeface="Calibri"/>
              <a:cs typeface="Calibri"/>
            </a:endParaRPr>
          </a:p>
          <a:p>
            <a:pPr marL="698500" marR="489584" lvl="1" indent="-228600">
              <a:lnSpc>
                <a:spcPct val="80000"/>
              </a:lnSpc>
              <a:spcBef>
                <a:spcPts val="780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lang="en-US" altLang="zh-CN" dirty="0"/>
              <a:t>Map</a:t>
            </a:r>
          </a:p>
          <a:p>
            <a:pPr marL="698500" marR="489584" lvl="1" indent="-228600">
              <a:lnSpc>
                <a:spcPct val="80000"/>
              </a:lnSpc>
              <a:spcBef>
                <a:spcPts val="780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lang="en-US" altLang="zh-CN" dirty="0"/>
              <a:t>Gather</a:t>
            </a:r>
          </a:p>
          <a:p>
            <a:pPr marL="698500" marR="489584" lvl="1" indent="-228600">
              <a:lnSpc>
                <a:spcPct val="80000"/>
              </a:lnSpc>
              <a:spcBef>
                <a:spcPts val="780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lang="en-US" altLang="zh-CN" dirty="0"/>
              <a:t>Scatter</a:t>
            </a:r>
          </a:p>
          <a:p>
            <a:pPr marL="698500" marR="489584" lvl="1" indent="-228600">
              <a:lnSpc>
                <a:spcPct val="80000"/>
              </a:lnSpc>
              <a:spcBef>
                <a:spcPts val="780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lang="en-US" altLang="zh-CN" dirty="0"/>
              <a:t>Stencil</a:t>
            </a:r>
          </a:p>
          <a:p>
            <a:pPr marL="698500" marR="489584" lvl="1" indent="-228600">
              <a:lnSpc>
                <a:spcPct val="80000"/>
              </a:lnSpc>
              <a:spcBef>
                <a:spcPts val="780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lang="en-US" altLang="zh-CN" dirty="0"/>
              <a:t>Transpose</a:t>
            </a:r>
            <a:endParaRPr sz="2800" spc="-1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EDF93AE-226A-4202-8E6B-336C7107B4DE}"/>
              </a:ext>
            </a:extLst>
          </p:cNvPr>
          <p:cNvSpPr txBox="1"/>
          <p:nvPr/>
        </p:nvSpPr>
        <p:spPr>
          <a:xfrm>
            <a:off x="2599944" y="1714500"/>
            <a:ext cx="7010400" cy="1600200"/>
          </a:xfrm>
          <a:prstGeom prst="rect">
            <a:avLst/>
          </a:prstGeom>
          <a:solidFill>
            <a:srgbClr val="99CCFF">
              <a:alpha val="49018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344170" marR="131445">
              <a:lnSpc>
                <a:spcPct val="100000"/>
              </a:lnSpc>
              <a:spcBef>
                <a:spcPts val="775"/>
              </a:spcBef>
            </a:pP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//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each thread </a:t>
            </a: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loads one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element from </a:t>
            </a: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global to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shared mem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</a:t>
            </a:r>
            <a:r>
              <a:rPr sz="1800" b="1" dirty="0">
                <a:latin typeface="Arial"/>
                <a:cs typeface="Arial"/>
              </a:rPr>
              <a:t>tid =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threadIdx.x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344170" marR="929640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i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blockIdx.x</a:t>
            </a:r>
            <a:r>
              <a:rPr sz="1800" b="1" spc="-5" dirty="0">
                <a:latin typeface="Arial"/>
                <a:cs typeface="Arial"/>
              </a:rPr>
              <a:t>*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blockDim.x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threadIdx.x</a:t>
            </a:r>
            <a:r>
              <a:rPr sz="1800" b="1" spc="-5" dirty="0">
                <a:latin typeface="Arial"/>
                <a:cs typeface="Arial"/>
              </a:rPr>
              <a:t>; 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sdata[tid] =</a:t>
            </a:r>
            <a:r>
              <a:rPr sz="1800" b="1" spc="-1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g_idata[i];</a:t>
            </a:r>
            <a:endParaRPr sz="1800">
              <a:latin typeface="Arial"/>
              <a:cs typeface="Arial"/>
            </a:endParaRPr>
          </a:p>
          <a:p>
            <a:pPr marL="344170">
              <a:lnSpc>
                <a:spcPct val="100000"/>
              </a:lnSpc>
              <a:spcBef>
                <a:spcPts val="5"/>
              </a:spcBef>
              <a:tabLst>
                <a:tab pos="597535" algn="l"/>
              </a:tabLst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syncthreads()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xmlns="" id="{0011C011-F802-4734-8D3F-477E5387DA7F}"/>
              </a:ext>
            </a:extLst>
          </p:cNvPr>
          <p:cNvSpPr txBox="1"/>
          <p:nvPr/>
        </p:nvSpPr>
        <p:spPr>
          <a:xfrm>
            <a:off x="2599944" y="4229100"/>
            <a:ext cx="7010400" cy="1828800"/>
          </a:xfrm>
          <a:prstGeom prst="rect">
            <a:avLst/>
          </a:prstGeom>
          <a:solidFill>
            <a:srgbClr val="76B800">
              <a:alpha val="49018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420"/>
              </a:spcBef>
            </a:pP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//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perform first </a:t>
            </a:r>
            <a:r>
              <a:rPr sz="1800" b="1" spc="-10" dirty="0">
                <a:solidFill>
                  <a:srgbClr val="808080"/>
                </a:solidFill>
                <a:latin typeface="Arial"/>
                <a:cs typeface="Arial"/>
              </a:rPr>
              <a:t>level </a:t>
            </a: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of</a:t>
            </a:r>
            <a:r>
              <a:rPr sz="1800" b="1" spc="4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reduction,</a:t>
            </a:r>
            <a:endParaRPr sz="1800">
              <a:latin typeface="Arial"/>
              <a:cs typeface="Arial"/>
            </a:endParaRPr>
          </a:p>
          <a:p>
            <a:pPr marL="344170" marR="480695">
              <a:lnSpc>
                <a:spcPct val="100000"/>
              </a:lnSpc>
            </a:pP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//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reading from </a:t>
            </a: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global </a:t>
            </a:r>
            <a:r>
              <a:rPr sz="1800" b="1" spc="-25" dirty="0">
                <a:solidFill>
                  <a:srgbClr val="808080"/>
                </a:solidFill>
                <a:latin typeface="Arial"/>
                <a:cs typeface="Arial"/>
              </a:rPr>
              <a:t>memory, </a:t>
            </a:r>
            <a:r>
              <a:rPr sz="1800" b="1" spc="5" dirty="0">
                <a:solidFill>
                  <a:srgbClr val="808080"/>
                </a:solidFill>
                <a:latin typeface="Arial"/>
                <a:cs typeface="Arial"/>
              </a:rPr>
              <a:t>writing </a:t>
            </a: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shared memory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</a:t>
            </a:r>
            <a:r>
              <a:rPr sz="1800" b="1" dirty="0">
                <a:latin typeface="Arial"/>
                <a:cs typeface="Arial"/>
              </a:rPr>
              <a:t>tid =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</a:t>
            </a:r>
            <a:r>
              <a:rPr sz="1800" b="1" spc="-5" dirty="0">
                <a:latin typeface="Arial"/>
                <a:cs typeface="Arial"/>
              </a:rPr>
              <a:t>x;</a:t>
            </a:r>
            <a:endParaRPr sz="1800">
              <a:latin typeface="Arial"/>
              <a:cs typeface="Arial"/>
            </a:endParaRPr>
          </a:p>
          <a:p>
            <a:pPr marL="344170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</a:t>
            </a:r>
            <a:r>
              <a:rPr sz="1800" b="1" dirty="0">
                <a:latin typeface="Arial"/>
                <a:cs typeface="Arial"/>
              </a:rPr>
              <a:t>i =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blockIdx.</a:t>
            </a:r>
            <a:r>
              <a:rPr sz="1800" b="1" spc="-5" dirty="0">
                <a:latin typeface="Arial"/>
                <a:cs typeface="Arial"/>
              </a:rPr>
              <a:t>x*(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blockDim.x*2</a:t>
            </a:r>
            <a:r>
              <a:rPr sz="1800" b="1" spc="-5" dirty="0">
                <a:latin typeface="Arial"/>
                <a:cs typeface="Arial"/>
              </a:rPr>
              <a:t>)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</a:t>
            </a:r>
            <a:r>
              <a:rPr sz="1800" b="1" spc="-5" dirty="0">
                <a:latin typeface="Arial"/>
                <a:cs typeface="Arial"/>
              </a:rPr>
              <a:t>x;</a:t>
            </a:r>
            <a:endParaRPr sz="1800">
              <a:latin typeface="Arial"/>
              <a:cs typeface="Arial"/>
            </a:endParaRPr>
          </a:p>
          <a:p>
            <a:pPr marL="34417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sdata[tid] </a:t>
            </a:r>
            <a:r>
              <a:rPr sz="1800" b="1" dirty="0">
                <a:solidFill>
                  <a:srgbClr val="A40020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g_idata[i] </a:t>
            </a:r>
            <a:r>
              <a:rPr sz="1800" b="1" dirty="0">
                <a:solidFill>
                  <a:srgbClr val="A40020"/>
                </a:solidFill>
                <a:latin typeface="Arial"/>
                <a:cs typeface="Arial"/>
              </a:rPr>
              <a:t>+</a:t>
            </a:r>
            <a:r>
              <a:rPr sz="1800" b="1" spc="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g_idata[i+blockDim.x];</a:t>
            </a:r>
            <a:endParaRPr sz="1800">
              <a:latin typeface="Arial"/>
              <a:cs typeface="Arial"/>
            </a:endParaRPr>
          </a:p>
          <a:p>
            <a:pPr marL="344170">
              <a:lnSpc>
                <a:spcPct val="100000"/>
              </a:lnSpc>
              <a:tabLst>
                <a:tab pos="59753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latin typeface="Arial"/>
                <a:cs typeface="Arial"/>
              </a:rPr>
              <a:t>syncthreads();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xmlns="" id="{D26DCF79-CFAA-42A8-8787-01808FCA53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21484" y="485978"/>
            <a:ext cx="9208516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Reduction </a:t>
            </a:r>
            <a:r>
              <a:rPr spc="-5" dirty="0"/>
              <a:t>#4: First </a:t>
            </a:r>
            <a:r>
              <a:rPr dirty="0"/>
              <a:t>Add During</a:t>
            </a:r>
            <a:r>
              <a:rPr spc="-150" dirty="0"/>
              <a:t> </a:t>
            </a:r>
            <a:r>
              <a:rPr spc="-5" dirty="0"/>
              <a:t>Load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xmlns="" id="{2D858F0B-2D80-4286-956D-8B2010472E67}"/>
              </a:ext>
            </a:extLst>
          </p:cNvPr>
          <p:cNvSpPr txBox="1"/>
          <p:nvPr/>
        </p:nvSpPr>
        <p:spPr>
          <a:xfrm>
            <a:off x="2450084" y="1206753"/>
            <a:ext cx="7648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Halve </a:t>
            </a: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number of blocks, </a:t>
            </a:r>
            <a:r>
              <a:rPr sz="2400" b="1" dirty="0">
                <a:latin typeface="Arial"/>
                <a:cs typeface="Arial"/>
              </a:rPr>
              <a:t>and </a:t>
            </a:r>
            <a:r>
              <a:rPr sz="2400" b="1" spc="-5" dirty="0">
                <a:latin typeface="Arial"/>
                <a:cs typeface="Arial"/>
              </a:rPr>
              <a:t>replace </a:t>
            </a:r>
            <a:r>
              <a:rPr sz="2400" b="1" dirty="0">
                <a:latin typeface="Arial"/>
                <a:cs typeface="Arial"/>
              </a:rPr>
              <a:t>single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load: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xmlns="" id="{274EC481-DC28-4FB1-B232-8E784FD0A8CA}"/>
              </a:ext>
            </a:extLst>
          </p:cNvPr>
          <p:cNvSpPr txBox="1"/>
          <p:nvPr/>
        </p:nvSpPr>
        <p:spPr>
          <a:xfrm>
            <a:off x="2480259" y="3569284"/>
            <a:ext cx="6565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With </a:t>
            </a:r>
            <a:r>
              <a:rPr sz="2400" b="1" spc="10" dirty="0">
                <a:latin typeface="Arial"/>
                <a:cs typeface="Arial"/>
              </a:rPr>
              <a:t>two </a:t>
            </a:r>
            <a:r>
              <a:rPr sz="2400" b="1" spc="-5" dirty="0">
                <a:latin typeface="Arial"/>
                <a:cs typeface="Arial"/>
              </a:rPr>
              <a:t>loads and </a:t>
            </a:r>
            <a:r>
              <a:rPr sz="2400" b="1" dirty="0">
                <a:latin typeface="Arial"/>
                <a:cs typeface="Arial"/>
              </a:rPr>
              <a:t>first </a:t>
            </a:r>
            <a:r>
              <a:rPr sz="2400" b="1" spc="-5" dirty="0">
                <a:latin typeface="Arial"/>
                <a:cs typeface="Arial"/>
              </a:rPr>
              <a:t>add </a:t>
            </a:r>
            <a:r>
              <a:rPr sz="2400" b="1" dirty="0">
                <a:latin typeface="Arial"/>
                <a:cs typeface="Arial"/>
              </a:rPr>
              <a:t>of the</a:t>
            </a:r>
            <a:r>
              <a:rPr sz="2400" b="1" spc="-1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reduction: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4502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77139B3-08DE-45FC-807F-4F227190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xmlns="" id="{6B018B36-1947-4555-A74B-8714359D8E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00475F6-21D2-4EAE-A6EC-B11C1ADA8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44" y="1143000"/>
            <a:ext cx="10750002" cy="27432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CF7229E-3A47-4666-B04C-E555F3C07B06}"/>
              </a:ext>
            </a:extLst>
          </p:cNvPr>
          <p:cNvSpPr/>
          <p:nvPr/>
        </p:nvSpPr>
        <p:spPr>
          <a:xfrm>
            <a:off x="2329845" y="4495800"/>
            <a:ext cx="7924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int size = 1 &lt;&lt; 24; // total number of elements to reduce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blocksize</a:t>
            </a:r>
            <a:r>
              <a:rPr lang="en-US" altLang="zh-CN" dirty="0"/>
              <a:t> = 512;   // initial block size</a:t>
            </a:r>
          </a:p>
          <a:p>
            <a:r>
              <a:rPr lang="en-US" altLang="zh-CN" dirty="0"/>
              <a:t>    dim3 block (</a:t>
            </a:r>
            <a:r>
              <a:rPr lang="en-US" altLang="zh-CN" dirty="0" err="1"/>
              <a:t>blocksize</a:t>
            </a:r>
            <a:r>
              <a:rPr lang="en-US" altLang="zh-CN" dirty="0"/>
              <a:t>, 1);</a:t>
            </a:r>
          </a:p>
          <a:p>
            <a:r>
              <a:rPr lang="en-US" altLang="zh-CN" dirty="0"/>
              <a:t>    dim3 grid  ((size + </a:t>
            </a:r>
            <a:r>
              <a:rPr lang="en-US" altLang="zh-CN" dirty="0" err="1"/>
              <a:t>block.x</a:t>
            </a:r>
            <a:r>
              <a:rPr lang="en-US" altLang="zh-CN" dirty="0"/>
              <a:t> - 1) / </a:t>
            </a:r>
            <a:r>
              <a:rPr lang="en-US" altLang="zh-CN" dirty="0" err="1"/>
              <a:t>block.x</a:t>
            </a:r>
            <a:r>
              <a:rPr lang="en-US" altLang="zh-CN" dirty="0"/>
              <a:t>, 1);</a:t>
            </a:r>
          </a:p>
          <a:p>
            <a:r>
              <a:rPr lang="en-US" altLang="zh-CN" dirty="0"/>
              <a:t>    //</a:t>
            </a:r>
            <a:r>
              <a:rPr lang="zh-CN" altLang="en-US" dirty="0"/>
              <a:t>由于每个</a:t>
            </a:r>
            <a:r>
              <a:rPr lang="en-US" altLang="zh-CN" dirty="0"/>
              <a:t>block</a:t>
            </a:r>
            <a:r>
              <a:rPr lang="zh-CN" altLang="en-US" dirty="0"/>
              <a:t>处理两个</a:t>
            </a:r>
            <a:r>
              <a:rPr lang="en-US" altLang="zh-CN" dirty="0"/>
              <a:t>data block</a:t>
            </a:r>
            <a:r>
              <a:rPr lang="zh-CN" altLang="en-US" dirty="0"/>
              <a:t>，所以需要调整</a:t>
            </a:r>
            <a:r>
              <a:rPr lang="en-US" altLang="zh-CN" dirty="0"/>
              <a:t>grid</a:t>
            </a:r>
            <a:r>
              <a:rPr lang="zh-CN" altLang="en-US" dirty="0"/>
              <a:t>的配置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    reduceUnrolling2&lt;&lt;&lt;</a:t>
            </a:r>
            <a:r>
              <a:rPr lang="en-US" altLang="zh-CN" dirty="0" err="1"/>
              <a:t>grid.x</a:t>
            </a:r>
            <a:r>
              <a:rPr lang="en-US" altLang="zh-CN" dirty="0"/>
              <a:t> / 2, block&gt;&gt;&gt;(</a:t>
            </a:r>
            <a:r>
              <a:rPr lang="en-US" altLang="zh-CN" dirty="0" err="1"/>
              <a:t>d_idata</a:t>
            </a:r>
            <a:r>
              <a:rPr lang="en-US" altLang="zh-CN" dirty="0"/>
              <a:t>, </a:t>
            </a:r>
            <a:r>
              <a:rPr lang="en-US" altLang="zh-CN" dirty="0" err="1"/>
              <a:t>d_odata</a:t>
            </a:r>
            <a:r>
              <a:rPr lang="en-US" altLang="zh-CN" dirty="0"/>
              <a:t>, size);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576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xmlns="" id="{D2D631D6-6A94-4411-9C5B-C5EBB18F342B}"/>
              </a:ext>
            </a:extLst>
          </p:cNvPr>
          <p:cNvSpPr txBox="1">
            <a:spLocks/>
          </p:cNvSpPr>
          <p:nvPr/>
        </p:nvSpPr>
        <p:spPr>
          <a:xfrm>
            <a:off x="1287087" y="838200"/>
            <a:ext cx="3578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200" b="1" i="0">
                <a:solidFill>
                  <a:srgbClr val="9B2C1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Performanc</a:t>
            </a:r>
            <a:r>
              <a:rPr lang="en-US" altLang="zh-CN" kern="0" dirty="0"/>
              <a:t>e</a:t>
            </a:r>
            <a:endParaRPr lang="en-US" kern="0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xmlns="" id="{175D6DD0-CEF7-4418-BF4C-FAC117BDE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63434"/>
              </p:ext>
            </p:extLst>
          </p:nvPr>
        </p:nvGraphicFramePr>
        <p:xfrm>
          <a:off x="1295400" y="2590800"/>
          <a:ext cx="8307069" cy="270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07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89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03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341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1: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 marR="518159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interleaved addressing 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divergent</a:t>
                      </a:r>
                      <a:r>
                        <a:rPr sz="1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branching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8.054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2.083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 marR="6731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interleaved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addressing 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bank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conflicts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3.456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4.854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2.33x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2.33x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3: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addressing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1.722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9.741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2.01x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4.68x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4: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first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add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during global</a:t>
                      </a:r>
                      <a:r>
                        <a:rPr sz="12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load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0.965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17.377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1.78x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8.34x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object 5">
            <a:extLst>
              <a:ext uri="{FF2B5EF4-FFF2-40B4-BE49-F238E27FC236}">
                <a16:creationId xmlns:a16="http://schemas.microsoft.com/office/drawing/2014/main" xmlns="" id="{1DD8E260-6E9A-4D34-81ED-29284634D152}"/>
              </a:ext>
            </a:extLst>
          </p:cNvPr>
          <p:cNvSpPr txBox="1"/>
          <p:nvPr/>
        </p:nvSpPr>
        <p:spPr>
          <a:xfrm>
            <a:off x="7084567" y="2008378"/>
            <a:ext cx="99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Step  Spe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xmlns="" id="{56D092A6-CF51-4254-ABCD-953CB083A688}"/>
              </a:ext>
            </a:extLst>
          </p:cNvPr>
          <p:cNvSpPr txBox="1"/>
          <p:nvPr/>
        </p:nvSpPr>
        <p:spPr>
          <a:xfrm>
            <a:off x="5584063" y="2236978"/>
            <a:ext cx="1197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dth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xmlns="" id="{58C12C60-0216-4ABC-AA2E-5EF255EACD13}"/>
              </a:ext>
            </a:extLst>
          </p:cNvPr>
          <p:cNvSpPr txBox="1"/>
          <p:nvPr/>
        </p:nvSpPr>
        <p:spPr>
          <a:xfrm>
            <a:off x="3584829" y="2236978"/>
            <a:ext cx="151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Time </a:t>
            </a:r>
            <a:r>
              <a:rPr sz="1800" b="1" spc="-5" dirty="0">
                <a:latin typeface="Arial"/>
                <a:cs typeface="Arial"/>
              </a:rPr>
              <a:t>(2</a:t>
            </a:r>
            <a:r>
              <a:rPr sz="1800" b="1" spc="-7" baseline="25462" dirty="0">
                <a:latin typeface="Arial"/>
                <a:cs typeface="Arial"/>
              </a:rPr>
              <a:t>22</a:t>
            </a:r>
            <a:r>
              <a:rPr sz="1800" b="1" spc="-120" baseline="2546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xmlns="" id="{96563709-EDC4-4EB1-AA1D-D08A870DA239}"/>
              </a:ext>
            </a:extLst>
          </p:cNvPr>
          <p:cNvSpPr txBox="1"/>
          <p:nvPr/>
        </p:nvSpPr>
        <p:spPr>
          <a:xfrm>
            <a:off x="8235442" y="2008378"/>
            <a:ext cx="1252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5080" indent="-13144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Cumulati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e  Speedup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420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F8BE6E-FCFA-483B-AB5E-FC2D00F9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44" y="403301"/>
            <a:ext cx="10357510" cy="492443"/>
          </a:xfrm>
        </p:spPr>
        <p:txBody>
          <a:bodyPr/>
          <a:lstStyle/>
          <a:p>
            <a:r>
              <a:rPr lang="en-US" altLang="zh-CN" dirty="0"/>
              <a:t>Problem #4</a:t>
            </a:r>
            <a:r>
              <a:rPr lang="zh-CN" altLang="en-US" dirty="0"/>
              <a:t>：</a:t>
            </a:r>
            <a:r>
              <a:rPr lang="en-US" altLang="zh-CN" dirty="0"/>
              <a:t>Instruction Overhead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276CB98-E56E-4BCC-95F9-A66FBF0E0955}"/>
              </a:ext>
            </a:extLst>
          </p:cNvPr>
          <p:cNvSpPr/>
          <p:nvPr/>
        </p:nvSpPr>
        <p:spPr>
          <a:xfrm>
            <a:off x="917244" y="2590800"/>
            <a:ext cx="9220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为了继续提升性能，再分析下瓶颈所在。</a:t>
            </a:r>
            <a:r>
              <a:rPr lang="en-US" altLang="zh-CN" dirty="0"/>
              <a:t>reduction</a:t>
            </a:r>
            <a:r>
              <a:rPr lang="zh-CN" altLang="en-US" dirty="0"/>
              <a:t>实际上是二元运算，计算强度是比较低的，所以相对的，指令调度的开销可能是瓶颈所在，特别是还有个 </a:t>
            </a:r>
            <a:r>
              <a:rPr lang="en-US" altLang="zh-CN" dirty="0"/>
              <a:t>for </a:t>
            </a:r>
            <a:r>
              <a:rPr lang="zh-CN" altLang="en-US" dirty="0"/>
              <a:t>循环。</a:t>
            </a:r>
          </a:p>
          <a:p>
            <a:endParaRPr lang="zh-CN" altLang="en-US" dirty="0"/>
          </a:p>
          <a:p>
            <a:r>
              <a:rPr lang="zh-CN" altLang="en-US" dirty="0"/>
              <a:t>那就把 </a:t>
            </a:r>
            <a:r>
              <a:rPr lang="en-US" altLang="zh-CN" dirty="0"/>
              <a:t>for </a:t>
            </a:r>
            <a:r>
              <a:rPr lang="zh-CN" altLang="en-US" dirty="0"/>
              <a:t>给展开吧！</a:t>
            </a:r>
          </a:p>
        </p:txBody>
      </p:sp>
    </p:spTree>
    <p:extLst>
      <p:ext uri="{BB962C8B-B14F-4D97-AF65-F5344CB8AC3E}">
        <p14:creationId xmlns:p14="http://schemas.microsoft.com/office/powerpoint/2010/main" val="2421146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xmlns="" id="{476CC4DE-42CE-4FAB-8531-E4DF4F6CA8A1}"/>
              </a:ext>
            </a:extLst>
          </p:cNvPr>
          <p:cNvSpPr/>
          <p:nvPr/>
        </p:nvSpPr>
        <p:spPr>
          <a:xfrm>
            <a:off x="2752344" y="1028700"/>
            <a:ext cx="6324600" cy="2286000"/>
          </a:xfrm>
          <a:custGeom>
            <a:avLst/>
            <a:gdLst/>
            <a:ahLst/>
            <a:cxnLst/>
            <a:rect l="l" t="t" r="r" b="b"/>
            <a:pathLst>
              <a:path w="6324600" h="2286000">
                <a:moveTo>
                  <a:pt x="0" y="2286000"/>
                </a:moveTo>
                <a:lnTo>
                  <a:pt x="6324600" y="2286000"/>
                </a:lnTo>
                <a:lnTo>
                  <a:pt x="6324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76B800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xmlns="" id="{AA626B10-78CF-41EB-A9AB-530E4066A38B}"/>
              </a:ext>
            </a:extLst>
          </p:cNvPr>
          <p:cNvSpPr txBox="1"/>
          <p:nvPr/>
        </p:nvSpPr>
        <p:spPr>
          <a:xfrm>
            <a:off x="2752344" y="1028700"/>
            <a:ext cx="6324600" cy="2286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97535" marR="116839" indent="-506095">
              <a:lnSpc>
                <a:spcPct val="100000"/>
              </a:lnSpc>
              <a:spcBef>
                <a:spcPts val="315"/>
              </a:spcBef>
              <a:tabLst>
                <a:tab pos="344170" algn="l"/>
                <a:tab pos="1364615" algn="l"/>
              </a:tabLst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device</a:t>
            </a:r>
            <a:r>
              <a:rPr sz="1800" b="1" u="heavy" spc="-10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void </a:t>
            </a:r>
            <a:r>
              <a:rPr sz="1800" b="1" spc="-5" dirty="0">
                <a:latin typeface="Arial"/>
                <a:cs typeface="Arial"/>
              </a:rPr>
              <a:t>warpReduce(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volatile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int* </a:t>
            </a:r>
            <a:r>
              <a:rPr sz="1800" b="1" spc="-5" dirty="0">
                <a:latin typeface="Arial"/>
                <a:cs typeface="Arial"/>
              </a:rPr>
              <a:t>sdata,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 tid</a:t>
            </a:r>
            <a:r>
              <a:rPr sz="1800" b="1" dirty="0">
                <a:latin typeface="Arial"/>
                <a:cs typeface="Arial"/>
              </a:rPr>
              <a:t>) </a:t>
            </a:r>
            <a:r>
              <a:rPr sz="1800" b="1" spc="-5" dirty="0">
                <a:latin typeface="Arial"/>
                <a:cs typeface="Arial"/>
              </a:rPr>
              <a:t>{  sdata[tid]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sdata[tid +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32];</a:t>
            </a:r>
            <a:endParaRPr sz="1800">
              <a:latin typeface="Arial"/>
              <a:cs typeface="Arial"/>
            </a:endParaRPr>
          </a:p>
          <a:p>
            <a:pPr marL="597535" marR="2677795" algn="just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sdata[tid]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sdata[tid + 16];  sdata[tid]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sdata[tid + 8];  sdata[tid]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sdata[tid + 4];  sdata[tid]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sdata[tid + 2];  sdata[tid]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sdata[tid +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1];</a:t>
            </a:r>
            <a:endParaRPr sz="1800">
              <a:latin typeface="Arial"/>
              <a:cs typeface="Arial"/>
            </a:endParaRPr>
          </a:p>
          <a:p>
            <a:pPr marL="217804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xmlns="" id="{1718471B-7887-4546-A3C2-3A676D6B881C}"/>
              </a:ext>
            </a:extLst>
          </p:cNvPr>
          <p:cNvSpPr txBox="1"/>
          <p:nvPr/>
        </p:nvSpPr>
        <p:spPr>
          <a:xfrm>
            <a:off x="2752344" y="3467100"/>
            <a:ext cx="6324600" cy="2286000"/>
          </a:xfrm>
          <a:prstGeom prst="rect">
            <a:avLst/>
          </a:prstGeom>
          <a:solidFill>
            <a:srgbClr val="76B800">
              <a:alpha val="49018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Arial"/>
                <a:cs typeface="Arial"/>
              </a:rPr>
              <a:t>//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later…</a:t>
            </a:r>
            <a:endParaRPr sz="1800" dirty="0">
              <a:latin typeface="Arial"/>
              <a:cs typeface="Arial"/>
            </a:endParaRPr>
          </a:p>
          <a:p>
            <a:pPr marL="597535" marR="949325" indent="-443865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</a:t>
            </a:r>
            <a:r>
              <a:rPr sz="1800" b="1" spc="-5" dirty="0">
                <a:latin typeface="Arial"/>
                <a:cs typeface="Arial"/>
              </a:rPr>
              <a:t>s=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blockDim.</a:t>
            </a:r>
            <a:r>
              <a:rPr sz="1800" b="1" spc="-5" dirty="0">
                <a:latin typeface="Arial"/>
                <a:cs typeface="Arial"/>
              </a:rPr>
              <a:t>x/2;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s&gt;32</a:t>
            </a:r>
            <a:r>
              <a:rPr sz="1800" b="1" spc="-5" dirty="0">
                <a:latin typeface="Arial"/>
                <a:cs typeface="Arial"/>
              </a:rPr>
              <a:t>; </a:t>
            </a:r>
            <a:r>
              <a:rPr sz="1800" b="1" dirty="0">
                <a:latin typeface="Arial"/>
                <a:cs typeface="Arial"/>
              </a:rPr>
              <a:t>s&gt;&gt;=1) </a:t>
            </a:r>
            <a:r>
              <a:rPr sz="1800" b="1" spc="-5" dirty="0">
                <a:latin typeface="Arial"/>
                <a:cs typeface="Arial"/>
              </a:rPr>
              <a:t>{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800" b="1" dirty="0">
                <a:latin typeface="Arial"/>
                <a:cs typeface="Arial"/>
              </a:rPr>
              <a:t>(tid &lt;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s)</a:t>
            </a:r>
            <a:endParaRPr sz="1800" dirty="0">
              <a:latin typeface="Arial"/>
              <a:cs typeface="Arial"/>
            </a:endParaRPr>
          </a:p>
          <a:p>
            <a:pPr marL="852169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sdata[tid]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sdata[tid +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s];</a:t>
            </a:r>
            <a:endParaRPr sz="1800" dirty="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tabLst>
                <a:tab pos="85026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latin typeface="Arial"/>
                <a:cs typeface="Arial"/>
              </a:rPr>
              <a:t>syncthreads();</a:t>
            </a:r>
            <a:endParaRPr sz="1800" dirty="0">
              <a:latin typeface="Arial"/>
              <a:cs typeface="Arial"/>
            </a:endParaRPr>
          </a:p>
          <a:p>
            <a:pPr marL="217804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A40020"/>
                </a:solidFill>
                <a:latin typeface="Arial"/>
                <a:cs typeface="Arial"/>
              </a:rPr>
              <a:t>if (tid &lt;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32) </a:t>
            </a:r>
            <a:r>
              <a:rPr sz="1800" b="1" dirty="0">
                <a:latin typeface="Arial"/>
                <a:cs typeface="Arial"/>
              </a:rPr>
              <a:t>warpReduce(sdata,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tid);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xmlns="" id="{B17BCC4D-F277-4C7D-A7F0-30430EB70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92426" y="213233"/>
            <a:ext cx="9208516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Reduction </a:t>
            </a:r>
            <a:r>
              <a:rPr spc="-5" dirty="0"/>
              <a:t>#5: </a:t>
            </a:r>
            <a:r>
              <a:rPr dirty="0"/>
              <a:t>Unroll the Last</a:t>
            </a:r>
            <a:r>
              <a:rPr spc="-190" dirty="0"/>
              <a:t> </a:t>
            </a:r>
            <a:r>
              <a:rPr dirty="0"/>
              <a:t>Warp</a:t>
            </a: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xmlns="" id="{7757A0F4-816E-4FE0-9D46-B75DD871E8A1}"/>
              </a:ext>
            </a:extLst>
          </p:cNvPr>
          <p:cNvSpPr txBox="1"/>
          <p:nvPr/>
        </p:nvSpPr>
        <p:spPr>
          <a:xfrm>
            <a:off x="6562344" y="1790700"/>
            <a:ext cx="2438400" cy="1200150"/>
          </a:xfrm>
          <a:prstGeom prst="rect">
            <a:avLst/>
          </a:prstGeom>
          <a:solidFill>
            <a:srgbClr val="F1F1F1"/>
          </a:solidFill>
          <a:ln w="25400">
            <a:solidFill>
              <a:srgbClr val="FF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35940">
              <a:lnSpc>
                <a:spcPct val="100000"/>
              </a:lnSpc>
              <a:spcBef>
                <a:spcPts val="315"/>
              </a:spcBef>
            </a:pP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IMPORTANT:</a:t>
            </a:r>
            <a:endParaRPr sz="1800">
              <a:latin typeface="Arial"/>
              <a:cs typeface="Arial"/>
            </a:endParaRPr>
          </a:p>
          <a:p>
            <a:pPr marL="139700" marR="133350" algn="ctr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For this 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correct,  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must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use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“volatile”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keyword!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xmlns="" id="{9C081D17-E707-49E4-8F48-FC59E5C0D1EB}"/>
              </a:ext>
            </a:extLst>
          </p:cNvPr>
          <p:cNvSpPr/>
          <p:nvPr/>
        </p:nvSpPr>
        <p:spPr>
          <a:xfrm>
            <a:off x="6496684" y="1411224"/>
            <a:ext cx="132715" cy="381635"/>
          </a:xfrm>
          <a:custGeom>
            <a:avLst/>
            <a:gdLst/>
            <a:ahLst/>
            <a:cxnLst/>
            <a:rect l="l" t="t" r="r" b="b"/>
            <a:pathLst>
              <a:path w="132714" h="381635">
                <a:moveTo>
                  <a:pt x="66769" y="56676"/>
                </a:moveTo>
                <a:lnTo>
                  <a:pt x="52267" y="81072"/>
                </a:lnTo>
                <a:lnTo>
                  <a:pt x="49784" y="381000"/>
                </a:lnTo>
                <a:lnTo>
                  <a:pt x="78359" y="381126"/>
                </a:lnTo>
                <a:lnTo>
                  <a:pt x="80635" y="106299"/>
                </a:lnTo>
                <a:lnTo>
                  <a:pt x="80734" y="81072"/>
                </a:lnTo>
                <a:lnTo>
                  <a:pt x="66769" y="56676"/>
                </a:lnTo>
                <a:close/>
              </a:path>
              <a:path w="132714" h="381635">
                <a:moveTo>
                  <a:pt x="83316" y="28193"/>
                </a:moveTo>
                <a:lnTo>
                  <a:pt x="52705" y="28193"/>
                </a:lnTo>
                <a:lnTo>
                  <a:pt x="81280" y="28448"/>
                </a:lnTo>
                <a:lnTo>
                  <a:pt x="80842" y="81261"/>
                </a:lnTo>
                <a:lnTo>
                  <a:pt x="107823" y="128397"/>
                </a:lnTo>
                <a:lnTo>
                  <a:pt x="116586" y="130810"/>
                </a:lnTo>
                <a:lnTo>
                  <a:pt x="130301" y="122936"/>
                </a:lnTo>
                <a:lnTo>
                  <a:pt x="132587" y="114300"/>
                </a:lnTo>
                <a:lnTo>
                  <a:pt x="83316" y="28193"/>
                </a:lnTo>
                <a:close/>
              </a:path>
              <a:path w="132714" h="381635">
                <a:moveTo>
                  <a:pt x="67183" y="0"/>
                </a:moveTo>
                <a:lnTo>
                  <a:pt x="0" y="113156"/>
                </a:lnTo>
                <a:lnTo>
                  <a:pt x="2159" y="121920"/>
                </a:lnTo>
                <a:lnTo>
                  <a:pt x="15748" y="129921"/>
                </a:lnTo>
                <a:lnTo>
                  <a:pt x="24511" y="127762"/>
                </a:lnTo>
                <a:lnTo>
                  <a:pt x="52267" y="81072"/>
                </a:lnTo>
                <a:lnTo>
                  <a:pt x="52705" y="28193"/>
                </a:lnTo>
                <a:lnTo>
                  <a:pt x="83316" y="28193"/>
                </a:lnTo>
                <a:lnTo>
                  <a:pt x="67183" y="0"/>
                </a:lnTo>
                <a:close/>
              </a:path>
              <a:path w="132714" h="381635">
                <a:moveTo>
                  <a:pt x="81222" y="35433"/>
                </a:moveTo>
                <a:lnTo>
                  <a:pt x="54610" y="35433"/>
                </a:lnTo>
                <a:lnTo>
                  <a:pt x="79248" y="35687"/>
                </a:lnTo>
                <a:lnTo>
                  <a:pt x="66769" y="56676"/>
                </a:lnTo>
                <a:lnTo>
                  <a:pt x="80842" y="81261"/>
                </a:lnTo>
                <a:lnTo>
                  <a:pt x="81222" y="35433"/>
                </a:lnTo>
                <a:close/>
              </a:path>
              <a:path w="132714" h="381635">
                <a:moveTo>
                  <a:pt x="52705" y="28193"/>
                </a:moveTo>
                <a:lnTo>
                  <a:pt x="52267" y="81072"/>
                </a:lnTo>
                <a:lnTo>
                  <a:pt x="66769" y="56676"/>
                </a:lnTo>
                <a:lnTo>
                  <a:pt x="54610" y="35433"/>
                </a:lnTo>
                <a:lnTo>
                  <a:pt x="81222" y="35433"/>
                </a:lnTo>
                <a:lnTo>
                  <a:pt x="81280" y="28448"/>
                </a:lnTo>
                <a:lnTo>
                  <a:pt x="52705" y="28193"/>
                </a:lnTo>
                <a:close/>
              </a:path>
              <a:path w="132714" h="381635">
                <a:moveTo>
                  <a:pt x="54610" y="35433"/>
                </a:moveTo>
                <a:lnTo>
                  <a:pt x="66769" y="56676"/>
                </a:lnTo>
                <a:lnTo>
                  <a:pt x="79248" y="35687"/>
                </a:lnTo>
                <a:lnTo>
                  <a:pt x="54610" y="35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1477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xmlns="" id="{30E15943-99B5-41FE-86B7-B7AEADA0C4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8800" y="762000"/>
            <a:ext cx="74491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Performance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xmlns="" id="{F45A61AC-F642-43CF-8DF9-CFA2D0CF4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744994"/>
              </p:ext>
            </p:extLst>
          </p:nvPr>
        </p:nvGraphicFramePr>
        <p:xfrm>
          <a:off x="1750060" y="2066722"/>
          <a:ext cx="8306432" cy="3295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07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89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03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3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3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1: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 marR="518159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interleaved addressing 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divergent</a:t>
                      </a:r>
                      <a:r>
                        <a:rPr sz="1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branching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8.054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2.083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 marR="6731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interleaved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addressing 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bank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conflicts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3.456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4.854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2.33x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2.33x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3: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addressing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1.722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9.741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2.01x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4.68x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4: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first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add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during global</a:t>
                      </a:r>
                      <a:r>
                        <a:rPr sz="12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load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0.965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17.377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1.78x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8.34x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5: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unroll last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warp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0.536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31.289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1.8x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15.01x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object 5">
            <a:extLst>
              <a:ext uri="{FF2B5EF4-FFF2-40B4-BE49-F238E27FC236}">
                <a16:creationId xmlns:a16="http://schemas.microsoft.com/office/drawing/2014/main" xmlns="" id="{CD574855-960F-4D1B-9342-DE3919F11139}"/>
              </a:ext>
            </a:extLst>
          </p:cNvPr>
          <p:cNvSpPr txBox="1"/>
          <p:nvPr/>
        </p:nvSpPr>
        <p:spPr>
          <a:xfrm>
            <a:off x="7539227" y="1484300"/>
            <a:ext cx="99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Step  Spe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xmlns="" id="{A47AB788-503A-404F-9CA0-D26251D0C701}"/>
              </a:ext>
            </a:extLst>
          </p:cNvPr>
          <p:cNvSpPr txBox="1"/>
          <p:nvPr/>
        </p:nvSpPr>
        <p:spPr>
          <a:xfrm>
            <a:off x="6038723" y="1712900"/>
            <a:ext cx="1197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dth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xmlns="" id="{52B2A14E-57E6-471E-B957-2C8B0E472597}"/>
              </a:ext>
            </a:extLst>
          </p:cNvPr>
          <p:cNvSpPr txBox="1"/>
          <p:nvPr/>
        </p:nvSpPr>
        <p:spPr>
          <a:xfrm>
            <a:off x="4039489" y="1712900"/>
            <a:ext cx="151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Time </a:t>
            </a:r>
            <a:r>
              <a:rPr sz="1800" b="1" spc="-5" dirty="0">
                <a:latin typeface="Arial"/>
                <a:cs typeface="Arial"/>
              </a:rPr>
              <a:t>(2</a:t>
            </a:r>
            <a:r>
              <a:rPr sz="1800" b="1" spc="-7" baseline="25462" dirty="0">
                <a:latin typeface="Arial"/>
                <a:cs typeface="Arial"/>
              </a:rPr>
              <a:t>22</a:t>
            </a:r>
            <a:r>
              <a:rPr sz="1800" b="1" spc="-120" baseline="2546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xmlns="" id="{7A8FBB5E-62BA-484E-918C-B7E654200313}"/>
              </a:ext>
            </a:extLst>
          </p:cNvPr>
          <p:cNvSpPr txBox="1"/>
          <p:nvPr/>
        </p:nvSpPr>
        <p:spPr>
          <a:xfrm>
            <a:off x="8690102" y="1484300"/>
            <a:ext cx="1252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5080" indent="-13144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Cumulati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e  Speedup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4506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843D3F1-7434-4A45-A49F-9B031135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44" y="403301"/>
            <a:ext cx="10357510" cy="492443"/>
          </a:xfrm>
        </p:spPr>
        <p:txBody>
          <a:bodyPr/>
          <a:lstStyle/>
          <a:p>
            <a:r>
              <a:rPr lang="en-US" altLang="zh-CN" dirty="0"/>
              <a:t>Reduction #6: Completely Unrolled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685165A-4862-4A65-A2CB-2C4E3B17D117}"/>
              </a:ext>
            </a:extLst>
          </p:cNvPr>
          <p:cNvSpPr/>
          <p:nvPr/>
        </p:nvSpPr>
        <p:spPr>
          <a:xfrm>
            <a:off x="1676399" y="990600"/>
            <a:ext cx="8839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if (</a:t>
            </a:r>
            <a:r>
              <a:rPr lang="en-US" altLang="zh-CN" dirty="0" err="1"/>
              <a:t>blockSize</a:t>
            </a:r>
            <a:r>
              <a:rPr lang="en-US" altLang="zh-CN" dirty="0"/>
              <a:t> &gt;=1024){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tid</a:t>
            </a:r>
            <a:r>
              <a:rPr lang="en-US" altLang="zh-CN" dirty="0"/>
              <a:t> &lt; 512) {</a:t>
            </a:r>
            <a:r>
              <a:rPr lang="en-US" altLang="zh-CN" dirty="0" err="1"/>
              <a:t>sdata</a:t>
            </a:r>
            <a:r>
              <a:rPr lang="en-US" altLang="zh-CN" dirty="0"/>
              <a:t>[</a:t>
            </a:r>
            <a:r>
              <a:rPr lang="en-US" altLang="zh-CN" dirty="0" err="1"/>
              <a:t>tid</a:t>
            </a:r>
            <a:r>
              <a:rPr lang="en-US" altLang="zh-CN" dirty="0"/>
              <a:t>] += </a:t>
            </a:r>
            <a:r>
              <a:rPr lang="en-US" altLang="zh-CN" dirty="0" err="1"/>
              <a:t>sdata</a:t>
            </a:r>
            <a:r>
              <a:rPr lang="en-US" altLang="zh-CN" dirty="0"/>
              <a:t>[</a:t>
            </a:r>
            <a:r>
              <a:rPr lang="en-US" altLang="zh-CN" dirty="0" err="1"/>
              <a:t>tid</a:t>
            </a:r>
            <a:r>
              <a:rPr lang="en-US" altLang="zh-CN" dirty="0"/>
              <a:t> + 512];} __</a:t>
            </a:r>
            <a:r>
              <a:rPr lang="en-US" altLang="zh-CN" dirty="0" err="1"/>
              <a:t>syncthreads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if (</a:t>
            </a:r>
            <a:r>
              <a:rPr lang="en-US" altLang="zh-CN" dirty="0" err="1"/>
              <a:t>blockSize</a:t>
            </a:r>
            <a:r>
              <a:rPr lang="en-US" altLang="zh-CN" dirty="0"/>
              <a:t> &gt;= 512) {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tid</a:t>
            </a:r>
            <a:r>
              <a:rPr lang="en-US" altLang="zh-CN" dirty="0"/>
              <a:t> &lt; 256) { </a:t>
            </a:r>
            <a:r>
              <a:rPr lang="en-US" altLang="zh-CN" dirty="0" err="1"/>
              <a:t>sdata</a:t>
            </a:r>
            <a:r>
              <a:rPr lang="en-US" altLang="zh-CN" dirty="0"/>
              <a:t>[</a:t>
            </a:r>
            <a:r>
              <a:rPr lang="en-US" altLang="zh-CN" dirty="0" err="1"/>
              <a:t>tid</a:t>
            </a:r>
            <a:r>
              <a:rPr lang="en-US" altLang="zh-CN" dirty="0"/>
              <a:t>] += </a:t>
            </a:r>
            <a:r>
              <a:rPr lang="en-US" altLang="zh-CN" dirty="0" err="1"/>
              <a:t>sdata</a:t>
            </a:r>
            <a:r>
              <a:rPr lang="en-US" altLang="zh-CN" dirty="0"/>
              <a:t>[</a:t>
            </a:r>
            <a:r>
              <a:rPr lang="en-US" altLang="zh-CN" dirty="0" err="1"/>
              <a:t>tid</a:t>
            </a:r>
            <a:r>
              <a:rPr lang="en-US" altLang="zh-CN" dirty="0"/>
              <a:t> + 256]; } __</a:t>
            </a:r>
            <a:r>
              <a:rPr lang="en-US" altLang="zh-CN" dirty="0" err="1"/>
              <a:t>syncthreads</a:t>
            </a:r>
            <a:r>
              <a:rPr lang="en-US" altLang="zh-CN" dirty="0"/>
              <a:t>(); 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if (</a:t>
            </a:r>
            <a:r>
              <a:rPr lang="en-US" altLang="zh-CN" dirty="0" err="1"/>
              <a:t>blockSize</a:t>
            </a:r>
            <a:r>
              <a:rPr lang="en-US" altLang="zh-CN" dirty="0"/>
              <a:t> &gt;= 256) {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tid</a:t>
            </a:r>
            <a:r>
              <a:rPr lang="en-US" altLang="zh-CN" dirty="0"/>
              <a:t> &lt; 128) { </a:t>
            </a:r>
            <a:r>
              <a:rPr lang="en-US" altLang="zh-CN" dirty="0" err="1"/>
              <a:t>sdata</a:t>
            </a:r>
            <a:r>
              <a:rPr lang="en-US" altLang="zh-CN" dirty="0"/>
              <a:t>[</a:t>
            </a:r>
            <a:r>
              <a:rPr lang="en-US" altLang="zh-CN" dirty="0" err="1"/>
              <a:t>tid</a:t>
            </a:r>
            <a:r>
              <a:rPr lang="en-US" altLang="zh-CN" dirty="0"/>
              <a:t>] += </a:t>
            </a:r>
            <a:r>
              <a:rPr lang="en-US" altLang="zh-CN" dirty="0" err="1"/>
              <a:t>sdata</a:t>
            </a:r>
            <a:r>
              <a:rPr lang="en-US" altLang="zh-CN" dirty="0"/>
              <a:t>[</a:t>
            </a:r>
            <a:r>
              <a:rPr lang="en-US" altLang="zh-CN" dirty="0" err="1"/>
              <a:t>tid</a:t>
            </a:r>
            <a:r>
              <a:rPr lang="en-US" altLang="zh-CN" dirty="0"/>
              <a:t> + 128]; } __</a:t>
            </a:r>
            <a:r>
              <a:rPr lang="en-US" altLang="zh-CN" dirty="0" err="1"/>
              <a:t>syncthreads</a:t>
            </a:r>
            <a:r>
              <a:rPr lang="en-US" altLang="zh-CN" dirty="0"/>
              <a:t>(); 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if (</a:t>
            </a:r>
            <a:r>
              <a:rPr lang="en-US" altLang="zh-CN" dirty="0" err="1"/>
              <a:t>blockSize</a:t>
            </a:r>
            <a:r>
              <a:rPr lang="en-US" altLang="zh-CN" dirty="0"/>
              <a:t> &gt;= 128) {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tid</a:t>
            </a:r>
            <a:r>
              <a:rPr lang="en-US" altLang="zh-CN" dirty="0"/>
              <a:t> &lt;  64) { </a:t>
            </a:r>
            <a:r>
              <a:rPr lang="en-US" altLang="zh-CN" dirty="0" err="1"/>
              <a:t>sdata</a:t>
            </a:r>
            <a:r>
              <a:rPr lang="en-US" altLang="zh-CN" dirty="0"/>
              <a:t>[</a:t>
            </a:r>
            <a:r>
              <a:rPr lang="en-US" altLang="zh-CN" dirty="0" err="1"/>
              <a:t>tid</a:t>
            </a:r>
            <a:r>
              <a:rPr lang="en-US" altLang="zh-CN" dirty="0"/>
              <a:t>] += </a:t>
            </a:r>
            <a:r>
              <a:rPr lang="en-US" altLang="zh-CN" dirty="0" err="1"/>
              <a:t>sdata</a:t>
            </a:r>
            <a:r>
              <a:rPr lang="en-US" altLang="zh-CN" dirty="0"/>
              <a:t>[</a:t>
            </a:r>
            <a:r>
              <a:rPr lang="en-US" altLang="zh-CN" dirty="0" err="1"/>
              <a:t>tid</a:t>
            </a:r>
            <a:r>
              <a:rPr lang="en-US" altLang="zh-CN" dirty="0"/>
              <a:t> +  64]; } __</a:t>
            </a:r>
            <a:r>
              <a:rPr lang="en-US" altLang="zh-CN" dirty="0" err="1"/>
              <a:t>syncthreads</a:t>
            </a:r>
            <a:r>
              <a:rPr lang="en-US" altLang="zh-CN" dirty="0"/>
              <a:t>(); 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if (</a:t>
            </a:r>
            <a:r>
              <a:rPr lang="en-US" altLang="zh-CN" dirty="0" err="1"/>
              <a:t>tid</a:t>
            </a:r>
            <a:r>
              <a:rPr lang="en-US" altLang="zh-CN" dirty="0"/>
              <a:t> &lt; 32) {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blockSize</a:t>
            </a:r>
            <a:r>
              <a:rPr lang="en-US" altLang="zh-CN" dirty="0"/>
              <a:t> &gt;=  64) </a:t>
            </a:r>
            <a:r>
              <a:rPr lang="en-US" altLang="zh-CN" dirty="0" err="1"/>
              <a:t>sdata</a:t>
            </a:r>
            <a:r>
              <a:rPr lang="en-US" altLang="zh-CN" dirty="0"/>
              <a:t>[</a:t>
            </a:r>
            <a:r>
              <a:rPr lang="en-US" altLang="zh-CN" dirty="0" err="1"/>
              <a:t>tid</a:t>
            </a:r>
            <a:r>
              <a:rPr lang="en-US" altLang="zh-CN" dirty="0"/>
              <a:t>] += </a:t>
            </a:r>
            <a:r>
              <a:rPr lang="en-US" altLang="zh-CN" dirty="0" err="1"/>
              <a:t>sdata</a:t>
            </a:r>
            <a:r>
              <a:rPr lang="en-US" altLang="zh-CN" dirty="0"/>
              <a:t>[</a:t>
            </a:r>
            <a:r>
              <a:rPr lang="en-US" altLang="zh-CN" dirty="0" err="1"/>
              <a:t>tid</a:t>
            </a:r>
            <a:r>
              <a:rPr lang="en-US" altLang="zh-CN" dirty="0"/>
              <a:t> + 32];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blockSize</a:t>
            </a:r>
            <a:r>
              <a:rPr lang="en-US" altLang="zh-CN" dirty="0"/>
              <a:t> &gt;=  32) </a:t>
            </a:r>
            <a:r>
              <a:rPr lang="en-US" altLang="zh-CN" dirty="0" err="1"/>
              <a:t>sdata</a:t>
            </a:r>
            <a:r>
              <a:rPr lang="en-US" altLang="zh-CN" dirty="0"/>
              <a:t>[</a:t>
            </a:r>
            <a:r>
              <a:rPr lang="en-US" altLang="zh-CN" dirty="0" err="1"/>
              <a:t>tid</a:t>
            </a:r>
            <a:r>
              <a:rPr lang="en-US" altLang="zh-CN" dirty="0"/>
              <a:t>] += </a:t>
            </a:r>
            <a:r>
              <a:rPr lang="en-US" altLang="zh-CN" dirty="0" err="1"/>
              <a:t>sdata</a:t>
            </a:r>
            <a:r>
              <a:rPr lang="en-US" altLang="zh-CN" dirty="0"/>
              <a:t>[</a:t>
            </a:r>
            <a:r>
              <a:rPr lang="en-US" altLang="zh-CN" dirty="0" err="1"/>
              <a:t>tid</a:t>
            </a:r>
            <a:r>
              <a:rPr lang="en-US" altLang="zh-CN" dirty="0"/>
              <a:t> + 16];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blockSize</a:t>
            </a:r>
            <a:r>
              <a:rPr lang="en-US" altLang="zh-CN" dirty="0"/>
              <a:t> &gt;=  16) </a:t>
            </a:r>
            <a:r>
              <a:rPr lang="en-US" altLang="zh-CN" dirty="0" err="1"/>
              <a:t>sdata</a:t>
            </a:r>
            <a:r>
              <a:rPr lang="en-US" altLang="zh-CN" dirty="0"/>
              <a:t>[</a:t>
            </a:r>
            <a:r>
              <a:rPr lang="en-US" altLang="zh-CN" dirty="0" err="1"/>
              <a:t>tid</a:t>
            </a:r>
            <a:r>
              <a:rPr lang="en-US" altLang="zh-CN" dirty="0"/>
              <a:t>] += </a:t>
            </a:r>
            <a:r>
              <a:rPr lang="en-US" altLang="zh-CN" dirty="0" err="1"/>
              <a:t>sdata</a:t>
            </a:r>
            <a:r>
              <a:rPr lang="en-US" altLang="zh-CN" dirty="0"/>
              <a:t>[</a:t>
            </a:r>
            <a:r>
              <a:rPr lang="en-US" altLang="zh-CN" dirty="0" err="1"/>
              <a:t>tid</a:t>
            </a:r>
            <a:r>
              <a:rPr lang="en-US" altLang="zh-CN" dirty="0"/>
              <a:t> +  8];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blockSize</a:t>
            </a:r>
            <a:r>
              <a:rPr lang="en-US" altLang="zh-CN" dirty="0"/>
              <a:t> &gt;=   8) </a:t>
            </a:r>
            <a:r>
              <a:rPr lang="en-US" altLang="zh-CN" dirty="0" err="1"/>
              <a:t>sdata</a:t>
            </a:r>
            <a:r>
              <a:rPr lang="en-US" altLang="zh-CN" dirty="0"/>
              <a:t>[</a:t>
            </a:r>
            <a:r>
              <a:rPr lang="en-US" altLang="zh-CN" dirty="0" err="1"/>
              <a:t>tid</a:t>
            </a:r>
            <a:r>
              <a:rPr lang="en-US" altLang="zh-CN" dirty="0"/>
              <a:t>] += </a:t>
            </a:r>
            <a:r>
              <a:rPr lang="en-US" altLang="zh-CN" dirty="0" err="1"/>
              <a:t>sdata</a:t>
            </a:r>
            <a:r>
              <a:rPr lang="en-US" altLang="zh-CN" dirty="0"/>
              <a:t>[</a:t>
            </a:r>
            <a:r>
              <a:rPr lang="en-US" altLang="zh-CN" dirty="0" err="1"/>
              <a:t>tid</a:t>
            </a:r>
            <a:r>
              <a:rPr lang="en-US" altLang="zh-CN" dirty="0"/>
              <a:t> +  4]; 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blockSize</a:t>
            </a:r>
            <a:r>
              <a:rPr lang="en-US" altLang="zh-CN" dirty="0"/>
              <a:t> &gt;=   4) </a:t>
            </a:r>
            <a:r>
              <a:rPr lang="en-US" altLang="zh-CN" dirty="0" err="1"/>
              <a:t>sdata</a:t>
            </a:r>
            <a:r>
              <a:rPr lang="en-US" altLang="zh-CN" dirty="0"/>
              <a:t>[</a:t>
            </a:r>
            <a:r>
              <a:rPr lang="en-US" altLang="zh-CN" dirty="0" err="1"/>
              <a:t>tid</a:t>
            </a:r>
            <a:r>
              <a:rPr lang="en-US" altLang="zh-CN" dirty="0"/>
              <a:t>] += </a:t>
            </a:r>
            <a:r>
              <a:rPr lang="en-US" altLang="zh-CN" dirty="0" err="1"/>
              <a:t>sdata</a:t>
            </a:r>
            <a:r>
              <a:rPr lang="en-US" altLang="zh-CN" dirty="0"/>
              <a:t>[</a:t>
            </a:r>
            <a:r>
              <a:rPr lang="en-US" altLang="zh-CN" dirty="0" err="1"/>
              <a:t>tid</a:t>
            </a:r>
            <a:r>
              <a:rPr lang="en-US" altLang="zh-CN" dirty="0"/>
              <a:t> +  2]; 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blockSize</a:t>
            </a:r>
            <a:r>
              <a:rPr lang="en-US" altLang="zh-CN" dirty="0"/>
              <a:t> &gt;=   2) </a:t>
            </a:r>
            <a:r>
              <a:rPr lang="en-US" altLang="zh-CN" dirty="0" err="1"/>
              <a:t>sdata</a:t>
            </a:r>
            <a:r>
              <a:rPr lang="en-US" altLang="zh-CN" dirty="0"/>
              <a:t>[</a:t>
            </a:r>
            <a:r>
              <a:rPr lang="en-US" altLang="zh-CN" dirty="0" err="1"/>
              <a:t>tid</a:t>
            </a:r>
            <a:r>
              <a:rPr lang="en-US" altLang="zh-CN" dirty="0"/>
              <a:t>] += </a:t>
            </a:r>
            <a:r>
              <a:rPr lang="en-US" altLang="zh-CN" dirty="0" err="1"/>
              <a:t>sdata</a:t>
            </a:r>
            <a:r>
              <a:rPr lang="en-US" altLang="zh-CN" dirty="0"/>
              <a:t>[</a:t>
            </a:r>
            <a:r>
              <a:rPr lang="en-US" altLang="zh-CN" dirty="0" err="1"/>
              <a:t>tid</a:t>
            </a:r>
            <a:r>
              <a:rPr lang="en-US" altLang="zh-CN" dirty="0"/>
              <a:t> +  1];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471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xmlns="" id="{015C815A-C6A3-41AD-AEDB-64CEFC78ED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32740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Performance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xmlns="" id="{C0F5FD9B-C173-40C5-B9D9-BE7C92DF8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496668"/>
              </p:ext>
            </p:extLst>
          </p:nvPr>
        </p:nvGraphicFramePr>
        <p:xfrm>
          <a:off x="1141615" y="1766154"/>
          <a:ext cx="8306432" cy="388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07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89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03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3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3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1: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 marR="518159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interleaved addressing 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divergent</a:t>
                      </a:r>
                      <a:r>
                        <a:rPr sz="1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branching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8.054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2.083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 marR="6731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interleaved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addressing 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bank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conflicts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3.456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4.854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2.33x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2.33x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3: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addressing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1.722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9.741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2.01x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4.68x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4: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first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add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during global</a:t>
                      </a:r>
                      <a:r>
                        <a:rPr sz="12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load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0.965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17.377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1.78x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8.34x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5: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unroll last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warp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0.536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31.289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1.8x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15.01x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6: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completely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unrolled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0.381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43.996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1.41x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21.16x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object 5">
            <a:extLst>
              <a:ext uri="{FF2B5EF4-FFF2-40B4-BE49-F238E27FC236}">
                <a16:creationId xmlns:a16="http://schemas.microsoft.com/office/drawing/2014/main" xmlns="" id="{6AB57615-2EAA-4641-B5C3-BD98659B0CEA}"/>
              </a:ext>
            </a:extLst>
          </p:cNvPr>
          <p:cNvSpPr txBox="1"/>
          <p:nvPr/>
        </p:nvSpPr>
        <p:spPr>
          <a:xfrm>
            <a:off x="6930782" y="1183732"/>
            <a:ext cx="99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Step  Spe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xmlns="" id="{80ED86E3-FDF6-46E6-855A-7D118FF4F5FB}"/>
              </a:ext>
            </a:extLst>
          </p:cNvPr>
          <p:cNvSpPr txBox="1"/>
          <p:nvPr/>
        </p:nvSpPr>
        <p:spPr>
          <a:xfrm>
            <a:off x="5430278" y="1412332"/>
            <a:ext cx="1197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dth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xmlns="" id="{02FB0D9B-2AF1-44C8-86A9-1EC9C88E2460}"/>
              </a:ext>
            </a:extLst>
          </p:cNvPr>
          <p:cNvSpPr txBox="1"/>
          <p:nvPr/>
        </p:nvSpPr>
        <p:spPr>
          <a:xfrm>
            <a:off x="3431044" y="1412332"/>
            <a:ext cx="151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Time </a:t>
            </a:r>
            <a:r>
              <a:rPr sz="1800" b="1" spc="-5" dirty="0">
                <a:latin typeface="Arial"/>
                <a:cs typeface="Arial"/>
              </a:rPr>
              <a:t>(2</a:t>
            </a:r>
            <a:r>
              <a:rPr sz="1800" b="1" spc="-7" baseline="25462" dirty="0">
                <a:latin typeface="Arial"/>
                <a:cs typeface="Arial"/>
              </a:rPr>
              <a:t>22</a:t>
            </a:r>
            <a:r>
              <a:rPr sz="1800" b="1" spc="-120" baseline="2546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xmlns="" id="{EE79255E-CEB8-4A20-A916-93192DBA4801}"/>
              </a:ext>
            </a:extLst>
          </p:cNvPr>
          <p:cNvSpPr txBox="1"/>
          <p:nvPr/>
        </p:nvSpPr>
        <p:spPr>
          <a:xfrm>
            <a:off x="8081657" y="1183732"/>
            <a:ext cx="1252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5080" indent="-13144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Cumulati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e  Speedup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9154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686625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Recursive </a:t>
            </a:r>
            <a:r>
              <a:rPr dirty="0"/>
              <a:t>Reduction</a:t>
            </a:r>
            <a:r>
              <a:rPr spc="-25" dirty="0"/>
              <a:t> </a:t>
            </a:r>
            <a:r>
              <a:rPr dirty="0"/>
              <a:t>Problems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5400" y="1600200"/>
            <a:ext cx="8422005" cy="3295015"/>
          </a:xfrm>
          <a:prstGeom prst="rect">
            <a:avLst/>
          </a:prstGeom>
          <a:solidFill>
            <a:srgbClr val="FFFFFF"/>
          </a:solidFill>
          <a:ln w="9144">
            <a:solidFill>
              <a:srgbClr val="D24717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75"/>
              </a:spcBef>
              <a:tabLst>
                <a:tab pos="1423670" algn="l"/>
              </a:tabLst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global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600" dirty="0">
                <a:latin typeface="Courier New"/>
                <a:cs typeface="Courier New"/>
              </a:rPr>
              <a:t>sum_reduction(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float </a:t>
            </a:r>
            <a:r>
              <a:rPr sz="1600" dirty="0">
                <a:latin typeface="Courier New"/>
                <a:cs typeface="Courier New"/>
              </a:rPr>
              <a:t>*input,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*results){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34010">
              <a:lnSpc>
                <a:spcPct val="100000"/>
              </a:lnSpc>
              <a:tabLst>
                <a:tab pos="2524760" algn="l"/>
              </a:tabLst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extern</a:t>
            </a:r>
            <a:r>
              <a:rPr sz="1600" u="sng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955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shared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600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sdata[];</a:t>
            </a:r>
          </a:p>
          <a:p>
            <a:pPr marL="334010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unsigned int </a:t>
            </a:r>
            <a:r>
              <a:rPr sz="1600" dirty="0">
                <a:latin typeface="Courier New"/>
                <a:cs typeface="Courier New"/>
              </a:rPr>
              <a:t>i = blockIdx.x*blockDim.x +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threadIdx.x;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3401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sdata[threadIdx.x]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input[i];</a:t>
            </a:r>
          </a:p>
          <a:p>
            <a:pPr marL="334010">
              <a:lnSpc>
                <a:spcPct val="100000"/>
              </a:lnSpc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syncthreads();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34010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600" dirty="0">
                <a:latin typeface="Courier New"/>
                <a:cs typeface="Courier New"/>
              </a:rPr>
              <a:t>(i % 2 ==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0){</a:t>
            </a:r>
            <a:endParaRPr sz="1600" dirty="0">
              <a:latin typeface="Courier New"/>
              <a:cs typeface="Courier New"/>
            </a:endParaRPr>
          </a:p>
          <a:p>
            <a:pPr marL="57785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results[i / </a:t>
            </a:r>
            <a:r>
              <a:rPr sz="1600" spc="-5" dirty="0">
                <a:latin typeface="Courier New"/>
                <a:cs typeface="Courier New"/>
              </a:rPr>
              <a:t>2] </a:t>
            </a:r>
            <a:r>
              <a:rPr sz="1600" dirty="0">
                <a:latin typeface="Courier New"/>
                <a:cs typeface="Courier New"/>
              </a:rPr>
              <a:t>= sdata[threadIdx.x] +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sdata[threadIdx.x+1]</a:t>
            </a:r>
          </a:p>
          <a:p>
            <a:pPr marL="334010">
              <a:lnSpc>
                <a:spcPct val="100000"/>
              </a:lnSpc>
            </a:pPr>
            <a:r>
              <a:rPr sz="1600" spc="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515429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Block </a:t>
            </a:r>
            <a:r>
              <a:rPr dirty="0"/>
              <a:t>Level </a:t>
            </a:r>
            <a:r>
              <a:rPr spc="-5" dirty="0"/>
              <a:t>Reduction</a:t>
            </a:r>
          </a:p>
        </p:txBody>
      </p:sp>
      <p:sp>
        <p:nvSpPr>
          <p:cNvPr id="5" name="object 5"/>
          <p:cNvSpPr/>
          <p:nvPr/>
        </p:nvSpPr>
        <p:spPr>
          <a:xfrm>
            <a:off x="839724" y="1363014"/>
            <a:ext cx="8422005" cy="4526280"/>
          </a:xfrm>
          <a:custGeom>
            <a:avLst/>
            <a:gdLst/>
            <a:ahLst/>
            <a:cxnLst/>
            <a:rect l="l" t="t" r="r" b="b"/>
            <a:pathLst>
              <a:path w="8422005" h="4526280">
                <a:moveTo>
                  <a:pt x="0" y="4526280"/>
                </a:moveTo>
                <a:lnTo>
                  <a:pt x="8421624" y="4526280"/>
                </a:lnTo>
                <a:lnTo>
                  <a:pt x="8421624" y="0"/>
                </a:lnTo>
                <a:lnTo>
                  <a:pt x="0" y="0"/>
                </a:lnTo>
                <a:lnTo>
                  <a:pt x="0" y="45262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9724" y="1363014"/>
            <a:ext cx="8422005" cy="4526280"/>
          </a:xfrm>
          <a:custGeom>
            <a:avLst/>
            <a:gdLst/>
            <a:ahLst/>
            <a:cxnLst/>
            <a:rect l="l" t="t" r="r" b="b"/>
            <a:pathLst>
              <a:path w="8422005" h="4526280">
                <a:moveTo>
                  <a:pt x="0" y="4526280"/>
                </a:moveTo>
                <a:lnTo>
                  <a:pt x="8421624" y="4526280"/>
                </a:lnTo>
                <a:lnTo>
                  <a:pt x="8421624" y="0"/>
                </a:lnTo>
                <a:lnTo>
                  <a:pt x="0" y="0"/>
                </a:lnTo>
                <a:lnTo>
                  <a:pt x="0" y="4526280"/>
                </a:lnTo>
                <a:close/>
              </a:path>
            </a:pathLst>
          </a:custGeom>
          <a:ln w="9144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7244" y="1371600"/>
            <a:ext cx="8095615" cy="44183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346200" algn="l"/>
              </a:tabLst>
            </a:pPr>
            <a:r>
              <a:rPr sz="1600" u="sng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global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600" spc="-5" dirty="0">
                <a:latin typeface="Courier New"/>
                <a:cs typeface="Courier New"/>
              </a:rPr>
              <a:t>sum_reduction(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float </a:t>
            </a:r>
            <a:r>
              <a:rPr sz="1600" dirty="0">
                <a:latin typeface="Courier New"/>
                <a:cs typeface="Courier New"/>
              </a:rPr>
              <a:t>*input,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600" spc="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*block_results){</a:t>
            </a:r>
            <a:endParaRPr sz="1600" dirty="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tabLst>
                <a:tab pos="2447290" algn="l"/>
              </a:tabLst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extern</a:t>
            </a:r>
            <a:r>
              <a:rPr sz="1600" u="sng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955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shared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600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sdata[];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unsigned int </a:t>
            </a:r>
            <a:r>
              <a:rPr sz="1600" spc="5" dirty="0">
                <a:latin typeface="Courier New"/>
                <a:cs typeface="Courier New"/>
              </a:rPr>
              <a:t>i = </a:t>
            </a:r>
            <a:r>
              <a:rPr sz="1600" dirty="0">
                <a:latin typeface="Courier New"/>
                <a:cs typeface="Courier New"/>
              </a:rPr>
              <a:t>blockIdx.x*blockDim.x </a:t>
            </a:r>
            <a:r>
              <a:rPr sz="1600" spc="5" dirty="0">
                <a:latin typeface="Courier New"/>
                <a:cs typeface="Courier New"/>
              </a:rPr>
              <a:t>+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threadIdx.x;</a:t>
            </a:r>
          </a:p>
          <a:p>
            <a:pPr marL="2565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sdata[threadIdx.x]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input[i];</a:t>
            </a:r>
          </a:p>
          <a:p>
            <a:pPr marL="256540">
              <a:lnSpc>
                <a:spcPct val="100000"/>
              </a:lnSpc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syncthreads();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600" b="1" dirty="0"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unsigned int </a:t>
            </a:r>
            <a:r>
              <a:rPr sz="1600" b="1" spc="5" dirty="0">
                <a:latin typeface="Courier New"/>
                <a:cs typeface="Courier New"/>
              </a:rPr>
              <a:t>stride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spc="-5" dirty="0">
                <a:latin typeface="Courier New"/>
                <a:cs typeface="Courier New"/>
              </a:rPr>
              <a:t>1; stride </a:t>
            </a:r>
            <a:r>
              <a:rPr sz="1600" b="1" dirty="0">
                <a:latin typeface="Courier New"/>
                <a:cs typeface="Courier New"/>
              </a:rPr>
              <a:t>&lt; blockDim.x;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stride*=2){</a:t>
            </a:r>
            <a:endParaRPr sz="1600" dirty="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unsigned </a:t>
            </a:r>
            <a:r>
              <a:rPr sz="160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b="1" dirty="0">
                <a:latin typeface="Courier New"/>
                <a:cs typeface="Courier New"/>
              </a:rPr>
              <a:t>strided_i </a:t>
            </a:r>
            <a:r>
              <a:rPr sz="1600" b="1" spc="5" dirty="0">
                <a:latin typeface="Courier New"/>
                <a:cs typeface="Courier New"/>
              </a:rPr>
              <a:t>= </a:t>
            </a:r>
            <a:r>
              <a:rPr sz="1600" b="1" spc="-5" dirty="0">
                <a:latin typeface="Courier New"/>
                <a:cs typeface="Courier New"/>
              </a:rPr>
              <a:t>threadIdx.x </a:t>
            </a:r>
            <a:r>
              <a:rPr sz="1600" b="1" spc="5" dirty="0">
                <a:latin typeface="Courier New"/>
                <a:cs typeface="Courier New"/>
              </a:rPr>
              <a:t>* 2 *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stride;</a:t>
            </a:r>
            <a:endParaRPr sz="1600" dirty="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600" b="1" dirty="0">
                <a:latin typeface="Courier New"/>
                <a:cs typeface="Courier New"/>
              </a:rPr>
              <a:t>(strided_i &lt;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blockDim.x){</a:t>
            </a:r>
            <a:endParaRPr sz="1600" dirty="0">
              <a:latin typeface="Courier New"/>
              <a:cs typeface="Courier New"/>
            </a:endParaRPr>
          </a:p>
          <a:p>
            <a:pPr marR="1091565" algn="ctr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sdata[strided_i] </a:t>
            </a:r>
            <a:r>
              <a:rPr sz="1600" b="1" dirty="0">
                <a:latin typeface="Courier New"/>
                <a:cs typeface="Courier New"/>
              </a:rPr>
              <a:t>+= sdata[strided_i +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5" dirty="0">
                <a:latin typeface="Courier New"/>
                <a:cs typeface="Courier New"/>
              </a:rPr>
              <a:t>stride]</a:t>
            </a:r>
            <a:endParaRPr sz="1600" dirty="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</a:pPr>
            <a:r>
              <a:rPr sz="1600" b="1" spc="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</a:pPr>
            <a:r>
              <a:rPr sz="1600" b="1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syncthreads();</a:t>
            </a:r>
            <a:endParaRPr sz="1600" dirty="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499745" marR="3061970" indent="-243840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600" dirty="0">
                <a:latin typeface="Courier New"/>
                <a:cs typeface="Courier New"/>
              </a:rPr>
              <a:t>(threadIdx.x </a:t>
            </a:r>
            <a:r>
              <a:rPr sz="1600" spc="-5" dirty="0">
                <a:latin typeface="Courier New"/>
                <a:cs typeface="Courier New"/>
              </a:rPr>
              <a:t>== 0)  </a:t>
            </a:r>
            <a:r>
              <a:rPr sz="1600" dirty="0">
                <a:latin typeface="Courier New"/>
                <a:cs typeface="Courier New"/>
              </a:rPr>
              <a:t>block_results[blockIdx.x] =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sdata[0];</a:t>
            </a: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A5F744A-111F-457E-873C-0CE38225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44" y="403301"/>
            <a:ext cx="10357510" cy="492443"/>
          </a:xfrm>
        </p:spPr>
        <p:txBody>
          <a:bodyPr/>
          <a:lstStyle/>
          <a:p>
            <a:r>
              <a:rPr lang="en-US" altLang="zh-CN" dirty="0"/>
              <a:t>Parallel communication Patterns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238183F-A719-4C06-BF94-0D381D236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990600"/>
            <a:ext cx="4114800" cy="561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68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75971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Block </a:t>
            </a:r>
            <a:r>
              <a:rPr dirty="0"/>
              <a:t>Level </a:t>
            </a:r>
            <a:r>
              <a:rPr spc="-5" dirty="0"/>
              <a:t>Recursive</a:t>
            </a:r>
            <a:r>
              <a:rPr spc="15" dirty="0"/>
              <a:t> </a:t>
            </a:r>
            <a:r>
              <a:rPr dirty="0"/>
              <a:t>Reduction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3723" y="5097779"/>
            <a:ext cx="6898005" cy="1600200"/>
          </a:xfrm>
          <a:prstGeom prst="rect">
            <a:avLst/>
          </a:prstGeom>
          <a:solidFill>
            <a:srgbClr val="FFFFFF"/>
          </a:solidFill>
          <a:ln w="9144">
            <a:solidFill>
              <a:srgbClr val="D24717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90"/>
              </a:spcBef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400" spc="-5" dirty="0"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unsigned int </a:t>
            </a:r>
            <a:r>
              <a:rPr sz="1400" spc="-5" dirty="0">
                <a:latin typeface="Courier New"/>
                <a:cs typeface="Courier New"/>
              </a:rPr>
              <a:t>stride = 1; stride &lt; blockDim.x;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stride*=2){</a:t>
            </a:r>
            <a:endParaRPr sz="14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unsigned int </a:t>
            </a:r>
            <a:r>
              <a:rPr sz="1400" spc="-5" dirty="0">
                <a:latin typeface="Courier New"/>
                <a:cs typeface="Courier New"/>
              </a:rPr>
              <a:t>strided_i = </a:t>
            </a:r>
            <a:r>
              <a:rPr sz="1400" spc="-10" dirty="0">
                <a:latin typeface="Courier New"/>
                <a:cs typeface="Courier New"/>
              </a:rPr>
              <a:t>threadIdx.x </a:t>
            </a:r>
            <a:r>
              <a:rPr sz="1400" spc="-5" dirty="0">
                <a:latin typeface="Courier New"/>
                <a:cs typeface="Courier New"/>
              </a:rPr>
              <a:t>* 2 *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stride;</a:t>
            </a:r>
            <a:endParaRPr sz="14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400" spc="-10" dirty="0">
                <a:latin typeface="Courier New"/>
                <a:cs typeface="Courier New"/>
              </a:rPr>
              <a:t>(strided_i </a:t>
            </a:r>
            <a:r>
              <a:rPr sz="1400" spc="-5" dirty="0">
                <a:latin typeface="Courier New"/>
                <a:cs typeface="Courier New"/>
              </a:rPr>
              <a:t>&lt;</a:t>
            </a:r>
            <a:r>
              <a:rPr sz="1400" spc="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blockDim.x){</a:t>
            </a:r>
            <a:endParaRPr sz="1400">
              <a:latin typeface="Courier New"/>
              <a:cs typeface="Courier New"/>
            </a:endParaRPr>
          </a:p>
          <a:p>
            <a:pPr marR="1066165" algn="ctr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sdata[strided_i] </a:t>
            </a:r>
            <a:r>
              <a:rPr sz="1400" spc="-5" dirty="0">
                <a:latin typeface="Courier New"/>
                <a:cs typeface="Courier New"/>
              </a:rPr>
              <a:t>+= </a:t>
            </a:r>
            <a:r>
              <a:rPr sz="1400" spc="-10" dirty="0">
                <a:latin typeface="Courier New"/>
                <a:cs typeface="Courier New"/>
              </a:rPr>
              <a:t>sdata[strided_i </a:t>
            </a:r>
            <a:r>
              <a:rPr sz="1400" spc="-5" dirty="0">
                <a:latin typeface="Courier New"/>
                <a:cs typeface="Courier New"/>
              </a:rPr>
              <a:t>+</a:t>
            </a:r>
            <a:r>
              <a:rPr sz="1400" spc="5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stride]</a:t>
            </a:r>
            <a:endParaRPr sz="14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  <a:spcBef>
                <a:spcPts val="5"/>
              </a:spcBef>
            </a:pP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400" u="sng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syncthreads();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75888" y="1557527"/>
            <a:ext cx="421005" cy="417830"/>
          </a:xfrm>
          <a:custGeom>
            <a:avLst/>
            <a:gdLst/>
            <a:ahLst/>
            <a:cxnLst/>
            <a:rect l="l" t="t" r="r" b="b"/>
            <a:pathLst>
              <a:path w="421004" h="417830">
                <a:moveTo>
                  <a:pt x="210312" y="0"/>
                </a:moveTo>
                <a:lnTo>
                  <a:pt x="162072" y="5513"/>
                </a:lnTo>
                <a:lnTo>
                  <a:pt x="117798" y="21220"/>
                </a:lnTo>
                <a:lnTo>
                  <a:pt x="78750" y="45866"/>
                </a:lnTo>
                <a:lnTo>
                  <a:pt x="46186" y="78199"/>
                </a:lnTo>
                <a:lnTo>
                  <a:pt x="21367" y="116965"/>
                </a:lnTo>
                <a:lnTo>
                  <a:pt x="5551" y="160913"/>
                </a:lnTo>
                <a:lnTo>
                  <a:pt x="0" y="208787"/>
                </a:lnTo>
                <a:lnTo>
                  <a:pt x="5551" y="256662"/>
                </a:lnTo>
                <a:lnTo>
                  <a:pt x="21367" y="300610"/>
                </a:lnTo>
                <a:lnTo>
                  <a:pt x="46186" y="339376"/>
                </a:lnTo>
                <a:lnTo>
                  <a:pt x="78750" y="371709"/>
                </a:lnTo>
                <a:lnTo>
                  <a:pt x="117798" y="396355"/>
                </a:lnTo>
                <a:lnTo>
                  <a:pt x="162072" y="412062"/>
                </a:lnTo>
                <a:lnTo>
                  <a:pt x="210312" y="417575"/>
                </a:lnTo>
                <a:lnTo>
                  <a:pt x="258551" y="412062"/>
                </a:lnTo>
                <a:lnTo>
                  <a:pt x="302825" y="396355"/>
                </a:lnTo>
                <a:lnTo>
                  <a:pt x="341873" y="371709"/>
                </a:lnTo>
                <a:lnTo>
                  <a:pt x="374437" y="339376"/>
                </a:lnTo>
                <a:lnTo>
                  <a:pt x="399256" y="300610"/>
                </a:lnTo>
                <a:lnTo>
                  <a:pt x="415072" y="256662"/>
                </a:lnTo>
                <a:lnTo>
                  <a:pt x="420624" y="208787"/>
                </a:lnTo>
                <a:lnTo>
                  <a:pt x="415072" y="160913"/>
                </a:lnTo>
                <a:lnTo>
                  <a:pt x="399256" y="116965"/>
                </a:lnTo>
                <a:lnTo>
                  <a:pt x="374437" y="78199"/>
                </a:lnTo>
                <a:lnTo>
                  <a:pt x="341873" y="45866"/>
                </a:lnTo>
                <a:lnTo>
                  <a:pt x="302825" y="21220"/>
                </a:lnTo>
                <a:lnTo>
                  <a:pt x="258551" y="5513"/>
                </a:lnTo>
                <a:lnTo>
                  <a:pt x="210312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75888" y="1557527"/>
            <a:ext cx="421005" cy="417830"/>
          </a:xfrm>
          <a:custGeom>
            <a:avLst/>
            <a:gdLst/>
            <a:ahLst/>
            <a:cxnLst/>
            <a:rect l="l" t="t" r="r" b="b"/>
            <a:pathLst>
              <a:path w="421004" h="417830">
                <a:moveTo>
                  <a:pt x="0" y="208787"/>
                </a:moveTo>
                <a:lnTo>
                  <a:pt x="5551" y="160913"/>
                </a:lnTo>
                <a:lnTo>
                  <a:pt x="21367" y="116965"/>
                </a:lnTo>
                <a:lnTo>
                  <a:pt x="46186" y="78199"/>
                </a:lnTo>
                <a:lnTo>
                  <a:pt x="78750" y="45866"/>
                </a:lnTo>
                <a:lnTo>
                  <a:pt x="117798" y="21220"/>
                </a:lnTo>
                <a:lnTo>
                  <a:pt x="162072" y="5513"/>
                </a:lnTo>
                <a:lnTo>
                  <a:pt x="210312" y="0"/>
                </a:lnTo>
                <a:lnTo>
                  <a:pt x="258551" y="5513"/>
                </a:lnTo>
                <a:lnTo>
                  <a:pt x="302825" y="21220"/>
                </a:lnTo>
                <a:lnTo>
                  <a:pt x="341873" y="45866"/>
                </a:lnTo>
                <a:lnTo>
                  <a:pt x="374437" y="78199"/>
                </a:lnTo>
                <a:lnTo>
                  <a:pt x="399256" y="116965"/>
                </a:lnTo>
                <a:lnTo>
                  <a:pt x="415072" y="160913"/>
                </a:lnTo>
                <a:lnTo>
                  <a:pt x="420624" y="208787"/>
                </a:lnTo>
                <a:lnTo>
                  <a:pt x="415072" y="256662"/>
                </a:lnTo>
                <a:lnTo>
                  <a:pt x="399256" y="300610"/>
                </a:lnTo>
                <a:lnTo>
                  <a:pt x="374437" y="339376"/>
                </a:lnTo>
                <a:lnTo>
                  <a:pt x="341873" y="371709"/>
                </a:lnTo>
                <a:lnTo>
                  <a:pt x="302825" y="396355"/>
                </a:lnTo>
                <a:lnTo>
                  <a:pt x="258551" y="412062"/>
                </a:lnTo>
                <a:lnTo>
                  <a:pt x="210312" y="417575"/>
                </a:lnTo>
                <a:lnTo>
                  <a:pt x="162072" y="412062"/>
                </a:lnTo>
                <a:lnTo>
                  <a:pt x="117798" y="396355"/>
                </a:lnTo>
                <a:lnTo>
                  <a:pt x="78750" y="371709"/>
                </a:lnTo>
                <a:lnTo>
                  <a:pt x="46186" y="339376"/>
                </a:lnTo>
                <a:lnTo>
                  <a:pt x="21367" y="300610"/>
                </a:lnTo>
                <a:lnTo>
                  <a:pt x="5551" y="256662"/>
                </a:lnTo>
                <a:lnTo>
                  <a:pt x="0" y="208787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5632" y="1548383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30">
                <a:moveTo>
                  <a:pt x="208787" y="0"/>
                </a:moveTo>
                <a:lnTo>
                  <a:pt x="160913" y="5513"/>
                </a:lnTo>
                <a:lnTo>
                  <a:pt x="116965" y="21220"/>
                </a:lnTo>
                <a:lnTo>
                  <a:pt x="78199" y="45866"/>
                </a:lnTo>
                <a:lnTo>
                  <a:pt x="45866" y="78199"/>
                </a:lnTo>
                <a:lnTo>
                  <a:pt x="21220" y="116965"/>
                </a:lnTo>
                <a:lnTo>
                  <a:pt x="5513" y="160913"/>
                </a:lnTo>
                <a:lnTo>
                  <a:pt x="0" y="208787"/>
                </a:lnTo>
                <a:lnTo>
                  <a:pt x="5513" y="256662"/>
                </a:lnTo>
                <a:lnTo>
                  <a:pt x="21220" y="300610"/>
                </a:lnTo>
                <a:lnTo>
                  <a:pt x="45866" y="339376"/>
                </a:lnTo>
                <a:lnTo>
                  <a:pt x="78199" y="371709"/>
                </a:lnTo>
                <a:lnTo>
                  <a:pt x="116965" y="396355"/>
                </a:lnTo>
                <a:lnTo>
                  <a:pt x="160913" y="412062"/>
                </a:lnTo>
                <a:lnTo>
                  <a:pt x="208787" y="417575"/>
                </a:lnTo>
                <a:lnTo>
                  <a:pt x="256662" y="412062"/>
                </a:lnTo>
                <a:lnTo>
                  <a:pt x="300610" y="396355"/>
                </a:lnTo>
                <a:lnTo>
                  <a:pt x="339376" y="371709"/>
                </a:lnTo>
                <a:lnTo>
                  <a:pt x="371709" y="339376"/>
                </a:lnTo>
                <a:lnTo>
                  <a:pt x="396355" y="300610"/>
                </a:lnTo>
                <a:lnTo>
                  <a:pt x="412062" y="256662"/>
                </a:lnTo>
                <a:lnTo>
                  <a:pt x="417575" y="208787"/>
                </a:lnTo>
                <a:lnTo>
                  <a:pt x="412062" y="160913"/>
                </a:lnTo>
                <a:lnTo>
                  <a:pt x="396355" y="116965"/>
                </a:lnTo>
                <a:lnTo>
                  <a:pt x="371709" y="78199"/>
                </a:lnTo>
                <a:lnTo>
                  <a:pt x="339376" y="45866"/>
                </a:lnTo>
                <a:lnTo>
                  <a:pt x="300610" y="21220"/>
                </a:lnTo>
                <a:lnTo>
                  <a:pt x="256662" y="5513"/>
                </a:lnTo>
                <a:lnTo>
                  <a:pt x="208787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75632" y="1548383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30">
                <a:moveTo>
                  <a:pt x="0" y="208787"/>
                </a:moveTo>
                <a:lnTo>
                  <a:pt x="5513" y="160913"/>
                </a:lnTo>
                <a:lnTo>
                  <a:pt x="21220" y="116965"/>
                </a:lnTo>
                <a:lnTo>
                  <a:pt x="45866" y="78199"/>
                </a:lnTo>
                <a:lnTo>
                  <a:pt x="78199" y="45866"/>
                </a:lnTo>
                <a:lnTo>
                  <a:pt x="116965" y="21220"/>
                </a:lnTo>
                <a:lnTo>
                  <a:pt x="160913" y="5513"/>
                </a:lnTo>
                <a:lnTo>
                  <a:pt x="208787" y="0"/>
                </a:lnTo>
                <a:lnTo>
                  <a:pt x="256662" y="5513"/>
                </a:lnTo>
                <a:lnTo>
                  <a:pt x="300610" y="21220"/>
                </a:lnTo>
                <a:lnTo>
                  <a:pt x="339376" y="45866"/>
                </a:lnTo>
                <a:lnTo>
                  <a:pt x="371709" y="78199"/>
                </a:lnTo>
                <a:lnTo>
                  <a:pt x="396355" y="116965"/>
                </a:lnTo>
                <a:lnTo>
                  <a:pt x="412062" y="160913"/>
                </a:lnTo>
                <a:lnTo>
                  <a:pt x="417575" y="208787"/>
                </a:lnTo>
                <a:lnTo>
                  <a:pt x="412062" y="256662"/>
                </a:lnTo>
                <a:lnTo>
                  <a:pt x="396355" y="300610"/>
                </a:lnTo>
                <a:lnTo>
                  <a:pt x="371709" y="339376"/>
                </a:lnTo>
                <a:lnTo>
                  <a:pt x="339376" y="371709"/>
                </a:lnTo>
                <a:lnTo>
                  <a:pt x="300610" y="396355"/>
                </a:lnTo>
                <a:lnTo>
                  <a:pt x="256662" y="412062"/>
                </a:lnTo>
                <a:lnTo>
                  <a:pt x="208787" y="417575"/>
                </a:lnTo>
                <a:lnTo>
                  <a:pt x="160913" y="412062"/>
                </a:lnTo>
                <a:lnTo>
                  <a:pt x="116965" y="396355"/>
                </a:lnTo>
                <a:lnTo>
                  <a:pt x="78199" y="371709"/>
                </a:lnTo>
                <a:lnTo>
                  <a:pt x="45866" y="339376"/>
                </a:lnTo>
                <a:lnTo>
                  <a:pt x="21220" y="300610"/>
                </a:lnTo>
                <a:lnTo>
                  <a:pt x="5513" y="256662"/>
                </a:lnTo>
                <a:lnTo>
                  <a:pt x="0" y="208787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66232" y="1527047"/>
            <a:ext cx="421005" cy="417830"/>
          </a:xfrm>
          <a:custGeom>
            <a:avLst/>
            <a:gdLst/>
            <a:ahLst/>
            <a:cxnLst/>
            <a:rect l="l" t="t" r="r" b="b"/>
            <a:pathLst>
              <a:path w="421004" h="417830">
                <a:moveTo>
                  <a:pt x="210312" y="0"/>
                </a:moveTo>
                <a:lnTo>
                  <a:pt x="162072" y="5513"/>
                </a:lnTo>
                <a:lnTo>
                  <a:pt x="117798" y="21220"/>
                </a:lnTo>
                <a:lnTo>
                  <a:pt x="78750" y="45866"/>
                </a:lnTo>
                <a:lnTo>
                  <a:pt x="46186" y="78199"/>
                </a:lnTo>
                <a:lnTo>
                  <a:pt x="21367" y="116965"/>
                </a:lnTo>
                <a:lnTo>
                  <a:pt x="5551" y="160913"/>
                </a:lnTo>
                <a:lnTo>
                  <a:pt x="0" y="208787"/>
                </a:lnTo>
                <a:lnTo>
                  <a:pt x="5551" y="256662"/>
                </a:lnTo>
                <a:lnTo>
                  <a:pt x="21367" y="300610"/>
                </a:lnTo>
                <a:lnTo>
                  <a:pt x="46186" y="339376"/>
                </a:lnTo>
                <a:lnTo>
                  <a:pt x="78750" y="371709"/>
                </a:lnTo>
                <a:lnTo>
                  <a:pt x="117798" y="396355"/>
                </a:lnTo>
                <a:lnTo>
                  <a:pt x="162072" y="412062"/>
                </a:lnTo>
                <a:lnTo>
                  <a:pt x="210312" y="417575"/>
                </a:lnTo>
                <a:lnTo>
                  <a:pt x="258551" y="412062"/>
                </a:lnTo>
                <a:lnTo>
                  <a:pt x="302825" y="396355"/>
                </a:lnTo>
                <a:lnTo>
                  <a:pt x="341873" y="371709"/>
                </a:lnTo>
                <a:lnTo>
                  <a:pt x="374437" y="339376"/>
                </a:lnTo>
                <a:lnTo>
                  <a:pt x="399256" y="300610"/>
                </a:lnTo>
                <a:lnTo>
                  <a:pt x="415072" y="256662"/>
                </a:lnTo>
                <a:lnTo>
                  <a:pt x="420623" y="208787"/>
                </a:lnTo>
                <a:lnTo>
                  <a:pt x="415072" y="160913"/>
                </a:lnTo>
                <a:lnTo>
                  <a:pt x="399256" y="116965"/>
                </a:lnTo>
                <a:lnTo>
                  <a:pt x="374437" y="78199"/>
                </a:lnTo>
                <a:lnTo>
                  <a:pt x="341873" y="45866"/>
                </a:lnTo>
                <a:lnTo>
                  <a:pt x="302825" y="21220"/>
                </a:lnTo>
                <a:lnTo>
                  <a:pt x="258551" y="5513"/>
                </a:lnTo>
                <a:lnTo>
                  <a:pt x="210312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6232" y="1527047"/>
            <a:ext cx="421005" cy="417830"/>
          </a:xfrm>
          <a:custGeom>
            <a:avLst/>
            <a:gdLst/>
            <a:ahLst/>
            <a:cxnLst/>
            <a:rect l="l" t="t" r="r" b="b"/>
            <a:pathLst>
              <a:path w="421004" h="417830">
                <a:moveTo>
                  <a:pt x="0" y="208787"/>
                </a:moveTo>
                <a:lnTo>
                  <a:pt x="5551" y="160913"/>
                </a:lnTo>
                <a:lnTo>
                  <a:pt x="21367" y="116965"/>
                </a:lnTo>
                <a:lnTo>
                  <a:pt x="46186" y="78199"/>
                </a:lnTo>
                <a:lnTo>
                  <a:pt x="78750" y="45866"/>
                </a:lnTo>
                <a:lnTo>
                  <a:pt x="117798" y="21220"/>
                </a:lnTo>
                <a:lnTo>
                  <a:pt x="162072" y="5513"/>
                </a:lnTo>
                <a:lnTo>
                  <a:pt x="210312" y="0"/>
                </a:lnTo>
                <a:lnTo>
                  <a:pt x="258551" y="5513"/>
                </a:lnTo>
                <a:lnTo>
                  <a:pt x="302825" y="21220"/>
                </a:lnTo>
                <a:lnTo>
                  <a:pt x="341873" y="45866"/>
                </a:lnTo>
                <a:lnTo>
                  <a:pt x="374437" y="78199"/>
                </a:lnTo>
                <a:lnTo>
                  <a:pt x="399256" y="116965"/>
                </a:lnTo>
                <a:lnTo>
                  <a:pt x="415072" y="160913"/>
                </a:lnTo>
                <a:lnTo>
                  <a:pt x="420623" y="208787"/>
                </a:lnTo>
                <a:lnTo>
                  <a:pt x="415072" y="256662"/>
                </a:lnTo>
                <a:lnTo>
                  <a:pt x="399256" y="300610"/>
                </a:lnTo>
                <a:lnTo>
                  <a:pt x="374437" y="339376"/>
                </a:lnTo>
                <a:lnTo>
                  <a:pt x="341873" y="371709"/>
                </a:lnTo>
                <a:lnTo>
                  <a:pt x="302825" y="396355"/>
                </a:lnTo>
                <a:lnTo>
                  <a:pt x="258551" y="412062"/>
                </a:lnTo>
                <a:lnTo>
                  <a:pt x="210312" y="417575"/>
                </a:lnTo>
                <a:lnTo>
                  <a:pt x="162072" y="412062"/>
                </a:lnTo>
                <a:lnTo>
                  <a:pt x="117798" y="396355"/>
                </a:lnTo>
                <a:lnTo>
                  <a:pt x="78750" y="371709"/>
                </a:lnTo>
                <a:lnTo>
                  <a:pt x="46186" y="339376"/>
                </a:lnTo>
                <a:lnTo>
                  <a:pt x="21367" y="300610"/>
                </a:lnTo>
                <a:lnTo>
                  <a:pt x="5551" y="256662"/>
                </a:lnTo>
                <a:lnTo>
                  <a:pt x="0" y="208787"/>
                </a:lnTo>
                <a:close/>
              </a:path>
            </a:pathLst>
          </a:custGeom>
          <a:ln w="12191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69023" y="1539239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30">
                <a:moveTo>
                  <a:pt x="208787" y="0"/>
                </a:moveTo>
                <a:lnTo>
                  <a:pt x="160913" y="5513"/>
                </a:lnTo>
                <a:lnTo>
                  <a:pt x="116965" y="21220"/>
                </a:lnTo>
                <a:lnTo>
                  <a:pt x="78199" y="45866"/>
                </a:lnTo>
                <a:lnTo>
                  <a:pt x="45866" y="78199"/>
                </a:lnTo>
                <a:lnTo>
                  <a:pt x="21220" y="116965"/>
                </a:lnTo>
                <a:lnTo>
                  <a:pt x="5513" y="160913"/>
                </a:lnTo>
                <a:lnTo>
                  <a:pt x="0" y="208787"/>
                </a:lnTo>
                <a:lnTo>
                  <a:pt x="5513" y="256662"/>
                </a:lnTo>
                <a:lnTo>
                  <a:pt x="21220" y="300610"/>
                </a:lnTo>
                <a:lnTo>
                  <a:pt x="45866" y="339376"/>
                </a:lnTo>
                <a:lnTo>
                  <a:pt x="78199" y="371709"/>
                </a:lnTo>
                <a:lnTo>
                  <a:pt x="116965" y="396355"/>
                </a:lnTo>
                <a:lnTo>
                  <a:pt x="160913" y="412062"/>
                </a:lnTo>
                <a:lnTo>
                  <a:pt x="208787" y="417575"/>
                </a:lnTo>
                <a:lnTo>
                  <a:pt x="256662" y="412062"/>
                </a:lnTo>
                <a:lnTo>
                  <a:pt x="300610" y="396355"/>
                </a:lnTo>
                <a:lnTo>
                  <a:pt x="339376" y="371709"/>
                </a:lnTo>
                <a:lnTo>
                  <a:pt x="371709" y="339376"/>
                </a:lnTo>
                <a:lnTo>
                  <a:pt x="396355" y="300610"/>
                </a:lnTo>
                <a:lnTo>
                  <a:pt x="412062" y="256662"/>
                </a:lnTo>
                <a:lnTo>
                  <a:pt x="417575" y="208787"/>
                </a:lnTo>
                <a:lnTo>
                  <a:pt x="412062" y="160913"/>
                </a:lnTo>
                <a:lnTo>
                  <a:pt x="396355" y="116965"/>
                </a:lnTo>
                <a:lnTo>
                  <a:pt x="371709" y="78199"/>
                </a:lnTo>
                <a:lnTo>
                  <a:pt x="339376" y="45866"/>
                </a:lnTo>
                <a:lnTo>
                  <a:pt x="300610" y="21220"/>
                </a:lnTo>
                <a:lnTo>
                  <a:pt x="256662" y="5513"/>
                </a:lnTo>
                <a:lnTo>
                  <a:pt x="208787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69023" y="1539239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30">
                <a:moveTo>
                  <a:pt x="0" y="208787"/>
                </a:moveTo>
                <a:lnTo>
                  <a:pt x="5513" y="160913"/>
                </a:lnTo>
                <a:lnTo>
                  <a:pt x="21220" y="116965"/>
                </a:lnTo>
                <a:lnTo>
                  <a:pt x="45866" y="78199"/>
                </a:lnTo>
                <a:lnTo>
                  <a:pt x="78199" y="45866"/>
                </a:lnTo>
                <a:lnTo>
                  <a:pt x="116965" y="21220"/>
                </a:lnTo>
                <a:lnTo>
                  <a:pt x="160913" y="5513"/>
                </a:lnTo>
                <a:lnTo>
                  <a:pt x="208787" y="0"/>
                </a:lnTo>
                <a:lnTo>
                  <a:pt x="256662" y="5513"/>
                </a:lnTo>
                <a:lnTo>
                  <a:pt x="300610" y="21220"/>
                </a:lnTo>
                <a:lnTo>
                  <a:pt x="339376" y="45866"/>
                </a:lnTo>
                <a:lnTo>
                  <a:pt x="371709" y="78199"/>
                </a:lnTo>
                <a:lnTo>
                  <a:pt x="396355" y="116965"/>
                </a:lnTo>
                <a:lnTo>
                  <a:pt x="412062" y="160913"/>
                </a:lnTo>
                <a:lnTo>
                  <a:pt x="417575" y="208787"/>
                </a:lnTo>
                <a:lnTo>
                  <a:pt x="412062" y="256662"/>
                </a:lnTo>
                <a:lnTo>
                  <a:pt x="396355" y="300610"/>
                </a:lnTo>
                <a:lnTo>
                  <a:pt x="371709" y="339376"/>
                </a:lnTo>
                <a:lnTo>
                  <a:pt x="339376" y="371709"/>
                </a:lnTo>
                <a:lnTo>
                  <a:pt x="300610" y="396355"/>
                </a:lnTo>
                <a:lnTo>
                  <a:pt x="256662" y="412062"/>
                </a:lnTo>
                <a:lnTo>
                  <a:pt x="208787" y="417575"/>
                </a:lnTo>
                <a:lnTo>
                  <a:pt x="160913" y="412062"/>
                </a:lnTo>
                <a:lnTo>
                  <a:pt x="116965" y="396355"/>
                </a:lnTo>
                <a:lnTo>
                  <a:pt x="78199" y="371709"/>
                </a:lnTo>
                <a:lnTo>
                  <a:pt x="45866" y="339376"/>
                </a:lnTo>
                <a:lnTo>
                  <a:pt x="21220" y="300610"/>
                </a:lnTo>
                <a:lnTo>
                  <a:pt x="5513" y="256662"/>
                </a:lnTo>
                <a:lnTo>
                  <a:pt x="0" y="208787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75888" y="2688335"/>
            <a:ext cx="421005" cy="417830"/>
          </a:xfrm>
          <a:custGeom>
            <a:avLst/>
            <a:gdLst/>
            <a:ahLst/>
            <a:cxnLst/>
            <a:rect l="l" t="t" r="r" b="b"/>
            <a:pathLst>
              <a:path w="421004" h="417830">
                <a:moveTo>
                  <a:pt x="210312" y="0"/>
                </a:moveTo>
                <a:lnTo>
                  <a:pt x="162072" y="5513"/>
                </a:lnTo>
                <a:lnTo>
                  <a:pt x="117798" y="21220"/>
                </a:lnTo>
                <a:lnTo>
                  <a:pt x="78750" y="45866"/>
                </a:lnTo>
                <a:lnTo>
                  <a:pt x="46186" y="78199"/>
                </a:lnTo>
                <a:lnTo>
                  <a:pt x="21367" y="116965"/>
                </a:lnTo>
                <a:lnTo>
                  <a:pt x="5551" y="160913"/>
                </a:lnTo>
                <a:lnTo>
                  <a:pt x="0" y="208787"/>
                </a:lnTo>
                <a:lnTo>
                  <a:pt x="5551" y="256662"/>
                </a:lnTo>
                <a:lnTo>
                  <a:pt x="21367" y="300610"/>
                </a:lnTo>
                <a:lnTo>
                  <a:pt x="46186" y="339376"/>
                </a:lnTo>
                <a:lnTo>
                  <a:pt x="78750" y="371709"/>
                </a:lnTo>
                <a:lnTo>
                  <a:pt x="117798" y="396355"/>
                </a:lnTo>
                <a:lnTo>
                  <a:pt x="162072" y="412062"/>
                </a:lnTo>
                <a:lnTo>
                  <a:pt x="210312" y="417575"/>
                </a:lnTo>
                <a:lnTo>
                  <a:pt x="258551" y="412062"/>
                </a:lnTo>
                <a:lnTo>
                  <a:pt x="302825" y="396355"/>
                </a:lnTo>
                <a:lnTo>
                  <a:pt x="341873" y="371709"/>
                </a:lnTo>
                <a:lnTo>
                  <a:pt x="374437" y="339376"/>
                </a:lnTo>
                <a:lnTo>
                  <a:pt x="399256" y="300610"/>
                </a:lnTo>
                <a:lnTo>
                  <a:pt x="415072" y="256662"/>
                </a:lnTo>
                <a:lnTo>
                  <a:pt x="420624" y="208787"/>
                </a:lnTo>
                <a:lnTo>
                  <a:pt x="415072" y="160913"/>
                </a:lnTo>
                <a:lnTo>
                  <a:pt x="399256" y="116965"/>
                </a:lnTo>
                <a:lnTo>
                  <a:pt x="374437" y="78199"/>
                </a:lnTo>
                <a:lnTo>
                  <a:pt x="341873" y="45866"/>
                </a:lnTo>
                <a:lnTo>
                  <a:pt x="302825" y="21220"/>
                </a:lnTo>
                <a:lnTo>
                  <a:pt x="258551" y="5513"/>
                </a:lnTo>
                <a:lnTo>
                  <a:pt x="210312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75888" y="2688335"/>
            <a:ext cx="421005" cy="417830"/>
          </a:xfrm>
          <a:custGeom>
            <a:avLst/>
            <a:gdLst/>
            <a:ahLst/>
            <a:cxnLst/>
            <a:rect l="l" t="t" r="r" b="b"/>
            <a:pathLst>
              <a:path w="421004" h="417830">
                <a:moveTo>
                  <a:pt x="0" y="208787"/>
                </a:moveTo>
                <a:lnTo>
                  <a:pt x="5551" y="160913"/>
                </a:lnTo>
                <a:lnTo>
                  <a:pt x="21367" y="116965"/>
                </a:lnTo>
                <a:lnTo>
                  <a:pt x="46186" y="78199"/>
                </a:lnTo>
                <a:lnTo>
                  <a:pt x="78750" y="45866"/>
                </a:lnTo>
                <a:lnTo>
                  <a:pt x="117798" y="21220"/>
                </a:lnTo>
                <a:lnTo>
                  <a:pt x="162072" y="5513"/>
                </a:lnTo>
                <a:lnTo>
                  <a:pt x="210312" y="0"/>
                </a:lnTo>
                <a:lnTo>
                  <a:pt x="258551" y="5513"/>
                </a:lnTo>
                <a:lnTo>
                  <a:pt x="302825" y="21220"/>
                </a:lnTo>
                <a:lnTo>
                  <a:pt x="341873" y="45866"/>
                </a:lnTo>
                <a:lnTo>
                  <a:pt x="374437" y="78199"/>
                </a:lnTo>
                <a:lnTo>
                  <a:pt x="399256" y="116965"/>
                </a:lnTo>
                <a:lnTo>
                  <a:pt x="415072" y="160913"/>
                </a:lnTo>
                <a:lnTo>
                  <a:pt x="420624" y="208787"/>
                </a:lnTo>
                <a:lnTo>
                  <a:pt x="415072" y="256662"/>
                </a:lnTo>
                <a:lnTo>
                  <a:pt x="399256" y="300610"/>
                </a:lnTo>
                <a:lnTo>
                  <a:pt x="374437" y="339376"/>
                </a:lnTo>
                <a:lnTo>
                  <a:pt x="341873" y="371709"/>
                </a:lnTo>
                <a:lnTo>
                  <a:pt x="302825" y="396355"/>
                </a:lnTo>
                <a:lnTo>
                  <a:pt x="258551" y="412062"/>
                </a:lnTo>
                <a:lnTo>
                  <a:pt x="210312" y="417575"/>
                </a:lnTo>
                <a:lnTo>
                  <a:pt x="162072" y="412062"/>
                </a:lnTo>
                <a:lnTo>
                  <a:pt x="117798" y="396355"/>
                </a:lnTo>
                <a:lnTo>
                  <a:pt x="78750" y="371709"/>
                </a:lnTo>
                <a:lnTo>
                  <a:pt x="46186" y="339376"/>
                </a:lnTo>
                <a:lnTo>
                  <a:pt x="21367" y="300610"/>
                </a:lnTo>
                <a:lnTo>
                  <a:pt x="5551" y="256662"/>
                </a:lnTo>
                <a:lnTo>
                  <a:pt x="0" y="208787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66232" y="2688335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30">
                <a:moveTo>
                  <a:pt x="208787" y="0"/>
                </a:moveTo>
                <a:lnTo>
                  <a:pt x="160913" y="5513"/>
                </a:lnTo>
                <a:lnTo>
                  <a:pt x="116965" y="21220"/>
                </a:lnTo>
                <a:lnTo>
                  <a:pt x="78199" y="45866"/>
                </a:lnTo>
                <a:lnTo>
                  <a:pt x="45866" y="78199"/>
                </a:lnTo>
                <a:lnTo>
                  <a:pt x="21220" y="116965"/>
                </a:lnTo>
                <a:lnTo>
                  <a:pt x="5513" y="160913"/>
                </a:lnTo>
                <a:lnTo>
                  <a:pt x="0" y="208787"/>
                </a:lnTo>
                <a:lnTo>
                  <a:pt x="5513" y="256662"/>
                </a:lnTo>
                <a:lnTo>
                  <a:pt x="21220" y="300610"/>
                </a:lnTo>
                <a:lnTo>
                  <a:pt x="45866" y="339376"/>
                </a:lnTo>
                <a:lnTo>
                  <a:pt x="78199" y="371709"/>
                </a:lnTo>
                <a:lnTo>
                  <a:pt x="116965" y="396355"/>
                </a:lnTo>
                <a:lnTo>
                  <a:pt x="160913" y="412062"/>
                </a:lnTo>
                <a:lnTo>
                  <a:pt x="208787" y="417575"/>
                </a:lnTo>
                <a:lnTo>
                  <a:pt x="256662" y="412062"/>
                </a:lnTo>
                <a:lnTo>
                  <a:pt x="300610" y="396355"/>
                </a:lnTo>
                <a:lnTo>
                  <a:pt x="339376" y="371709"/>
                </a:lnTo>
                <a:lnTo>
                  <a:pt x="371709" y="339376"/>
                </a:lnTo>
                <a:lnTo>
                  <a:pt x="396355" y="300610"/>
                </a:lnTo>
                <a:lnTo>
                  <a:pt x="412062" y="256662"/>
                </a:lnTo>
                <a:lnTo>
                  <a:pt x="417575" y="208787"/>
                </a:lnTo>
                <a:lnTo>
                  <a:pt x="412062" y="160913"/>
                </a:lnTo>
                <a:lnTo>
                  <a:pt x="396355" y="116965"/>
                </a:lnTo>
                <a:lnTo>
                  <a:pt x="371709" y="78199"/>
                </a:lnTo>
                <a:lnTo>
                  <a:pt x="339376" y="45866"/>
                </a:lnTo>
                <a:lnTo>
                  <a:pt x="300610" y="21220"/>
                </a:lnTo>
                <a:lnTo>
                  <a:pt x="256662" y="5513"/>
                </a:lnTo>
                <a:lnTo>
                  <a:pt x="208787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66232" y="2688335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30">
                <a:moveTo>
                  <a:pt x="0" y="208787"/>
                </a:moveTo>
                <a:lnTo>
                  <a:pt x="5513" y="160913"/>
                </a:lnTo>
                <a:lnTo>
                  <a:pt x="21220" y="116965"/>
                </a:lnTo>
                <a:lnTo>
                  <a:pt x="45866" y="78199"/>
                </a:lnTo>
                <a:lnTo>
                  <a:pt x="78199" y="45866"/>
                </a:lnTo>
                <a:lnTo>
                  <a:pt x="116965" y="21220"/>
                </a:lnTo>
                <a:lnTo>
                  <a:pt x="160913" y="5513"/>
                </a:lnTo>
                <a:lnTo>
                  <a:pt x="208787" y="0"/>
                </a:lnTo>
                <a:lnTo>
                  <a:pt x="256662" y="5513"/>
                </a:lnTo>
                <a:lnTo>
                  <a:pt x="300610" y="21220"/>
                </a:lnTo>
                <a:lnTo>
                  <a:pt x="339376" y="45866"/>
                </a:lnTo>
                <a:lnTo>
                  <a:pt x="371709" y="78199"/>
                </a:lnTo>
                <a:lnTo>
                  <a:pt x="396355" y="116965"/>
                </a:lnTo>
                <a:lnTo>
                  <a:pt x="412062" y="160913"/>
                </a:lnTo>
                <a:lnTo>
                  <a:pt x="417575" y="208787"/>
                </a:lnTo>
                <a:lnTo>
                  <a:pt x="412062" y="256662"/>
                </a:lnTo>
                <a:lnTo>
                  <a:pt x="396355" y="300610"/>
                </a:lnTo>
                <a:lnTo>
                  <a:pt x="371709" y="339376"/>
                </a:lnTo>
                <a:lnTo>
                  <a:pt x="339376" y="371709"/>
                </a:lnTo>
                <a:lnTo>
                  <a:pt x="300610" y="396355"/>
                </a:lnTo>
                <a:lnTo>
                  <a:pt x="256662" y="412062"/>
                </a:lnTo>
                <a:lnTo>
                  <a:pt x="208787" y="417575"/>
                </a:lnTo>
                <a:lnTo>
                  <a:pt x="160913" y="412062"/>
                </a:lnTo>
                <a:lnTo>
                  <a:pt x="116965" y="396355"/>
                </a:lnTo>
                <a:lnTo>
                  <a:pt x="78199" y="371709"/>
                </a:lnTo>
                <a:lnTo>
                  <a:pt x="45866" y="339376"/>
                </a:lnTo>
                <a:lnTo>
                  <a:pt x="21220" y="300610"/>
                </a:lnTo>
                <a:lnTo>
                  <a:pt x="5513" y="256662"/>
                </a:lnTo>
                <a:lnTo>
                  <a:pt x="0" y="208787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75888" y="3831335"/>
            <a:ext cx="421005" cy="417830"/>
          </a:xfrm>
          <a:custGeom>
            <a:avLst/>
            <a:gdLst/>
            <a:ahLst/>
            <a:cxnLst/>
            <a:rect l="l" t="t" r="r" b="b"/>
            <a:pathLst>
              <a:path w="421004" h="417829">
                <a:moveTo>
                  <a:pt x="210312" y="0"/>
                </a:moveTo>
                <a:lnTo>
                  <a:pt x="162072" y="5513"/>
                </a:lnTo>
                <a:lnTo>
                  <a:pt x="117798" y="21220"/>
                </a:lnTo>
                <a:lnTo>
                  <a:pt x="78750" y="45866"/>
                </a:lnTo>
                <a:lnTo>
                  <a:pt x="46186" y="78199"/>
                </a:lnTo>
                <a:lnTo>
                  <a:pt x="21367" y="116965"/>
                </a:lnTo>
                <a:lnTo>
                  <a:pt x="5551" y="160913"/>
                </a:lnTo>
                <a:lnTo>
                  <a:pt x="0" y="208787"/>
                </a:lnTo>
                <a:lnTo>
                  <a:pt x="5551" y="256662"/>
                </a:lnTo>
                <a:lnTo>
                  <a:pt x="21367" y="300610"/>
                </a:lnTo>
                <a:lnTo>
                  <a:pt x="46186" y="339376"/>
                </a:lnTo>
                <a:lnTo>
                  <a:pt x="78750" y="371709"/>
                </a:lnTo>
                <a:lnTo>
                  <a:pt x="117798" y="396355"/>
                </a:lnTo>
                <a:lnTo>
                  <a:pt x="162072" y="412062"/>
                </a:lnTo>
                <a:lnTo>
                  <a:pt x="210312" y="417575"/>
                </a:lnTo>
                <a:lnTo>
                  <a:pt x="258551" y="412062"/>
                </a:lnTo>
                <a:lnTo>
                  <a:pt x="302825" y="396355"/>
                </a:lnTo>
                <a:lnTo>
                  <a:pt x="341873" y="371709"/>
                </a:lnTo>
                <a:lnTo>
                  <a:pt x="374437" y="339376"/>
                </a:lnTo>
                <a:lnTo>
                  <a:pt x="399256" y="300610"/>
                </a:lnTo>
                <a:lnTo>
                  <a:pt x="415072" y="256662"/>
                </a:lnTo>
                <a:lnTo>
                  <a:pt x="420624" y="208787"/>
                </a:lnTo>
                <a:lnTo>
                  <a:pt x="415072" y="160913"/>
                </a:lnTo>
                <a:lnTo>
                  <a:pt x="399256" y="116965"/>
                </a:lnTo>
                <a:lnTo>
                  <a:pt x="374437" y="78199"/>
                </a:lnTo>
                <a:lnTo>
                  <a:pt x="341873" y="45866"/>
                </a:lnTo>
                <a:lnTo>
                  <a:pt x="302825" y="21220"/>
                </a:lnTo>
                <a:lnTo>
                  <a:pt x="258551" y="5513"/>
                </a:lnTo>
                <a:lnTo>
                  <a:pt x="210312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75888" y="3831335"/>
            <a:ext cx="421005" cy="417830"/>
          </a:xfrm>
          <a:custGeom>
            <a:avLst/>
            <a:gdLst/>
            <a:ahLst/>
            <a:cxnLst/>
            <a:rect l="l" t="t" r="r" b="b"/>
            <a:pathLst>
              <a:path w="421004" h="417829">
                <a:moveTo>
                  <a:pt x="0" y="208787"/>
                </a:moveTo>
                <a:lnTo>
                  <a:pt x="5551" y="160913"/>
                </a:lnTo>
                <a:lnTo>
                  <a:pt x="21367" y="116965"/>
                </a:lnTo>
                <a:lnTo>
                  <a:pt x="46186" y="78199"/>
                </a:lnTo>
                <a:lnTo>
                  <a:pt x="78750" y="45866"/>
                </a:lnTo>
                <a:lnTo>
                  <a:pt x="117798" y="21220"/>
                </a:lnTo>
                <a:lnTo>
                  <a:pt x="162072" y="5513"/>
                </a:lnTo>
                <a:lnTo>
                  <a:pt x="210312" y="0"/>
                </a:lnTo>
                <a:lnTo>
                  <a:pt x="258551" y="5513"/>
                </a:lnTo>
                <a:lnTo>
                  <a:pt x="302825" y="21220"/>
                </a:lnTo>
                <a:lnTo>
                  <a:pt x="341873" y="45866"/>
                </a:lnTo>
                <a:lnTo>
                  <a:pt x="374437" y="78199"/>
                </a:lnTo>
                <a:lnTo>
                  <a:pt x="399256" y="116965"/>
                </a:lnTo>
                <a:lnTo>
                  <a:pt x="415072" y="160913"/>
                </a:lnTo>
                <a:lnTo>
                  <a:pt x="420624" y="208787"/>
                </a:lnTo>
                <a:lnTo>
                  <a:pt x="415072" y="256662"/>
                </a:lnTo>
                <a:lnTo>
                  <a:pt x="399256" y="300610"/>
                </a:lnTo>
                <a:lnTo>
                  <a:pt x="374437" y="339376"/>
                </a:lnTo>
                <a:lnTo>
                  <a:pt x="341873" y="371709"/>
                </a:lnTo>
                <a:lnTo>
                  <a:pt x="302825" y="396355"/>
                </a:lnTo>
                <a:lnTo>
                  <a:pt x="258551" y="412062"/>
                </a:lnTo>
                <a:lnTo>
                  <a:pt x="210312" y="417575"/>
                </a:lnTo>
                <a:lnTo>
                  <a:pt x="162072" y="412062"/>
                </a:lnTo>
                <a:lnTo>
                  <a:pt x="117798" y="396355"/>
                </a:lnTo>
                <a:lnTo>
                  <a:pt x="78750" y="371709"/>
                </a:lnTo>
                <a:lnTo>
                  <a:pt x="46186" y="339376"/>
                </a:lnTo>
                <a:lnTo>
                  <a:pt x="21367" y="300610"/>
                </a:lnTo>
                <a:lnTo>
                  <a:pt x="5551" y="256662"/>
                </a:lnTo>
                <a:lnTo>
                  <a:pt x="0" y="208787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16477" y="387654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627120" y="4425696"/>
          <a:ext cx="3987164" cy="326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2613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4096511" y="1340992"/>
            <a:ext cx="295275" cy="446405"/>
          </a:xfrm>
          <a:custGeom>
            <a:avLst/>
            <a:gdLst/>
            <a:ahLst/>
            <a:cxnLst/>
            <a:rect l="l" t="t" r="r" b="b"/>
            <a:pathLst>
              <a:path w="295275" h="446405">
                <a:moveTo>
                  <a:pt x="64897" y="372237"/>
                </a:moveTo>
                <a:lnTo>
                  <a:pt x="0" y="427355"/>
                </a:lnTo>
                <a:lnTo>
                  <a:pt x="83058" y="446151"/>
                </a:lnTo>
                <a:lnTo>
                  <a:pt x="76193" y="418211"/>
                </a:lnTo>
                <a:lnTo>
                  <a:pt x="63626" y="418211"/>
                </a:lnTo>
                <a:lnTo>
                  <a:pt x="59689" y="406146"/>
                </a:lnTo>
                <a:lnTo>
                  <a:pt x="72242" y="402132"/>
                </a:lnTo>
                <a:lnTo>
                  <a:pt x="64897" y="372237"/>
                </a:lnTo>
                <a:close/>
              </a:path>
              <a:path w="295275" h="446405">
                <a:moveTo>
                  <a:pt x="72242" y="402132"/>
                </a:moveTo>
                <a:lnTo>
                  <a:pt x="59689" y="406146"/>
                </a:lnTo>
                <a:lnTo>
                  <a:pt x="63626" y="418211"/>
                </a:lnTo>
                <a:lnTo>
                  <a:pt x="75265" y="414434"/>
                </a:lnTo>
                <a:lnTo>
                  <a:pt x="72242" y="402132"/>
                </a:lnTo>
                <a:close/>
              </a:path>
              <a:path w="295275" h="446405">
                <a:moveTo>
                  <a:pt x="75265" y="414434"/>
                </a:moveTo>
                <a:lnTo>
                  <a:pt x="63626" y="418211"/>
                </a:lnTo>
                <a:lnTo>
                  <a:pt x="76193" y="418211"/>
                </a:lnTo>
                <a:lnTo>
                  <a:pt x="75265" y="414434"/>
                </a:lnTo>
                <a:close/>
              </a:path>
              <a:path w="295275" h="446405">
                <a:moveTo>
                  <a:pt x="77788" y="400359"/>
                </a:moveTo>
                <a:lnTo>
                  <a:pt x="72242" y="402132"/>
                </a:lnTo>
                <a:lnTo>
                  <a:pt x="75265" y="414434"/>
                </a:lnTo>
                <a:lnTo>
                  <a:pt x="82803" y="411988"/>
                </a:lnTo>
                <a:lnTo>
                  <a:pt x="96520" y="404241"/>
                </a:lnTo>
                <a:lnTo>
                  <a:pt x="102069" y="400685"/>
                </a:lnTo>
                <a:lnTo>
                  <a:pt x="77215" y="400685"/>
                </a:lnTo>
                <a:lnTo>
                  <a:pt x="77788" y="400359"/>
                </a:lnTo>
                <a:close/>
              </a:path>
              <a:path w="295275" h="446405">
                <a:moveTo>
                  <a:pt x="78359" y="400177"/>
                </a:moveTo>
                <a:lnTo>
                  <a:pt x="77788" y="400359"/>
                </a:lnTo>
                <a:lnTo>
                  <a:pt x="77215" y="400685"/>
                </a:lnTo>
                <a:lnTo>
                  <a:pt x="78359" y="400177"/>
                </a:lnTo>
                <a:close/>
              </a:path>
              <a:path w="295275" h="446405">
                <a:moveTo>
                  <a:pt x="102862" y="400177"/>
                </a:moveTo>
                <a:lnTo>
                  <a:pt x="78359" y="400177"/>
                </a:lnTo>
                <a:lnTo>
                  <a:pt x="77215" y="400685"/>
                </a:lnTo>
                <a:lnTo>
                  <a:pt x="102069" y="400685"/>
                </a:lnTo>
                <a:lnTo>
                  <a:pt x="102862" y="400177"/>
                </a:lnTo>
                <a:close/>
              </a:path>
              <a:path w="295275" h="446405">
                <a:moveTo>
                  <a:pt x="113067" y="393319"/>
                </a:moveTo>
                <a:lnTo>
                  <a:pt x="90170" y="393319"/>
                </a:lnTo>
                <a:lnTo>
                  <a:pt x="77788" y="400359"/>
                </a:lnTo>
                <a:lnTo>
                  <a:pt x="78359" y="400177"/>
                </a:lnTo>
                <a:lnTo>
                  <a:pt x="102862" y="400177"/>
                </a:lnTo>
                <a:lnTo>
                  <a:pt x="109600" y="395859"/>
                </a:lnTo>
                <a:lnTo>
                  <a:pt x="113067" y="393319"/>
                </a:lnTo>
                <a:close/>
              </a:path>
              <a:path w="295275" h="446405">
                <a:moveTo>
                  <a:pt x="123821" y="385318"/>
                </a:moveTo>
                <a:lnTo>
                  <a:pt x="102615" y="385318"/>
                </a:lnTo>
                <a:lnTo>
                  <a:pt x="89788" y="393446"/>
                </a:lnTo>
                <a:lnTo>
                  <a:pt x="90170" y="393319"/>
                </a:lnTo>
                <a:lnTo>
                  <a:pt x="113067" y="393319"/>
                </a:lnTo>
                <a:lnTo>
                  <a:pt x="122427" y="386461"/>
                </a:lnTo>
                <a:lnTo>
                  <a:pt x="123821" y="385318"/>
                </a:lnTo>
                <a:close/>
              </a:path>
              <a:path w="295275" h="446405">
                <a:moveTo>
                  <a:pt x="126873" y="366268"/>
                </a:moveTo>
                <a:lnTo>
                  <a:pt x="114553" y="376555"/>
                </a:lnTo>
                <a:lnTo>
                  <a:pt x="102356" y="385482"/>
                </a:lnTo>
                <a:lnTo>
                  <a:pt x="102615" y="385318"/>
                </a:lnTo>
                <a:lnTo>
                  <a:pt x="123821" y="385318"/>
                </a:lnTo>
                <a:lnTo>
                  <a:pt x="135127" y="376047"/>
                </a:lnTo>
                <a:lnTo>
                  <a:pt x="145627" y="366522"/>
                </a:lnTo>
                <a:lnTo>
                  <a:pt x="126746" y="366522"/>
                </a:lnTo>
                <a:lnTo>
                  <a:pt x="126873" y="366268"/>
                </a:lnTo>
                <a:close/>
              </a:path>
              <a:path w="295275" h="446405">
                <a:moveTo>
                  <a:pt x="114808" y="376301"/>
                </a:moveTo>
                <a:lnTo>
                  <a:pt x="114463" y="376555"/>
                </a:lnTo>
                <a:lnTo>
                  <a:pt x="114808" y="376301"/>
                </a:lnTo>
                <a:close/>
              </a:path>
              <a:path w="295275" h="446405">
                <a:moveTo>
                  <a:pt x="156620" y="355600"/>
                </a:moveTo>
                <a:lnTo>
                  <a:pt x="138811" y="355600"/>
                </a:lnTo>
                <a:lnTo>
                  <a:pt x="138557" y="355854"/>
                </a:lnTo>
                <a:lnTo>
                  <a:pt x="126746" y="366522"/>
                </a:lnTo>
                <a:lnTo>
                  <a:pt x="145627" y="366522"/>
                </a:lnTo>
                <a:lnTo>
                  <a:pt x="147447" y="364871"/>
                </a:lnTo>
                <a:lnTo>
                  <a:pt x="156620" y="355600"/>
                </a:lnTo>
                <a:close/>
              </a:path>
              <a:path w="295275" h="446405">
                <a:moveTo>
                  <a:pt x="138784" y="355623"/>
                </a:moveTo>
                <a:lnTo>
                  <a:pt x="138530" y="355854"/>
                </a:lnTo>
                <a:lnTo>
                  <a:pt x="138784" y="355623"/>
                </a:lnTo>
                <a:close/>
              </a:path>
              <a:path w="295275" h="446405">
                <a:moveTo>
                  <a:pt x="167446" y="344043"/>
                </a:moveTo>
                <a:lnTo>
                  <a:pt x="150240" y="344043"/>
                </a:lnTo>
                <a:lnTo>
                  <a:pt x="138784" y="355623"/>
                </a:lnTo>
                <a:lnTo>
                  <a:pt x="156620" y="355600"/>
                </a:lnTo>
                <a:lnTo>
                  <a:pt x="159385" y="352806"/>
                </a:lnTo>
                <a:lnTo>
                  <a:pt x="167446" y="344043"/>
                </a:lnTo>
                <a:close/>
              </a:path>
              <a:path w="295275" h="446405">
                <a:moveTo>
                  <a:pt x="178146" y="331597"/>
                </a:moveTo>
                <a:lnTo>
                  <a:pt x="161671" y="331597"/>
                </a:lnTo>
                <a:lnTo>
                  <a:pt x="150113" y="344170"/>
                </a:lnTo>
                <a:lnTo>
                  <a:pt x="167446" y="344043"/>
                </a:lnTo>
                <a:lnTo>
                  <a:pt x="171068" y="340106"/>
                </a:lnTo>
                <a:lnTo>
                  <a:pt x="178146" y="331597"/>
                </a:lnTo>
                <a:close/>
              </a:path>
              <a:path w="295275" h="446405">
                <a:moveTo>
                  <a:pt x="188444" y="318516"/>
                </a:moveTo>
                <a:lnTo>
                  <a:pt x="172465" y="318516"/>
                </a:lnTo>
                <a:lnTo>
                  <a:pt x="161416" y="331851"/>
                </a:lnTo>
                <a:lnTo>
                  <a:pt x="161671" y="331597"/>
                </a:lnTo>
                <a:lnTo>
                  <a:pt x="178146" y="331597"/>
                </a:lnTo>
                <a:lnTo>
                  <a:pt x="182372" y="326517"/>
                </a:lnTo>
                <a:lnTo>
                  <a:pt x="188444" y="318516"/>
                </a:lnTo>
                <a:close/>
              </a:path>
              <a:path w="295275" h="446405">
                <a:moveTo>
                  <a:pt x="198572" y="304673"/>
                </a:moveTo>
                <a:lnTo>
                  <a:pt x="183134" y="304673"/>
                </a:lnTo>
                <a:lnTo>
                  <a:pt x="172338" y="318643"/>
                </a:lnTo>
                <a:lnTo>
                  <a:pt x="188444" y="318516"/>
                </a:lnTo>
                <a:lnTo>
                  <a:pt x="193166" y="312293"/>
                </a:lnTo>
                <a:lnTo>
                  <a:pt x="198572" y="304673"/>
                </a:lnTo>
                <a:close/>
              </a:path>
              <a:path w="295275" h="446405">
                <a:moveTo>
                  <a:pt x="243744" y="226314"/>
                </a:moveTo>
                <a:lnTo>
                  <a:pt x="229870" y="226314"/>
                </a:lnTo>
                <a:lnTo>
                  <a:pt x="212343" y="259715"/>
                </a:lnTo>
                <a:lnTo>
                  <a:pt x="202946" y="275336"/>
                </a:lnTo>
                <a:lnTo>
                  <a:pt x="193166" y="290449"/>
                </a:lnTo>
                <a:lnTo>
                  <a:pt x="182879" y="304927"/>
                </a:lnTo>
                <a:lnTo>
                  <a:pt x="183134" y="304673"/>
                </a:lnTo>
                <a:lnTo>
                  <a:pt x="198572" y="304673"/>
                </a:lnTo>
                <a:lnTo>
                  <a:pt x="203708" y="297434"/>
                </a:lnTo>
                <a:lnTo>
                  <a:pt x="213740" y="281940"/>
                </a:lnTo>
                <a:lnTo>
                  <a:pt x="223520" y="265684"/>
                </a:lnTo>
                <a:lnTo>
                  <a:pt x="241173" y="232029"/>
                </a:lnTo>
                <a:lnTo>
                  <a:pt x="243744" y="226314"/>
                </a:lnTo>
                <a:close/>
              </a:path>
              <a:path w="295275" h="446405">
                <a:moveTo>
                  <a:pt x="193293" y="290195"/>
                </a:moveTo>
                <a:lnTo>
                  <a:pt x="193114" y="290449"/>
                </a:lnTo>
                <a:lnTo>
                  <a:pt x="193293" y="290195"/>
                </a:lnTo>
                <a:close/>
              </a:path>
              <a:path w="295275" h="446405">
                <a:moveTo>
                  <a:pt x="203073" y="275082"/>
                </a:moveTo>
                <a:lnTo>
                  <a:pt x="202909" y="275336"/>
                </a:lnTo>
                <a:lnTo>
                  <a:pt x="203073" y="275082"/>
                </a:lnTo>
                <a:close/>
              </a:path>
              <a:path w="295275" h="446405">
                <a:moveTo>
                  <a:pt x="212471" y="259334"/>
                </a:moveTo>
                <a:lnTo>
                  <a:pt x="212244" y="259715"/>
                </a:lnTo>
                <a:lnTo>
                  <a:pt x="212471" y="259334"/>
                </a:lnTo>
                <a:close/>
              </a:path>
              <a:path w="295275" h="446405">
                <a:moveTo>
                  <a:pt x="251284" y="209169"/>
                </a:moveTo>
                <a:lnTo>
                  <a:pt x="237616" y="209169"/>
                </a:lnTo>
                <a:lnTo>
                  <a:pt x="229615" y="226568"/>
                </a:lnTo>
                <a:lnTo>
                  <a:pt x="229870" y="226314"/>
                </a:lnTo>
                <a:lnTo>
                  <a:pt x="243744" y="226314"/>
                </a:lnTo>
                <a:lnTo>
                  <a:pt x="249174" y="214249"/>
                </a:lnTo>
                <a:lnTo>
                  <a:pt x="251284" y="209169"/>
                </a:lnTo>
                <a:close/>
              </a:path>
              <a:path w="295275" h="446405">
                <a:moveTo>
                  <a:pt x="258485" y="191389"/>
                </a:moveTo>
                <a:lnTo>
                  <a:pt x="244983" y="191389"/>
                </a:lnTo>
                <a:lnTo>
                  <a:pt x="237489" y="209296"/>
                </a:lnTo>
                <a:lnTo>
                  <a:pt x="251284" y="209169"/>
                </a:lnTo>
                <a:lnTo>
                  <a:pt x="256666" y="196215"/>
                </a:lnTo>
                <a:lnTo>
                  <a:pt x="258485" y="191389"/>
                </a:lnTo>
                <a:close/>
              </a:path>
              <a:path w="295275" h="446405">
                <a:moveTo>
                  <a:pt x="265110" y="173355"/>
                </a:moveTo>
                <a:lnTo>
                  <a:pt x="251713" y="173355"/>
                </a:lnTo>
                <a:lnTo>
                  <a:pt x="244855" y="191643"/>
                </a:lnTo>
                <a:lnTo>
                  <a:pt x="244983" y="191389"/>
                </a:lnTo>
                <a:lnTo>
                  <a:pt x="258485" y="191389"/>
                </a:lnTo>
                <a:lnTo>
                  <a:pt x="263651" y="177673"/>
                </a:lnTo>
                <a:lnTo>
                  <a:pt x="265110" y="173355"/>
                </a:lnTo>
                <a:close/>
              </a:path>
              <a:path w="295275" h="446405">
                <a:moveTo>
                  <a:pt x="271149" y="154940"/>
                </a:moveTo>
                <a:lnTo>
                  <a:pt x="257937" y="154940"/>
                </a:lnTo>
                <a:lnTo>
                  <a:pt x="251587" y="173482"/>
                </a:lnTo>
                <a:lnTo>
                  <a:pt x="265110" y="173355"/>
                </a:lnTo>
                <a:lnTo>
                  <a:pt x="270001" y="158877"/>
                </a:lnTo>
                <a:lnTo>
                  <a:pt x="271149" y="154940"/>
                </a:lnTo>
                <a:close/>
              </a:path>
              <a:path w="295275" h="446405">
                <a:moveTo>
                  <a:pt x="276469" y="136271"/>
                </a:moveTo>
                <a:lnTo>
                  <a:pt x="263398" y="136271"/>
                </a:lnTo>
                <a:lnTo>
                  <a:pt x="257810" y="155194"/>
                </a:lnTo>
                <a:lnTo>
                  <a:pt x="257937" y="154940"/>
                </a:lnTo>
                <a:lnTo>
                  <a:pt x="271149" y="154940"/>
                </a:lnTo>
                <a:lnTo>
                  <a:pt x="275589" y="139700"/>
                </a:lnTo>
                <a:lnTo>
                  <a:pt x="276469" y="136271"/>
                </a:lnTo>
                <a:close/>
              </a:path>
              <a:path w="295275" h="446405">
                <a:moveTo>
                  <a:pt x="285466" y="98044"/>
                </a:moveTo>
                <a:lnTo>
                  <a:pt x="272541" y="98044"/>
                </a:lnTo>
                <a:lnTo>
                  <a:pt x="268224" y="117475"/>
                </a:lnTo>
                <a:lnTo>
                  <a:pt x="263271" y="136398"/>
                </a:lnTo>
                <a:lnTo>
                  <a:pt x="276469" y="136271"/>
                </a:lnTo>
                <a:lnTo>
                  <a:pt x="280542" y="120396"/>
                </a:lnTo>
                <a:lnTo>
                  <a:pt x="284988" y="100711"/>
                </a:lnTo>
                <a:lnTo>
                  <a:pt x="285466" y="98044"/>
                </a:lnTo>
                <a:close/>
              </a:path>
              <a:path w="295275" h="446405">
                <a:moveTo>
                  <a:pt x="268224" y="117348"/>
                </a:moveTo>
                <a:close/>
              </a:path>
              <a:path w="295275" h="446405">
                <a:moveTo>
                  <a:pt x="282321" y="0"/>
                </a:moveTo>
                <a:lnTo>
                  <a:pt x="281939" y="20066"/>
                </a:lnTo>
                <a:lnTo>
                  <a:pt x="281896" y="20447"/>
                </a:lnTo>
                <a:lnTo>
                  <a:pt x="280797" y="39751"/>
                </a:lnTo>
                <a:lnTo>
                  <a:pt x="280673" y="40640"/>
                </a:lnTo>
                <a:lnTo>
                  <a:pt x="278638" y="59436"/>
                </a:lnTo>
                <a:lnTo>
                  <a:pt x="275971" y="78994"/>
                </a:lnTo>
                <a:lnTo>
                  <a:pt x="272414" y="98298"/>
                </a:lnTo>
                <a:lnTo>
                  <a:pt x="272541" y="98044"/>
                </a:lnTo>
                <a:lnTo>
                  <a:pt x="285466" y="98044"/>
                </a:lnTo>
                <a:lnTo>
                  <a:pt x="288543" y="80899"/>
                </a:lnTo>
                <a:lnTo>
                  <a:pt x="291338" y="60833"/>
                </a:lnTo>
                <a:lnTo>
                  <a:pt x="293370" y="40640"/>
                </a:lnTo>
                <a:lnTo>
                  <a:pt x="294639" y="20447"/>
                </a:lnTo>
                <a:lnTo>
                  <a:pt x="295021" y="254"/>
                </a:lnTo>
                <a:lnTo>
                  <a:pt x="282321" y="0"/>
                </a:lnTo>
                <a:close/>
              </a:path>
              <a:path w="295275" h="446405">
                <a:moveTo>
                  <a:pt x="275971" y="78740"/>
                </a:moveTo>
                <a:lnTo>
                  <a:pt x="275924" y="78994"/>
                </a:lnTo>
                <a:lnTo>
                  <a:pt x="275971" y="78740"/>
                </a:lnTo>
                <a:close/>
              </a:path>
              <a:path w="295275" h="446405">
                <a:moveTo>
                  <a:pt x="278638" y="59182"/>
                </a:moveTo>
                <a:lnTo>
                  <a:pt x="278603" y="59436"/>
                </a:lnTo>
                <a:lnTo>
                  <a:pt x="278638" y="59182"/>
                </a:lnTo>
                <a:close/>
              </a:path>
              <a:path w="295275" h="446405">
                <a:moveTo>
                  <a:pt x="280797" y="39497"/>
                </a:moveTo>
                <a:lnTo>
                  <a:pt x="280769" y="39751"/>
                </a:lnTo>
                <a:lnTo>
                  <a:pt x="280797" y="39497"/>
                </a:lnTo>
                <a:close/>
              </a:path>
              <a:path w="295275" h="446405">
                <a:moveTo>
                  <a:pt x="281939" y="19685"/>
                </a:moveTo>
                <a:lnTo>
                  <a:pt x="281918" y="20066"/>
                </a:lnTo>
                <a:lnTo>
                  <a:pt x="281939" y="19685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93208" y="1340992"/>
            <a:ext cx="294005" cy="436245"/>
          </a:xfrm>
          <a:custGeom>
            <a:avLst/>
            <a:gdLst/>
            <a:ahLst/>
            <a:cxnLst/>
            <a:rect l="l" t="t" r="r" b="b"/>
            <a:pathLst>
              <a:path w="294004" h="436244">
                <a:moveTo>
                  <a:pt x="65150" y="362204"/>
                </a:moveTo>
                <a:lnTo>
                  <a:pt x="0" y="417068"/>
                </a:lnTo>
                <a:lnTo>
                  <a:pt x="83057" y="436245"/>
                </a:lnTo>
                <a:lnTo>
                  <a:pt x="76269" y="408178"/>
                </a:lnTo>
                <a:lnTo>
                  <a:pt x="63626" y="408178"/>
                </a:lnTo>
                <a:lnTo>
                  <a:pt x="59816" y="396113"/>
                </a:lnTo>
                <a:lnTo>
                  <a:pt x="72388" y="392129"/>
                </a:lnTo>
                <a:lnTo>
                  <a:pt x="65150" y="362204"/>
                </a:lnTo>
                <a:close/>
              </a:path>
              <a:path w="294004" h="436244">
                <a:moveTo>
                  <a:pt x="72388" y="392129"/>
                </a:moveTo>
                <a:lnTo>
                  <a:pt x="59816" y="396113"/>
                </a:lnTo>
                <a:lnTo>
                  <a:pt x="63626" y="408178"/>
                </a:lnTo>
                <a:lnTo>
                  <a:pt x="75380" y="404500"/>
                </a:lnTo>
                <a:lnTo>
                  <a:pt x="72388" y="392129"/>
                </a:lnTo>
                <a:close/>
              </a:path>
              <a:path w="294004" h="436244">
                <a:moveTo>
                  <a:pt x="75380" y="404500"/>
                </a:moveTo>
                <a:lnTo>
                  <a:pt x="63626" y="408178"/>
                </a:lnTo>
                <a:lnTo>
                  <a:pt x="76269" y="408178"/>
                </a:lnTo>
                <a:lnTo>
                  <a:pt x="75380" y="404500"/>
                </a:lnTo>
                <a:close/>
              </a:path>
              <a:path w="294004" h="436244">
                <a:moveTo>
                  <a:pt x="77636" y="390465"/>
                </a:moveTo>
                <a:lnTo>
                  <a:pt x="72388" y="392129"/>
                </a:lnTo>
                <a:lnTo>
                  <a:pt x="75380" y="404500"/>
                </a:lnTo>
                <a:lnTo>
                  <a:pt x="82295" y="402336"/>
                </a:lnTo>
                <a:lnTo>
                  <a:pt x="96012" y="394843"/>
                </a:lnTo>
                <a:lnTo>
                  <a:pt x="102190" y="390906"/>
                </a:lnTo>
                <a:lnTo>
                  <a:pt x="76834" y="390906"/>
                </a:lnTo>
                <a:lnTo>
                  <a:pt x="77636" y="390465"/>
                </a:lnTo>
                <a:close/>
              </a:path>
              <a:path w="294004" h="436244">
                <a:moveTo>
                  <a:pt x="77850" y="390398"/>
                </a:moveTo>
                <a:lnTo>
                  <a:pt x="77636" y="390465"/>
                </a:lnTo>
                <a:lnTo>
                  <a:pt x="76834" y="390906"/>
                </a:lnTo>
                <a:lnTo>
                  <a:pt x="77850" y="390398"/>
                </a:lnTo>
                <a:close/>
              </a:path>
              <a:path w="294004" h="436244">
                <a:moveTo>
                  <a:pt x="102987" y="390398"/>
                </a:moveTo>
                <a:lnTo>
                  <a:pt x="77850" y="390398"/>
                </a:lnTo>
                <a:lnTo>
                  <a:pt x="76834" y="390906"/>
                </a:lnTo>
                <a:lnTo>
                  <a:pt x="102190" y="390906"/>
                </a:lnTo>
                <a:lnTo>
                  <a:pt x="102987" y="390398"/>
                </a:lnTo>
                <a:close/>
              </a:path>
              <a:path w="294004" h="436244">
                <a:moveTo>
                  <a:pt x="101980" y="375920"/>
                </a:moveTo>
                <a:lnTo>
                  <a:pt x="89407" y="384048"/>
                </a:lnTo>
                <a:lnTo>
                  <a:pt x="77636" y="390465"/>
                </a:lnTo>
                <a:lnTo>
                  <a:pt x="77850" y="390398"/>
                </a:lnTo>
                <a:lnTo>
                  <a:pt x="102987" y="390398"/>
                </a:lnTo>
                <a:lnTo>
                  <a:pt x="108965" y="386588"/>
                </a:lnTo>
                <a:lnTo>
                  <a:pt x="121919" y="377317"/>
                </a:lnTo>
                <a:lnTo>
                  <a:pt x="123320" y="376174"/>
                </a:lnTo>
                <a:lnTo>
                  <a:pt x="101726" y="376174"/>
                </a:lnTo>
                <a:lnTo>
                  <a:pt x="101980" y="375920"/>
                </a:lnTo>
                <a:close/>
              </a:path>
              <a:path w="294004" h="436244">
                <a:moveTo>
                  <a:pt x="89788" y="383794"/>
                </a:moveTo>
                <a:lnTo>
                  <a:pt x="89326" y="384048"/>
                </a:lnTo>
                <a:lnTo>
                  <a:pt x="89788" y="383794"/>
                </a:lnTo>
                <a:close/>
              </a:path>
              <a:path w="294004" h="436244">
                <a:moveTo>
                  <a:pt x="134365" y="367157"/>
                </a:moveTo>
                <a:lnTo>
                  <a:pt x="114300" y="367157"/>
                </a:lnTo>
                <a:lnTo>
                  <a:pt x="101726" y="376174"/>
                </a:lnTo>
                <a:lnTo>
                  <a:pt x="123320" y="376174"/>
                </a:lnTo>
                <a:lnTo>
                  <a:pt x="134365" y="367157"/>
                </a:lnTo>
                <a:close/>
              </a:path>
              <a:path w="294004" h="436244">
                <a:moveTo>
                  <a:pt x="166877" y="335661"/>
                </a:moveTo>
                <a:lnTo>
                  <a:pt x="149605" y="335661"/>
                </a:lnTo>
                <a:lnTo>
                  <a:pt x="137794" y="347218"/>
                </a:lnTo>
                <a:lnTo>
                  <a:pt x="126111" y="357632"/>
                </a:lnTo>
                <a:lnTo>
                  <a:pt x="114045" y="367284"/>
                </a:lnTo>
                <a:lnTo>
                  <a:pt x="114300" y="367157"/>
                </a:lnTo>
                <a:lnTo>
                  <a:pt x="134365" y="367157"/>
                </a:lnTo>
                <a:lnTo>
                  <a:pt x="146684" y="356362"/>
                </a:lnTo>
                <a:lnTo>
                  <a:pt x="158622" y="344551"/>
                </a:lnTo>
                <a:lnTo>
                  <a:pt x="166877" y="335661"/>
                </a:lnTo>
                <a:close/>
              </a:path>
              <a:path w="294004" h="436244">
                <a:moveTo>
                  <a:pt x="126364" y="357378"/>
                </a:moveTo>
                <a:lnTo>
                  <a:pt x="126049" y="357632"/>
                </a:lnTo>
                <a:lnTo>
                  <a:pt x="126364" y="357378"/>
                </a:lnTo>
                <a:close/>
              </a:path>
              <a:path w="294004" h="436244">
                <a:moveTo>
                  <a:pt x="138049" y="346964"/>
                </a:moveTo>
                <a:lnTo>
                  <a:pt x="137764" y="347218"/>
                </a:lnTo>
                <a:lnTo>
                  <a:pt x="138049" y="346964"/>
                </a:lnTo>
                <a:close/>
              </a:path>
              <a:path w="294004" h="436244">
                <a:moveTo>
                  <a:pt x="177461" y="323596"/>
                </a:moveTo>
                <a:lnTo>
                  <a:pt x="160781" y="323596"/>
                </a:lnTo>
                <a:lnTo>
                  <a:pt x="149351" y="335788"/>
                </a:lnTo>
                <a:lnTo>
                  <a:pt x="149605" y="335661"/>
                </a:lnTo>
                <a:lnTo>
                  <a:pt x="166877" y="335661"/>
                </a:lnTo>
                <a:lnTo>
                  <a:pt x="170179" y="332105"/>
                </a:lnTo>
                <a:lnTo>
                  <a:pt x="177461" y="323596"/>
                </a:lnTo>
                <a:close/>
              </a:path>
              <a:path w="294004" h="436244">
                <a:moveTo>
                  <a:pt x="187763" y="310769"/>
                </a:moveTo>
                <a:lnTo>
                  <a:pt x="171703" y="310769"/>
                </a:lnTo>
                <a:lnTo>
                  <a:pt x="160654" y="323723"/>
                </a:lnTo>
                <a:lnTo>
                  <a:pt x="177461" y="323596"/>
                </a:lnTo>
                <a:lnTo>
                  <a:pt x="181482" y="318897"/>
                </a:lnTo>
                <a:lnTo>
                  <a:pt x="187763" y="310769"/>
                </a:lnTo>
                <a:close/>
              </a:path>
              <a:path w="294004" h="436244">
                <a:moveTo>
                  <a:pt x="242632" y="220726"/>
                </a:moveTo>
                <a:lnTo>
                  <a:pt x="228600" y="220726"/>
                </a:lnTo>
                <a:lnTo>
                  <a:pt x="211200" y="253365"/>
                </a:lnTo>
                <a:lnTo>
                  <a:pt x="201929" y="268605"/>
                </a:lnTo>
                <a:lnTo>
                  <a:pt x="192150" y="283337"/>
                </a:lnTo>
                <a:lnTo>
                  <a:pt x="181990" y="297434"/>
                </a:lnTo>
                <a:lnTo>
                  <a:pt x="171450" y="310896"/>
                </a:lnTo>
                <a:lnTo>
                  <a:pt x="171703" y="310769"/>
                </a:lnTo>
                <a:lnTo>
                  <a:pt x="187763" y="310769"/>
                </a:lnTo>
                <a:lnTo>
                  <a:pt x="212725" y="275336"/>
                </a:lnTo>
                <a:lnTo>
                  <a:pt x="239902" y="226568"/>
                </a:lnTo>
                <a:lnTo>
                  <a:pt x="242632" y="220726"/>
                </a:lnTo>
                <a:close/>
              </a:path>
              <a:path w="294004" h="436244">
                <a:moveTo>
                  <a:pt x="182117" y="297180"/>
                </a:moveTo>
                <a:lnTo>
                  <a:pt x="181920" y="297434"/>
                </a:lnTo>
                <a:lnTo>
                  <a:pt x="182117" y="297180"/>
                </a:lnTo>
                <a:close/>
              </a:path>
              <a:path w="294004" h="436244">
                <a:moveTo>
                  <a:pt x="192277" y="283083"/>
                </a:moveTo>
                <a:lnTo>
                  <a:pt x="192095" y="283337"/>
                </a:lnTo>
                <a:lnTo>
                  <a:pt x="192277" y="283083"/>
                </a:lnTo>
                <a:close/>
              </a:path>
              <a:path w="294004" h="436244">
                <a:moveTo>
                  <a:pt x="202056" y="268351"/>
                </a:moveTo>
                <a:lnTo>
                  <a:pt x="201889" y="268605"/>
                </a:lnTo>
                <a:lnTo>
                  <a:pt x="202056" y="268351"/>
                </a:lnTo>
                <a:close/>
              </a:path>
              <a:path w="294004" h="436244">
                <a:moveTo>
                  <a:pt x="211327" y="253111"/>
                </a:moveTo>
                <a:lnTo>
                  <a:pt x="211173" y="253365"/>
                </a:lnTo>
                <a:lnTo>
                  <a:pt x="211327" y="253111"/>
                </a:lnTo>
                <a:close/>
              </a:path>
              <a:path w="294004" h="436244">
                <a:moveTo>
                  <a:pt x="250203" y="203962"/>
                </a:moveTo>
                <a:lnTo>
                  <a:pt x="236474" y="203962"/>
                </a:lnTo>
                <a:lnTo>
                  <a:pt x="228535" y="220846"/>
                </a:lnTo>
                <a:lnTo>
                  <a:pt x="242632" y="220726"/>
                </a:lnTo>
                <a:lnTo>
                  <a:pt x="248030" y="209169"/>
                </a:lnTo>
                <a:lnTo>
                  <a:pt x="250203" y="203962"/>
                </a:lnTo>
                <a:close/>
              </a:path>
              <a:path w="294004" h="436244">
                <a:moveTo>
                  <a:pt x="257279" y="186690"/>
                </a:moveTo>
                <a:lnTo>
                  <a:pt x="243712" y="186690"/>
                </a:lnTo>
                <a:lnTo>
                  <a:pt x="236346" y="204216"/>
                </a:lnTo>
                <a:lnTo>
                  <a:pt x="236474" y="203962"/>
                </a:lnTo>
                <a:lnTo>
                  <a:pt x="250203" y="203962"/>
                </a:lnTo>
                <a:lnTo>
                  <a:pt x="255396" y="191516"/>
                </a:lnTo>
                <a:lnTo>
                  <a:pt x="257279" y="186690"/>
                </a:lnTo>
                <a:close/>
              </a:path>
              <a:path w="294004" h="436244">
                <a:moveTo>
                  <a:pt x="279962" y="114427"/>
                </a:moveTo>
                <a:lnTo>
                  <a:pt x="266953" y="114427"/>
                </a:lnTo>
                <a:lnTo>
                  <a:pt x="262000" y="133223"/>
                </a:lnTo>
                <a:lnTo>
                  <a:pt x="256539" y="151511"/>
                </a:lnTo>
                <a:lnTo>
                  <a:pt x="250443" y="169291"/>
                </a:lnTo>
                <a:lnTo>
                  <a:pt x="243586" y="186944"/>
                </a:lnTo>
                <a:lnTo>
                  <a:pt x="243712" y="186690"/>
                </a:lnTo>
                <a:lnTo>
                  <a:pt x="257279" y="186690"/>
                </a:lnTo>
                <a:lnTo>
                  <a:pt x="262381" y="173609"/>
                </a:lnTo>
                <a:lnTo>
                  <a:pt x="268604" y="155194"/>
                </a:lnTo>
                <a:lnTo>
                  <a:pt x="274192" y="136525"/>
                </a:lnTo>
                <a:lnTo>
                  <a:pt x="279272" y="117602"/>
                </a:lnTo>
                <a:lnTo>
                  <a:pt x="279962" y="114427"/>
                </a:lnTo>
                <a:close/>
              </a:path>
              <a:path w="294004" h="436244">
                <a:moveTo>
                  <a:pt x="250443" y="169164"/>
                </a:moveTo>
                <a:close/>
              </a:path>
              <a:path w="294004" h="436244">
                <a:moveTo>
                  <a:pt x="256539" y="151257"/>
                </a:moveTo>
                <a:lnTo>
                  <a:pt x="256454" y="151511"/>
                </a:lnTo>
                <a:lnTo>
                  <a:pt x="256539" y="151257"/>
                </a:lnTo>
                <a:close/>
              </a:path>
              <a:path w="294004" h="436244">
                <a:moveTo>
                  <a:pt x="262000" y="132969"/>
                </a:moveTo>
                <a:lnTo>
                  <a:pt x="261926" y="133223"/>
                </a:lnTo>
                <a:lnTo>
                  <a:pt x="262000" y="132969"/>
                </a:lnTo>
                <a:close/>
              </a:path>
              <a:path w="294004" h="436244">
                <a:moveTo>
                  <a:pt x="292054" y="38481"/>
                </a:moveTo>
                <a:lnTo>
                  <a:pt x="279400" y="38481"/>
                </a:lnTo>
                <a:lnTo>
                  <a:pt x="277240" y="57912"/>
                </a:lnTo>
                <a:lnTo>
                  <a:pt x="274574" y="77089"/>
                </a:lnTo>
                <a:lnTo>
                  <a:pt x="271017" y="95885"/>
                </a:lnTo>
                <a:lnTo>
                  <a:pt x="266826" y="114681"/>
                </a:lnTo>
                <a:lnTo>
                  <a:pt x="266953" y="114427"/>
                </a:lnTo>
                <a:lnTo>
                  <a:pt x="279962" y="114427"/>
                </a:lnTo>
                <a:lnTo>
                  <a:pt x="283463" y="98298"/>
                </a:lnTo>
                <a:lnTo>
                  <a:pt x="287019" y="78994"/>
                </a:lnTo>
                <a:lnTo>
                  <a:pt x="289813" y="59436"/>
                </a:lnTo>
                <a:lnTo>
                  <a:pt x="291972" y="39751"/>
                </a:lnTo>
                <a:lnTo>
                  <a:pt x="292054" y="38481"/>
                </a:lnTo>
                <a:close/>
              </a:path>
              <a:path w="294004" h="436244">
                <a:moveTo>
                  <a:pt x="271017" y="95758"/>
                </a:moveTo>
                <a:close/>
              </a:path>
              <a:path w="294004" h="436244">
                <a:moveTo>
                  <a:pt x="274574" y="76835"/>
                </a:moveTo>
                <a:lnTo>
                  <a:pt x="274526" y="77089"/>
                </a:lnTo>
                <a:lnTo>
                  <a:pt x="274574" y="76835"/>
                </a:lnTo>
                <a:close/>
              </a:path>
              <a:path w="294004" h="436244">
                <a:moveTo>
                  <a:pt x="277240" y="57658"/>
                </a:moveTo>
                <a:lnTo>
                  <a:pt x="277206" y="57912"/>
                </a:lnTo>
                <a:lnTo>
                  <a:pt x="277240" y="57658"/>
                </a:lnTo>
                <a:close/>
              </a:path>
              <a:path w="294004" h="436244">
                <a:moveTo>
                  <a:pt x="280924" y="0"/>
                </a:moveTo>
                <a:lnTo>
                  <a:pt x="280542" y="19558"/>
                </a:lnTo>
                <a:lnTo>
                  <a:pt x="280501" y="19939"/>
                </a:lnTo>
                <a:lnTo>
                  <a:pt x="279272" y="38735"/>
                </a:lnTo>
                <a:lnTo>
                  <a:pt x="279400" y="38481"/>
                </a:lnTo>
                <a:lnTo>
                  <a:pt x="292054" y="38481"/>
                </a:lnTo>
                <a:lnTo>
                  <a:pt x="293242" y="19939"/>
                </a:lnTo>
                <a:lnTo>
                  <a:pt x="293624" y="254"/>
                </a:lnTo>
                <a:lnTo>
                  <a:pt x="280924" y="0"/>
                </a:lnTo>
                <a:close/>
              </a:path>
              <a:path w="294004" h="436244">
                <a:moveTo>
                  <a:pt x="280542" y="19304"/>
                </a:moveTo>
                <a:lnTo>
                  <a:pt x="280526" y="19558"/>
                </a:lnTo>
                <a:lnTo>
                  <a:pt x="280542" y="19304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86855" y="1340992"/>
            <a:ext cx="297815" cy="417195"/>
          </a:xfrm>
          <a:custGeom>
            <a:avLst/>
            <a:gdLst/>
            <a:ahLst/>
            <a:cxnLst/>
            <a:rect l="l" t="t" r="r" b="b"/>
            <a:pathLst>
              <a:path w="297814" h="417194">
                <a:moveTo>
                  <a:pt x="66040" y="342773"/>
                </a:moveTo>
                <a:lnTo>
                  <a:pt x="0" y="396621"/>
                </a:lnTo>
                <a:lnTo>
                  <a:pt x="82677" y="417195"/>
                </a:lnTo>
                <a:lnTo>
                  <a:pt x="76345" y="388874"/>
                </a:lnTo>
                <a:lnTo>
                  <a:pt x="63754" y="388874"/>
                </a:lnTo>
                <a:lnTo>
                  <a:pt x="60071" y="376682"/>
                </a:lnTo>
                <a:lnTo>
                  <a:pt x="72768" y="372872"/>
                </a:lnTo>
                <a:lnTo>
                  <a:pt x="66040" y="342773"/>
                </a:lnTo>
                <a:close/>
              </a:path>
              <a:path w="297814" h="417194">
                <a:moveTo>
                  <a:pt x="72768" y="372872"/>
                </a:moveTo>
                <a:lnTo>
                  <a:pt x="60071" y="376682"/>
                </a:lnTo>
                <a:lnTo>
                  <a:pt x="63754" y="388874"/>
                </a:lnTo>
                <a:lnTo>
                  <a:pt x="75541" y="385276"/>
                </a:lnTo>
                <a:lnTo>
                  <a:pt x="72768" y="372872"/>
                </a:lnTo>
                <a:close/>
              </a:path>
              <a:path w="297814" h="417194">
                <a:moveTo>
                  <a:pt x="75541" y="385276"/>
                </a:moveTo>
                <a:lnTo>
                  <a:pt x="63754" y="388874"/>
                </a:lnTo>
                <a:lnTo>
                  <a:pt x="76345" y="388874"/>
                </a:lnTo>
                <a:lnTo>
                  <a:pt x="75541" y="385276"/>
                </a:lnTo>
                <a:close/>
              </a:path>
              <a:path w="297814" h="417194">
                <a:moveTo>
                  <a:pt x="78451" y="371167"/>
                </a:moveTo>
                <a:lnTo>
                  <a:pt x="72768" y="372872"/>
                </a:lnTo>
                <a:lnTo>
                  <a:pt x="75541" y="385276"/>
                </a:lnTo>
                <a:lnTo>
                  <a:pt x="83312" y="382905"/>
                </a:lnTo>
                <a:lnTo>
                  <a:pt x="97155" y="375793"/>
                </a:lnTo>
                <a:lnTo>
                  <a:pt x="104611" y="371348"/>
                </a:lnTo>
                <a:lnTo>
                  <a:pt x="78105" y="371348"/>
                </a:lnTo>
                <a:lnTo>
                  <a:pt x="78451" y="371167"/>
                </a:lnTo>
                <a:close/>
              </a:path>
              <a:path w="297814" h="417194">
                <a:moveTo>
                  <a:pt x="79121" y="370967"/>
                </a:moveTo>
                <a:lnTo>
                  <a:pt x="78451" y="371167"/>
                </a:lnTo>
                <a:lnTo>
                  <a:pt x="78105" y="371348"/>
                </a:lnTo>
                <a:lnTo>
                  <a:pt x="79121" y="370967"/>
                </a:lnTo>
                <a:close/>
              </a:path>
              <a:path w="297814" h="417194">
                <a:moveTo>
                  <a:pt x="105250" y="370967"/>
                </a:moveTo>
                <a:lnTo>
                  <a:pt x="79121" y="370967"/>
                </a:lnTo>
                <a:lnTo>
                  <a:pt x="78105" y="371348"/>
                </a:lnTo>
                <a:lnTo>
                  <a:pt x="104611" y="371348"/>
                </a:lnTo>
                <a:lnTo>
                  <a:pt x="105250" y="370967"/>
                </a:lnTo>
                <a:close/>
              </a:path>
              <a:path w="297814" h="417194">
                <a:moveTo>
                  <a:pt x="91059" y="364617"/>
                </a:moveTo>
                <a:lnTo>
                  <a:pt x="78451" y="371167"/>
                </a:lnTo>
                <a:lnTo>
                  <a:pt x="79121" y="370967"/>
                </a:lnTo>
                <a:lnTo>
                  <a:pt x="105250" y="370967"/>
                </a:lnTo>
                <a:lnTo>
                  <a:pt x="110363" y="367919"/>
                </a:lnTo>
                <a:lnTo>
                  <a:pt x="114868" y="364871"/>
                </a:lnTo>
                <a:lnTo>
                  <a:pt x="90805" y="364871"/>
                </a:lnTo>
                <a:lnTo>
                  <a:pt x="91059" y="364617"/>
                </a:lnTo>
                <a:close/>
              </a:path>
              <a:path w="297814" h="417194">
                <a:moveTo>
                  <a:pt x="126026" y="357124"/>
                </a:moveTo>
                <a:lnTo>
                  <a:pt x="103759" y="357124"/>
                </a:lnTo>
                <a:lnTo>
                  <a:pt x="90805" y="364871"/>
                </a:lnTo>
                <a:lnTo>
                  <a:pt x="114868" y="364871"/>
                </a:lnTo>
                <a:lnTo>
                  <a:pt x="123317" y="359156"/>
                </a:lnTo>
                <a:lnTo>
                  <a:pt x="126026" y="357124"/>
                </a:lnTo>
                <a:close/>
              </a:path>
              <a:path w="297814" h="417194">
                <a:moveTo>
                  <a:pt x="137079" y="348742"/>
                </a:moveTo>
                <a:lnTo>
                  <a:pt x="116078" y="348742"/>
                </a:lnTo>
                <a:lnTo>
                  <a:pt x="103378" y="357251"/>
                </a:lnTo>
                <a:lnTo>
                  <a:pt x="103759" y="357124"/>
                </a:lnTo>
                <a:lnTo>
                  <a:pt x="126026" y="357124"/>
                </a:lnTo>
                <a:lnTo>
                  <a:pt x="136017" y="349631"/>
                </a:lnTo>
                <a:lnTo>
                  <a:pt x="137079" y="348742"/>
                </a:lnTo>
                <a:close/>
              </a:path>
              <a:path w="297814" h="417194">
                <a:moveTo>
                  <a:pt x="148007" y="339598"/>
                </a:moveTo>
                <a:lnTo>
                  <a:pt x="128270" y="339598"/>
                </a:lnTo>
                <a:lnTo>
                  <a:pt x="115824" y="348869"/>
                </a:lnTo>
                <a:lnTo>
                  <a:pt x="116078" y="348742"/>
                </a:lnTo>
                <a:lnTo>
                  <a:pt x="137079" y="348742"/>
                </a:lnTo>
                <a:lnTo>
                  <a:pt x="148007" y="339598"/>
                </a:lnTo>
                <a:close/>
              </a:path>
              <a:path w="297814" h="417194">
                <a:moveTo>
                  <a:pt x="169574" y="318897"/>
                </a:moveTo>
                <a:lnTo>
                  <a:pt x="151765" y="318897"/>
                </a:lnTo>
                <a:lnTo>
                  <a:pt x="139954" y="329819"/>
                </a:lnTo>
                <a:lnTo>
                  <a:pt x="128016" y="339725"/>
                </a:lnTo>
                <a:lnTo>
                  <a:pt x="128270" y="339598"/>
                </a:lnTo>
                <a:lnTo>
                  <a:pt x="148007" y="339598"/>
                </a:lnTo>
                <a:lnTo>
                  <a:pt x="148463" y="339217"/>
                </a:lnTo>
                <a:lnTo>
                  <a:pt x="160528" y="328041"/>
                </a:lnTo>
                <a:lnTo>
                  <a:pt x="169574" y="318897"/>
                </a:lnTo>
                <a:close/>
              </a:path>
              <a:path w="297814" h="417194">
                <a:moveTo>
                  <a:pt x="140208" y="329565"/>
                </a:moveTo>
                <a:lnTo>
                  <a:pt x="139903" y="329819"/>
                </a:lnTo>
                <a:lnTo>
                  <a:pt x="140208" y="329565"/>
                </a:lnTo>
                <a:close/>
              </a:path>
              <a:path w="297814" h="417194">
                <a:moveTo>
                  <a:pt x="180305" y="307340"/>
                </a:moveTo>
                <a:lnTo>
                  <a:pt x="163195" y="307340"/>
                </a:lnTo>
                <a:lnTo>
                  <a:pt x="151748" y="318911"/>
                </a:lnTo>
                <a:lnTo>
                  <a:pt x="169574" y="318897"/>
                </a:lnTo>
                <a:lnTo>
                  <a:pt x="172339" y="316103"/>
                </a:lnTo>
                <a:lnTo>
                  <a:pt x="180305" y="307340"/>
                </a:lnTo>
                <a:close/>
              </a:path>
              <a:path w="297814" h="417194">
                <a:moveTo>
                  <a:pt x="200910" y="282321"/>
                </a:moveTo>
                <a:lnTo>
                  <a:pt x="184912" y="282321"/>
                </a:lnTo>
                <a:lnTo>
                  <a:pt x="174117" y="295402"/>
                </a:lnTo>
                <a:lnTo>
                  <a:pt x="163068" y="307467"/>
                </a:lnTo>
                <a:lnTo>
                  <a:pt x="180305" y="307340"/>
                </a:lnTo>
                <a:lnTo>
                  <a:pt x="183769" y="303530"/>
                </a:lnTo>
                <a:lnTo>
                  <a:pt x="194818" y="290322"/>
                </a:lnTo>
                <a:lnTo>
                  <a:pt x="200910" y="282321"/>
                </a:lnTo>
                <a:close/>
              </a:path>
              <a:path w="297814" h="417194">
                <a:moveTo>
                  <a:pt x="174244" y="295148"/>
                </a:moveTo>
                <a:lnTo>
                  <a:pt x="174013" y="295402"/>
                </a:lnTo>
                <a:lnTo>
                  <a:pt x="174244" y="295148"/>
                </a:lnTo>
                <a:close/>
              </a:path>
              <a:path w="297814" h="417194">
                <a:moveTo>
                  <a:pt x="253873" y="193675"/>
                </a:moveTo>
                <a:lnTo>
                  <a:pt x="239903" y="193675"/>
                </a:lnTo>
                <a:lnTo>
                  <a:pt x="231902" y="209931"/>
                </a:lnTo>
                <a:lnTo>
                  <a:pt x="214376" y="240665"/>
                </a:lnTo>
                <a:lnTo>
                  <a:pt x="204978" y="255143"/>
                </a:lnTo>
                <a:lnTo>
                  <a:pt x="195072" y="269113"/>
                </a:lnTo>
                <a:lnTo>
                  <a:pt x="184785" y="282448"/>
                </a:lnTo>
                <a:lnTo>
                  <a:pt x="200910" y="282321"/>
                </a:lnTo>
                <a:lnTo>
                  <a:pt x="225298" y="247015"/>
                </a:lnTo>
                <a:lnTo>
                  <a:pt x="251333" y="199262"/>
                </a:lnTo>
                <a:lnTo>
                  <a:pt x="253873" y="193675"/>
                </a:lnTo>
                <a:close/>
              </a:path>
              <a:path w="297814" h="417194">
                <a:moveTo>
                  <a:pt x="195199" y="268859"/>
                </a:moveTo>
                <a:lnTo>
                  <a:pt x="195004" y="269113"/>
                </a:lnTo>
                <a:lnTo>
                  <a:pt x="195199" y="268859"/>
                </a:lnTo>
                <a:close/>
              </a:path>
              <a:path w="297814" h="417194">
                <a:moveTo>
                  <a:pt x="205105" y="254889"/>
                </a:moveTo>
                <a:lnTo>
                  <a:pt x="204925" y="255143"/>
                </a:lnTo>
                <a:lnTo>
                  <a:pt x="205105" y="254889"/>
                </a:lnTo>
                <a:close/>
              </a:path>
              <a:path w="297814" h="417194">
                <a:moveTo>
                  <a:pt x="214503" y="240284"/>
                </a:moveTo>
                <a:lnTo>
                  <a:pt x="214258" y="240665"/>
                </a:lnTo>
                <a:lnTo>
                  <a:pt x="214503" y="240284"/>
                </a:lnTo>
                <a:close/>
              </a:path>
              <a:path w="297814" h="417194">
                <a:moveTo>
                  <a:pt x="232029" y="209550"/>
                </a:moveTo>
                <a:lnTo>
                  <a:pt x="231812" y="209931"/>
                </a:lnTo>
                <a:lnTo>
                  <a:pt x="232029" y="209550"/>
                </a:lnTo>
                <a:close/>
              </a:path>
              <a:path w="297814" h="417194">
                <a:moveTo>
                  <a:pt x="261020" y="177292"/>
                </a:moveTo>
                <a:lnTo>
                  <a:pt x="247269" y="177292"/>
                </a:lnTo>
                <a:lnTo>
                  <a:pt x="239776" y="193929"/>
                </a:lnTo>
                <a:lnTo>
                  <a:pt x="239903" y="193675"/>
                </a:lnTo>
                <a:lnTo>
                  <a:pt x="253873" y="193675"/>
                </a:lnTo>
                <a:lnTo>
                  <a:pt x="258953" y="182499"/>
                </a:lnTo>
                <a:lnTo>
                  <a:pt x="261020" y="177292"/>
                </a:lnTo>
                <a:close/>
              </a:path>
              <a:path w="297814" h="417194">
                <a:moveTo>
                  <a:pt x="279040" y="126237"/>
                </a:moveTo>
                <a:lnTo>
                  <a:pt x="265938" y="126237"/>
                </a:lnTo>
                <a:lnTo>
                  <a:pt x="260223" y="143764"/>
                </a:lnTo>
                <a:lnTo>
                  <a:pt x="254000" y="160782"/>
                </a:lnTo>
                <a:lnTo>
                  <a:pt x="247142" y="177546"/>
                </a:lnTo>
                <a:lnTo>
                  <a:pt x="247269" y="177292"/>
                </a:lnTo>
                <a:lnTo>
                  <a:pt x="261020" y="177292"/>
                </a:lnTo>
                <a:lnTo>
                  <a:pt x="265811" y="165227"/>
                </a:lnTo>
                <a:lnTo>
                  <a:pt x="272288" y="147828"/>
                </a:lnTo>
                <a:lnTo>
                  <a:pt x="278003" y="129921"/>
                </a:lnTo>
                <a:lnTo>
                  <a:pt x="279040" y="126237"/>
                </a:lnTo>
                <a:close/>
              </a:path>
              <a:path w="297814" h="417194">
                <a:moveTo>
                  <a:pt x="254000" y="160655"/>
                </a:moveTo>
                <a:close/>
              </a:path>
              <a:path w="297814" h="417194">
                <a:moveTo>
                  <a:pt x="260223" y="143637"/>
                </a:moveTo>
                <a:lnTo>
                  <a:pt x="260176" y="143764"/>
                </a:lnTo>
                <a:lnTo>
                  <a:pt x="260223" y="143637"/>
                </a:lnTo>
                <a:close/>
              </a:path>
              <a:path w="297814" h="417194">
                <a:moveTo>
                  <a:pt x="291317" y="72898"/>
                </a:moveTo>
                <a:lnTo>
                  <a:pt x="278511" y="72898"/>
                </a:lnTo>
                <a:lnTo>
                  <a:pt x="274955" y="91059"/>
                </a:lnTo>
                <a:lnTo>
                  <a:pt x="270764" y="108839"/>
                </a:lnTo>
                <a:lnTo>
                  <a:pt x="265811" y="126492"/>
                </a:lnTo>
                <a:lnTo>
                  <a:pt x="265938" y="126237"/>
                </a:lnTo>
                <a:lnTo>
                  <a:pt x="279040" y="126237"/>
                </a:lnTo>
                <a:lnTo>
                  <a:pt x="283083" y="111887"/>
                </a:lnTo>
                <a:lnTo>
                  <a:pt x="287401" y="93726"/>
                </a:lnTo>
                <a:lnTo>
                  <a:pt x="290957" y="75184"/>
                </a:lnTo>
                <a:lnTo>
                  <a:pt x="291317" y="72898"/>
                </a:lnTo>
                <a:close/>
              </a:path>
              <a:path w="297814" h="417194">
                <a:moveTo>
                  <a:pt x="270764" y="108585"/>
                </a:moveTo>
                <a:lnTo>
                  <a:pt x="270693" y="108839"/>
                </a:lnTo>
                <a:lnTo>
                  <a:pt x="270764" y="108585"/>
                </a:lnTo>
                <a:close/>
              </a:path>
              <a:path w="297814" h="417194">
                <a:moveTo>
                  <a:pt x="274955" y="90805"/>
                </a:moveTo>
                <a:lnTo>
                  <a:pt x="274895" y="91059"/>
                </a:lnTo>
                <a:lnTo>
                  <a:pt x="274955" y="90805"/>
                </a:lnTo>
                <a:close/>
              </a:path>
              <a:path w="297814" h="417194">
                <a:moveTo>
                  <a:pt x="284988" y="0"/>
                </a:moveTo>
                <a:lnTo>
                  <a:pt x="284607" y="18542"/>
                </a:lnTo>
                <a:lnTo>
                  <a:pt x="284549" y="19050"/>
                </a:lnTo>
                <a:lnTo>
                  <a:pt x="283210" y="36830"/>
                </a:lnTo>
                <a:lnTo>
                  <a:pt x="281305" y="55118"/>
                </a:lnTo>
                <a:lnTo>
                  <a:pt x="278384" y="73152"/>
                </a:lnTo>
                <a:lnTo>
                  <a:pt x="278511" y="72898"/>
                </a:lnTo>
                <a:lnTo>
                  <a:pt x="291317" y="72898"/>
                </a:lnTo>
                <a:lnTo>
                  <a:pt x="293878" y="56642"/>
                </a:lnTo>
                <a:lnTo>
                  <a:pt x="295910" y="37846"/>
                </a:lnTo>
                <a:lnTo>
                  <a:pt x="297180" y="19050"/>
                </a:lnTo>
                <a:lnTo>
                  <a:pt x="297561" y="254"/>
                </a:lnTo>
                <a:lnTo>
                  <a:pt x="284988" y="0"/>
                </a:lnTo>
                <a:close/>
              </a:path>
              <a:path w="297814" h="417194">
                <a:moveTo>
                  <a:pt x="281305" y="54737"/>
                </a:moveTo>
                <a:lnTo>
                  <a:pt x="281244" y="55118"/>
                </a:lnTo>
                <a:lnTo>
                  <a:pt x="281305" y="54737"/>
                </a:lnTo>
                <a:close/>
              </a:path>
              <a:path w="297814" h="417194">
                <a:moveTo>
                  <a:pt x="283210" y="36576"/>
                </a:moveTo>
                <a:lnTo>
                  <a:pt x="283183" y="36830"/>
                </a:lnTo>
                <a:lnTo>
                  <a:pt x="283210" y="36576"/>
                </a:lnTo>
                <a:close/>
              </a:path>
              <a:path w="297814" h="417194">
                <a:moveTo>
                  <a:pt x="284607" y="18287"/>
                </a:moveTo>
                <a:lnTo>
                  <a:pt x="284587" y="18542"/>
                </a:lnTo>
                <a:lnTo>
                  <a:pt x="284607" y="18287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86600" y="1340992"/>
            <a:ext cx="294005" cy="426720"/>
          </a:xfrm>
          <a:custGeom>
            <a:avLst/>
            <a:gdLst/>
            <a:ahLst/>
            <a:cxnLst/>
            <a:rect l="l" t="t" r="r" b="b"/>
            <a:pathLst>
              <a:path w="294004" h="426719">
                <a:moveTo>
                  <a:pt x="65404" y="352298"/>
                </a:moveTo>
                <a:lnTo>
                  <a:pt x="0" y="406781"/>
                </a:lnTo>
                <a:lnTo>
                  <a:pt x="82930" y="426466"/>
                </a:lnTo>
                <a:lnTo>
                  <a:pt x="76268" y="398272"/>
                </a:lnTo>
                <a:lnTo>
                  <a:pt x="63626" y="398272"/>
                </a:lnTo>
                <a:lnTo>
                  <a:pt x="59944" y="386207"/>
                </a:lnTo>
                <a:lnTo>
                  <a:pt x="72498" y="382316"/>
                </a:lnTo>
                <a:lnTo>
                  <a:pt x="65404" y="352298"/>
                </a:lnTo>
                <a:close/>
              </a:path>
              <a:path w="294004" h="426719">
                <a:moveTo>
                  <a:pt x="72498" y="382316"/>
                </a:moveTo>
                <a:lnTo>
                  <a:pt x="59944" y="386207"/>
                </a:lnTo>
                <a:lnTo>
                  <a:pt x="63626" y="398272"/>
                </a:lnTo>
                <a:lnTo>
                  <a:pt x="75433" y="394738"/>
                </a:lnTo>
                <a:lnTo>
                  <a:pt x="72498" y="382316"/>
                </a:lnTo>
                <a:close/>
              </a:path>
              <a:path w="294004" h="426719">
                <a:moveTo>
                  <a:pt x="75433" y="394738"/>
                </a:moveTo>
                <a:lnTo>
                  <a:pt x="63626" y="398272"/>
                </a:lnTo>
                <a:lnTo>
                  <a:pt x="76268" y="398272"/>
                </a:lnTo>
                <a:lnTo>
                  <a:pt x="75433" y="394738"/>
                </a:lnTo>
                <a:close/>
              </a:path>
              <a:path w="294004" h="426719">
                <a:moveTo>
                  <a:pt x="77505" y="380765"/>
                </a:moveTo>
                <a:lnTo>
                  <a:pt x="72498" y="382316"/>
                </a:lnTo>
                <a:lnTo>
                  <a:pt x="75433" y="394738"/>
                </a:lnTo>
                <a:lnTo>
                  <a:pt x="82296" y="392684"/>
                </a:lnTo>
                <a:lnTo>
                  <a:pt x="96011" y="385318"/>
                </a:lnTo>
                <a:lnTo>
                  <a:pt x="102691" y="381127"/>
                </a:lnTo>
                <a:lnTo>
                  <a:pt x="76834" y="381127"/>
                </a:lnTo>
                <a:lnTo>
                  <a:pt x="77505" y="380765"/>
                </a:lnTo>
                <a:close/>
              </a:path>
              <a:path w="294004" h="426719">
                <a:moveTo>
                  <a:pt x="77977" y="380619"/>
                </a:moveTo>
                <a:lnTo>
                  <a:pt x="77505" y="380765"/>
                </a:lnTo>
                <a:lnTo>
                  <a:pt x="76834" y="381127"/>
                </a:lnTo>
                <a:lnTo>
                  <a:pt x="77977" y="380619"/>
                </a:lnTo>
                <a:close/>
              </a:path>
              <a:path w="294004" h="426719">
                <a:moveTo>
                  <a:pt x="103501" y="380619"/>
                </a:moveTo>
                <a:lnTo>
                  <a:pt x="77977" y="380619"/>
                </a:lnTo>
                <a:lnTo>
                  <a:pt x="76834" y="381127"/>
                </a:lnTo>
                <a:lnTo>
                  <a:pt x="102691" y="381127"/>
                </a:lnTo>
                <a:lnTo>
                  <a:pt x="103501" y="380619"/>
                </a:lnTo>
                <a:close/>
              </a:path>
              <a:path w="294004" h="426719">
                <a:moveTo>
                  <a:pt x="123915" y="366522"/>
                </a:moveTo>
                <a:lnTo>
                  <a:pt x="102107" y="366522"/>
                </a:lnTo>
                <a:lnTo>
                  <a:pt x="89407" y="374396"/>
                </a:lnTo>
                <a:lnTo>
                  <a:pt x="77505" y="380765"/>
                </a:lnTo>
                <a:lnTo>
                  <a:pt x="77977" y="380619"/>
                </a:lnTo>
                <a:lnTo>
                  <a:pt x="103501" y="380619"/>
                </a:lnTo>
                <a:lnTo>
                  <a:pt x="108966" y="377190"/>
                </a:lnTo>
                <a:lnTo>
                  <a:pt x="121793" y="368173"/>
                </a:lnTo>
                <a:lnTo>
                  <a:pt x="123915" y="366522"/>
                </a:lnTo>
                <a:close/>
              </a:path>
              <a:path w="294004" h="426719">
                <a:moveTo>
                  <a:pt x="89789" y="374142"/>
                </a:moveTo>
                <a:lnTo>
                  <a:pt x="89317" y="374396"/>
                </a:lnTo>
                <a:lnTo>
                  <a:pt x="89789" y="374142"/>
                </a:lnTo>
                <a:close/>
              </a:path>
              <a:path w="294004" h="426719">
                <a:moveTo>
                  <a:pt x="134946" y="357886"/>
                </a:moveTo>
                <a:lnTo>
                  <a:pt x="114426" y="357886"/>
                </a:lnTo>
                <a:lnTo>
                  <a:pt x="101853" y="366649"/>
                </a:lnTo>
                <a:lnTo>
                  <a:pt x="102107" y="366522"/>
                </a:lnTo>
                <a:lnTo>
                  <a:pt x="123915" y="366522"/>
                </a:lnTo>
                <a:lnTo>
                  <a:pt x="134366" y="358394"/>
                </a:lnTo>
                <a:lnTo>
                  <a:pt x="134946" y="357886"/>
                </a:lnTo>
                <a:close/>
              </a:path>
              <a:path w="294004" h="426719">
                <a:moveTo>
                  <a:pt x="149605" y="327152"/>
                </a:moveTo>
                <a:lnTo>
                  <a:pt x="137922" y="338455"/>
                </a:lnTo>
                <a:lnTo>
                  <a:pt x="126110" y="348742"/>
                </a:lnTo>
                <a:lnTo>
                  <a:pt x="114046" y="358140"/>
                </a:lnTo>
                <a:lnTo>
                  <a:pt x="114426" y="357886"/>
                </a:lnTo>
                <a:lnTo>
                  <a:pt x="134946" y="357886"/>
                </a:lnTo>
                <a:lnTo>
                  <a:pt x="146557" y="347726"/>
                </a:lnTo>
                <a:lnTo>
                  <a:pt x="158496" y="336296"/>
                </a:lnTo>
                <a:lnTo>
                  <a:pt x="167015" y="327406"/>
                </a:lnTo>
                <a:lnTo>
                  <a:pt x="149478" y="327406"/>
                </a:lnTo>
                <a:lnTo>
                  <a:pt x="149605" y="327152"/>
                </a:lnTo>
                <a:close/>
              </a:path>
              <a:path w="294004" h="426719">
                <a:moveTo>
                  <a:pt x="126365" y="348488"/>
                </a:moveTo>
                <a:lnTo>
                  <a:pt x="126040" y="348742"/>
                </a:lnTo>
                <a:lnTo>
                  <a:pt x="126365" y="348488"/>
                </a:lnTo>
                <a:close/>
              </a:path>
              <a:path w="294004" h="426719">
                <a:moveTo>
                  <a:pt x="138175" y="338201"/>
                </a:moveTo>
                <a:lnTo>
                  <a:pt x="137885" y="338455"/>
                </a:lnTo>
                <a:lnTo>
                  <a:pt x="138175" y="338201"/>
                </a:lnTo>
                <a:close/>
              </a:path>
              <a:path w="294004" h="426719">
                <a:moveTo>
                  <a:pt x="177630" y="315468"/>
                </a:moveTo>
                <a:lnTo>
                  <a:pt x="160908" y="315468"/>
                </a:lnTo>
                <a:lnTo>
                  <a:pt x="149478" y="327406"/>
                </a:lnTo>
                <a:lnTo>
                  <a:pt x="167015" y="327406"/>
                </a:lnTo>
                <a:lnTo>
                  <a:pt x="170179" y="324104"/>
                </a:lnTo>
                <a:lnTo>
                  <a:pt x="177630" y="315468"/>
                </a:lnTo>
                <a:close/>
              </a:path>
              <a:path w="294004" h="426719">
                <a:moveTo>
                  <a:pt x="207751" y="275971"/>
                </a:moveTo>
                <a:lnTo>
                  <a:pt x="192404" y="275971"/>
                </a:lnTo>
                <a:lnTo>
                  <a:pt x="182118" y="289941"/>
                </a:lnTo>
                <a:lnTo>
                  <a:pt x="171576" y="303149"/>
                </a:lnTo>
                <a:lnTo>
                  <a:pt x="160654" y="315595"/>
                </a:lnTo>
                <a:lnTo>
                  <a:pt x="160908" y="315468"/>
                </a:lnTo>
                <a:lnTo>
                  <a:pt x="177630" y="315468"/>
                </a:lnTo>
                <a:lnTo>
                  <a:pt x="181355" y="311150"/>
                </a:lnTo>
                <a:lnTo>
                  <a:pt x="192150" y="297561"/>
                </a:lnTo>
                <a:lnTo>
                  <a:pt x="202692" y="283464"/>
                </a:lnTo>
                <a:lnTo>
                  <a:pt x="207751" y="275971"/>
                </a:lnTo>
                <a:close/>
              </a:path>
              <a:path w="294004" h="426719">
                <a:moveTo>
                  <a:pt x="171703" y="302895"/>
                </a:moveTo>
                <a:lnTo>
                  <a:pt x="171483" y="303149"/>
                </a:lnTo>
                <a:lnTo>
                  <a:pt x="171703" y="302895"/>
                </a:lnTo>
                <a:close/>
              </a:path>
              <a:path w="294004" h="426719">
                <a:moveTo>
                  <a:pt x="182245" y="289687"/>
                </a:moveTo>
                <a:lnTo>
                  <a:pt x="182043" y="289941"/>
                </a:lnTo>
                <a:lnTo>
                  <a:pt x="182245" y="289687"/>
                </a:lnTo>
                <a:close/>
              </a:path>
              <a:path w="294004" h="426719">
                <a:moveTo>
                  <a:pt x="217019" y="261620"/>
                </a:moveTo>
                <a:lnTo>
                  <a:pt x="202056" y="261620"/>
                </a:lnTo>
                <a:lnTo>
                  <a:pt x="192150" y="276225"/>
                </a:lnTo>
                <a:lnTo>
                  <a:pt x="192404" y="275971"/>
                </a:lnTo>
                <a:lnTo>
                  <a:pt x="207751" y="275971"/>
                </a:lnTo>
                <a:lnTo>
                  <a:pt x="212725" y="268605"/>
                </a:lnTo>
                <a:lnTo>
                  <a:pt x="217019" y="261620"/>
                </a:lnTo>
                <a:close/>
              </a:path>
              <a:path w="294004" h="426719">
                <a:moveTo>
                  <a:pt x="225822" y="246634"/>
                </a:moveTo>
                <a:lnTo>
                  <a:pt x="211454" y="246634"/>
                </a:lnTo>
                <a:lnTo>
                  <a:pt x="201929" y="261747"/>
                </a:lnTo>
                <a:lnTo>
                  <a:pt x="217019" y="261620"/>
                </a:lnTo>
                <a:lnTo>
                  <a:pt x="222250" y="253111"/>
                </a:lnTo>
                <a:lnTo>
                  <a:pt x="225822" y="246634"/>
                </a:lnTo>
                <a:close/>
              </a:path>
              <a:path w="294004" h="426719">
                <a:moveTo>
                  <a:pt x="242775" y="215137"/>
                </a:moveTo>
                <a:lnTo>
                  <a:pt x="228600" y="215137"/>
                </a:lnTo>
                <a:lnTo>
                  <a:pt x="211200" y="246887"/>
                </a:lnTo>
                <a:lnTo>
                  <a:pt x="211454" y="246634"/>
                </a:lnTo>
                <a:lnTo>
                  <a:pt x="225822" y="246634"/>
                </a:lnTo>
                <a:lnTo>
                  <a:pt x="239902" y="221107"/>
                </a:lnTo>
                <a:lnTo>
                  <a:pt x="242775" y="215137"/>
                </a:lnTo>
                <a:close/>
              </a:path>
              <a:path w="294004" h="426719">
                <a:moveTo>
                  <a:pt x="250305" y="198882"/>
                </a:moveTo>
                <a:lnTo>
                  <a:pt x="236474" y="198882"/>
                </a:lnTo>
                <a:lnTo>
                  <a:pt x="228566" y="215199"/>
                </a:lnTo>
                <a:lnTo>
                  <a:pt x="242775" y="215137"/>
                </a:lnTo>
                <a:lnTo>
                  <a:pt x="248030" y="204216"/>
                </a:lnTo>
                <a:lnTo>
                  <a:pt x="250305" y="198882"/>
                </a:lnTo>
                <a:close/>
              </a:path>
              <a:path w="294004" h="426719">
                <a:moveTo>
                  <a:pt x="263970" y="164846"/>
                </a:moveTo>
                <a:lnTo>
                  <a:pt x="250571" y="164846"/>
                </a:lnTo>
                <a:lnTo>
                  <a:pt x="243713" y="182245"/>
                </a:lnTo>
                <a:lnTo>
                  <a:pt x="236347" y="199009"/>
                </a:lnTo>
                <a:lnTo>
                  <a:pt x="250305" y="198882"/>
                </a:lnTo>
                <a:lnTo>
                  <a:pt x="255397" y="186944"/>
                </a:lnTo>
                <a:lnTo>
                  <a:pt x="262381" y="169418"/>
                </a:lnTo>
                <a:lnTo>
                  <a:pt x="263970" y="164846"/>
                </a:lnTo>
                <a:close/>
              </a:path>
              <a:path w="294004" h="426719">
                <a:moveTo>
                  <a:pt x="243713" y="181991"/>
                </a:moveTo>
                <a:lnTo>
                  <a:pt x="243603" y="182245"/>
                </a:lnTo>
                <a:lnTo>
                  <a:pt x="243713" y="181991"/>
                </a:lnTo>
                <a:close/>
              </a:path>
              <a:path w="294004" h="426719">
                <a:moveTo>
                  <a:pt x="269846" y="147447"/>
                </a:moveTo>
                <a:lnTo>
                  <a:pt x="256667" y="147447"/>
                </a:lnTo>
                <a:lnTo>
                  <a:pt x="250444" y="165100"/>
                </a:lnTo>
                <a:lnTo>
                  <a:pt x="250571" y="164846"/>
                </a:lnTo>
                <a:lnTo>
                  <a:pt x="263970" y="164846"/>
                </a:lnTo>
                <a:lnTo>
                  <a:pt x="268604" y="151511"/>
                </a:lnTo>
                <a:lnTo>
                  <a:pt x="269846" y="147447"/>
                </a:lnTo>
                <a:close/>
              </a:path>
              <a:path w="294004" h="426719">
                <a:moveTo>
                  <a:pt x="279985" y="111506"/>
                </a:moveTo>
                <a:lnTo>
                  <a:pt x="266953" y="111506"/>
                </a:lnTo>
                <a:lnTo>
                  <a:pt x="262000" y="129794"/>
                </a:lnTo>
                <a:lnTo>
                  <a:pt x="256540" y="147574"/>
                </a:lnTo>
                <a:lnTo>
                  <a:pt x="269846" y="147447"/>
                </a:lnTo>
                <a:lnTo>
                  <a:pt x="274193" y="133223"/>
                </a:lnTo>
                <a:lnTo>
                  <a:pt x="279273" y="114681"/>
                </a:lnTo>
                <a:lnTo>
                  <a:pt x="279985" y="111506"/>
                </a:lnTo>
                <a:close/>
              </a:path>
              <a:path w="294004" h="426719">
                <a:moveTo>
                  <a:pt x="262000" y="129667"/>
                </a:moveTo>
                <a:close/>
              </a:path>
              <a:path w="294004" h="426719">
                <a:moveTo>
                  <a:pt x="292048" y="37592"/>
                </a:moveTo>
                <a:lnTo>
                  <a:pt x="279400" y="37592"/>
                </a:lnTo>
                <a:lnTo>
                  <a:pt x="277241" y="56515"/>
                </a:lnTo>
                <a:lnTo>
                  <a:pt x="274574" y="75057"/>
                </a:lnTo>
                <a:lnTo>
                  <a:pt x="271018" y="93599"/>
                </a:lnTo>
                <a:lnTo>
                  <a:pt x="266826" y="111760"/>
                </a:lnTo>
                <a:lnTo>
                  <a:pt x="266953" y="111506"/>
                </a:lnTo>
                <a:lnTo>
                  <a:pt x="279985" y="111506"/>
                </a:lnTo>
                <a:lnTo>
                  <a:pt x="283464" y="96012"/>
                </a:lnTo>
                <a:lnTo>
                  <a:pt x="287020" y="76962"/>
                </a:lnTo>
                <a:lnTo>
                  <a:pt x="289814" y="58039"/>
                </a:lnTo>
                <a:lnTo>
                  <a:pt x="291973" y="38735"/>
                </a:lnTo>
                <a:lnTo>
                  <a:pt x="292048" y="37592"/>
                </a:lnTo>
                <a:close/>
              </a:path>
              <a:path w="294004" h="426719">
                <a:moveTo>
                  <a:pt x="271018" y="93345"/>
                </a:moveTo>
                <a:lnTo>
                  <a:pt x="270960" y="93599"/>
                </a:lnTo>
                <a:lnTo>
                  <a:pt x="271018" y="93345"/>
                </a:lnTo>
                <a:close/>
              </a:path>
              <a:path w="294004" h="426719">
                <a:moveTo>
                  <a:pt x="274574" y="74803"/>
                </a:moveTo>
                <a:lnTo>
                  <a:pt x="274525" y="75057"/>
                </a:lnTo>
                <a:lnTo>
                  <a:pt x="274574" y="74803"/>
                </a:lnTo>
                <a:close/>
              </a:path>
              <a:path w="294004" h="426719">
                <a:moveTo>
                  <a:pt x="277241" y="56261"/>
                </a:moveTo>
                <a:lnTo>
                  <a:pt x="277204" y="56515"/>
                </a:lnTo>
                <a:lnTo>
                  <a:pt x="277241" y="56261"/>
                </a:lnTo>
                <a:close/>
              </a:path>
              <a:path w="294004" h="426719">
                <a:moveTo>
                  <a:pt x="280924" y="0"/>
                </a:moveTo>
                <a:lnTo>
                  <a:pt x="280543" y="19050"/>
                </a:lnTo>
                <a:lnTo>
                  <a:pt x="280500" y="19431"/>
                </a:lnTo>
                <a:lnTo>
                  <a:pt x="279273" y="37846"/>
                </a:lnTo>
                <a:lnTo>
                  <a:pt x="279400" y="37592"/>
                </a:lnTo>
                <a:lnTo>
                  <a:pt x="292048" y="37592"/>
                </a:lnTo>
                <a:lnTo>
                  <a:pt x="293243" y="19431"/>
                </a:lnTo>
                <a:lnTo>
                  <a:pt x="293624" y="254"/>
                </a:lnTo>
                <a:lnTo>
                  <a:pt x="280924" y="0"/>
                </a:lnTo>
                <a:close/>
              </a:path>
              <a:path w="294004" h="426719">
                <a:moveTo>
                  <a:pt x="280543" y="18796"/>
                </a:moveTo>
                <a:lnTo>
                  <a:pt x="280526" y="19050"/>
                </a:lnTo>
                <a:lnTo>
                  <a:pt x="280543" y="18796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96384" y="2441320"/>
            <a:ext cx="795655" cy="490220"/>
          </a:xfrm>
          <a:custGeom>
            <a:avLst/>
            <a:gdLst/>
            <a:ahLst/>
            <a:cxnLst/>
            <a:rect l="l" t="t" r="r" b="b"/>
            <a:pathLst>
              <a:path w="795654" h="490219">
                <a:moveTo>
                  <a:pt x="74675" y="413765"/>
                </a:moveTo>
                <a:lnTo>
                  <a:pt x="0" y="454659"/>
                </a:lnTo>
                <a:lnTo>
                  <a:pt x="77469" y="489965"/>
                </a:lnTo>
                <a:lnTo>
                  <a:pt x="76324" y="458724"/>
                </a:lnTo>
                <a:lnTo>
                  <a:pt x="63880" y="458724"/>
                </a:lnTo>
                <a:lnTo>
                  <a:pt x="62864" y="446024"/>
                </a:lnTo>
                <a:lnTo>
                  <a:pt x="75823" y="445048"/>
                </a:lnTo>
                <a:lnTo>
                  <a:pt x="74675" y="413765"/>
                </a:lnTo>
                <a:close/>
              </a:path>
              <a:path w="795654" h="490219">
                <a:moveTo>
                  <a:pt x="75823" y="445048"/>
                </a:moveTo>
                <a:lnTo>
                  <a:pt x="62864" y="446024"/>
                </a:lnTo>
                <a:lnTo>
                  <a:pt x="63880" y="458724"/>
                </a:lnTo>
                <a:lnTo>
                  <a:pt x="76290" y="457792"/>
                </a:lnTo>
                <a:lnTo>
                  <a:pt x="75823" y="445048"/>
                </a:lnTo>
                <a:close/>
              </a:path>
              <a:path w="795654" h="490219">
                <a:moveTo>
                  <a:pt x="76290" y="457792"/>
                </a:moveTo>
                <a:lnTo>
                  <a:pt x="63880" y="458724"/>
                </a:lnTo>
                <a:lnTo>
                  <a:pt x="76324" y="458724"/>
                </a:lnTo>
                <a:lnTo>
                  <a:pt x="76290" y="457792"/>
                </a:lnTo>
                <a:close/>
              </a:path>
              <a:path w="795654" h="490219">
                <a:moveTo>
                  <a:pt x="110109" y="442467"/>
                </a:moveTo>
                <a:lnTo>
                  <a:pt x="75823" y="445048"/>
                </a:lnTo>
                <a:lnTo>
                  <a:pt x="76290" y="457792"/>
                </a:lnTo>
                <a:lnTo>
                  <a:pt x="111251" y="455167"/>
                </a:lnTo>
                <a:lnTo>
                  <a:pt x="148081" y="450723"/>
                </a:lnTo>
                <a:lnTo>
                  <a:pt x="184530" y="445262"/>
                </a:lnTo>
                <a:lnTo>
                  <a:pt x="198822" y="442594"/>
                </a:lnTo>
                <a:lnTo>
                  <a:pt x="109854" y="442594"/>
                </a:lnTo>
                <a:lnTo>
                  <a:pt x="110109" y="442467"/>
                </a:lnTo>
                <a:close/>
              </a:path>
              <a:path w="795654" h="490219">
                <a:moveTo>
                  <a:pt x="253491" y="418211"/>
                </a:moveTo>
                <a:lnTo>
                  <a:pt x="218059" y="426084"/>
                </a:lnTo>
                <a:lnTo>
                  <a:pt x="182372" y="432688"/>
                </a:lnTo>
                <a:lnTo>
                  <a:pt x="146176" y="438150"/>
                </a:lnTo>
                <a:lnTo>
                  <a:pt x="146430" y="438150"/>
                </a:lnTo>
                <a:lnTo>
                  <a:pt x="109854" y="442594"/>
                </a:lnTo>
                <a:lnTo>
                  <a:pt x="198822" y="442594"/>
                </a:lnTo>
                <a:lnTo>
                  <a:pt x="220599" y="438530"/>
                </a:lnTo>
                <a:lnTo>
                  <a:pt x="256286" y="430656"/>
                </a:lnTo>
                <a:lnTo>
                  <a:pt x="291464" y="421893"/>
                </a:lnTo>
                <a:lnTo>
                  <a:pt x="303865" y="418338"/>
                </a:lnTo>
                <a:lnTo>
                  <a:pt x="253237" y="418338"/>
                </a:lnTo>
                <a:lnTo>
                  <a:pt x="253491" y="418211"/>
                </a:lnTo>
                <a:close/>
              </a:path>
              <a:path w="795654" h="490219">
                <a:moveTo>
                  <a:pt x="482218" y="337565"/>
                </a:moveTo>
                <a:lnTo>
                  <a:pt x="451865" y="351789"/>
                </a:lnTo>
                <a:lnTo>
                  <a:pt x="420624" y="364998"/>
                </a:lnTo>
                <a:lnTo>
                  <a:pt x="388619" y="377443"/>
                </a:lnTo>
                <a:lnTo>
                  <a:pt x="388874" y="377443"/>
                </a:lnTo>
                <a:lnTo>
                  <a:pt x="355853" y="389127"/>
                </a:lnTo>
                <a:lnTo>
                  <a:pt x="356107" y="389127"/>
                </a:lnTo>
                <a:lnTo>
                  <a:pt x="322199" y="399795"/>
                </a:lnTo>
                <a:lnTo>
                  <a:pt x="322452" y="399795"/>
                </a:lnTo>
                <a:lnTo>
                  <a:pt x="288036" y="409575"/>
                </a:lnTo>
                <a:lnTo>
                  <a:pt x="288289" y="409575"/>
                </a:lnTo>
                <a:lnTo>
                  <a:pt x="253237" y="418338"/>
                </a:lnTo>
                <a:lnTo>
                  <a:pt x="303865" y="418338"/>
                </a:lnTo>
                <a:lnTo>
                  <a:pt x="326009" y="411988"/>
                </a:lnTo>
                <a:lnTo>
                  <a:pt x="393191" y="389381"/>
                </a:lnTo>
                <a:lnTo>
                  <a:pt x="457200" y="363346"/>
                </a:lnTo>
                <a:lnTo>
                  <a:pt x="510094" y="337692"/>
                </a:lnTo>
                <a:lnTo>
                  <a:pt x="482091" y="337692"/>
                </a:lnTo>
                <a:close/>
              </a:path>
              <a:path w="795654" h="490219">
                <a:moveTo>
                  <a:pt x="420877" y="364870"/>
                </a:moveTo>
                <a:lnTo>
                  <a:pt x="420552" y="364998"/>
                </a:lnTo>
                <a:lnTo>
                  <a:pt x="420877" y="364870"/>
                </a:lnTo>
                <a:close/>
              </a:path>
              <a:path w="795654" h="490219">
                <a:moveTo>
                  <a:pt x="452119" y="351663"/>
                </a:moveTo>
                <a:lnTo>
                  <a:pt x="451820" y="351789"/>
                </a:lnTo>
                <a:lnTo>
                  <a:pt x="452119" y="351663"/>
                </a:lnTo>
                <a:close/>
              </a:path>
              <a:path w="795654" h="490219">
                <a:moveTo>
                  <a:pt x="537816" y="322706"/>
                </a:moveTo>
                <a:lnTo>
                  <a:pt x="511555" y="322706"/>
                </a:lnTo>
                <a:lnTo>
                  <a:pt x="482091" y="337692"/>
                </a:lnTo>
                <a:lnTo>
                  <a:pt x="510094" y="337692"/>
                </a:lnTo>
                <a:lnTo>
                  <a:pt x="517398" y="334009"/>
                </a:lnTo>
                <a:lnTo>
                  <a:pt x="537816" y="322706"/>
                </a:lnTo>
                <a:close/>
              </a:path>
              <a:path w="795654" h="490219">
                <a:moveTo>
                  <a:pt x="564260" y="307213"/>
                </a:moveTo>
                <a:lnTo>
                  <a:pt x="539623" y="307213"/>
                </a:lnTo>
                <a:lnTo>
                  <a:pt x="511301" y="322833"/>
                </a:lnTo>
                <a:lnTo>
                  <a:pt x="511555" y="322706"/>
                </a:lnTo>
                <a:lnTo>
                  <a:pt x="537816" y="322706"/>
                </a:lnTo>
                <a:lnTo>
                  <a:pt x="545845" y="318262"/>
                </a:lnTo>
                <a:lnTo>
                  <a:pt x="564260" y="307213"/>
                </a:lnTo>
                <a:close/>
              </a:path>
              <a:path w="795654" h="490219">
                <a:moveTo>
                  <a:pt x="589817" y="290956"/>
                </a:moveTo>
                <a:lnTo>
                  <a:pt x="566547" y="290956"/>
                </a:lnTo>
                <a:lnTo>
                  <a:pt x="539368" y="307339"/>
                </a:lnTo>
                <a:lnTo>
                  <a:pt x="539623" y="307213"/>
                </a:lnTo>
                <a:lnTo>
                  <a:pt x="564260" y="307213"/>
                </a:lnTo>
                <a:lnTo>
                  <a:pt x="573151" y="301878"/>
                </a:lnTo>
                <a:lnTo>
                  <a:pt x="589817" y="290956"/>
                </a:lnTo>
                <a:close/>
              </a:path>
              <a:path w="795654" h="490219">
                <a:moveTo>
                  <a:pt x="637420" y="256793"/>
                </a:moveTo>
                <a:lnTo>
                  <a:pt x="616712" y="256793"/>
                </a:lnTo>
                <a:lnTo>
                  <a:pt x="592074" y="274319"/>
                </a:lnTo>
                <a:lnTo>
                  <a:pt x="566292" y="291083"/>
                </a:lnTo>
                <a:lnTo>
                  <a:pt x="566547" y="290956"/>
                </a:lnTo>
                <a:lnTo>
                  <a:pt x="589817" y="290956"/>
                </a:lnTo>
                <a:lnTo>
                  <a:pt x="599313" y="284733"/>
                </a:lnTo>
                <a:lnTo>
                  <a:pt x="624204" y="267080"/>
                </a:lnTo>
                <a:lnTo>
                  <a:pt x="637420" y="256793"/>
                </a:lnTo>
                <a:close/>
              </a:path>
              <a:path w="795654" h="490219">
                <a:moveTo>
                  <a:pt x="592201" y="274192"/>
                </a:moveTo>
                <a:lnTo>
                  <a:pt x="592006" y="274319"/>
                </a:lnTo>
                <a:lnTo>
                  <a:pt x="592201" y="274192"/>
                </a:lnTo>
                <a:close/>
              </a:path>
              <a:path w="795654" h="490219">
                <a:moveTo>
                  <a:pt x="699035" y="201675"/>
                </a:moveTo>
                <a:lnTo>
                  <a:pt x="681354" y="201675"/>
                </a:lnTo>
                <a:lnTo>
                  <a:pt x="661162" y="220725"/>
                </a:lnTo>
                <a:lnTo>
                  <a:pt x="639572" y="239013"/>
                </a:lnTo>
                <a:lnTo>
                  <a:pt x="616457" y="256920"/>
                </a:lnTo>
                <a:lnTo>
                  <a:pt x="616712" y="256793"/>
                </a:lnTo>
                <a:lnTo>
                  <a:pt x="637420" y="256793"/>
                </a:lnTo>
                <a:lnTo>
                  <a:pt x="647700" y="248792"/>
                </a:lnTo>
                <a:lnTo>
                  <a:pt x="669670" y="230124"/>
                </a:lnTo>
                <a:lnTo>
                  <a:pt x="690244" y="210819"/>
                </a:lnTo>
                <a:lnTo>
                  <a:pt x="699035" y="201675"/>
                </a:lnTo>
                <a:close/>
              </a:path>
              <a:path w="795654" h="490219">
                <a:moveTo>
                  <a:pt x="639699" y="238887"/>
                </a:moveTo>
                <a:lnTo>
                  <a:pt x="639535" y="239013"/>
                </a:lnTo>
                <a:lnTo>
                  <a:pt x="639699" y="238887"/>
                </a:lnTo>
                <a:close/>
              </a:path>
              <a:path w="795654" h="490219">
                <a:moveTo>
                  <a:pt x="661288" y="220599"/>
                </a:moveTo>
                <a:lnTo>
                  <a:pt x="661139" y="220725"/>
                </a:lnTo>
                <a:lnTo>
                  <a:pt x="661288" y="220599"/>
                </a:lnTo>
                <a:close/>
              </a:path>
              <a:path w="795654" h="490219">
                <a:moveTo>
                  <a:pt x="746868" y="143128"/>
                </a:moveTo>
                <a:lnTo>
                  <a:pt x="731774" y="143128"/>
                </a:lnTo>
                <a:lnTo>
                  <a:pt x="716406" y="163321"/>
                </a:lnTo>
                <a:lnTo>
                  <a:pt x="699642" y="182752"/>
                </a:lnTo>
                <a:lnTo>
                  <a:pt x="681248" y="201776"/>
                </a:lnTo>
                <a:lnTo>
                  <a:pt x="699035" y="201675"/>
                </a:lnTo>
                <a:lnTo>
                  <a:pt x="709167" y="191134"/>
                </a:lnTo>
                <a:lnTo>
                  <a:pt x="726439" y="171068"/>
                </a:lnTo>
                <a:lnTo>
                  <a:pt x="741934" y="150621"/>
                </a:lnTo>
                <a:lnTo>
                  <a:pt x="746868" y="143128"/>
                </a:lnTo>
                <a:close/>
              </a:path>
              <a:path w="795654" h="490219">
                <a:moveTo>
                  <a:pt x="699769" y="182499"/>
                </a:moveTo>
                <a:lnTo>
                  <a:pt x="699525" y="182752"/>
                </a:lnTo>
                <a:lnTo>
                  <a:pt x="699769" y="182499"/>
                </a:lnTo>
                <a:close/>
              </a:path>
              <a:path w="795654" h="490219">
                <a:moveTo>
                  <a:pt x="716661" y="162940"/>
                </a:moveTo>
                <a:lnTo>
                  <a:pt x="716333" y="163321"/>
                </a:lnTo>
                <a:lnTo>
                  <a:pt x="716661" y="162940"/>
                </a:lnTo>
                <a:close/>
              </a:path>
              <a:path w="795654" h="490219">
                <a:moveTo>
                  <a:pt x="759420" y="123062"/>
                </a:moveTo>
                <a:lnTo>
                  <a:pt x="744981" y="123062"/>
                </a:lnTo>
                <a:lnTo>
                  <a:pt x="731519" y="143382"/>
                </a:lnTo>
                <a:lnTo>
                  <a:pt x="731774" y="143128"/>
                </a:lnTo>
                <a:lnTo>
                  <a:pt x="746868" y="143128"/>
                </a:lnTo>
                <a:lnTo>
                  <a:pt x="755650" y="129793"/>
                </a:lnTo>
                <a:lnTo>
                  <a:pt x="759420" y="123062"/>
                </a:lnTo>
                <a:close/>
              </a:path>
              <a:path w="795654" h="490219">
                <a:moveTo>
                  <a:pt x="770267" y="102742"/>
                </a:moveTo>
                <a:lnTo>
                  <a:pt x="756285" y="102742"/>
                </a:lnTo>
                <a:lnTo>
                  <a:pt x="744727" y="123443"/>
                </a:lnTo>
                <a:lnTo>
                  <a:pt x="744981" y="123062"/>
                </a:lnTo>
                <a:lnTo>
                  <a:pt x="759420" y="123062"/>
                </a:lnTo>
                <a:lnTo>
                  <a:pt x="767461" y="108712"/>
                </a:lnTo>
                <a:lnTo>
                  <a:pt x="770267" y="102742"/>
                </a:lnTo>
                <a:close/>
              </a:path>
              <a:path w="795654" h="490219">
                <a:moveTo>
                  <a:pt x="779362" y="82168"/>
                </a:moveTo>
                <a:lnTo>
                  <a:pt x="765810" y="82168"/>
                </a:lnTo>
                <a:lnTo>
                  <a:pt x="756030" y="103124"/>
                </a:lnTo>
                <a:lnTo>
                  <a:pt x="756285" y="102742"/>
                </a:lnTo>
                <a:lnTo>
                  <a:pt x="770267" y="102742"/>
                </a:lnTo>
                <a:lnTo>
                  <a:pt x="777493" y="87375"/>
                </a:lnTo>
                <a:lnTo>
                  <a:pt x="779362" y="82168"/>
                </a:lnTo>
                <a:close/>
              </a:path>
              <a:path w="795654" h="490219">
                <a:moveTo>
                  <a:pt x="791414" y="41148"/>
                </a:moveTo>
                <a:lnTo>
                  <a:pt x="778510" y="41148"/>
                </a:lnTo>
                <a:lnTo>
                  <a:pt x="773049" y="62229"/>
                </a:lnTo>
                <a:lnTo>
                  <a:pt x="765555" y="82676"/>
                </a:lnTo>
                <a:lnTo>
                  <a:pt x="765810" y="82168"/>
                </a:lnTo>
                <a:lnTo>
                  <a:pt x="779362" y="82168"/>
                </a:lnTo>
                <a:lnTo>
                  <a:pt x="785240" y="65786"/>
                </a:lnTo>
                <a:lnTo>
                  <a:pt x="790955" y="44068"/>
                </a:lnTo>
                <a:lnTo>
                  <a:pt x="791414" y="41148"/>
                </a:lnTo>
                <a:close/>
              </a:path>
              <a:path w="795654" h="490219">
                <a:moveTo>
                  <a:pt x="773176" y="61721"/>
                </a:moveTo>
                <a:lnTo>
                  <a:pt x="772991" y="62229"/>
                </a:lnTo>
                <a:lnTo>
                  <a:pt x="773176" y="61721"/>
                </a:lnTo>
                <a:close/>
              </a:path>
              <a:path w="795654" h="490219">
                <a:moveTo>
                  <a:pt x="782954" y="0"/>
                </a:moveTo>
                <a:lnTo>
                  <a:pt x="782701" y="10667"/>
                </a:lnTo>
                <a:lnTo>
                  <a:pt x="782626" y="11175"/>
                </a:lnTo>
                <a:lnTo>
                  <a:pt x="781812" y="20954"/>
                </a:lnTo>
                <a:lnTo>
                  <a:pt x="778390" y="41608"/>
                </a:lnTo>
                <a:lnTo>
                  <a:pt x="778510" y="41148"/>
                </a:lnTo>
                <a:lnTo>
                  <a:pt x="791414" y="41148"/>
                </a:lnTo>
                <a:lnTo>
                  <a:pt x="794385" y="22225"/>
                </a:lnTo>
                <a:lnTo>
                  <a:pt x="795274" y="11175"/>
                </a:lnTo>
                <a:lnTo>
                  <a:pt x="795654" y="253"/>
                </a:lnTo>
                <a:lnTo>
                  <a:pt x="782954" y="0"/>
                </a:lnTo>
                <a:close/>
              </a:path>
              <a:path w="795654" h="490219">
                <a:moveTo>
                  <a:pt x="781812" y="20446"/>
                </a:moveTo>
                <a:lnTo>
                  <a:pt x="781729" y="20954"/>
                </a:lnTo>
                <a:lnTo>
                  <a:pt x="781812" y="20446"/>
                </a:lnTo>
                <a:close/>
              </a:path>
              <a:path w="795654" h="490219">
                <a:moveTo>
                  <a:pt x="782701" y="10287"/>
                </a:moveTo>
                <a:lnTo>
                  <a:pt x="782669" y="10667"/>
                </a:lnTo>
                <a:lnTo>
                  <a:pt x="782701" y="10287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83300" y="2441320"/>
            <a:ext cx="802005" cy="490220"/>
          </a:xfrm>
          <a:custGeom>
            <a:avLst/>
            <a:gdLst/>
            <a:ahLst/>
            <a:cxnLst/>
            <a:rect l="l" t="t" r="r" b="b"/>
            <a:pathLst>
              <a:path w="802004" h="490219">
                <a:moveTo>
                  <a:pt x="74802" y="413892"/>
                </a:moveTo>
                <a:lnTo>
                  <a:pt x="0" y="454659"/>
                </a:lnTo>
                <a:lnTo>
                  <a:pt x="77597" y="489965"/>
                </a:lnTo>
                <a:lnTo>
                  <a:pt x="76449" y="458724"/>
                </a:lnTo>
                <a:lnTo>
                  <a:pt x="64008" y="458724"/>
                </a:lnTo>
                <a:lnTo>
                  <a:pt x="62991" y="446024"/>
                </a:lnTo>
                <a:lnTo>
                  <a:pt x="75947" y="445066"/>
                </a:lnTo>
                <a:lnTo>
                  <a:pt x="74802" y="413892"/>
                </a:lnTo>
                <a:close/>
              </a:path>
              <a:path w="802004" h="490219">
                <a:moveTo>
                  <a:pt x="75947" y="445066"/>
                </a:moveTo>
                <a:lnTo>
                  <a:pt x="62991" y="446024"/>
                </a:lnTo>
                <a:lnTo>
                  <a:pt x="64008" y="458724"/>
                </a:lnTo>
                <a:lnTo>
                  <a:pt x="76415" y="457807"/>
                </a:lnTo>
                <a:lnTo>
                  <a:pt x="75947" y="445066"/>
                </a:lnTo>
                <a:close/>
              </a:path>
              <a:path w="802004" h="490219">
                <a:moveTo>
                  <a:pt x="76415" y="457807"/>
                </a:moveTo>
                <a:lnTo>
                  <a:pt x="64008" y="458724"/>
                </a:lnTo>
                <a:lnTo>
                  <a:pt x="76449" y="458724"/>
                </a:lnTo>
                <a:lnTo>
                  <a:pt x="76415" y="457807"/>
                </a:lnTo>
                <a:close/>
              </a:path>
              <a:path w="802004" h="490219">
                <a:moveTo>
                  <a:pt x="111125" y="442467"/>
                </a:moveTo>
                <a:lnTo>
                  <a:pt x="75947" y="445066"/>
                </a:lnTo>
                <a:lnTo>
                  <a:pt x="76415" y="457807"/>
                </a:lnTo>
                <a:lnTo>
                  <a:pt x="112140" y="455167"/>
                </a:lnTo>
                <a:lnTo>
                  <a:pt x="149225" y="450723"/>
                </a:lnTo>
                <a:lnTo>
                  <a:pt x="186054" y="445262"/>
                </a:lnTo>
                <a:lnTo>
                  <a:pt x="200497" y="442594"/>
                </a:lnTo>
                <a:lnTo>
                  <a:pt x="110871" y="442594"/>
                </a:lnTo>
                <a:lnTo>
                  <a:pt x="111125" y="442467"/>
                </a:lnTo>
                <a:close/>
              </a:path>
              <a:path w="802004" h="490219">
                <a:moveTo>
                  <a:pt x="255524" y="418211"/>
                </a:moveTo>
                <a:lnTo>
                  <a:pt x="219837" y="426084"/>
                </a:lnTo>
                <a:lnTo>
                  <a:pt x="220090" y="426084"/>
                </a:lnTo>
                <a:lnTo>
                  <a:pt x="183896" y="432688"/>
                </a:lnTo>
                <a:lnTo>
                  <a:pt x="147447" y="438150"/>
                </a:lnTo>
                <a:lnTo>
                  <a:pt x="147700" y="438150"/>
                </a:lnTo>
                <a:lnTo>
                  <a:pt x="110871" y="442594"/>
                </a:lnTo>
                <a:lnTo>
                  <a:pt x="200497" y="442594"/>
                </a:lnTo>
                <a:lnTo>
                  <a:pt x="222503" y="438530"/>
                </a:lnTo>
                <a:lnTo>
                  <a:pt x="258317" y="430656"/>
                </a:lnTo>
                <a:lnTo>
                  <a:pt x="293750" y="421893"/>
                </a:lnTo>
                <a:lnTo>
                  <a:pt x="306242" y="418338"/>
                </a:lnTo>
                <a:lnTo>
                  <a:pt x="255397" y="418338"/>
                </a:lnTo>
                <a:close/>
              </a:path>
              <a:path w="802004" h="490219">
                <a:moveTo>
                  <a:pt x="424179" y="364870"/>
                </a:moveTo>
                <a:lnTo>
                  <a:pt x="391667" y="377443"/>
                </a:lnTo>
                <a:lnTo>
                  <a:pt x="391922" y="377443"/>
                </a:lnTo>
                <a:lnTo>
                  <a:pt x="358648" y="389127"/>
                </a:lnTo>
                <a:lnTo>
                  <a:pt x="324865" y="399795"/>
                </a:lnTo>
                <a:lnTo>
                  <a:pt x="290449" y="409575"/>
                </a:lnTo>
                <a:lnTo>
                  <a:pt x="255397" y="418338"/>
                </a:lnTo>
                <a:lnTo>
                  <a:pt x="306242" y="418338"/>
                </a:lnTo>
                <a:lnTo>
                  <a:pt x="328549" y="411988"/>
                </a:lnTo>
                <a:lnTo>
                  <a:pt x="362712" y="401192"/>
                </a:lnTo>
                <a:lnTo>
                  <a:pt x="396239" y="389381"/>
                </a:lnTo>
                <a:lnTo>
                  <a:pt x="428878" y="376681"/>
                </a:lnTo>
                <a:lnTo>
                  <a:pt x="456698" y="364998"/>
                </a:lnTo>
                <a:lnTo>
                  <a:pt x="424052" y="364998"/>
                </a:lnTo>
                <a:lnTo>
                  <a:pt x="424179" y="364870"/>
                </a:lnTo>
                <a:close/>
              </a:path>
              <a:path w="802004" h="490219">
                <a:moveTo>
                  <a:pt x="514156" y="337565"/>
                </a:moveTo>
                <a:lnTo>
                  <a:pt x="486028" y="337565"/>
                </a:lnTo>
                <a:lnTo>
                  <a:pt x="455422" y="351789"/>
                </a:lnTo>
                <a:lnTo>
                  <a:pt x="424052" y="364998"/>
                </a:lnTo>
                <a:lnTo>
                  <a:pt x="456698" y="364998"/>
                </a:lnTo>
                <a:lnTo>
                  <a:pt x="460628" y="363346"/>
                </a:lnTo>
                <a:lnTo>
                  <a:pt x="491490" y="348995"/>
                </a:lnTo>
                <a:lnTo>
                  <a:pt x="514156" y="337565"/>
                </a:lnTo>
                <a:close/>
              </a:path>
              <a:path w="802004" h="490219">
                <a:moveTo>
                  <a:pt x="455675" y="351663"/>
                </a:moveTo>
                <a:lnTo>
                  <a:pt x="455374" y="351789"/>
                </a:lnTo>
                <a:lnTo>
                  <a:pt x="455675" y="351663"/>
                </a:lnTo>
                <a:close/>
              </a:path>
              <a:path w="802004" h="490219">
                <a:moveTo>
                  <a:pt x="594343" y="290956"/>
                </a:moveTo>
                <a:lnTo>
                  <a:pt x="570992" y="290956"/>
                </a:lnTo>
                <a:lnTo>
                  <a:pt x="543559" y="307339"/>
                </a:lnTo>
                <a:lnTo>
                  <a:pt x="515239" y="322833"/>
                </a:lnTo>
                <a:lnTo>
                  <a:pt x="485989" y="337584"/>
                </a:lnTo>
                <a:lnTo>
                  <a:pt x="514156" y="337565"/>
                </a:lnTo>
                <a:lnTo>
                  <a:pt x="521207" y="334009"/>
                </a:lnTo>
                <a:lnTo>
                  <a:pt x="549909" y="318262"/>
                </a:lnTo>
                <a:lnTo>
                  <a:pt x="577596" y="301878"/>
                </a:lnTo>
                <a:lnTo>
                  <a:pt x="594343" y="290956"/>
                </a:lnTo>
                <a:close/>
              </a:path>
              <a:path w="802004" h="490219">
                <a:moveTo>
                  <a:pt x="515366" y="322706"/>
                </a:moveTo>
                <a:lnTo>
                  <a:pt x="515115" y="322833"/>
                </a:lnTo>
                <a:lnTo>
                  <a:pt x="515366" y="322706"/>
                </a:lnTo>
                <a:close/>
              </a:path>
              <a:path w="802004" h="490219">
                <a:moveTo>
                  <a:pt x="543686" y="307213"/>
                </a:moveTo>
                <a:lnTo>
                  <a:pt x="543455" y="307339"/>
                </a:lnTo>
                <a:lnTo>
                  <a:pt x="543686" y="307213"/>
                </a:lnTo>
                <a:close/>
              </a:path>
              <a:path w="802004" h="490219">
                <a:moveTo>
                  <a:pt x="618824" y="274192"/>
                </a:moveTo>
                <a:lnTo>
                  <a:pt x="596900" y="274192"/>
                </a:lnTo>
                <a:lnTo>
                  <a:pt x="570738" y="291083"/>
                </a:lnTo>
                <a:lnTo>
                  <a:pt x="570992" y="290956"/>
                </a:lnTo>
                <a:lnTo>
                  <a:pt x="594343" y="290956"/>
                </a:lnTo>
                <a:lnTo>
                  <a:pt x="603884" y="284733"/>
                </a:lnTo>
                <a:lnTo>
                  <a:pt x="618824" y="274192"/>
                </a:lnTo>
                <a:close/>
              </a:path>
              <a:path w="802004" h="490219">
                <a:moveTo>
                  <a:pt x="642191" y="256793"/>
                </a:moveTo>
                <a:lnTo>
                  <a:pt x="621410" y="256793"/>
                </a:lnTo>
                <a:lnTo>
                  <a:pt x="596646" y="274319"/>
                </a:lnTo>
                <a:lnTo>
                  <a:pt x="596900" y="274192"/>
                </a:lnTo>
                <a:lnTo>
                  <a:pt x="618824" y="274192"/>
                </a:lnTo>
                <a:lnTo>
                  <a:pt x="628903" y="267080"/>
                </a:lnTo>
                <a:lnTo>
                  <a:pt x="642191" y="256793"/>
                </a:lnTo>
                <a:close/>
              </a:path>
              <a:path w="802004" h="490219">
                <a:moveTo>
                  <a:pt x="664318" y="238887"/>
                </a:moveTo>
                <a:lnTo>
                  <a:pt x="644651" y="238887"/>
                </a:lnTo>
                <a:lnTo>
                  <a:pt x="621156" y="256920"/>
                </a:lnTo>
                <a:lnTo>
                  <a:pt x="621410" y="256793"/>
                </a:lnTo>
                <a:lnTo>
                  <a:pt x="642191" y="256793"/>
                </a:lnTo>
                <a:lnTo>
                  <a:pt x="652526" y="248792"/>
                </a:lnTo>
                <a:lnTo>
                  <a:pt x="664318" y="238887"/>
                </a:lnTo>
                <a:close/>
              </a:path>
              <a:path w="802004" h="490219">
                <a:moveTo>
                  <a:pt x="704231" y="201675"/>
                </a:moveTo>
                <a:lnTo>
                  <a:pt x="686561" y="201675"/>
                </a:lnTo>
                <a:lnTo>
                  <a:pt x="666115" y="220725"/>
                </a:lnTo>
                <a:lnTo>
                  <a:pt x="644398" y="239013"/>
                </a:lnTo>
                <a:lnTo>
                  <a:pt x="644651" y="238887"/>
                </a:lnTo>
                <a:lnTo>
                  <a:pt x="664318" y="238887"/>
                </a:lnTo>
                <a:lnTo>
                  <a:pt x="674751" y="230124"/>
                </a:lnTo>
                <a:lnTo>
                  <a:pt x="695325" y="210819"/>
                </a:lnTo>
                <a:lnTo>
                  <a:pt x="704231" y="201675"/>
                </a:lnTo>
                <a:close/>
              </a:path>
              <a:path w="802004" h="490219">
                <a:moveTo>
                  <a:pt x="666369" y="220471"/>
                </a:moveTo>
                <a:lnTo>
                  <a:pt x="666068" y="220725"/>
                </a:lnTo>
                <a:lnTo>
                  <a:pt x="666369" y="220471"/>
                </a:lnTo>
                <a:close/>
              </a:path>
              <a:path w="802004" h="490219">
                <a:moveTo>
                  <a:pt x="721925" y="182499"/>
                </a:moveTo>
                <a:lnTo>
                  <a:pt x="705230" y="182499"/>
                </a:lnTo>
                <a:lnTo>
                  <a:pt x="686490" y="201742"/>
                </a:lnTo>
                <a:lnTo>
                  <a:pt x="704231" y="201675"/>
                </a:lnTo>
                <a:lnTo>
                  <a:pt x="714375" y="191262"/>
                </a:lnTo>
                <a:lnTo>
                  <a:pt x="721925" y="182499"/>
                </a:lnTo>
                <a:close/>
              </a:path>
              <a:path w="802004" h="490219">
                <a:moveTo>
                  <a:pt x="738034" y="162940"/>
                </a:moveTo>
                <a:lnTo>
                  <a:pt x="722122" y="162940"/>
                </a:lnTo>
                <a:lnTo>
                  <a:pt x="704976" y="182752"/>
                </a:lnTo>
                <a:lnTo>
                  <a:pt x="705230" y="182499"/>
                </a:lnTo>
                <a:lnTo>
                  <a:pt x="721925" y="182499"/>
                </a:lnTo>
                <a:lnTo>
                  <a:pt x="731774" y="171068"/>
                </a:lnTo>
                <a:lnTo>
                  <a:pt x="738034" y="162940"/>
                </a:lnTo>
                <a:close/>
              </a:path>
              <a:path w="802004" h="490219">
                <a:moveTo>
                  <a:pt x="775982" y="102742"/>
                </a:moveTo>
                <a:lnTo>
                  <a:pt x="762000" y="102742"/>
                </a:lnTo>
                <a:lnTo>
                  <a:pt x="750443" y="123443"/>
                </a:lnTo>
                <a:lnTo>
                  <a:pt x="736980" y="143382"/>
                </a:lnTo>
                <a:lnTo>
                  <a:pt x="721868" y="163194"/>
                </a:lnTo>
                <a:lnTo>
                  <a:pt x="722122" y="162940"/>
                </a:lnTo>
                <a:lnTo>
                  <a:pt x="738034" y="162940"/>
                </a:lnTo>
                <a:lnTo>
                  <a:pt x="747522" y="150621"/>
                </a:lnTo>
                <a:lnTo>
                  <a:pt x="761365" y="129793"/>
                </a:lnTo>
                <a:lnTo>
                  <a:pt x="773176" y="108712"/>
                </a:lnTo>
                <a:lnTo>
                  <a:pt x="775982" y="102742"/>
                </a:lnTo>
                <a:close/>
              </a:path>
              <a:path w="802004" h="490219">
                <a:moveTo>
                  <a:pt x="737234" y="143001"/>
                </a:moveTo>
                <a:lnTo>
                  <a:pt x="736945" y="143382"/>
                </a:lnTo>
                <a:lnTo>
                  <a:pt x="737234" y="143001"/>
                </a:lnTo>
                <a:close/>
              </a:path>
              <a:path w="802004" h="490219">
                <a:moveTo>
                  <a:pt x="750697" y="122936"/>
                </a:moveTo>
                <a:lnTo>
                  <a:pt x="750356" y="123443"/>
                </a:lnTo>
                <a:lnTo>
                  <a:pt x="750697" y="122936"/>
                </a:lnTo>
                <a:close/>
              </a:path>
              <a:path w="802004" h="490219">
                <a:moveTo>
                  <a:pt x="785108" y="82168"/>
                </a:moveTo>
                <a:lnTo>
                  <a:pt x="771651" y="82168"/>
                </a:lnTo>
                <a:lnTo>
                  <a:pt x="761746" y="103124"/>
                </a:lnTo>
                <a:lnTo>
                  <a:pt x="762000" y="102742"/>
                </a:lnTo>
                <a:lnTo>
                  <a:pt x="775982" y="102742"/>
                </a:lnTo>
                <a:lnTo>
                  <a:pt x="783208" y="87375"/>
                </a:lnTo>
                <a:lnTo>
                  <a:pt x="785108" y="82168"/>
                </a:lnTo>
                <a:close/>
              </a:path>
              <a:path w="802004" h="490219">
                <a:moveTo>
                  <a:pt x="797294" y="41020"/>
                </a:moveTo>
                <a:lnTo>
                  <a:pt x="784478" y="41020"/>
                </a:lnTo>
                <a:lnTo>
                  <a:pt x="784351" y="41655"/>
                </a:lnTo>
                <a:lnTo>
                  <a:pt x="778891" y="62229"/>
                </a:lnTo>
                <a:lnTo>
                  <a:pt x="771398" y="82676"/>
                </a:lnTo>
                <a:lnTo>
                  <a:pt x="771651" y="82168"/>
                </a:lnTo>
                <a:lnTo>
                  <a:pt x="785108" y="82168"/>
                </a:lnTo>
                <a:lnTo>
                  <a:pt x="791082" y="65786"/>
                </a:lnTo>
                <a:lnTo>
                  <a:pt x="796798" y="44068"/>
                </a:lnTo>
                <a:lnTo>
                  <a:pt x="797294" y="41020"/>
                </a:lnTo>
                <a:close/>
              </a:path>
              <a:path w="802004" h="490219">
                <a:moveTo>
                  <a:pt x="779018" y="61721"/>
                </a:moveTo>
                <a:lnTo>
                  <a:pt x="778833" y="62229"/>
                </a:lnTo>
                <a:lnTo>
                  <a:pt x="779018" y="61721"/>
                </a:lnTo>
                <a:close/>
              </a:path>
              <a:path w="802004" h="490219">
                <a:moveTo>
                  <a:pt x="784416" y="41260"/>
                </a:moveTo>
                <a:lnTo>
                  <a:pt x="784311" y="41655"/>
                </a:lnTo>
                <a:lnTo>
                  <a:pt x="784416" y="41260"/>
                </a:lnTo>
                <a:close/>
              </a:path>
              <a:path w="802004" h="490219">
                <a:moveTo>
                  <a:pt x="800497" y="20446"/>
                </a:moveTo>
                <a:lnTo>
                  <a:pt x="787780" y="20446"/>
                </a:lnTo>
                <a:lnTo>
                  <a:pt x="784416" y="41260"/>
                </a:lnTo>
                <a:lnTo>
                  <a:pt x="784478" y="41020"/>
                </a:lnTo>
                <a:lnTo>
                  <a:pt x="797294" y="41020"/>
                </a:lnTo>
                <a:lnTo>
                  <a:pt x="800353" y="22225"/>
                </a:lnTo>
                <a:lnTo>
                  <a:pt x="800497" y="20446"/>
                </a:lnTo>
                <a:close/>
              </a:path>
              <a:path w="802004" h="490219">
                <a:moveTo>
                  <a:pt x="788797" y="0"/>
                </a:moveTo>
                <a:lnTo>
                  <a:pt x="788543" y="10667"/>
                </a:lnTo>
                <a:lnTo>
                  <a:pt x="788468" y="11175"/>
                </a:lnTo>
                <a:lnTo>
                  <a:pt x="787653" y="20954"/>
                </a:lnTo>
                <a:lnTo>
                  <a:pt x="787780" y="20446"/>
                </a:lnTo>
                <a:lnTo>
                  <a:pt x="800497" y="20446"/>
                </a:lnTo>
                <a:lnTo>
                  <a:pt x="801243" y="11175"/>
                </a:lnTo>
                <a:lnTo>
                  <a:pt x="801497" y="253"/>
                </a:lnTo>
                <a:lnTo>
                  <a:pt x="788797" y="0"/>
                </a:lnTo>
                <a:close/>
              </a:path>
              <a:path w="802004" h="490219">
                <a:moveTo>
                  <a:pt x="788543" y="10287"/>
                </a:moveTo>
                <a:lnTo>
                  <a:pt x="788511" y="10667"/>
                </a:lnTo>
                <a:lnTo>
                  <a:pt x="788543" y="10287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96511" y="3583685"/>
            <a:ext cx="1787525" cy="493395"/>
          </a:xfrm>
          <a:custGeom>
            <a:avLst/>
            <a:gdLst/>
            <a:ahLst/>
            <a:cxnLst/>
            <a:rect l="l" t="t" r="r" b="b"/>
            <a:pathLst>
              <a:path w="1787525" h="493395">
                <a:moveTo>
                  <a:pt x="75564" y="416687"/>
                </a:moveTo>
                <a:lnTo>
                  <a:pt x="0" y="455930"/>
                </a:lnTo>
                <a:lnTo>
                  <a:pt x="76835" y="492887"/>
                </a:lnTo>
                <a:lnTo>
                  <a:pt x="76310" y="461390"/>
                </a:lnTo>
                <a:lnTo>
                  <a:pt x="63626" y="461390"/>
                </a:lnTo>
                <a:lnTo>
                  <a:pt x="63373" y="448690"/>
                </a:lnTo>
                <a:lnTo>
                  <a:pt x="76095" y="448487"/>
                </a:lnTo>
                <a:lnTo>
                  <a:pt x="75564" y="416687"/>
                </a:lnTo>
                <a:close/>
              </a:path>
              <a:path w="1787525" h="493395">
                <a:moveTo>
                  <a:pt x="76095" y="448487"/>
                </a:moveTo>
                <a:lnTo>
                  <a:pt x="63373" y="448690"/>
                </a:lnTo>
                <a:lnTo>
                  <a:pt x="63626" y="461390"/>
                </a:lnTo>
                <a:lnTo>
                  <a:pt x="76306" y="461188"/>
                </a:lnTo>
                <a:lnTo>
                  <a:pt x="76095" y="448487"/>
                </a:lnTo>
                <a:close/>
              </a:path>
              <a:path w="1787525" h="493395">
                <a:moveTo>
                  <a:pt x="76306" y="461188"/>
                </a:moveTo>
                <a:lnTo>
                  <a:pt x="63626" y="461390"/>
                </a:lnTo>
                <a:lnTo>
                  <a:pt x="76310" y="461390"/>
                </a:lnTo>
                <a:lnTo>
                  <a:pt x="76306" y="461188"/>
                </a:lnTo>
                <a:close/>
              </a:path>
              <a:path w="1787525" h="493395">
                <a:moveTo>
                  <a:pt x="494664" y="427100"/>
                </a:moveTo>
                <a:lnTo>
                  <a:pt x="331724" y="439419"/>
                </a:lnTo>
                <a:lnTo>
                  <a:pt x="331977" y="439419"/>
                </a:lnTo>
                <a:lnTo>
                  <a:pt x="166497" y="447039"/>
                </a:lnTo>
                <a:lnTo>
                  <a:pt x="76095" y="448487"/>
                </a:lnTo>
                <a:lnTo>
                  <a:pt x="76306" y="461188"/>
                </a:lnTo>
                <a:lnTo>
                  <a:pt x="167004" y="459739"/>
                </a:lnTo>
                <a:lnTo>
                  <a:pt x="332613" y="452119"/>
                </a:lnTo>
                <a:lnTo>
                  <a:pt x="495680" y="439800"/>
                </a:lnTo>
                <a:lnTo>
                  <a:pt x="615844" y="427227"/>
                </a:lnTo>
                <a:lnTo>
                  <a:pt x="494411" y="427227"/>
                </a:lnTo>
                <a:lnTo>
                  <a:pt x="494664" y="427100"/>
                </a:lnTo>
                <a:close/>
              </a:path>
              <a:path w="1787525" h="493395">
                <a:moveTo>
                  <a:pt x="806830" y="389889"/>
                </a:moveTo>
                <a:lnTo>
                  <a:pt x="730758" y="400684"/>
                </a:lnTo>
                <a:lnTo>
                  <a:pt x="653161" y="410463"/>
                </a:lnTo>
                <a:lnTo>
                  <a:pt x="494411" y="427227"/>
                </a:lnTo>
                <a:lnTo>
                  <a:pt x="615844" y="427227"/>
                </a:lnTo>
                <a:lnTo>
                  <a:pt x="654685" y="423163"/>
                </a:lnTo>
                <a:lnTo>
                  <a:pt x="732409" y="413257"/>
                </a:lnTo>
                <a:lnTo>
                  <a:pt x="808609" y="402463"/>
                </a:lnTo>
                <a:lnTo>
                  <a:pt x="883285" y="390778"/>
                </a:lnTo>
                <a:lnTo>
                  <a:pt x="887695" y="390016"/>
                </a:lnTo>
                <a:lnTo>
                  <a:pt x="806703" y="390016"/>
                </a:lnTo>
                <a:close/>
              </a:path>
              <a:path w="1787525" h="493395">
                <a:moveTo>
                  <a:pt x="953897" y="365632"/>
                </a:moveTo>
                <a:lnTo>
                  <a:pt x="881126" y="378206"/>
                </a:lnTo>
                <a:lnTo>
                  <a:pt x="806703" y="390016"/>
                </a:lnTo>
                <a:lnTo>
                  <a:pt x="887695" y="390016"/>
                </a:lnTo>
                <a:lnTo>
                  <a:pt x="956055" y="378206"/>
                </a:lnTo>
                <a:lnTo>
                  <a:pt x="1021573" y="365759"/>
                </a:lnTo>
                <a:lnTo>
                  <a:pt x="953770" y="365759"/>
                </a:lnTo>
                <a:close/>
              </a:path>
              <a:path w="1787525" h="493395">
                <a:moveTo>
                  <a:pt x="1398015" y="256794"/>
                </a:moveTo>
                <a:lnTo>
                  <a:pt x="1342389" y="274319"/>
                </a:lnTo>
                <a:lnTo>
                  <a:pt x="1342643" y="274319"/>
                </a:lnTo>
                <a:lnTo>
                  <a:pt x="1284097" y="291211"/>
                </a:lnTo>
                <a:lnTo>
                  <a:pt x="1222883" y="307594"/>
                </a:lnTo>
                <a:lnTo>
                  <a:pt x="1159128" y="323214"/>
                </a:lnTo>
                <a:lnTo>
                  <a:pt x="1092962" y="338074"/>
                </a:lnTo>
                <a:lnTo>
                  <a:pt x="1024382" y="352297"/>
                </a:lnTo>
                <a:lnTo>
                  <a:pt x="953770" y="365759"/>
                </a:lnTo>
                <a:lnTo>
                  <a:pt x="1021573" y="365759"/>
                </a:lnTo>
                <a:lnTo>
                  <a:pt x="1095628" y="350519"/>
                </a:lnTo>
                <a:lnTo>
                  <a:pt x="1162050" y="335533"/>
                </a:lnTo>
                <a:lnTo>
                  <a:pt x="1226058" y="319913"/>
                </a:lnTo>
                <a:lnTo>
                  <a:pt x="1287526" y="303530"/>
                </a:lnTo>
                <a:lnTo>
                  <a:pt x="1346200" y="286512"/>
                </a:lnTo>
                <a:lnTo>
                  <a:pt x="1401952" y="268858"/>
                </a:lnTo>
                <a:lnTo>
                  <a:pt x="1436842" y="256920"/>
                </a:lnTo>
                <a:lnTo>
                  <a:pt x="1397889" y="256920"/>
                </a:lnTo>
                <a:close/>
              </a:path>
              <a:path w="1787525" h="493395">
                <a:moveTo>
                  <a:pt x="1450339" y="238759"/>
                </a:moveTo>
                <a:lnTo>
                  <a:pt x="1397889" y="256920"/>
                </a:lnTo>
                <a:lnTo>
                  <a:pt x="1436842" y="256920"/>
                </a:lnTo>
                <a:lnTo>
                  <a:pt x="1454658" y="250825"/>
                </a:lnTo>
                <a:lnTo>
                  <a:pt x="1486167" y="238887"/>
                </a:lnTo>
                <a:lnTo>
                  <a:pt x="1450213" y="238887"/>
                </a:lnTo>
                <a:lnTo>
                  <a:pt x="1450339" y="238759"/>
                </a:lnTo>
                <a:close/>
              </a:path>
              <a:path w="1787525" h="493395">
                <a:moveTo>
                  <a:pt x="1499362" y="220218"/>
                </a:moveTo>
                <a:lnTo>
                  <a:pt x="1450213" y="238887"/>
                </a:lnTo>
                <a:lnTo>
                  <a:pt x="1486167" y="238887"/>
                </a:lnTo>
                <a:lnTo>
                  <a:pt x="1503934" y="232156"/>
                </a:lnTo>
                <a:lnTo>
                  <a:pt x="1532327" y="220344"/>
                </a:lnTo>
                <a:lnTo>
                  <a:pt x="1499235" y="220344"/>
                </a:lnTo>
                <a:close/>
              </a:path>
              <a:path w="1787525" h="493395">
                <a:moveTo>
                  <a:pt x="1544954" y="201294"/>
                </a:moveTo>
                <a:lnTo>
                  <a:pt x="1499235" y="220344"/>
                </a:lnTo>
                <a:lnTo>
                  <a:pt x="1532327" y="220344"/>
                </a:lnTo>
                <a:lnTo>
                  <a:pt x="1550035" y="212978"/>
                </a:lnTo>
                <a:lnTo>
                  <a:pt x="1575100" y="201421"/>
                </a:lnTo>
                <a:lnTo>
                  <a:pt x="1544827" y="201421"/>
                </a:lnTo>
                <a:close/>
              </a:path>
              <a:path w="1787525" h="493395">
                <a:moveTo>
                  <a:pt x="1614657" y="181990"/>
                </a:moveTo>
                <a:lnTo>
                  <a:pt x="1586991" y="181990"/>
                </a:lnTo>
                <a:lnTo>
                  <a:pt x="1544827" y="201421"/>
                </a:lnTo>
                <a:lnTo>
                  <a:pt x="1575100" y="201421"/>
                </a:lnTo>
                <a:lnTo>
                  <a:pt x="1592452" y="193420"/>
                </a:lnTo>
                <a:lnTo>
                  <a:pt x="1614657" y="181990"/>
                </a:lnTo>
                <a:close/>
              </a:path>
              <a:path w="1787525" h="493395">
                <a:moveTo>
                  <a:pt x="1650396" y="162306"/>
                </a:moveTo>
                <a:lnTo>
                  <a:pt x="1625218" y="162306"/>
                </a:lnTo>
                <a:lnTo>
                  <a:pt x="1586922" y="182023"/>
                </a:lnTo>
                <a:lnTo>
                  <a:pt x="1614657" y="181990"/>
                </a:lnTo>
                <a:lnTo>
                  <a:pt x="1631188" y="173481"/>
                </a:lnTo>
                <a:lnTo>
                  <a:pt x="1650396" y="162306"/>
                </a:lnTo>
                <a:close/>
              </a:path>
              <a:path w="1787525" h="493395">
                <a:moveTo>
                  <a:pt x="1682328" y="142239"/>
                </a:moveTo>
                <a:lnTo>
                  <a:pt x="1659492" y="142250"/>
                </a:lnTo>
                <a:lnTo>
                  <a:pt x="1659127" y="142494"/>
                </a:lnTo>
                <a:lnTo>
                  <a:pt x="1624964" y="162432"/>
                </a:lnTo>
                <a:lnTo>
                  <a:pt x="1625218" y="162306"/>
                </a:lnTo>
                <a:lnTo>
                  <a:pt x="1650396" y="162306"/>
                </a:lnTo>
                <a:lnTo>
                  <a:pt x="1666113" y="153162"/>
                </a:lnTo>
                <a:lnTo>
                  <a:pt x="1682328" y="142239"/>
                </a:lnTo>
                <a:close/>
              </a:path>
              <a:path w="1787525" h="493395">
                <a:moveTo>
                  <a:pt x="1659490" y="142250"/>
                </a:moveTo>
                <a:lnTo>
                  <a:pt x="1659074" y="142494"/>
                </a:lnTo>
                <a:lnTo>
                  <a:pt x="1659490" y="142250"/>
                </a:lnTo>
                <a:close/>
              </a:path>
              <a:path w="1787525" h="493395">
                <a:moveTo>
                  <a:pt x="1689608" y="122046"/>
                </a:moveTo>
                <a:lnTo>
                  <a:pt x="1659490" y="142250"/>
                </a:lnTo>
                <a:lnTo>
                  <a:pt x="1682328" y="142239"/>
                </a:lnTo>
                <a:lnTo>
                  <a:pt x="1696847" y="132461"/>
                </a:lnTo>
                <a:lnTo>
                  <a:pt x="1709539" y="122427"/>
                </a:lnTo>
                <a:lnTo>
                  <a:pt x="1689227" y="122427"/>
                </a:lnTo>
                <a:lnTo>
                  <a:pt x="1689608" y="122046"/>
                </a:lnTo>
                <a:close/>
              </a:path>
              <a:path w="1787525" h="493395">
                <a:moveTo>
                  <a:pt x="1753105" y="81152"/>
                </a:moveTo>
                <a:lnTo>
                  <a:pt x="1736725" y="81152"/>
                </a:lnTo>
                <a:lnTo>
                  <a:pt x="1736216" y="81661"/>
                </a:lnTo>
                <a:lnTo>
                  <a:pt x="1715008" y="101981"/>
                </a:lnTo>
                <a:lnTo>
                  <a:pt x="1689227" y="122427"/>
                </a:lnTo>
                <a:lnTo>
                  <a:pt x="1709539" y="122427"/>
                </a:lnTo>
                <a:lnTo>
                  <a:pt x="1723516" y="111378"/>
                </a:lnTo>
                <a:lnTo>
                  <a:pt x="1745868" y="90043"/>
                </a:lnTo>
                <a:lnTo>
                  <a:pt x="1753105" y="81152"/>
                </a:lnTo>
                <a:close/>
              </a:path>
              <a:path w="1787525" h="493395">
                <a:moveTo>
                  <a:pt x="1715389" y="101600"/>
                </a:moveTo>
                <a:lnTo>
                  <a:pt x="1714910" y="101981"/>
                </a:lnTo>
                <a:lnTo>
                  <a:pt x="1715389" y="101600"/>
                </a:lnTo>
                <a:close/>
              </a:path>
              <a:path w="1787525" h="493395">
                <a:moveTo>
                  <a:pt x="1736296" y="81563"/>
                </a:moveTo>
                <a:close/>
              </a:path>
              <a:path w="1787525" h="493395">
                <a:moveTo>
                  <a:pt x="1768159" y="60578"/>
                </a:moveTo>
                <a:lnTo>
                  <a:pt x="1753489" y="60578"/>
                </a:lnTo>
                <a:lnTo>
                  <a:pt x="1752980" y="61340"/>
                </a:lnTo>
                <a:lnTo>
                  <a:pt x="1736296" y="81563"/>
                </a:lnTo>
                <a:lnTo>
                  <a:pt x="1736725" y="81152"/>
                </a:lnTo>
                <a:lnTo>
                  <a:pt x="1753105" y="81152"/>
                </a:lnTo>
                <a:lnTo>
                  <a:pt x="1763649" y="68199"/>
                </a:lnTo>
                <a:lnTo>
                  <a:pt x="1768159" y="60578"/>
                </a:lnTo>
                <a:close/>
              </a:path>
              <a:path w="1787525" h="493395">
                <a:moveTo>
                  <a:pt x="1753285" y="60827"/>
                </a:moveTo>
                <a:lnTo>
                  <a:pt x="1752864" y="61340"/>
                </a:lnTo>
                <a:lnTo>
                  <a:pt x="1753285" y="60827"/>
                </a:lnTo>
                <a:close/>
              </a:path>
              <a:path w="1787525" h="493395">
                <a:moveTo>
                  <a:pt x="1753489" y="60578"/>
                </a:moveTo>
                <a:lnTo>
                  <a:pt x="1753285" y="60827"/>
                </a:lnTo>
                <a:lnTo>
                  <a:pt x="1752980" y="61340"/>
                </a:lnTo>
                <a:lnTo>
                  <a:pt x="1753489" y="60578"/>
                </a:lnTo>
                <a:close/>
              </a:path>
              <a:path w="1787525" h="493395">
                <a:moveTo>
                  <a:pt x="1765302" y="40555"/>
                </a:moveTo>
                <a:lnTo>
                  <a:pt x="1753285" y="60827"/>
                </a:lnTo>
                <a:lnTo>
                  <a:pt x="1753489" y="60578"/>
                </a:lnTo>
                <a:lnTo>
                  <a:pt x="1768159" y="60578"/>
                </a:lnTo>
                <a:lnTo>
                  <a:pt x="1776729" y="46100"/>
                </a:lnTo>
                <a:lnTo>
                  <a:pt x="1778474" y="41275"/>
                </a:lnTo>
                <a:lnTo>
                  <a:pt x="1765046" y="41275"/>
                </a:lnTo>
                <a:lnTo>
                  <a:pt x="1765302" y="40555"/>
                </a:lnTo>
                <a:close/>
              </a:path>
              <a:path w="1787525" h="493395">
                <a:moveTo>
                  <a:pt x="1765553" y="40131"/>
                </a:moveTo>
                <a:lnTo>
                  <a:pt x="1765302" y="40555"/>
                </a:lnTo>
                <a:lnTo>
                  <a:pt x="1765046" y="41275"/>
                </a:lnTo>
                <a:lnTo>
                  <a:pt x="1765553" y="40131"/>
                </a:lnTo>
                <a:close/>
              </a:path>
              <a:path w="1787525" h="493395">
                <a:moveTo>
                  <a:pt x="1778888" y="40131"/>
                </a:moveTo>
                <a:lnTo>
                  <a:pt x="1765553" y="40131"/>
                </a:lnTo>
                <a:lnTo>
                  <a:pt x="1765046" y="41275"/>
                </a:lnTo>
                <a:lnTo>
                  <a:pt x="1778474" y="41275"/>
                </a:lnTo>
                <a:lnTo>
                  <a:pt x="1778888" y="40131"/>
                </a:lnTo>
                <a:close/>
              </a:path>
              <a:path w="1787525" h="493395">
                <a:moveTo>
                  <a:pt x="1785302" y="19938"/>
                </a:moveTo>
                <a:lnTo>
                  <a:pt x="1772665" y="19938"/>
                </a:lnTo>
                <a:lnTo>
                  <a:pt x="1772285" y="21336"/>
                </a:lnTo>
                <a:lnTo>
                  <a:pt x="1765302" y="40555"/>
                </a:lnTo>
                <a:lnTo>
                  <a:pt x="1765553" y="40131"/>
                </a:lnTo>
                <a:lnTo>
                  <a:pt x="1778888" y="40131"/>
                </a:lnTo>
                <a:lnTo>
                  <a:pt x="1784858" y="23621"/>
                </a:lnTo>
                <a:lnTo>
                  <a:pt x="1785302" y="19938"/>
                </a:lnTo>
                <a:close/>
              </a:path>
              <a:path w="1787525" h="493395">
                <a:moveTo>
                  <a:pt x="1772343" y="20840"/>
                </a:moveTo>
                <a:lnTo>
                  <a:pt x="1772167" y="21336"/>
                </a:lnTo>
                <a:lnTo>
                  <a:pt x="1772343" y="20840"/>
                </a:lnTo>
                <a:close/>
              </a:path>
              <a:path w="1787525" h="493395">
                <a:moveTo>
                  <a:pt x="1772665" y="19938"/>
                </a:moveTo>
                <a:lnTo>
                  <a:pt x="1772343" y="20840"/>
                </a:lnTo>
                <a:lnTo>
                  <a:pt x="1772285" y="21336"/>
                </a:lnTo>
                <a:lnTo>
                  <a:pt x="1772665" y="19938"/>
                </a:lnTo>
                <a:close/>
              </a:path>
              <a:path w="1787525" h="493395">
                <a:moveTo>
                  <a:pt x="1774825" y="0"/>
                </a:moveTo>
                <a:lnTo>
                  <a:pt x="1772343" y="20840"/>
                </a:lnTo>
                <a:lnTo>
                  <a:pt x="1772665" y="19938"/>
                </a:lnTo>
                <a:lnTo>
                  <a:pt x="1785302" y="19938"/>
                </a:lnTo>
                <a:lnTo>
                  <a:pt x="1787525" y="1524"/>
                </a:lnTo>
                <a:lnTo>
                  <a:pt x="177482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48353" y="1341119"/>
            <a:ext cx="76200" cy="218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45050" y="1341119"/>
            <a:ext cx="76200" cy="208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39840" y="1340992"/>
            <a:ext cx="76073" cy="1878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38442" y="1341119"/>
            <a:ext cx="76200" cy="1978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48100" y="1975104"/>
            <a:ext cx="76200" cy="139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44796" y="1965960"/>
            <a:ext cx="76200" cy="1499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39840" y="1944497"/>
            <a:ext cx="76200" cy="1705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38188" y="1956816"/>
            <a:ext cx="76200" cy="1601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37046" y="2441320"/>
            <a:ext cx="76200" cy="2459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48100" y="2441448"/>
            <a:ext cx="76200" cy="2458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46448" y="3105785"/>
            <a:ext cx="76200" cy="1548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36665" y="3105785"/>
            <a:ext cx="76200" cy="1548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47084" y="3584321"/>
            <a:ext cx="76200" cy="24650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354582" y="4411217"/>
            <a:ext cx="2174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Shared </a:t>
            </a:r>
            <a:r>
              <a:rPr sz="1800" spc="-5" dirty="0">
                <a:latin typeface="Calibri"/>
                <a:cs typeface="Calibri"/>
              </a:rPr>
              <a:t>Memory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61133" y="3838447"/>
            <a:ext cx="1531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threadIdx.x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1314830" y="1014983"/>
          <a:ext cx="6303006" cy="25694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9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46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6136">
                <a:tc>
                  <a:txBody>
                    <a:bodyPr/>
                    <a:lstStyle/>
                    <a:p>
                      <a:pPr marR="128270" algn="r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Shared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Values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310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41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11303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thread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dx.x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Shared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Values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2700">
                      <a:solidFill>
                        <a:srgbClr val="9B310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6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R="147320" algn="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thread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dx.x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Shared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Values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R w="12700">
                      <a:solidFill>
                        <a:srgbClr val="9B310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3846576" y="4248784"/>
            <a:ext cx="76200" cy="1838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7947025" y="1468687"/>
          <a:ext cx="1432559" cy="2799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0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18836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Loop</a:t>
                      </a:r>
                      <a:r>
                        <a:rPr sz="18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stride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619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95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 marR="590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Loop</a:t>
                      </a:r>
                      <a:r>
                        <a:rPr sz="18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 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stride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619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444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Loop</a:t>
                      </a:r>
                      <a:r>
                        <a:rPr sz="18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stride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619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515429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Block </a:t>
            </a:r>
            <a:r>
              <a:rPr dirty="0"/>
              <a:t>Level </a:t>
            </a:r>
            <a:r>
              <a:rPr spc="-5" dirty="0"/>
              <a:t>Reduction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05000" y="1339492"/>
            <a:ext cx="6898005" cy="1600200"/>
          </a:xfrm>
          <a:prstGeom prst="rect">
            <a:avLst/>
          </a:prstGeom>
          <a:solidFill>
            <a:srgbClr val="FFFFFF"/>
          </a:solidFill>
          <a:ln w="9144">
            <a:solidFill>
              <a:srgbClr val="D24717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304800" marR="200025" indent="-213360">
              <a:lnSpc>
                <a:spcPct val="100000"/>
              </a:lnSpc>
              <a:spcBef>
                <a:spcPts val="180"/>
              </a:spcBef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400" spc="-5" dirty="0"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unsigned int </a:t>
            </a:r>
            <a:r>
              <a:rPr sz="1400" spc="-5" dirty="0">
                <a:latin typeface="Courier New"/>
                <a:cs typeface="Courier New"/>
              </a:rPr>
              <a:t>stride = 1; stride &lt; blockDim.x; </a:t>
            </a:r>
            <a:r>
              <a:rPr sz="1400" spc="-10" dirty="0">
                <a:latin typeface="Courier New"/>
                <a:cs typeface="Courier New"/>
              </a:rPr>
              <a:t>stride*=2){ 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unsigned int </a:t>
            </a:r>
            <a:r>
              <a:rPr sz="1400" spc="-5" dirty="0">
                <a:latin typeface="Courier New"/>
                <a:cs typeface="Courier New"/>
              </a:rPr>
              <a:t>strided_i = </a:t>
            </a:r>
            <a:r>
              <a:rPr sz="1400" spc="-10" dirty="0">
                <a:latin typeface="Courier New"/>
                <a:cs typeface="Courier New"/>
              </a:rPr>
              <a:t>threadIdx.x </a:t>
            </a:r>
            <a:r>
              <a:rPr sz="1400" spc="-5" dirty="0">
                <a:latin typeface="Courier New"/>
                <a:cs typeface="Courier New"/>
              </a:rPr>
              <a:t>* 2 *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stride;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400" spc="-10" dirty="0">
                <a:latin typeface="Courier New"/>
                <a:cs typeface="Courier New"/>
              </a:rPr>
              <a:t>(strided_i </a:t>
            </a:r>
            <a:r>
              <a:rPr sz="1400" spc="-5" dirty="0">
                <a:latin typeface="Courier New"/>
                <a:cs typeface="Courier New"/>
              </a:rPr>
              <a:t>&lt;</a:t>
            </a:r>
            <a:r>
              <a:rPr sz="1400" spc="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blockDim.x){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sdata[strided_i] </a:t>
            </a:r>
            <a:r>
              <a:rPr sz="1400" spc="-5" dirty="0">
                <a:latin typeface="Courier New"/>
                <a:cs typeface="Courier New"/>
              </a:rPr>
              <a:t>+= </a:t>
            </a:r>
            <a:r>
              <a:rPr sz="1400" spc="-10" dirty="0">
                <a:latin typeface="Courier New"/>
                <a:cs typeface="Courier New"/>
              </a:rPr>
              <a:t>sdata[strided_i </a:t>
            </a:r>
            <a:r>
              <a:rPr sz="1400" spc="-5" dirty="0">
                <a:latin typeface="Courier New"/>
                <a:cs typeface="Courier New"/>
              </a:rPr>
              <a:t>+</a:t>
            </a:r>
            <a:r>
              <a:rPr sz="1400" spc="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stride]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sz="1400" spc="-5" dirty="0">
                <a:latin typeface="Courier New"/>
                <a:cs typeface="Courier New"/>
              </a:rPr>
              <a:t>syncthreads();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094719" y="91439"/>
            <a:ext cx="954024" cy="798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D2BD01-5642-487A-AA31-C51CD679A48A}"/>
              </a:ext>
            </a:extLst>
          </p:cNvPr>
          <p:cNvSpPr/>
          <p:nvPr/>
        </p:nvSpPr>
        <p:spPr>
          <a:xfrm>
            <a:off x="3048000" y="342900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address:  bank:</a:t>
            </a:r>
          </a:p>
          <a:p>
            <a:r>
              <a:rPr lang="en-US" altLang="zh-CN" dirty="0"/>
              <a:t>       0      0 &lt;-----------------------Thread 0</a:t>
            </a:r>
          </a:p>
          <a:p>
            <a:r>
              <a:rPr lang="en-US" altLang="zh-CN" dirty="0"/>
              <a:t>       1      1</a:t>
            </a:r>
          </a:p>
          <a:p>
            <a:r>
              <a:rPr lang="en-US" altLang="zh-CN" dirty="0"/>
              <a:t>       2      2 </a:t>
            </a:r>
          </a:p>
          <a:p>
            <a:r>
              <a:rPr lang="en-US" altLang="zh-CN" dirty="0"/>
              <a:t>       3      3    </a:t>
            </a:r>
          </a:p>
          <a:p>
            <a:r>
              <a:rPr lang="en-US" altLang="zh-CN" dirty="0"/>
              <a:t>       4      0 &lt;---------Thread 1/ Thread 2</a:t>
            </a:r>
          </a:p>
          <a:p>
            <a:r>
              <a:rPr lang="en-US" altLang="zh-CN" dirty="0"/>
              <a:t>       5      1</a:t>
            </a:r>
          </a:p>
          <a:p>
            <a:r>
              <a:rPr lang="en-US" altLang="zh-CN" dirty="0"/>
              <a:t>       6      2 </a:t>
            </a:r>
          </a:p>
          <a:p>
            <a:r>
              <a:rPr lang="en-US" altLang="zh-CN" dirty="0"/>
              <a:t>       7      3 &lt;-----------------------Thread 3</a:t>
            </a:r>
          </a:p>
          <a:p>
            <a:r>
              <a:rPr lang="en-US" altLang="zh-CN" dirty="0"/>
              <a:t>       8      0 </a:t>
            </a:r>
          </a:p>
          <a:p>
            <a:r>
              <a:rPr lang="en-US" altLang="zh-CN" dirty="0"/>
              <a:t>...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79480" y="6257544"/>
            <a:ext cx="1011935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515429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Block </a:t>
            </a:r>
            <a:r>
              <a:rPr dirty="0"/>
              <a:t>Level </a:t>
            </a:r>
            <a:r>
              <a:rPr spc="-5" dirty="0"/>
              <a:t>Reduction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2209800"/>
            <a:ext cx="6898005" cy="1603375"/>
          </a:xfrm>
          <a:prstGeom prst="rect">
            <a:avLst/>
          </a:prstGeom>
          <a:solidFill>
            <a:srgbClr val="FFFFFF"/>
          </a:solidFill>
          <a:ln w="9144">
            <a:solidFill>
              <a:srgbClr val="D24717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304800" marR="200660" indent="-213360">
              <a:lnSpc>
                <a:spcPct val="100000"/>
              </a:lnSpc>
              <a:spcBef>
                <a:spcPts val="200"/>
              </a:spcBef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400" spc="-5" dirty="0"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unsigned int </a:t>
            </a:r>
            <a:r>
              <a:rPr sz="1400" spc="-5" dirty="0">
                <a:latin typeface="Courier New"/>
                <a:cs typeface="Courier New"/>
              </a:rPr>
              <a:t>stride = 1; stride &lt; blockDim.x; </a:t>
            </a:r>
            <a:r>
              <a:rPr sz="1400" spc="-10" dirty="0">
                <a:latin typeface="Courier New"/>
                <a:cs typeface="Courier New"/>
              </a:rPr>
              <a:t>stride*=2){ 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unsigned int </a:t>
            </a:r>
            <a:r>
              <a:rPr sz="1400" spc="-5" dirty="0">
                <a:latin typeface="Courier New"/>
                <a:cs typeface="Courier New"/>
              </a:rPr>
              <a:t>strided_i = </a:t>
            </a:r>
            <a:r>
              <a:rPr sz="1400" spc="-10" dirty="0">
                <a:latin typeface="Courier New"/>
                <a:cs typeface="Courier New"/>
              </a:rPr>
              <a:t>threadIdx.x </a:t>
            </a:r>
            <a:r>
              <a:rPr sz="1400" spc="-5" dirty="0">
                <a:latin typeface="Courier New"/>
                <a:cs typeface="Courier New"/>
              </a:rPr>
              <a:t>* 2 *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stride;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400" spc="-10" dirty="0">
                <a:latin typeface="Courier New"/>
                <a:cs typeface="Courier New"/>
              </a:rPr>
              <a:t>(strided_i </a:t>
            </a:r>
            <a:r>
              <a:rPr sz="1400" spc="-5" dirty="0">
                <a:latin typeface="Courier New"/>
                <a:cs typeface="Courier New"/>
              </a:rPr>
              <a:t>&lt;</a:t>
            </a:r>
            <a:r>
              <a:rPr sz="1400" spc="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blockDim.x){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sdata[strided_i] </a:t>
            </a:r>
            <a:r>
              <a:rPr sz="1400" spc="-10" dirty="0">
                <a:latin typeface="Courier New"/>
                <a:cs typeface="Courier New"/>
              </a:rPr>
              <a:t>+= sdata[strided_i </a:t>
            </a:r>
            <a:r>
              <a:rPr sz="1400" spc="-5" dirty="0">
                <a:latin typeface="Courier New"/>
                <a:cs typeface="Courier New"/>
              </a:rPr>
              <a:t>+</a:t>
            </a:r>
            <a:r>
              <a:rPr sz="1400" spc="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stride]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sz="1400" spc="-10" dirty="0">
                <a:latin typeface="Courier New"/>
                <a:cs typeface="Courier New"/>
              </a:rPr>
              <a:t>syncthreads();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9585" y="589534"/>
            <a:ext cx="5600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Calibri"/>
                <a:cs typeface="Calibri"/>
              </a:rPr>
              <a:t>threadIdx.x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2765" y="589534"/>
            <a:ext cx="28384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Calibri"/>
                <a:cs typeface="Calibri"/>
              </a:rPr>
              <a:t>index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20450" y="589534"/>
            <a:ext cx="25463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Calibri"/>
                <a:cs typeface="Calibri"/>
              </a:rPr>
              <a:t>bank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875394" y="82677"/>
          <a:ext cx="3066414" cy="6694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5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64719">
                <a:tc>
                  <a:txBody>
                    <a:bodyPr/>
                    <a:lstStyle/>
                    <a:p>
                      <a:pPr marL="10160">
                        <a:lnSpc>
                          <a:spcPts val="104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sm_stride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4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4845">
                <a:tc>
                  <a:txBody>
                    <a:bodyPr/>
                    <a:lstStyle/>
                    <a:p>
                      <a:pPr marL="10160">
                        <a:lnSpc>
                          <a:spcPts val="104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loop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stride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4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48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4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4845"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4846"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64718"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64846"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64719"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64845"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64846"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64719"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64845"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64846"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64718"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64846"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64846"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64718"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64846"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64846"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31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31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64718"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33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64846"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35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7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64845"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37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7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64719"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39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7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64845"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41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7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64846"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43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164719"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45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164845"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47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164846"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49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  <a:tr h="164719">
                <a:tc>
                  <a:txBody>
                    <a:bodyPr/>
                    <a:lstStyle/>
                    <a:p>
                      <a:pPr algn="r">
                        <a:lnSpc>
                          <a:spcPts val="1019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19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51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19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9"/>
                  </a:ext>
                </a:extLst>
              </a:tr>
              <a:tr h="164845">
                <a:tc>
                  <a:txBody>
                    <a:bodyPr/>
                    <a:lstStyle/>
                    <a:p>
                      <a:pPr algn="r">
                        <a:lnSpc>
                          <a:spcPts val="1019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19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53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19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0"/>
                  </a:ext>
                </a:extLst>
              </a:tr>
              <a:tr h="164846">
                <a:tc>
                  <a:txBody>
                    <a:bodyPr/>
                    <a:lstStyle/>
                    <a:p>
                      <a:pPr algn="r">
                        <a:lnSpc>
                          <a:spcPts val="1019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19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55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19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1"/>
                  </a:ext>
                </a:extLst>
              </a:tr>
              <a:tr h="164719">
                <a:tc>
                  <a:txBody>
                    <a:bodyPr/>
                    <a:lstStyle/>
                    <a:p>
                      <a:pPr algn="r">
                        <a:lnSpc>
                          <a:spcPts val="1019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19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57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19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2"/>
                  </a:ext>
                </a:extLst>
              </a:tr>
              <a:tr h="164845">
                <a:tc>
                  <a:txBody>
                    <a:bodyPr/>
                    <a:lstStyle/>
                    <a:p>
                      <a:pPr algn="r">
                        <a:lnSpc>
                          <a:spcPts val="1019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19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59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19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3"/>
                  </a:ext>
                </a:extLst>
              </a:tr>
              <a:tr h="164807">
                <a:tc>
                  <a:txBody>
                    <a:bodyPr/>
                    <a:lstStyle/>
                    <a:p>
                      <a:pPr algn="r">
                        <a:lnSpc>
                          <a:spcPts val="1019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30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19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61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19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4"/>
                  </a:ext>
                </a:extLst>
              </a:tr>
              <a:tr h="164795">
                <a:tc>
                  <a:txBody>
                    <a:bodyPr/>
                    <a:lstStyle/>
                    <a:p>
                      <a:pPr algn="r">
                        <a:lnSpc>
                          <a:spcPts val="1019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31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19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63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19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31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5"/>
                  </a:ext>
                </a:extLst>
              </a:tr>
              <a:tr h="164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6"/>
                  </a:ext>
                </a:extLst>
              </a:tr>
              <a:tr h="2982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282575">
                        <a:lnSpc>
                          <a:spcPts val="1019"/>
                        </a:lnSpc>
                      </a:pPr>
                      <a:r>
                        <a:rPr sz="900" spc="-1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9"/>
                        </a:lnSpc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7"/>
                  </a:ext>
                </a:extLst>
              </a:tr>
              <a:tr h="298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x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111760">
                        <a:lnSpc>
                          <a:spcPts val="1019"/>
                        </a:lnSpc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fli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9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82567" y="1075944"/>
          <a:ext cx="3983986" cy="326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91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593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26136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828288" y="1627632"/>
            <a:ext cx="421005" cy="417830"/>
          </a:xfrm>
          <a:custGeom>
            <a:avLst/>
            <a:gdLst/>
            <a:ahLst/>
            <a:cxnLst/>
            <a:rect l="l" t="t" r="r" b="b"/>
            <a:pathLst>
              <a:path w="421004" h="417830">
                <a:moveTo>
                  <a:pt x="210312" y="0"/>
                </a:moveTo>
                <a:lnTo>
                  <a:pt x="162072" y="5513"/>
                </a:lnTo>
                <a:lnTo>
                  <a:pt x="117798" y="21220"/>
                </a:lnTo>
                <a:lnTo>
                  <a:pt x="78750" y="45866"/>
                </a:lnTo>
                <a:lnTo>
                  <a:pt x="46186" y="78199"/>
                </a:lnTo>
                <a:lnTo>
                  <a:pt x="21367" y="116965"/>
                </a:lnTo>
                <a:lnTo>
                  <a:pt x="5551" y="160913"/>
                </a:lnTo>
                <a:lnTo>
                  <a:pt x="0" y="208787"/>
                </a:lnTo>
                <a:lnTo>
                  <a:pt x="5551" y="256662"/>
                </a:lnTo>
                <a:lnTo>
                  <a:pt x="21367" y="300610"/>
                </a:lnTo>
                <a:lnTo>
                  <a:pt x="46186" y="339376"/>
                </a:lnTo>
                <a:lnTo>
                  <a:pt x="78750" y="371709"/>
                </a:lnTo>
                <a:lnTo>
                  <a:pt x="117798" y="396355"/>
                </a:lnTo>
                <a:lnTo>
                  <a:pt x="162072" y="412062"/>
                </a:lnTo>
                <a:lnTo>
                  <a:pt x="210312" y="417575"/>
                </a:lnTo>
                <a:lnTo>
                  <a:pt x="258551" y="412062"/>
                </a:lnTo>
                <a:lnTo>
                  <a:pt x="302825" y="396355"/>
                </a:lnTo>
                <a:lnTo>
                  <a:pt x="341873" y="371709"/>
                </a:lnTo>
                <a:lnTo>
                  <a:pt x="374437" y="339376"/>
                </a:lnTo>
                <a:lnTo>
                  <a:pt x="399256" y="300610"/>
                </a:lnTo>
                <a:lnTo>
                  <a:pt x="415072" y="256662"/>
                </a:lnTo>
                <a:lnTo>
                  <a:pt x="420624" y="208787"/>
                </a:lnTo>
                <a:lnTo>
                  <a:pt x="415072" y="160913"/>
                </a:lnTo>
                <a:lnTo>
                  <a:pt x="399256" y="116965"/>
                </a:lnTo>
                <a:lnTo>
                  <a:pt x="374437" y="78199"/>
                </a:lnTo>
                <a:lnTo>
                  <a:pt x="341873" y="45866"/>
                </a:lnTo>
                <a:lnTo>
                  <a:pt x="302825" y="21220"/>
                </a:lnTo>
                <a:lnTo>
                  <a:pt x="258551" y="5513"/>
                </a:lnTo>
                <a:lnTo>
                  <a:pt x="210312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28288" y="1627632"/>
            <a:ext cx="421005" cy="417830"/>
          </a:xfrm>
          <a:custGeom>
            <a:avLst/>
            <a:gdLst/>
            <a:ahLst/>
            <a:cxnLst/>
            <a:rect l="l" t="t" r="r" b="b"/>
            <a:pathLst>
              <a:path w="421004" h="417830">
                <a:moveTo>
                  <a:pt x="0" y="208787"/>
                </a:moveTo>
                <a:lnTo>
                  <a:pt x="5551" y="160913"/>
                </a:lnTo>
                <a:lnTo>
                  <a:pt x="21367" y="116965"/>
                </a:lnTo>
                <a:lnTo>
                  <a:pt x="46186" y="78199"/>
                </a:lnTo>
                <a:lnTo>
                  <a:pt x="78750" y="45866"/>
                </a:lnTo>
                <a:lnTo>
                  <a:pt x="117798" y="21220"/>
                </a:lnTo>
                <a:lnTo>
                  <a:pt x="162072" y="5513"/>
                </a:lnTo>
                <a:lnTo>
                  <a:pt x="210312" y="0"/>
                </a:lnTo>
                <a:lnTo>
                  <a:pt x="258551" y="5513"/>
                </a:lnTo>
                <a:lnTo>
                  <a:pt x="302825" y="21220"/>
                </a:lnTo>
                <a:lnTo>
                  <a:pt x="341873" y="45866"/>
                </a:lnTo>
                <a:lnTo>
                  <a:pt x="374437" y="78199"/>
                </a:lnTo>
                <a:lnTo>
                  <a:pt x="399256" y="116965"/>
                </a:lnTo>
                <a:lnTo>
                  <a:pt x="415072" y="160913"/>
                </a:lnTo>
                <a:lnTo>
                  <a:pt x="420624" y="208787"/>
                </a:lnTo>
                <a:lnTo>
                  <a:pt x="415072" y="256662"/>
                </a:lnTo>
                <a:lnTo>
                  <a:pt x="399256" y="300610"/>
                </a:lnTo>
                <a:lnTo>
                  <a:pt x="374437" y="339376"/>
                </a:lnTo>
                <a:lnTo>
                  <a:pt x="341873" y="371709"/>
                </a:lnTo>
                <a:lnTo>
                  <a:pt x="302825" y="396355"/>
                </a:lnTo>
                <a:lnTo>
                  <a:pt x="258551" y="412062"/>
                </a:lnTo>
                <a:lnTo>
                  <a:pt x="210312" y="417575"/>
                </a:lnTo>
                <a:lnTo>
                  <a:pt x="162072" y="412062"/>
                </a:lnTo>
                <a:lnTo>
                  <a:pt x="117798" y="396355"/>
                </a:lnTo>
                <a:lnTo>
                  <a:pt x="78750" y="371709"/>
                </a:lnTo>
                <a:lnTo>
                  <a:pt x="46186" y="339376"/>
                </a:lnTo>
                <a:lnTo>
                  <a:pt x="21367" y="300610"/>
                </a:lnTo>
                <a:lnTo>
                  <a:pt x="5551" y="256662"/>
                </a:lnTo>
                <a:lnTo>
                  <a:pt x="0" y="208787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31208" y="1627632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30">
                <a:moveTo>
                  <a:pt x="208787" y="0"/>
                </a:moveTo>
                <a:lnTo>
                  <a:pt x="160913" y="5513"/>
                </a:lnTo>
                <a:lnTo>
                  <a:pt x="116965" y="21220"/>
                </a:lnTo>
                <a:lnTo>
                  <a:pt x="78199" y="45866"/>
                </a:lnTo>
                <a:lnTo>
                  <a:pt x="45866" y="78199"/>
                </a:lnTo>
                <a:lnTo>
                  <a:pt x="21220" y="116965"/>
                </a:lnTo>
                <a:lnTo>
                  <a:pt x="5513" y="160913"/>
                </a:lnTo>
                <a:lnTo>
                  <a:pt x="0" y="208787"/>
                </a:lnTo>
                <a:lnTo>
                  <a:pt x="5513" y="256662"/>
                </a:lnTo>
                <a:lnTo>
                  <a:pt x="21220" y="300610"/>
                </a:lnTo>
                <a:lnTo>
                  <a:pt x="45866" y="339376"/>
                </a:lnTo>
                <a:lnTo>
                  <a:pt x="78199" y="371709"/>
                </a:lnTo>
                <a:lnTo>
                  <a:pt x="116965" y="396355"/>
                </a:lnTo>
                <a:lnTo>
                  <a:pt x="160913" y="412062"/>
                </a:lnTo>
                <a:lnTo>
                  <a:pt x="208787" y="417575"/>
                </a:lnTo>
                <a:lnTo>
                  <a:pt x="256662" y="412062"/>
                </a:lnTo>
                <a:lnTo>
                  <a:pt x="300610" y="396355"/>
                </a:lnTo>
                <a:lnTo>
                  <a:pt x="339376" y="371709"/>
                </a:lnTo>
                <a:lnTo>
                  <a:pt x="371709" y="339376"/>
                </a:lnTo>
                <a:lnTo>
                  <a:pt x="396355" y="300610"/>
                </a:lnTo>
                <a:lnTo>
                  <a:pt x="412062" y="256662"/>
                </a:lnTo>
                <a:lnTo>
                  <a:pt x="417575" y="208787"/>
                </a:lnTo>
                <a:lnTo>
                  <a:pt x="412062" y="160913"/>
                </a:lnTo>
                <a:lnTo>
                  <a:pt x="396355" y="116965"/>
                </a:lnTo>
                <a:lnTo>
                  <a:pt x="371709" y="78199"/>
                </a:lnTo>
                <a:lnTo>
                  <a:pt x="339376" y="45866"/>
                </a:lnTo>
                <a:lnTo>
                  <a:pt x="300610" y="21220"/>
                </a:lnTo>
                <a:lnTo>
                  <a:pt x="256662" y="5513"/>
                </a:lnTo>
                <a:lnTo>
                  <a:pt x="208787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1208" y="1627632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30">
                <a:moveTo>
                  <a:pt x="0" y="208787"/>
                </a:moveTo>
                <a:lnTo>
                  <a:pt x="5513" y="160913"/>
                </a:lnTo>
                <a:lnTo>
                  <a:pt x="21220" y="116965"/>
                </a:lnTo>
                <a:lnTo>
                  <a:pt x="45866" y="78199"/>
                </a:lnTo>
                <a:lnTo>
                  <a:pt x="78199" y="45866"/>
                </a:lnTo>
                <a:lnTo>
                  <a:pt x="116965" y="21220"/>
                </a:lnTo>
                <a:lnTo>
                  <a:pt x="160913" y="5513"/>
                </a:lnTo>
                <a:lnTo>
                  <a:pt x="208787" y="0"/>
                </a:lnTo>
                <a:lnTo>
                  <a:pt x="256662" y="5513"/>
                </a:lnTo>
                <a:lnTo>
                  <a:pt x="300610" y="21220"/>
                </a:lnTo>
                <a:lnTo>
                  <a:pt x="339376" y="45866"/>
                </a:lnTo>
                <a:lnTo>
                  <a:pt x="371709" y="78199"/>
                </a:lnTo>
                <a:lnTo>
                  <a:pt x="396355" y="116965"/>
                </a:lnTo>
                <a:lnTo>
                  <a:pt x="412062" y="160913"/>
                </a:lnTo>
                <a:lnTo>
                  <a:pt x="417575" y="208787"/>
                </a:lnTo>
                <a:lnTo>
                  <a:pt x="412062" y="256662"/>
                </a:lnTo>
                <a:lnTo>
                  <a:pt x="396355" y="300610"/>
                </a:lnTo>
                <a:lnTo>
                  <a:pt x="371709" y="339376"/>
                </a:lnTo>
                <a:lnTo>
                  <a:pt x="339376" y="371709"/>
                </a:lnTo>
                <a:lnTo>
                  <a:pt x="300610" y="396355"/>
                </a:lnTo>
                <a:lnTo>
                  <a:pt x="256662" y="412062"/>
                </a:lnTo>
                <a:lnTo>
                  <a:pt x="208787" y="417575"/>
                </a:lnTo>
                <a:lnTo>
                  <a:pt x="160913" y="412062"/>
                </a:lnTo>
                <a:lnTo>
                  <a:pt x="116965" y="396355"/>
                </a:lnTo>
                <a:lnTo>
                  <a:pt x="78199" y="371709"/>
                </a:lnTo>
                <a:lnTo>
                  <a:pt x="45866" y="339376"/>
                </a:lnTo>
                <a:lnTo>
                  <a:pt x="21220" y="300610"/>
                </a:lnTo>
                <a:lnTo>
                  <a:pt x="5513" y="256662"/>
                </a:lnTo>
                <a:lnTo>
                  <a:pt x="0" y="208787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68877" y="1671065"/>
            <a:ext cx="642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371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	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31079" y="1639823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30">
                <a:moveTo>
                  <a:pt x="208787" y="0"/>
                </a:moveTo>
                <a:lnTo>
                  <a:pt x="160913" y="5513"/>
                </a:lnTo>
                <a:lnTo>
                  <a:pt x="116965" y="21220"/>
                </a:lnTo>
                <a:lnTo>
                  <a:pt x="78199" y="45866"/>
                </a:lnTo>
                <a:lnTo>
                  <a:pt x="45866" y="78199"/>
                </a:lnTo>
                <a:lnTo>
                  <a:pt x="21220" y="116965"/>
                </a:lnTo>
                <a:lnTo>
                  <a:pt x="5513" y="160913"/>
                </a:lnTo>
                <a:lnTo>
                  <a:pt x="0" y="208787"/>
                </a:lnTo>
                <a:lnTo>
                  <a:pt x="5513" y="256662"/>
                </a:lnTo>
                <a:lnTo>
                  <a:pt x="21220" y="300610"/>
                </a:lnTo>
                <a:lnTo>
                  <a:pt x="45866" y="339376"/>
                </a:lnTo>
                <a:lnTo>
                  <a:pt x="78199" y="371709"/>
                </a:lnTo>
                <a:lnTo>
                  <a:pt x="116965" y="396355"/>
                </a:lnTo>
                <a:lnTo>
                  <a:pt x="160913" y="412062"/>
                </a:lnTo>
                <a:lnTo>
                  <a:pt x="208787" y="417575"/>
                </a:lnTo>
                <a:lnTo>
                  <a:pt x="256662" y="412062"/>
                </a:lnTo>
                <a:lnTo>
                  <a:pt x="300610" y="396355"/>
                </a:lnTo>
                <a:lnTo>
                  <a:pt x="339376" y="371709"/>
                </a:lnTo>
                <a:lnTo>
                  <a:pt x="371709" y="339376"/>
                </a:lnTo>
                <a:lnTo>
                  <a:pt x="396355" y="300610"/>
                </a:lnTo>
                <a:lnTo>
                  <a:pt x="412062" y="256662"/>
                </a:lnTo>
                <a:lnTo>
                  <a:pt x="417575" y="208787"/>
                </a:lnTo>
                <a:lnTo>
                  <a:pt x="412062" y="160913"/>
                </a:lnTo>
                <a:lnTo>
                  <a:pt x="396355" y="116965"/>
                </a:lnTo>
                <a:lnTo>
                  <a:pt x="371709" y="78199"/>
                </a:lnTo>
                <a:lnTo>
                  <a:pt x="339376" y="45866"/>
                </a:lnTo>
                <a:lnTo>
                  <a:pt x="300610" y="21220"/>
                </a:lnTo>
                <a:lnTo>
                  <a:pt x="256662" y="5513"/>
                </a:lnTo>
                <a:lnTo>
                  <a:pt x="208787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31079" y="1639823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30">
                <a:moveTo>
                  <a:pt x="0" y="208787"/>
                </a:moveTo>
                <a:lnTo>
                  <a:pt x="5513" y="160913"/>
                </a:lnTo>
                <a:lnTo>
                  <a:pt x="21220" y="116965"/>
                </a:lnTo>
                <a:lnTo>
                  <a:pt x="45866" y="78199"/>
                </a:lnTo>
                <a:lnTo>
                  <a:pt x="78199" y="45866"/>
                </a:lnTo>
                <a:lnTo>
                  <a:pt x="116965" y="21220"/>
                </a:lnTo>
                <a:lnTo>
                  <a:pt x="160913" y="5513"/>
                </a:lnTo>
                <a:lnTo>
                  <a:pt x="208787" y="0"/>
                </a:lnTo>
                <a:lnTo>
                  <a:pt x="256662" y="5513"/>
                </a:lnTo>
                <a:lnTo>
                  <a:pt x="300610" y="21220"/>
                </a:lnTo>
                <a:lnTo>
                  <a:pt x="339376" y="45866"/>
                </a:lnTo>
                <a:lnTo>
                  <a:pt x="371709" y="78199"/>
                </a:lnTo>
                <a:lnTo>
                  <a:pt x="396355" y="116965"/>
                </a:lnTo>
                <a:lnTo>
                  <a:pt x="412062" y="160913"/>
                </a:lnTo>
                <a:lnTo>
                  <a:pt x="417575" y="208787"/>
                </a:lnTo>
                <a:lnTo>
                  <a:pt x="412062" y="256662"/>
                </a:lnTo>
                <a:lnTo>
                  <a:pt x="396355" y="300610"/>
                </a:lnTo>
                <a:lnTo>
                  <a:pt x="371709" y="339376"/>
                </a:lnTo>
                <a:lnTo>
                  <a:pt x="339376" y="371709"/>
                </a:lnTo>
                <a:lnTo>
                  <a:pt x="300610" y="396355"/>
                </a:lnTo>
                <a:lnTo>
                  <a:pt x="256662" y="412062"/>
                </a:lnTo>
                <a:lnTo>
                  <a:pt x="208787" y="417575"/>
                </a:lnTo>
                <a:lnTo>
                  <a:pt x="160913" y="412062"/>
                </a:lnTo>
                <a:lnTo>
                  <a:pt x="116965" y="396355"/>
                </a:lnTo>
                <a:lnTo>
                  <a:pt x="78199" y="371709"/>
                </a:lnTo>
                <a:lnTo>
                  <a:pt x="45866" y="339376"/>
                </a:lnTo>
                <a:lnTo>
                  <a:pt x="21220" y="300610"/>
                </a:lnTo>
                <a:lnTo>
                  <a:pt x="5513" y="256662"/>
                </a:lnTo>
                <a:lnTo>
                  <a:pt x="0" y="208787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24855" y="1636776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30">
                <a:moveTo>
                  <a:pt x="208788" y="0"/>
                </a:moveTo>
                <a:lnTo>
                  <a:pt x="160913" y="5513"/>
                </a:lnTo>
                <a:lnTo>
                  <a:pt x="116965" y="21220"/>
                </a:lnTo>
                <a:lnTo>
                  <a:pt x="78199" y="45866"/>
                </a:lnTo>
                <a:lnTo>
                  <a:pt x="45866" y="78199"/>
                </a:lnTo>
                <a:lnTo>
                  <a:pt x="21220" y="116965"/>
                </a:lnTo>
                <a:lnTo>
                  <a:pt x="5513" y="160913"/>
                </a:lnTo>
                <a:lnTo>
                  <a:pt x="0" y="208787"/>
                </a:lnTo>
                <a:lnTo>
                  <a:pt x="5513" y="256662"/>
                </a:lnTo>
                <a:lnTo>
                  <a:pt x="21220" y="300610"/>
                </a:lnTo>
                <a:lnTo>
                  <a:pt x="45866" y="339376"/>
                </a:lnTo>
                <a:lnTo>
                  <a:pt x="78199" y="371709"/>
                </a:lnTo>
                <a:lnTo>
                  <a:pt x="116965" y="396355"/>
                </a:lnTo>
                <a:lnTo>
                  <a:pt x="160913" y="412062"/>
                </a:lnTo>
                <a:lnTo>
                  <a:pt x="208788" y="417575"/>
                </a:lnTo>
                <a:lnTo>
                  <a:pt x="256662" y="412062"/>
                </a:lnTo>
                <a:lnTo>
                  <a:pt x="300610" y="396355"/>
                </a:lnTo>
                <a:lnTo>
                  <a:pt x="339376" y="371709"/>
                </a:lnTo>
                <a:lnTo>
                  <a:pt x="371709" y="339376"/>
                </a:lnTo>
                <a:lnTo>
                  <a:pt x="396355" y="300610"/>
                </a:lnTo>
                <a:lnTo>
                  <a:pt x="412062" y="256662"/>
                </a:lnTo>
                <a:lnTo>
                  <a:pt x="417576" y="208787"/>
                </a:lnTo>
                <a:lnTo>
                  <a:pt x="412062" y="160913"/>
                </a:lnTo>
                <a:lnTo>
                  <a:pt x="396355" y="116965"/>
                </a:lnTo>
                <a:lnTo>
                  <a:pt x="371709" y="78199"/>
                </a:lnTo>
                <a:lnTo>
                  <a:pt x="339376" y="45866"/>
                </a:lnTo>
                <a:lnTo>
                  <a:pt x="300610" y="21220"/>
                </a:lnTo>
                <a:lnTo>
                  <a:pt x="256662" y="5513"/>
                </a:lnTo>
                <a:lnTo>
                  <a:pt x="208788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24855" y="1636776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30">
                <a:moveTo>
                  <a:pt x="0" y="208787"/>
                </a:moveTo>
                <a:lnTo>
                  <a:pt x="5513" y="160913"/>
                </a:lnTo>
                <a:lnTo>
                  <a:pt x="21220" y="116965"/>
                </a:lnTo>
                <a:lnTo>
                  <a:pt x="45866" y="78199"/>
                </a:lnTo>
                <a:lnTo>
                  <a:pt x="78199" y="45866"/>
                </a:lnTo>
                <a:lnTo>
                  <a:pt x="116965" y="21220"/>
                </a:lnTo>
                <a:lnTo>
                  <a:pt x="160913" y="5513"/>
                </a:lnTo>
                <a:lnTo>
                  <a:pt x="208788" y="0"/>
                </a:lnTo>
                <a:lnTo>
                  <a:pt x="256662" y="5513"/>
                </a:lnTo>
                <a:lnTo>
                  <a:pt x="300610" y="21220"/>
                </a:lnTo>
                <a:lnTo>
                  <a:pt x="339376" y="45866"/>
                </a:lnTo>
                <a:lnTo>
                  <a:pt x="371709" y="78199"/>
                </a:lnTo>
                <a:lnTo>
                  <a:pt x="396355" y="116965"/>
                </a:lnTo>
                <a:lnTo>
                  <a:pt x="412062" y="160913"/>
                </a:lnTo>
                <a:lnTo>
                  <a:pt x="417576" y="208787"/>
                </a:lnTo>
                <a:lnTo>
                  <a:pt x="412062" y="256662"/>
                </a:lnTo>
                <a:lnTo>
                  <a:pt x="396355" y="300610"/>
                </a:lnTo>
                <a:lnTo>
                  <a:pt x="371709" y="339376"/>
                </a:lnTo>
                <a:lnTo>
                  <a:pt x="339376" y="371709"/>
                </a:lnTo>
                <a:lnTo>
                  <a:pt x="300610" y="396355"/>
                </a:lnTo>
                <a:lnTo>
                  <a:pt x="256662" y="412062"/>
                </a:lnTo>
                <a:lnTo>
                  <a:pt x="208788" y="417575"/>
                </a:lnTo>
                <a:lnTo>
                  <a:pt x="160913" y="412062"/>
                </a:lnTo>
                <a:lnTo>
                  <a:pt x="116965" y="396355"/>
                </a:lnTo>
                <a:lnTo>
                  <a:pt x="78199" y="371709"/>
                </a:lnTo>
                <a:lnTo>
                  <a:pt x="45866" y="339376"/>
                </a:lnTo>
                <a:lnTo>
                  <a:pt x="21220" y="300610"/>
                </a:lnTo>
                <a:lnTo>
                  <a:pt x="5513" y="256662"/>
                </a:lnTo>
                <a:lnTo>
                  <a:pt x="0" y="208787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70779" y="1685035"/>
            <a:ext cx="63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5459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	</a:t>
            </a:r>
            <a:r>
              <a:rPr sz="2700" baseline="1543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700" baseline="1543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782567" y="2176272"/>
          <a:ext cx="3984619" cy="326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26136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828288" y="2755392"/>
            <a:ext cx="421005" cy="417830"/>
          </a:xfrm>
          <a:custGeom>
            <a:avLst/>
            <a:gdLst/>
            <a:ahLst/>
            <a:cxnLst/>
            <a:rect l="l" t="t" r="r" b="b"/>
            <a:pathLst>
              <a:path w="421004" h="417830">
                <a:moveTo>
                  <a:pt x="210312" y="0"/>
                </a:moveTo>
                <a:lnTo>
                  <a:pt x="162072" y="5513"/>
                </a:lnTo>
                <a:lnTo>
                  <a:pt x="117798" y="21220"/>
                </a:lnTo>
                <a:lnTo>
                  <a:pt x="78750" y="45866"/>
                </a:lnTo>
                <a:lnTo>
                  <a:pt x="46186" y="78199"/>
                </a:lnTo>
                <a:lnTo>
                  <a:pt x="21367" y="116965"/>
                </a:lnTo>
                <a:lnTo>
                  <a:pt x="5551" y="160913"/>
                </a:lnTo>
                <a:lnTo>
                  <a:pt x="0" y="208787"/>
                </a:lnTo>
                <a:lnTo>
                  <a:pt x="5551" y="256662"/>
                </a:lnTo>
                <a:lnTo>
                  <a:pt x="21367" y="300610"/>
                </a:lnTo>
                <a:lnTo>
                  <a:pt x="46186" y="339376"/>
                </a:lnTo>
                <a:lnTo>
                  <a:pt x="78750" y="371709"/>
                </a:lnTo>
                <a:lnTo>
                  <a:pt x="117798" y="396355"/>
                </a:lnTo>
                <a:lnTo>
                  <a:pt x="162072" y="412062"/>
                </a:lnTo>
                <a:lnTo>
                  <a:pt x="210312" y="417575"/>
                </a:lnTo>
                <a:lnTo>
                  <a:pt x="258551" y="412062"/>
                </a:lnTo>
                <a:lnTo>
                  <a:pt x="302825" y="396355"/>
                </a:lnTo>
                <a:lnTo>
                  <a:pt x="341873" y="371709"/>
                </a:lnTo>
                <a:lnTo>
                  <a:pt x="374437" y="339376"/>
                </a:lnTo>
                <a:lnTo>
                  <a:pt x="399256" y="300610"/>
                </a:lnTo>
                <a:lnTo>
                  <a:pt x="415072" y="256662"/>
                </a:lnTo>
                <a:lnTo>
                  <a:pt x="420624" y="208787"/>
                </a:lnTo>
                <a:lnTo>
                  <a:pt x="415072" y="160913"/>
                </a:lnTo>
                <a:lnTo>
                  <a:pt x="399256" y="116965"/>
                </a:lnTo>
                <a:lnTo>
                  <a:pt x="374437" y="78199"/>
                </a:lnTo>
                <a:lnTo>
                  <a:pt x="341873" y="45866"/>
                </a:lnTo>
                <a:lnTo>
                  <a:pt x="302825" y="21220"/>
                </a:lnTo>
                <a:lnTo>
                  <a:pt x="258551" y="5513"/>
                </a:lnTo>
                <a:lnTo>
                  <a:pt x="210312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28288" y="2755392"/>
            <a:ext cx="421005" cy="417830"/>
          </a:xfrm>
          <a:custGeom>
            <a:avLst/>
            <a:gdLst/>
            <a:ahLst/>
            <a:cxnLst/>
            <a:rect l="l" t="t" r="r" b="b"/>
            <a:pathLst>
              <a:path w="421004" h="417830">
                <a:moveTo>
                  <a:pt x="0" y="208787"/>
                </a:moveTo>
                <a:lnTo>
                  <a:pt x="5551" y="160913"/>
                </a:lnTo>
                <a:lnTo>
                  <a:pt x="21367" y="116965"/>
                </a:lnTo>
                <a:lnTo>
                  <a:pt x="46186" y="78199"/>
                </a:lnTo>
                <a:lnTo>
                  <a:pt x="78750" y="45866"/>
                </a:lnTo>
                <a:lnTo>
                  <a:pt x="117798" y="21220"/>
                </a:lnTo>
                <a:lnTo>
                  <a:pt x="162072" y="5513"/>
                </a:lnTo>
                <a:lnTo>
                  <a:pt x="210312" y="0"/>
                </a:lnTo>
                <a:lnTo>
                  <a:pt x="258551" y="5513"/>
                </a:lnTo>
                <a:lnTo>
                  <a:pt x="302825" y="21220"/>
                </a:lnTo>
                <a:lnTo>
                  <a:pt x="341873" y="45866"/>
                </a:lnTo>
                <a:lnTo>
                  <a:pt x="374437" y="78199"/>
                </a:lnTo>
                <a:lnTo>
                  <a:pt x="399256" y="116965"/>
                </a:lnTo>
                <a:lnTo>
                  <a:pt x="415072" y="160913"/>
                </a:lnTo>
                <a:lnTo>
                  <a:pt x="420624" y="208787"/>
                </a:lnTo>
                <a:lnTo>
                  <a:pt x="415072" y="256662"/>
                </a:lnTo>
                <a:lnTo>
                  <a:pt x="399256" y="300610"/>
                </a:lnTo>
                <a:lnTo>
                  <a:pt x="374437" y="339376"/>
                </a:lnTo>
                <a:lnTo>
                  <a:pt x="341873" y="371709"/>
                </a:lnTo>
                <a:lnTo>
                  <a:pt x="302825" y="396355"/>
                </a:lnTo>
                <a:lnTo>
                  <a:pt x="258551" y="412062"/>
                </a:lnTo>
                <a:lnTo>
                  <a:pt x="210312" y="417575"/>
                </a:lnTo>
                <a:lnTo>
                  <a:pt x="162072" y="412062"/>
                </a:lnTo>
                <a:lnTo>
                  <a:pt x="117798" y="396355"/>
                </a:lnTo>
                <a:lnTo>
                  <a:pt x="78750" y="371709"/>
                </a:lnTo>
                <a:lnTo>
                  <a:pt x="46186" y="339376"/>
                </a:lnTo>
                <a:lnTo>
                  <a:pt x="21367" y="300610"/>
                </a:lnTo>
                <a:lnTo>
                  <a:pt x="5551" y="256662"/>
                </a:lnTo>
                <a:lnTo>
                  <a:pt x="0" y="208787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22064" y="2755392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30">
                <a:moveTo>
                  <a:pt x="208787" y="0"/>
                </a:moveTo>
                <a:lnTo>
                  <a:pt x="160913" y="5513"/>
                </a:lnTo>
                <a:lnTo>
                  <a:pt x="116965" y="21220"/>
                </a:lnTo>
                <a:lnTo>
                  <a:pt x="78199" y="45866"/>
                </a:lnTo>
                <a:lnTo>
                  <a:pt x="45866" y="78199"/>
                </a:lnTo>
                <a:lnTo>
                  <a:pt x="21220" y="116965"/>
                </a:lnTo>
                <a:lnTo>
                  <a:pt x="5513" y="160913"/>
                </a:lnTo>
                <a:lnTo>
                  <a:pt x="0" y="208787"/>
                </a:lnTo>
                <a:lnTo>
                  <a:pt x="5513" y="256662"/>
                </a:lnTo>
                <a:lnTo>
                  <a:pt x="21220" y="300610"/>
                </a:lnTo>
                <a:lnTo>
                  <a:pt x="45866" y="339376"/>
                </a:lnTo>
                <a:lnTo>
                  <a:pt x="78199" y="371709"/>
                </a:lnTo>
                <a:lnTo>
                  <a:pt x="116965" y="396355"/>
                </a:lnTo>
                <a:lnTo>
                  <a:pt x="160913" y="412062"/>
                </a:lnTo>
                <a:lnTo>
                  <a:pt x="208787" y="417575"/>
                </a:lnTo>
                <a:lnTo>
                  <a:pt x="256662" y="412062"/>
                </a:lnTo>
                <a:lnTo>
                  <a:pt x="300610" y="396355"/>
                </a:lnTo>
                <a:lnTo>
                  <a:pt x="339376" y="371709"/>
                </a:lnTo>
                <a:lnTo>
                  <a:pt x="371709" y="339376"/>
                </a:lnTo>
                <a:lnTo>
                  <a:pt x="396355" y="300610"/>
                </a:lnTo>
                <a:lnTo>
                  <a:pt x="412062" y="256662"/>
                </a:lnTo>
                <a:lnTo>
                  <a:pt x="417575" y="208787"/>
                </a:lnTo>
                <a:lnTo>
                  <a:pt x="412062" y="160913"/>
                </a:lnTo>
                <a:lnTo>
                  <a:pt x="396355" y="116965"/>
                </a:lnTo>
                <a:lnTo>
                  <a:pt x="371709" y="78199"/>
                </a:lnTo>
                <a:lnTo>
                  <a:pt x="339376" y="45866"/>
                </a:lnTo>
                <a:lnTo>
                  <a:pt x="300610" y="21220"/>
                </a:lnTo>
                <a:lnTo>
                  <a:pt x="256662" y="5513"/>
                </a:lnTo>
                <a:lnTo>
                  <a:pt x="208787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22064" y="2755392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30">
                <a:moveTo>
                  <a:pt x="0" y="208787"/>
                </a:moveTo>
                <a:lnTo>
                  <a:pt x="5513" y="160913"/>
                </a:lnTo>
                <a:lnTo>
                  <a:pt x="21220" y="116965"/>
                </a:lnTo>
                <a:lnTo>
                  <a:pt x="45866" y="78199"/>
                </a:lnTo>
                <a:lnTo>
                  <a:pt x="78199" y="45866"/>
                </a:lnTo>
                <a:lnTo>
                  <a:pt x="116965" y="21220"/>
                </a:lnTo>
                <a:lnTo>
                  <a:pt x="160913" y="5513"/>
                </a:lnTo>
                <a:lnTo>
                  <a:pt x="208787" y="0"/>
                </a:lnTo>
                <a:lnTo>
                  <a:pt x="256662" y="5513"/>
                </a:lnTo>
                <a:lnTo>
                  <a:pt x="300610" y="21220"/>
                </a:lnTo>
                <a:lnTo>
                  <a:pt x="339376" y="45866"/>
                </a:lnTo>
                <a:lnTo>
                  <a:pt x="371709" y="78199"/>
                </a:lnTo>
                <a:lnTo>
                  <a:pt x="396355" y="116965"/>
                </a:lnTo>
                <a:lnTo>
                  <a:pt x="412062" y="160913"/>
                </a:lnTo>
                <a:lnTo>
                  <a:pt x="417575" y="208787"/>
                </a:lnTo>
                <a:lnTo>
                  <a:pt x="412062" y="256662"/>
                </a:lnTo>
                <a:lnTo>
                  <a:pt x="396355" y="300610"/>
                </a:lnTo>
                <a:lnTo>
                  <a:pt x="371709" y="339376"/>
                </a:lnTo>
                <a:lnTo>
                  <a:pt x="339376" y="371709"/>
                </a:lnTo>
                <a:lnTo>
                  <a:pt x="300610" y="396355"/>
                </a:lnTo>
                <a:lnTo>
                  <a:pt x="256662" y="412062"/>
                </a:lnTo>
                <a:lnTo>
                  <a:pt x="208787" y="417575"/>
                </a:lnTo>
                <a:lnTo>
                  <a:pt x="160913" y="412062"/>
                </a:lnTo>
                <a:lnTo>
                  <a:pt x="116965" y="396355"/>
                </a:lnTo>
                <a:lnTo>
                  <a:pt x="78199" y="371709"/>
                </a:lnTo>
                <a:lnTo>
                  <a:pt x="45866" y="339376"/>
                </a:lnTo>
                <a:lnTo>
                  <a:pt x="21220" y="300610"/>
                </a:lnTo>
                <a:lnTo>
                  <a:pt x="5513" y="256662"/>
                </a:lnTo>
                <a:lnTo>
                  <a:pt x="0" y="208787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68877" y="2799969"/>
            <a:ext cx="63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09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	1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779520" y="3322320"/>
          <a:ext cx="3984619" cy="323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23088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3828288" y="3898391"/>
            <a:ext cx="421005" cy="417830"/>
          </a:xfrm>
          <a:custGeom>
            <a:avLst/>
            <a:gdLst/>
            <a:ahLst/>
            <a:cxnLst/>
            <a:rect l="l" t="t" r="r" b="b"/>
            <a:pathLst>
              <a:path w="421004" h="417829">
                <a:moveTo>
                  <a:pt x="210312" y="0"/>
                </a:moveTo>
                <a:lnTo>
                  <a:pt x="162072" y="5513"/>
                </a:lnTo>
                <a:lnTo>
                  <a:pt x="117798" y="21220"/>
                </a:lnTo>
                <a:lnTo>
                  <a:pt x="78750" y="45866"/>
                </a:lnTo>
                <a:lnTo>
                  <a:pt x="46186" y="78199"/>
                </a:lnTo>
                <a:lnTo>
                  <a:pt x="21367" y="116965"/>
                </a:lnTo>
                <a:lnTo>
                  <a:pt x="5551" y="160913"/>
                </a:lnTo>
                <a:lnTo>
                  <a:pt x="0" y="208787"/>
                </a:lnTo>
                <a:lnTo>
                  <a:pt x="5551" y="256662"/>
                </a:lnTo>
                <a:lnTo>
                  <a:pt x="21367" y="300610"/>
                </a:lnTo>
                <a:lnTo>
                  <a:pt x="46186" y="339376"/>
                </a:lnTo>
                <a:lnTo>
                  <a:pt x="78750" y="371709"/>
                </a:lnTo>
                <a:lnTo>
                  <a:pt x="117798" y="396355"/>
                </a:lnTo>
                <a:lnTo>
                  <a:pt x="162072" y="412062"/>
                </a:lnTo>
                <a:lnTo>
                  <a:pt x="210312" y="417575"/>
                </a:lnTo>
                <a:lnTo>
                  <a:pt x="258551" y="412062"/>
                </a:lnTo>
                <a:lnTo>
                  <a:pt x="302825" y="396355"/>
                </a:lnTo>
                <a:lnTo>
                  <a:pt x="341873" y="371709"/>
                </a:lnTo>
                <a:lnTo>
                  <a:pt x="374437" y="339376"/>
                </a:lnTo>
                <a:lnTo>
                  <a:pt x="399256" y="300610"/>
                </a:lnTo>
                <a:lnTo>
                  <a:pt x="415072" y="256662"/>
                </a:lnTo>
                <a:lnTo>
                  <a:pt x="420624" y="208787"/>
                </a:lnTo>
                <a:lnTo>
                  <a:pt x="415072" y="160913"/>
                </a:lnTo>
                <a:lnTo>
                  <a:pt x="399256" y="116965"/>
                </a:lnTo>
                <a:lnTo>
                  <a:pt x="374437" y="78199"/>
                </a:lnTo>
                <a:lnTo>
                  <a:pt x="341873" y="45866"/>
                </a:lnTo>
                <a:lnTo>
                  <a:pt x="302825" y="21220"/>
                </a:lnTo>
                <a:lnTo>
                  <a:pt x="258551" y="5513"/>
                </a:lnTo>
                <a:lnTo>
                  <a:pt x="210312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28288" y="3898391"/>
            <a:ext cx="421005" cy="417830"/>
          </a:xfrm>
          <a:custGeom>
            <a:avLst/>
            <a:gdLst/>
            <a:ahLst/>
            <a:cxnLst/>
            <a:rect l="l" t="t" r="r" b="b"/>
            <a:pathLst>
              <a:path w="421004" h="417829">
                <a:moveTo>
                  <a:pt x="0" y="208787"/>
                </a:moveTo>
                <a:lnTo>
                  <a:pt x="5551" y="160913"/>
                </a:lnTo>
                <a:lnTo>
                  <a:pt x="21367" y="116965"/>
                </a:lnTo>
                <a:lnTo>
                  <a:pt x="46186" y="78199"/>
                </a:lnTo>
                <a:lnTo>
                  <a:pt x="78750" y="45866"/>
                </a:lnTo>
                <a:lnTo>
                  <a:pt x="117798" y="21220"/>
                </a:lnTo>
                <a:lnTo>
                  <a:pt x="162072" y="5513"/>
                </a:lnTo>
                <a:lnTo>
                  <a:pt x="210312" y="0"/>
                </a:lnTo>
                <a:lnTo>
                  <a:pt x="258551" y="5513"/>
                </a:lnTo>
                <a:lnTo>
                  <a:pt x="302825" y="21220"/>
                </a:lnTo>
                <a:lnTo>
                  <a:pt x="341873" y="45866"/>
                </a:lnTo>
                <a:lnTo>
                  <a:pt x="374437" y="78199"/>
                </a:lnTo>
                <a:lnTo>
                  <a:pt x="399256" y="116965"/>
                </a:lnTo>
                <a:lnTo>
                  <a:pt x="415072" y="160913"/>
                </a:lnTo>
                <a:lnTo>
                  <a:pt x="420624" y="208787"/>
                </a:lnTo>
                <a:lnTo>
                  <a:pt x="415072" y="256662"/>
                </a:lnTo>
                <a:lnTo>
                  <a:pt x="399256" y="300610"/>
                </a:lnTo>
                <a:lnTo>
                  <a:pt x="374437" y="339376"/>
                </a:lnTo>
                <a:lnTo>
                  <a:pt x="341873" y="371709"/>
                </a:lnTo>
                <a:lnTo>
                  <a:pt x="302825" y="396355"/>
                </a:lnTo>
                <a:lnTo>
                  <a:pt x="258551" y="412062"/>
                </a:lnTo>
                <a:lnTo>
                  <a:pt x="210312" y="417575"/>
                </a:lnTo>
                <a:lnTo>
                  <a:pt x="162072" y="412062"/>
                </a:lnTo>
                <a:lnTo>
                  <a:pt x="117798" y="396355"/>
                </a:lnTo>
                <a:lnTo>
                  <a:pt x="78750" y="371709"/>
                </a:lnTo>
                <a:lnTo>
                  <a:pt x="46186" y="339376"/>
                </a:lnTo>
                <a:lnTo>
                  <a:pt x="21367" y="300610"/>
                </a:lnTo>
                <a:lnTo>
                  <a:pt x="5551" y="256662"/>
                </a:lnTo>
                <a:lnTo>
                  <a:pt x="0" y="208787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68877" y="394449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779520" y="4495800"/>
          <a:ext cx="3987164" cy="323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23088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4000753" y="1408175"/>
            <a:ext cx="76200" cy="218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00500" y="2045207"/>
            <a:ext cx="76200" cy="139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99484" y="3651377"/>
            <a:ext cx="76200" cy="2465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98976" y="4315840"/>
            <a:ext cx="76200" cy="1838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86661" y="1058113"/>
            <a:ext cx="2174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Shared </a:t>
            </a:r>
            <a:r>
              <a:rPr sz="1800" spc="-5" dirty="0">
                <a:latin typeface="Calibri"/>
                <a:cs typeface="Calibri"/>
              </a:rPr>
              <a:t>Memory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86661" y="2180590"/>
            <a:ext cx="2174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Shared </a:t>
            </a:r>
            <a:r>
              <a:rPr sz="1800" spc="-5" dirty="0">
                <a:latin typeface="Calibri"/>
                <a:cs typeface="Calibri"/>
              </a:rPr>
              <a:t>Memory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86661" y="3324301"/>
            <a:ext cx="2174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Shared </a:t>
            </a:r>
            <a:r>
              <a:rPr sz="1800" spc="-5" dirty="0">
                <a:latin typeface="Calibri"/>
                <a:cs typeface="Calibri"/>
              </a:rPr>
              <a:t>Memory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06982" y="4479163"/>
            <a:ext cx="2174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Shared </a:t>
            </a:r>
            <a:r>
              <a:rPr sz="1800" spc="-5" dirty="0">
                <a:latin typeface="Calibri"/>
                <a:cs typeface="Calibri"/>
              </a:rPr>
              <a:t>Memory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13533" y="3906392"/>
            <a:ext cx="1531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threadIdx.x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13533" y="2780791"/>
            <a:ext cx="1531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threadIdx.x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47697" y="1642998"/>
            <a:ext cx="1531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threadIdx.x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18475" y="1485646"/>
            <a:ext cx="1395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Loop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stride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18475" y="2589657"/>
            <a:ext cx="1395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Loop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stride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118475" y="3745229"/>
            <a:ext cx="1395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Loop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stride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917244" y="431038"/>
            <a:ext cx="996505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/>
              <a:t>Block </a:t>
            </a:r>
            <a:r>
              <a:rPr sz="2900" spc="-10" dirty="0"/>
              <a:t>Level </a:t>
            </a:r>
            <a:r>
              <a:rPr sz="2900" spc="-5" dirty="0"/>
              <a:t>Reduction </a:t>
            </a:r>
            <a:r>
              <a:rPr sz="2900" dirty="0"/>
              <a:t>(Sequential</a:t>
            </a:r>
            <a:r>
              <a:rPr sz="2900" spc="-40" dirty="0"/>
              <a:t> </a:t>
            </a:r>
            <a:r>
              <a:rPr sz="2900" spc="-5" dirty="0"/>
              <a:t>Addressing)</a:t>
            </a:r>
            <a:endParaRPr sz="2900"/>
          </a:p>
        </p:txBody>
      </p:sp>
      <p:sp>
        <p:nvSpPr>
          <p:cNvPr id="40" name="object 40"/>
          <p:cNvSpPr/>
          <p:nvPr/>
        </p:nvSpPr>
        <p:spPr>
          <a:xfrm>
            <a:off x="4499483" y="1408049"/>
            <a:ext cx="76200" cy="218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02148" y="1408049"/>
            <a:ext cx="76200" cy="2322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94401" y="1408175"/>
            <a:ext cx="76200" cy="2282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99483" y="2045080"/>
            <a:ext cx="76200" cy="1398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99354" y="2057273"/>
            <a:ext cx="76200" cy="1259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94782" y="2054225"/>
            <a:ext cx="76200" cy="1299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00500" y="2508504"/>
            <a:ext cx="76200" cy="2458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94276" y="2529839"/>
            <a:ext cx="76200" cy="2237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98848" y="3172841"/>
            <a:ext cx="76200" cy="1548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94657" y="3172967"/>
            <a:ext cx="76200" cy="1546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84903" y="1407413"/>
            <a:ext cx="1852295" cy="280670"/>
          </a:xfrm>
          <a:custGeom>
            <a:avLst/>
            <a:gdLst/>
            <a:ahLst/>
            <a:cxnLst/>
            <a:rect l="l" t="t" r="r" b="b"/>
            <a:pathLst>
              <a:path w="1852295" h="280669">
                <a:moveTo>
                  <a:pt x="38862" y="204470"/>
                </a:moveTo>
                <a:lnTo>
                  <a:pt x="0" y="280288"/>
                </a:lnTo>
                <a:lnTo>
                  <a:pt x="83947" y="265938"/>
                </a:lnTo>
                <a:lnTo>
                  <a:pt x="70626" y="247776"/>
                </a:lnTo>
                <a:lnTo>
                  <a:pt x="54863" y="247776"/>
                </a:lnTo>
                <a:lnTo>
                  <a:pt x="47371" y="237616"/>
                </a:lnTo>
                <a:lnTo>
                  <a:pt x="57635" y="230065"/>
                </a:lnTo>
                <a:lnTo>
                  <a:pt x="38862" y="204470"/>
                </a:lnTo>
                <a:close/>
              </a:path>
              <a:path w="1852295" h="280669">
                <a:moveTo>
                  <a:pt x="57635" y="230065"/>
                </a:moveTo>
                <a:lnTo>
                  <a:pt x="47371" y="237616"/>
                </a:lnTo>
                <a:lnTo>
                  <a:pt x="54863" y="247776"/>
                </a:lnTo>
                <a:lnTo>
                  <a:pt x="63930" y="241173"/>
                </a:lnTo>
                <a:lnTo>
                  <a:pt x="63500" y="241173"/>
                </a:lnTo>
                <a:lnTo>
                  <a:pt x="65130" y="240284"/>
                </a:lnTo>
                <a:lnTo>
                  <a:pt x="57635" y="230065"/>
                </a:lnTo>
                <a:close/>
              </a:path>
              <a:path w="1852295" h="280669">
                <a:moveTo>
                  <a:pt x="65318" y="240540"/>
                </a:moveTo>
                <a:lnTo>
                  <a:pt x="64323" y="240886"/>
                </a:lnTo>
                <a:lnTo>
                  <a:pt x="54863" y="247776"/>
                </a:lnTo>
                <a:lnTo>
                  <a:pt x="70626" y="247776"/>
                </a:lnTo>
                <a:lnTo>
                  <a:pt x="65318" y="240540"/>
                </a:lnTo>
                <a:close/>
              </a:path>
              <a:path w="1852295" h="280669">
                <a:moveTo>
                  <a:pt x="65136" y="240291"/>
                </a:moveTo>
                <a:lnTo>
                  <a:pt x="63500" y="241173"/>
                </a:lnTo>
                <a:lnTo>
                  <a:pt x="64323" y="240886"/>
                </a:lnTo>
                <a:lnTo>
                  <a:pt x="65137" y="240293"/>
                </a:lnTo>
                <a:close/>
              </a:path>
              <a:path w="1852295" h="280669">
                <a:moveTo>
                  <a:pt x="64323" y="240886"/>
                </a:moveTo>
                <a:lnTo>
                  <a:pt x="63500" y="241173"/>
                </a:lnTo>
                <a:lnTo>
                  <a:pt x="63930" y="241173"/>
                </a:lnTo>
                <a:lnTo>
                  <a:pt x="64323" y="240886"/>
                </a:lnTo>
                <a:close/>
              </a:path>
              <a:path w="1852295" h="280669">
                <a:moveTo>
                  <a:pt x="65137" y="240293"/>
                </a:moveTo>
                <a:lnTo>
                  <a:pt x="64323" y="240886"/>
                </a:lnTo>
                <a:lnTo>
                  <a:pt x="65318" y="240540"/>
                </a:lnTo>
                <a:lnTo>
                  <a:pt x="65137" y="240293"/>
                </a:lnTo>
                <a:close/>
              </a:path>
              <a:path w="1852295" h="280669">
                <a:moveTo>
                  <a:pt x="66058" y="240284"/>
                </a:moveTo>
                <a:lnTo>
                  <a:pt x="65137" y="240293"/>
                </a:lnTo>
                <a:lnTo>
                  <a:pt x="65318" y="240540"/>
                </a:lnTo>
                <a:lnTo>
                  <a:pt x="66058" y="240284"/>
                </a:lnTo>
                <a:close/>
              </a:path>
              <a:path w="1852295" h="280669">
                <a:moveTo>
                  <a:pt x="1009269" y="133223"/>
                </a:moveTo>
                <a:lnTo>
                  <a:pt x="836549" y="135000"/>
                </a:lnTo>
                <a:lnTo>
                  <a:pt x="750697" y="137413"/>
                </a:lnTo>
                <a:lnTo>
                  <a:pt x="666242" y="141097"/>
                </a:lnTo>
                <a:lnTo>
                  <a:pt x="583692" y="146303"/>
                </a:lnTo>
                <a:lnTo>
                  <a:pt x="503936" y="152526"/>
                </a:lnTo>
                <a:lnTo>
                  <a:pt x="465200" y="156210"/>
                </a:lnTo>
                <a:lnTo>
                  <a:pt x="390779" y="164211"/>
                </a:lnTo>
                <a:lnTo>
                  <a:pt x="320675" y="173100"/>
                </a:lnTo>
                <a:lnTo>
                  <a:pt x="255650" y="183007"/>
                </a:lnTo>
                <a:lnTo>
                  <a:pt x="196342" y="193548"/>
                </a:lnTo>
                <a:lnTo>
                  <a:pt x="143383" y="204850"/>
                </a:lnTo>
                <a:lnTo>
                  <a:pt x="97536" y="216788"/>
                </a:lnTo>
                <a:lnTo>
                  <a:pt x="58420" y="229488"/>
                </a:lnTo>
                <a:lnTo>
                  <a:pt x="57635" y="230065"/>
                </a:lnTo>
                <a:lnTo>
                  <a:pt x="65136" y="240291"/>
                </a:lnTo>
                <a:lnTo>
                  <a:pt x="66058" y="240284"/>
                </a:lnTo>
                <a:lnTo>
                  <a:pt x="81407" y="234950"/>
                </a:lnTo>
                <a:lnTo>
                  <a:pt x="81568" y="234950"/>
                </a:lnTo>
                <a:lnTo>
                  <a:pt x="101092" y="228981"/>
                </a:lnTo>
                <a:lnTo>
                  <a:pt x="122809" y="223138"/>
                </a:lnTo>
                <a:lnTo>
                  <a:pt x="146431" y="217297"/>
                </a:lnTo>
                <a:lnTo>
                  <a:pt x="171831" y="211582"/>
                </a:lnTo>
                <a:lnTo>
                  <a:pt x="198755" y="205994"/>
                </a:lnTo>
                <a:lnTo>
                  <a:pt x="199425" y="205994"/>
                </a:lnTo>
                <a:lnTo>
                  <a:pt x="227584" y="200660"/>
                </a:lnTo>
                <a:lnTo>
                  <a:pt x="257810" y="195580"/>
                </a:lnTo>
                <a:lnTo>
                  <a:pt x="289560" y="190500"/>
                </a:lnTo>
                <a:lnTo>
                  <a:pt x="322453" y="185674"/>
                </a:lnTo>
                <a:lnTo>
                  <a:pt x="323405" y="185674"/>
                </a:lnTo>
                <a:lnTo>
                  <a:pt x="392303" y="176784"/>
                </a:lnTo>
                <a:lnTo>
                  <a:pt x="429006" y="172720"/>
                </a:lnTo>
                <a:lnTo>
                  <a:pt x="466471" y="168783"/>
                </a:lnTo>
                <a:lnTo>
                  <a:pt x="505079" y="165226"/>
                </a:lnTo>
                <a:lnTo>
                  <a:pt x="504951" y="165226"/>
                </a:lnTo>
                <a:lnTo>
                  <a:pt x="584708" y="158876"/>
                </a:lnTo>
                <a:lnTo>
                  <a:pt x="625475" y="156210"/>
                </a:lnTo>
                <a:lnTo>
                  <a:pt x="666876" y="153797"/>
                </a:lnTo>
                <a:lnTo>
                  <a:pt x="751205" y="150113"/>
                </a:lnTo>
                <a:lnTo>
                  <a:pt x="836803" y="147700"/>
                </a:lnTo>
                <a:lnTo>
                  <a:pt x="1009396" y="145923"/>
                </a:lnTo>
                <a:lnTo>
                  <a:pt x="1095375" y="143637"/>
                </a:lnTo>
                <a:lnTo>
                  <a:pt x="1221359" y="137540"/>
                </a:lnTo>
                <a:lnTo>
                  <a:pt x="1262380" y="134874"/>
                </a:lnTo>
                <a:lnTo>
                  <a:pt x="1282446" y="133350"/>
                </a:lnTo>
                <a:lnTo>
                  <a:pt x="1009142" y="133350"/>
                </a:lnTo>
                <a:close/>
              </a:path>
              <a:path w="1852295" h="280669">
                <a:moveTo>
                  <a:pt x="81568" y="234950"/>
                </a:moveTo>
                <a:lnTo>
                  <a:pt x="81407" y="234950"/>
                </a:lnTo>
                <a:lnTo>
                  <a:pt x="81153" y="235076"/>
                </a:lnTo>
                <a:lnTo>
                  <a:pt x="81568" y="234950"/>
                </a:lnTo>
                <a:close/>
              </a:path>
              <a:path w="1852295" h="280669">
                <a:moveTo>
                  <a:pt x="199425" y="205994"/>
                </a:moveTo>
                <a:lnTo>
                  <a:pt x="198755" y="205994"/>
                </a:lnTo>
                <a:lnTo>
                  <a:pt x="199425" y="205994"/>
                </a:lnTo>
                <a:close/>
              </a:path>
              <a:path w="1852295" h="280669">
                <a:moveTo>
                  <a:pt x="323405" y="185674"/>
                </a:moveTo>
                <a:lnTo>
                  <a:pt x="322453" y="185674"/>
                </a:lnTo>
                <a:lnTo>
                  <a:pt x="323405" y="185674"/>
                </a:lnTo>
                <a:close/>
              </a:path>
              <a:path w="1852295" h="280669">
                <a:moveTo>
                  <a:pt x="1699768" y="63753"/>
                </a:moveTo>
                <a:lnTo>
                  <a:pt x="1674241" y="69469"/>
                </a:lnTo>
                <a:lnTo>
                  <a:pt x="1647190" y="75057"/>
                </a:lnTo>
                <a:lnTo>
                  <a:pt x="1618488" y="80390"/>
                </a:lnTo>
                <a:lnTo>
                  <a:pt x="1618615" y="80390"/>
                </a:lnTo>
                <a:lnTo>
                  <a:pt x="1588262" y="85598"/>
                </a:lnTo>
                <a:lnTo>
                  <a:pt x="1556639" y="90550"/>
                </a:lnTo>
                <a:lnTo>
                  <a:pt x="1556766" y="90550"/>
                </a:lnTo>
                <a:lnTo>
                  <a:pt x="1523619" y="95376"/>
                </a:lnTo>
                <a:lnTo>
                  <a:pt x="1489202" y="99949"/>
                </a:lnTo>
                <a:lnTo>
                  <a:pt x="1489329" y="99949"/>
                </a:lnTo>
                <a:lnTo>
                  <a:pt x="1453769" y="104266"/>
                </a:lnTo>
                <a:lnTo>
                  <a:pt x="1417193" y="108458"/>
                </a:lnTo>
                <a:lnTo>
                  <a:pt x="1379474" y="112268"/>
                </a:lnTo>
                <a:lnTo>
                  <a:pt x="1340993" y="115824"/>
                </a:lnTo>
                <a:lnTo>
                  <a:pt x="1301496" y="119125"/>
                </a:lnTo>
                <a:lnTo>
                  <a:pt x="1261364" y="122174"/>
                </a:lnTo>
                <a:lnTo>
                  <a:pt x="1261491" y="122174"/>
                </a:lnTo>
                <a:lnTo>
                  <a:pt x="1179068" y="127253"/>
                </a:lnTo>
                <a:lnTo>
                  <a:pt x="1094867" y="131063"/>
                </a:lnTo>
                <a:lnTo>
                  <a:pt x="1009142" y="133350"/>
                </a:lnTo>
                <a:lnTo>
                  <a:pt x="1282446" y="133350"/>
                </a:lnTo>
                <a:lnTo>
                  <a:pt x="1342136" y="128524"/>
                </a:lnTo>
                <a:lnTo>
                  <a:pt x="1380744" y="124968"/>
                </a:lnTo>
                <a:lnTo>
                  <a:pt x="1490853" y="112649"/>
                </a:lnTo>
                <a:lnTo>
                  <a:pt x="1558544" y="103124"/>
                </a:lnTo>
                <a:lnTo>
                  <a:pt x="1620774" y="92963"/>
                </a:lnTo>
                <a:lnTo>
                  <a:pt x="1676908" y="81914"/>
                </a:lnTo>
                <a:lnTo>
                  <a:pt x="1726438" y="70358"/>
                </a:lnTo>
                <a:lnTo>
                  <a:pt x="1749798" y="63881"/>
                </a:lnTo>
                <a:lnTo>
                  <a:pt x="1699641" y="63881"/>
                </a:lnTo>
                <a:lnTo>
                  <a:pt x="1699768" y="63753"/>
                </a:lnTo>
                <a:close/>
              </a:path>
              <a:path w="1852295" h="280669">
                <a:moveTo>
                  <a:pt x="1764792" y="45974"/>
                </a:moveTo>
                <a:lnTo>
                  <a:pt x="1744980" y="52070"/>
                </a:lnTo>
                <a:lnTo>
                  <a:pt x="1723263" y="58038"/>
                </a:lnTo>
                <a:lnTo>
                  <a:pt x="1723390" y="58038"/>
                </a:lnTo>
                <a:lnTo>
                  <a:pt x="1699641" y="63881"/>
                </a:lnTo>
                <a:lnTo>
                  <a:pt x="1749798" y="63881"/>
                </a:lnTo>
                <a:lnTo>
                  <a:pt x="1768729" y="58165"/>
                </a:lnTo>
                <a:lnTo>
                  <a:pt x="1786763" y="51815"/>
                </a:lnTo>
                <a:lnTo>
                  <a:pt x="1801279" y="46100"/>
                </a:lnTo>
                <a:lnTo>
                  <a:pt x="1764665" y="46100"/>
                </a:lnTo>
                <a:close/>
              </a:path>
              <a:path w="1852295" h="280669">
                <a:moveTo>
                  <a:pt x="1826093" y="33782"/>
                </a:moveTo>
                <a:lnTo>
                  <a:pt x="1798066" y="33782"/>
                </a:lnTo>
                <a:lnTo>
                  <a:pt x="1782318" y="40005"/>
                </a:lnTo>
                <a:lnTo>
                  <a:pt x="1764665" y="46100"/>
                </a:lnTo>
                <a:lnTo>
                  <a:pt x="1801279" y="46100"/>
                </a:lnTo>
                <a:lnTo>
                  <a:pt x="1802892" y="45465"/>
                </a:lnTo>
                <a:lnTo>
                  <a:pt x="1816862" y="38862"/>
                </a:lnTo>
                <a:lnTo>
                  <a:pt x="1823085" y="35560"/>
                </a:lnTo>
                <a:lnTo>
                  <a:pt x="1826093" y="33782"/>
                </a:lnTo>
                <a:close/>
              </a:path>
              <a:path w="1852295" h="280669">
                <a:moveTo>
                  <a:pt x="1782572" y="39877"/>
                </a:moveTo>
                <a:lnTo>
                  <a:pt x="1782206" y="40005"/>
                </a:lnTo>
                <a:lnTo>
                  <a:pt x="1782572" y="39877"/>
                </a:lnTo>
                <a:close/>
              </a:path>
              <a:path w="1852295" h="280669">
                <a:moveTo>
                  <a:pt x="1811401" y="27432"/>
                </a:moveTo>
                <a:lnTo>
                  <a:pt x="1797685" y="33909"/>
                </a:lnTo>
                <a:lnTo>
                  <a:pt x="1798066" y="33782"/>
                </a:lnTo>
                <a:lnTo>
                  <a:pt x="1826093" y="33782"/>
                </a:lnTo>
                <a:lnTo>
                  <a:pt x="1828673" y="32258"/>
                </a:lnTo>
                <a:lnTo>
                  <a:pt x="1833753" y="28701"/>
                </a:lnTo>
                <a:lnTo>
                  <a:pt x="1835107" y="27686"/>
                </a:lnTo>
                <a:lnTo>
                  <a:pt x="1811020" y="27686"/>
                </a:lnTo>
                <a:lnTo>
                  <a:pt x="1811401" y="27432"/>
                </a:lnTo>
                <a:close/>
              </a:path>
              <a:path w="1852295" h="280669">
                <a:moveTo>
                  <a:pt x="1839165" y="24511"/>
                </a:moveTo>
                <a:lnTo>
                  <a:pt x="1816989" y="24511"/>
                </a:lnTo>
                <a:lnTo>
                  <a:pt x="1811020" y="27686"/>
                </a:lnTo>
                <a:lnTo>
                  <a:pt x="1835107" y="27686"/>
                </a:lnTo>
                <a:lnTo>
                  <a:pt x="1838325" y="25273"/>
                </a:lnTo>
                <a:lnTo>
                  <a:pt x="1839165" y="24511"/>
                </a:lnTo>
                <a:close/>
              </a:path>
              <a:path w="1852295" h="280669">
                <a:moveTo>
                  <a:pt x="1842499" y="21462"/>
                </a:moveTo>
                <a:lnTo>
                  <a:pt x="1821942" y="21462"/>
                </a:lnTo>
                <a:lnTo>
                  <a:pt x="1816608" y="24637"/>
                </a:lnTo>
                <a:lnTo>
                  <a:pt x="1816989" y="24511"/>
                </a:lnTo>
                <a:lnTo>
                  <a:pt x="1839165" y="24511"/>
                </a:lnTo>
                <a:lnTo>
                  <a:pt x="1842389" y="21589"/>
                </a:lnTo>
                <a:close/>
              </a:path>
              <a:path w="1852295" h="280669">
                <a:moveTo>
                  <a:pt x="1845140" y="18414"/>
                </a:moveTo>
                <a:lnTo>
                  <a:pt x="1826514" y="18414"/>
                </a:lnTo>
                <a:lnTo>
                  <a:pt x="1821688" y="21589"/>
                </a:lnTo>
                <a:lnTo>
                  <a:pt x="1821942" y="21462"/>
                </a:lnTo>
                <a:lnTo>
                  <a:pt x="1842499" y="21462"/>
                </a:lnTo>
                <a:lnTo>
                  <a:pt x="1845140" y="18414"/>
                </a:lnTo>
                <a:close/>
              </a:path>
              <a:path w="1852295" h="280669">
                <a:moveTo>
                  <a:pt x="1847403" y="15366"/>
                </a:moveTo>
                <a:lnTo>
                  <a:pt x="1830324" y="15366"/>
                </a:lnTo>
                <a:lnTo>
                  <a:pt x="1826133" y="18541"/>
                </a:lnTo>
                <a:lnTo>
                  <a:pt x="1826514" y="18414"/>
                </a:lnTo>
                <a:lnTo>
                  <a:pt x="1845140" y="18414"/>
                </a:lnTo>
                <a:lnTo>
                  <a:pt x="1845691" y="17780"/>
                </a:lnTo>
                <a:lnTo>
                  <a:pt x="1847403" y="15366"/>
                </a:lnTo>
                <a:close/>
              </a:path>
              <a:path w="1852295" h="280669">
                <a:moveTo>
                  <a:pt x="1849204" y="12446"/>
                </a:moveTo>
                <a:lnTo>
                  <a:pt x="1833626" y="12446"/>
                </a:lnTo>
                <a:lnTo>
                  <a:pt x="1829943" y="15621"/>
                </a:lnTo>
                <a:lnTo>
                  <a:pt x="1830324" y="15366"/>
                </a:lnTo>
                <a:lnTo>
                  <a:pt x="1847403" y="15366"/>
                </a:lnTo>
                <a:lnTo>
                  <a:pt x="1848485" y="13843"/>
                </a:lnTo>
                <a:lnTo>
                  <a:pt x="1849204" y="12446"/>
                </a:lnTo>
                <a:close/>
              </a:path>
              <a:path w="1852295" h="280669">
                <a:moveTo>
                  <a:pt x="1850644" y="9651"/>
                </a:moveTo>
                <a:lnTo>
                  <a:pt x="1835912" y="9651"/>
                </a:lnTo>
                <a:lnTo>
                  <a:pt x="1832991" y="12953"/>
                </a:lnTo>
                <a:lnTo>
                  <a:pt x="1833626" y="12446"/>
                </a:lnTo>
                <a:lnTo>
                  <a:pt x="1849204" y="12446"/>
                </a:lnTo>
                <a:lnTo>
                  <a:pt x="1850644" y="9651"/>
                </a:lnTo>
                <a:close/>
              </a:path>
              <a:path w="1852295" h="280669">
                <a:moveTo>
                  <a:pt x="1837758" y="7102"/>
                </a:moveTo>
                <a:lnTo>
                  <a:pt x="1835531" y="10033"/>
                </a:lnTo>
                <a:lnTo>
                  <a:pt x="1835912" y="9651"/>
                </a:lnTo>
                <a:lnTo>
                  <a:pt x="1850644" y="9651"/>
                </a:lnTo>
                <a:lnTo>
                  <a:pt x="1851188" y="7747"/>
                </a:lnTo>
                <a:lnTo>
                  <a:pt x="1837436" y="7747"/>
                </a:lnTo>
                <a:lnTo>
                  <a:pt x="1837758" y="7102"/>
                </a:lnTo>
                <a:close/>
              </a:path>
              <a:path w="1852295" h="280669">
                <a:moveTo>
                  <a:pt x="1837944" y="6858"/>
                </a:moveTo>
                <a:lnTo>
                  <a:pt x="1837758" y="7102"/>
                </a:lnTo>
                <a:lnTo>
                  <a:pt x="1837436" y="7747"/>
                </a:lnTo>
                <a:lnTo>
                  <a:pt x="1837944" y="6858"/>
                </a:lnTo>
                <a:close/>
              </a:path>
              <a:path w="1852295" h="280669">
                <a:moveTo>
                  <a:pt x="1851442" y="6858"/>
                </a:moveTo>
                <a:lnTo>
                  <a:pt x="1837944" y="6858"/>
                </a:lnTo>
                <a:lnTo>
                  <a:pt x="1837436" y="7747"/>
                </a:lnTo>
                <a:lnTo>
                  <a:pt x="1851188" y="7747"/>
                </a:lnTo>
                <a:lnTo>
                  <a:pt x="1851442" y="6858"/>
                </a:lnTo>
                <a:close/>
              </a:path>
              <a:path w="1852295" h="280669">
                <a:moveTo>
                  <a:pt x="1851992" y="4445"/>
                </a:moveTo>
                <a:lnTo>
                  <a:pt x="1839087" y="4445"/>
                </a:lnTo>
                <a:lnTo>
                  <a:pt x="1838579" y="5587"/>
                </a:lnTo>
                <a:lnTo>
                  <a:pt x="1837758" y="7102"/>
                </a:lnTo>
                <a:lnTo>
                  <a:pt x="1837944" y="6858"/>
                </a:lnTo>
                <a:lnTo>
                  <a:pt x="1851442" y="6858"/>
                </a:lnTo>
                <a:lnTo>
                  <a:pt x="1851914" y="5207"/>
                </a:lnTo>
                <a:lnTo>
                  <a:pt x="1851992" y="4445"/>
                </a:lnTo>
                <a:close/>
              </a:path>
              <a:path w="1852295" h="280669">
                <a:moveTo>
                  <a:pt x="1838680" y="5257"/>
                </a:moveTo>
                <a:lnTo>
                  <a:pt x="1838515" y="5587"/>
                </a:lnTo>
                <a:lnTo>
                  <a:pt x="1838680" y="5257"/>
                </a:lnTo>
                <a:close/>
              </a:path>
              <a:path w="1852295" h="280669">
                <a:moveTo>
                  <a:pt x="1839087" y="4445"/>
                </a:moveTo>
                <a:lnTo>
                  <a:pt x="1838705" y="5207"/>
                </a:lnTo>
                <a:lnTo>
                  <a:pt x="1838579" y="5587"/>
                </a:lnTo>
                <a:lnTo>
                  <a:pt x="1839087" y="4445"/>
                </a:lnTo>
                <a:close/>
              </a:path>
              <a:path w="1852295" h="280669">
                <a:moveTo>
                  <a:pt x="1852216" y="2286"/>
                </a:moveTo>
                <a:lnTo>
                  <a:pt x="1839595" y="2286"/>
                </a:lnTo>
                <a:lnTo>
                  <a:pt x="1839341" y="3301"/>
                </a:lnTo>
                <a:lnTo>
                  <a:pt x="1838680" y="5257"/>
                </a:lnTo>
                <a:lnTo>
                  <a:pt x="1839087" y="4445"/>
                </a:lnTo>
                <a:lnTo>
                  <a:pt x="1851992" y="4445"/>
                </a:lnTo>
                <a:lnTo>
                  <a:pt x="1852216" y="2286"/>
                </a:lnTo>
                <a:close/>
              </a:path>
              <a:path w="1852295" h="280669">
                <a:moveTo>
                  <a:pt x="1839376" y="2997"/>
                </a:moveTo>
                <a:lnTo>
                  <a:pt x="1839282" y="3301"/>
                </a:lnTo>
                <a:lnTo>
                  <a:pt x="1839376" y="2997"/>
                </a:lnTo>
                <a:close/>
              </a:path>
              <a:path w="1852295" h="280669">
                <a:moveTo>
                  <a:pt x="1839595" y="2286"/>
                </a:moveTo>
                <a:lnTo>
                  <a:pt x="1839376" y="2997"/>
                </a:lnTo>
                <a:lnTo>
                  <a:pt x="1839341" y="3301"/>
                </a:lnTo>
                <a:lnTo>
                  <a:pt x="1839595" y="2286"/>
                </a:lnTo>
                <a:close/>
              </a:path>
              <a:path w="1852295" h="280669">
                <a:moveTo>
                  <a:pt x="1839722" y="0"/>
                </a:moveTo>
                <a:lnTo>
                  <a:pt x="1839376" y="2997"/>
                </a:lnTo>
                <a:lnTo>
                  <a:pt x="1839595" y="2286"/>
                </a:lnTo>
                <a:lnTo>
                  <a:pt x="1852216" y="2286"/>
                </a:lnTo>
                <a:lnTo>
                  <a:pt x="1852295" y="1524"/>
                </a:lnTo>
                <a:lnTo>
                  <a:pt x="183972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87823" y="1407413"/>
            <a:ext cx="1848485" cy="280670"/>
          </a:xfrm>
          <a:custGeom>
            <a:avLst/>
            <a:gdLst/>
            <a:ahLst/>
            <a:cxnLst/>
            <a:rect l="l" t="t" r="r" b="b"/>
            <a:pathLst>
              <a:path w="1848484" h="280669">
                <a:moveTo>
                  <a:pt x="38735" y="204470"/>
                </a:moveTo>
                <a:lnTo>
                  <a:pt x="0" y="280288"/>
                </a:lnTo>
                <a:lnTo>
                  <a:pt x="83947" y="265811"/>
                </a:lnTo>
                <a:lnTo>
                  <a:pt x="71122" y="248412"/>
                </a:lnTo>
                <a:lnTo>
                  <a:pt x="53975" y="248412"/>
                </a:lnTo>
                <a:lnTo>
                  <a:pt x="48387" y="236982"/>
                </a:lnTo>
                <a:lnTo>
                  <a:pt x="58894" y="231821"/>
                </a:lnTo>
                <a:lnTo>
                  <a:pt x="38735" y="204470"/>
                </a:lnTo>
                <a:close/>
              </a:path>
              <a:path w="1848484" h="280669">
                <a:moveTo>
                  <a:pt x="58894" y="231821"/>
                </a:moveTo>
                <a:lnTo>
                  <a:pt x="48387" y="236982"/>
                </a:lnTo>
                <a:lnTo>
                  <a:pt x="53975" y="248412"/>
                </a:lnTo>
                <a:lnTo>
                  <a:pt x="66566" y="242230"/>
                </a:lnTo>
                <a:lnTo>
                  <a:pt x="58894" y="231821"/>
                </a:lnTo>
                <a:close/>
              </a:path>
              <a:path w="1848484" h="280669">
                <a:moveTo>
                  <a:pt x="66566" y="242230"/>
                </a:moveTo>
                <a:lnTo>
                  <a:pt x="53975" y="248412"/>
                </a:lnTo>
                <a:lnTo>
                  <a:pt x="71122" y="248412"/>
                </a:lnTo>
                <a:lnTo>
                  <a:pt x="66566" y="242230"/>
                </a:lnTo>
                <a:close/>
              </a:path>
              <a:path w="1848484" h="280669">
                <a:moveTo>
                  <a:pt x="1007237" y="133223"/>
                </a:moveTo>
                <a:lnTo>
                  <a:pt x="834771" y="135000"/>
                </a:lnTo>
                <a:lnTo>
                  <a:pt x="749046" y="137413"/>
                </a:lnTo>
                <a:lnTo>
                  <a:pt x="664717" y="141097"/>
                </a:lnTo>
                <a:lnTo>
                  <a:pt x="582422" y="146303"/>
                </a:lnTo>
                <a:lnTo>
                  <a:pt x="502792" y="152526"/>
                </a:lnTo>
                <a:lnTo>
                  <a:pt x="426592" y="160147"/>
                </a:lnTo>
                <a:lnTo>
                  <a:pt x="354329" y="168528"/>
                </a:lnTo>
                <a:lnTo>
                  <a:pt x="286892" y="177926"/>
                </a:lnTo>
                <a:lnTo>
                  <a:pt x="224662" y="188213"/>
                </a:lnTo>
                <a:lnTo>
                  <a:pt x="168655" y="199136"/>
                </a:lnTo>
                <a:lnTo>
                  <a:pt x="119252" y="210820"/>
                </a:lnTo>
                <a:lnTo>
                  <a:pt x="76835" y="223012"/>
                </a:lnTo>
                <a:lnTo>
                  <a:pt x="58894" y="231821"/>
                </a:lnTo>
                <a:lnTo>
                  <a:pt x="66566" y="242230"/>
                </a:lnTo>
                <a:lnTo>
                  <a:pt x="81138" y="235076"/>
                </a:lnTo>
                <a:lnTo>
                  <a:pt x="81914" y="234696"/>
                </a:lnTo>
                <a:lnTo>
                  <a:pt x="82272" y="234696"/>
                </a:lnTo>
                <a:lnTo>
                  <a:pt x="100964" y="228981"/>
                </a:lnTo>
                <a:lnTo>
                  <a:pt x="100711" y="228981"/>
                </a:lnTo>
                <a:lnTo>
                  <a:pt x="122554" y="223138"/>
                </a:lnTo>
                <a:lnTo>
                  <a:pt x="146176" y="217297"/>
                </a:lnTo>
                <a:lnTo>
                  <a:pt x="145923" y="217297"/>
                </a:lnTo>
                <a:lnTo>
                  <a:pt x="171450" y="211582"/>
                </a:lnTo>
                <a:lnTo>
                  <a:pt x="198374" y="205994"/>
                </a:lnTo>
                <a:lnTo>
                  <a:pt x="199041" y="205994"/>
                </a:lnTo>
                <a:lnTo>
                  <a:pt x="227075" y="200660"/>
                </a:lnTo>
                <a:lnTo>
                  <a:pt x="288798" y="190500"/>
                </a:lnTo>
                <a:lnTo>
                  <a:pt x="321817" y="185674"/>
                </a:lnTo>
                <a:lnTo>
                  <a:pt x="322643" y="185674"/>
                </a:lnTo>
                <a:lnTo>
                  <a:pt x="391540" y="176784"/>
                </a:lnTo>
                <a:lnTo>
                  <a:pt x="465454" y="168783"/>
                </a:lnTo>
                <a:lnTo>
                  <a:pt x="543305" y="161925"/>
                </a:lnTo>
                <a:lnTo>
                  <a:pt x="583311" y="158876"/>
                </a:lnTo>
                <a:lnTo>
                  <a:pt x="665479" y="153797"/>
                </a:lnTo>
                <a:lnTo>
                  <a:pt x="749553" y="150113"/>
                </a:lnTo>
                <a:lnTo>
                  <a:pt x="835025" y="147700"/>
                </a:lnTo>
                <a:lnTo>
                  <a:pt x="1007363" y="145923"/>
                </a:lnTo>
                <a:lnTo>
                  <a:pt x="1093089" y="143637"/>
                </a:lnTo>
                <a:lnTo>
                  <a:pt x="1218818" y="137540"/>
                </a:lnTo>
                <a:lnTo>
                  <a:pt x="1259713" y="134874"/>
                </a:lnTo>
                <a:lnTo>
                  <a:pt x="1279778" y="133350"/>
                </a:lnTo>
                <a:lnTo>
                  <a:pt x="1007110" y="133350"/>
                </a:lnTo>
                <a:close/>
              </a:path>
              <a:path w="1848484" h="280669">
                <a:moveTo>
                  <a:pt x="81914" y="234696"/>
                </a:moveTo>
                <a:lnTo>
                  <a:pt x="81025" y="235076"/>
                </a:lnTo>
                <a:lnTo>
                  <a:pt x="81325" y="234985"/>
                </a:lnTo>
                <a:lnTo>
                  <a:pt x="81914" y="234696"/>
                </a:lnTo>
                <a:close/>
              </a:path>
              <a:path w="1848484" h="280669">
                <a:moveTo>
                  <a:pt x="81325" y="234985"/>
                </a:moveTo>
                <a:lnTo>
                  <a:pt x="81025" y="235076"/>
                </a:lnTo>
                <a:lnTo>
                  <a:pt x="81325" y="234985"/>
                </a:lnTo>
                <a:close/>
              </a:path>
              <a:path w="1848484" h="280669">
                <a:moveTo>
                  <a:pt x="82272" y="234696"/>
                </a:moveTo>
                <a:lnTo>
                  <a:pt x="81914" y="234696"/>
                </a:lnTo>
                <a:lnTo>
                  <a:pt x="81325" y="234985"/>
                </a:lnTo>
                <a:lnTo>
                  <a:pt x="82272" y="234696"/>
                </a:lnTo>
                <a:close/>
              </a:path>
              <a:path w="1848484" h="280669">
                <a:moveTo>
                  <a:pt x="199041" y="205994"/>
                </a:moveTo>
                <a:lnTo>
                  <a:pt x="198374" y="205994"/>
                </a:lnTo>
                <a:lnTo>
                  <a:pt x="199041" y="205994"/>
                </a:lnTo>
                <a:close/>
              </a:path>
              <a:path w="1848484" h="280669">
                <a:moveTo>
                  <a:pt x="322643" y="185674"/>
                </a:moveTo>
                <a:lnTo>
                  <a:pt x="321817" y="185674"/>
                </a:lnTo>
                <a:lnTo>
                  <a:pt x="322643" y="185674"/>
                </a:lnTo>
                <a:close/>
              </a:path>
              <a:path w="1848484" h="280669">
                <a:moveTo>
                  <a:pt x="1696212" y="63753"/>
                </a:moveTo>
                <a:lnTo>
                  <a:pt x="1670685" y="69469"/>
                </a:lnTo>
                <a:lnTo>
                  <a:pt x="1643761" y="75057"/>
                </a:lnTo>
                <a:lnTo>
                  <a:pt x="1615059" y="80390"/>
                </a:lnTo>
                <a:lnTo>
                  <a:pt x="1584833" y="85598"/>
                </a:lnTo>
                <a:lnTo>
                  <a:pt x="1553210" y="90550"/>
                </a:lnTo>
                <a:lnTo>
                  <a:pt x="1520316" y="95376"/>
                </a:lnTo>
                <a:lnTo>
                  <a:pt x="1486027" y="99949"/>
                </a:lnTo>
                <a:lnTo>
                  <a:pt x="1414145" y="108458"/>
                </a:lnTo>
                <a:lnTo>
                  <a:pt x="1376552" y="112268"/>
                </a:lnTo>
                <a:lnTo>
                  <a:pt x="1338199" y="115824"/>
                </a:lnTo>
                <a:lnTo>
                  <a:pt x="1258697" y="122174"/>
                </a:lnTo>
                <a:lnTo>
                  <a:pt x="1176654" y="127253"/>
                </a:lnTo>
                <a:lnTo>
                  <a:pt x="1092580" y="131063"/>
                </a:lnTo>
                <a:lnTo>
                  <a:pt x="1007110" y="133350"/>
                </a:lnTo>
                <a:lnTo>
                  <a:pt x="1279778" y="133350"/>
                </a:lnTo>
                <a:lnTo>
                  <a:pt x="1339341" y="128524"/>
                </a:lnTo>
                <a:lnTo>
                  <a:pt x="1377823" y="124968"/>
                </a:lnTo>
                <a:lnTo>
                  <a:pt x="1487677" y="112649"/>
                </a:lnTo>
                <a:lnTo>
                  <a:pt x="1555114" y="103124"/>
                </a:lnTo>
                <a:lnTo>
                  <a:pt x="1617345" y="92963"/>
                </a:lnTo>
                <a:lnTo>
                  <a:pt x="1673352" y="81914"/>
                </a:lnTo>
                <a:lnTo>
                  <a:pt x="1722754" y="70358"/>
                </a:lnTo>
                <a:lnTo>
                  <a:pt x="1745988" y="63881"/>
                </a:lnTo>
                <a:lnTo>
                  <a:pt x="1696085" y="63881"/>
                </a:lnTo>
                <a:lnTo>
                  <a:pt x="1696212" y="63753"/>
                </a:lnTo>
                <a:close/>
              </a:path>
              <a:path w="1848484" h="280669">
                <a:moveTo>
                  <a:pt x="1760981" y="45974"/>
                </a:moveTo>
                <a:lnTo>
                  <a:pt x="1741170" y="52070"/>
                </a:lnTo>
                <a:lnTo>
                  <a:pt x="1719452" y="58038"/>
                </a:lnTo>
                <a:lnTo>
                  <a:pt x="1719706" y="58038"/>
                </a:lnTo>
                <a:lnTo>
                  <a:pt x="1696085" y="63881"/>
                </a:lnTo>
                <a:lnTo>
                  <a:pt x="1745988" y="63881"/>
                </a:lnTo>
                <a:lnTo>
                  <a:pt x="1764918" y="58165"/>
                </a:lnTo>
                <a:lnTo>
                  <a:pt x="1782952" y="51815"/>
                </a:lnTo>
                <a:lnTo>
                  <a:pt x="1797469" y="46100"/>
                </a:lnTo>
                <a:lnTo>
                  <a:pt x="1760854" y="46100"/>
                </a:lnTo>
                <a:close/>
              </a:path>
              <a:path w="1848484" h="280669">
                <a:moveTo>
                  <a:pt x="1811024" y="39877"/>
                </a:moveTo>
                <a:lnTo>
                  <a:pt x="1778762" y="39877"/>
                </a:lnTo>
                <a:lnTo>
                  <a:pt x="1760854" y="46100"/>
                </a:lnTo>
                <a:lnTo>
                  <a:pt x="1797469" y="46100"/>
                </a:lnTo>
                <a:lnTo>
                  <a:pt x="1799081" y="45465"/>
                </a:lnTo>
                <a:lnTo>
                  <a:pt x="1811024" y="39877"/>
                </a:lnTo>
                <a:close/>
              </a:path>
              <a:path w="1848484" h="280669">
                <a:moveTo>
                  <a:pt x="1822322" y="33782"/>
                </a:moveTo>
                <a:lnTo>
                  <a:pt x="1794128" y="33782"/>
                </a:lnTo>
                <a:lnTo>
                  <a:pt x="1778380" y="40005"/>
                </a:lnTo>
                <a:lnTo>
                  <a:pt x="1778762" y="39877"/>
                </a:lnTo>
                <a:lnTo>
                  <a:pt x="1811024" y="39877"/>
                </a:lnTo>
                <a:lnTo>
                  <a:pt x="1812925" y="38988"/>
                </a:lnTo>
                <a:lnTo>
                  <a:pt x="1819148" y="35687"/>
                </a:lnTo>
                <a:lnTo>
                  <a:pt x="1822322" y="33782"/>
                </a:lnTo>
                <a:close/>
              </a:path>
              <a:path w="1848484" h="280669">
                <a:moveTo>
                  <a:pt x="1835202" y="24511"/>
                </a:moveTo>
                <a:lnTo>
                  <a:pt x="1813052" y="24511"/>
                </a:lnTo>
                <a:lnTo>
                  <a:pt x="1807083" y="27559"/>
                </a:lnTo>
                <a:lnTo>
                  <a:pt x="1807337" y="27559"/>
                </a:lnTo>
                <a:lnTo>
                  <a:pt x="1793748" y="33909"/>
                </a:lnTo>
                <a:lnTo>
                  <a:pt x="1794128" y="33782"/>
                </a:lnTo>
                <a:lnTo>
                  <a:pt x="1822322" y="33782"/>
                </a:lnTo>
                <a:lnTo>
                  <a:pt x="1824862" y="32258"/>
                </a:lnTo>
                <a:lnTo>
                  <a:pt x="1829816" y="28701"/>
                </a:lnTo>
                <a:lnTo>
                  <a:pt x="1834387" y="25273"/>
                </a:lnTo>
                <a:lnTo>
                  <a:pt x="1835202" y="24511"/>
                </a:lnTo>
                <a:close/>
              </a:path>
              <a:path w="1848484" h="280669">
                <a:moveTo>
                  <a:pt x="1838439" y="21462"/>
                </a:moveTo>
                <a:lnTo>
                  <a:pt x="1818131" y="21462"/>
                </a:lnTo>
                <a:lnTo>
                  <a:pt x="1812798" y="24637"/>
                </a:lnTo>
                <a:lnTo>
                  <a:pt x="1813052" y="24511"/>
                </a:lnTo>
                <a:lnTo>
                  <a:pt x="1835202" y="24511"/>
                </a:lnTo>
                <a:lnTo>
                  <a:pt x="1838325" y="21589"/>
                </a:lnTo>
                <a:close/>
              </a:path>
              <a:path w="1848484" h="280669">
                <a:moveTo>
                  <a:pt x="1841182" y="18414"/>
                </a:moveTo>
                <a:lnTo>
                  <a:pt x="1822577" y="18414"/>
                </a:lnTo>
                <a:lnTo>
                  <a:pt x="1817751" y="21589"/>
                </a:lnTo>
                <a:lnTo>
                  <a:pt x="1818131" y="21462"/>
                </a:lnTo>
                <a:lnTo>
                  <a:pt x="1838439" y="21462"/>
                </a:lnTo>
                <a:lnTo>
                  <a:pt x="1841182" y="18414"/>
                </a:lnTo>
                <a:close/>
              </a:path>
              <a:path w="1848484" h="280669">
                <a:moveTo>
                  <a:pt x="1845267" y="12446"/>
                </a:moveTo>
                <a:lnTo>
                  <a:pt x="1829561" y="12446"/>
                </a:lnTo>
                <a:lnTo>
                  <a:pt x="1829053" y="12953"/>
                </a:lnTo>
                <a:lnTo>
                  <a:pt x="1826005" y="15748"/>
                </a:lnTo>
                <a:lnTo>
                  <a:pt x="1822196" y="18541"/>
                </a:lnTo>
                <a:lnTo>
                  <a:pt x="1822577" y="18414"/>
                </a:lnTo>
                <a:lnTo>
                  <a:pt x="1841182" y="18414"/>
                </a:lnTo>
                <a:lnTo>
                  <a:pt x="1841753" y="17780"/>
                </a:lnTo>
                <a:lnTo>
                  <a:pt x="1844548" y="13843"/>
                </a:lnTo>
                <a:lnTo>
                  <a:pt x="1845267" y="12446"/>
                </a:lnTo>
                <a:close/>
              </a:path>
              <a:path w="1848484" h="280669">
                <a:moveTo>
                  <a:pt x="1826386" y="15366"/>
                </a:moveTo>
                <a:lnTo>
                  <a:pt x="1825884" y="15748"/>
                </a:lnTo>
                <a:lnTo>
                  <a:pt x="1826386" y="15366"/>
                </a:lnTo>
                <a:close/>
              </a:path>
              <a:path w="1848484" h="280669">
                <a:moveTo>
                  <a:pt x="1829288" y="12700"/>
                </a:moveTo>
                <a:lnTo>
                  <a:pt x="1829014" y="12953"/>
                </a:lnTo>
                <a:lnTo>
                  <a:pt x="1829288" y="12700"/>
                </a:lnTo>
                <a:close/>
              </a:path>
              <a:path w="1848484" h="280669">
                <a:moveTo>
                  <a:pt x="1829561" y="12446"/>
                </a:moveTo>
                <a:lnTo>
                  <a:pt x="1829288" y="12700"/>
                </a:lnTo>
                <a:lnTo>
                  <a:pt x="1829053" y="12953"/>
                </a:lnTo>
                <a:lnTo>
                  <a:pt x="1829561" y="12446"/>
                </a:lnTo>
                <a:close/>
              </a:path>
              <a:path w="1848484" h="280669">
                <a:moveTo>
                  <a:pt x="1846706" y="9651"/>
                </a:moveTo>
                <a:lnTo>
                  <a:pt x="1832102" y="9651"/>
                </a:lnTo>
                <a:lnTo>
                  <a:pt x="1829288" y="12700"/>
                </a:lnTo>
                <a:lnTo>
                  <a:pt x="1829561" y="12446"/>
                </a:lnTo>
                <a:lnTo>
                  <a:pt x="1845267" y="12446"/>
                </a:lnTo>
                <a:lnTo>
                  <a:pt x="1846706" y="9651"/>
                </a:lnTo>
                <a:close/>
              </a:path>
              <a:path w="1848484" h="280669">
                <a:moveTo>
                  <a:pt x="1847425" y="6858"/>
                </a:moveTo>
                <a:lnTo>
                  <a:pt x="1833879" y="6858"/>
                </a:lnTo>
                <a:lnTo>
                  <a:pt x="1833372" y="7747"/>
                </a:lnTo>
                <a:lnTo>
                  <a:pt x="1831594" y="10160"/>
                </a:lnTo>
                <a:lnTo>
                  <a:pt x="1832102" y="9651"/>
                </a:lnTo>
                <a:lnTo>
                  <a:pt x="1846706" y="9651"/>
                </a:lnTo>
                <a:lnTo>
                  <a:pt x="1847425" y="6858"/>
                </a:lnTo>
                <a:close/>
              </a:path>
              <a:path w="1848484" h="280669">
                <a:moveTo>
                  <a:pt x="1833651" y="7188"/>
                </a:moveTo>
                <a:lnTo>
                  <a:pt x="1833264" y="7747"/>
                </a:lnTo>
                <a:lnTo>
                  <a:pt x="1833651" y="7188"/>
                </a:lnTo>
                <a:close/>
              </a:path>
              <a:path w="1848484" h="280669">
                <a:moveTo>
                  <a:pt x="1833879" y="6858"/>
                </a:moveTo>
                <a:lnTo>
                  <a:pt x="1833651" y="7188"/>
                </a:lnTo>
                <a:lnTo>
                  <a:pt x="1833372" y="7747"/>
                </a:lnTo>
                <a:lnTo>
                  <a:pt x="1833879" y="6858"/>
                </a:lnTo>
                <a:close/>
              </a:path>
              <a:path w="1848484" h="280669">
                <a:moveTo>
                  <a:pt x="1834864" y="4762"/>
                </a:moveTo>
                <a:lnTo>
                  <a:pt x="1833651" y="7188"/>
                </a:lnTo>
                <a:lnTo>
                  <a:pt x="1833879" y="6858"/>
                </a:lnTo>
                <a:lnTo>
                  <a:pt x="1847425" y="6858"/>
                </a:lnTo>
                <a:lnTo>
                  <a:pt x="1847752" y="5587"/>
                </a:lnTo>
                <a:lnTo>
                  <a:pt x="1834642" y="5587"/>
                </a:lnTo>
                <a:lnTo>
                  <a:pt x="1834864" y="4762"/>
                </a:lnTo>
                <a:close/>
              </a:path>
              <a:path w="1848484" h="280669">
                <a:moveTo>
                  <a:pt x="1835023" y="4445"/>
                </a:moveTo>
                <a:lnTo>
                  <a:pt x="1834864" y="4762"/>
                </a:lnTo>
                <a:lnTo>
                  <a:pt x="1834642" y="5587"/>
                </a:lnTo>
                <a:lnTo>
                  <a:pt x="1835023" y="4445"/>
                </a:lnTo>
                <a:close/>
              </a:path>
              <a:path w="1848484" h="280669">
                <a:moveTo>
                  <a:pt x="1847955" y="4445"/>
                </a:moveTo>
                <a:lnTo>
                  <a:pt x="1835023" y="4445"/>
                </a:lnTo>
                <a:lnTo>
                  <a:pt x="1834642" y="5587"/>
                </a:lnTo>
                <a:lnTo>
                  <a:pt x="1847752" y="5587"/>
                </a:lnTo>
                <a:lnTo>
                  <a:pt x="1847850" y="5207"/>
                </a:lnTo>
                <a:lnTo>
                  <a:pt x="1847955" y="4445"/>
                </a:lnTo>
                <a:close/>
              </a:path>
              <a:path w="1848484" h="280669">
                <a:moveTo>
                  <a:pt x="1835513" y="2349"/>
                </a:moveTo>
                <a:lnTo>
                  <a:pt x="1834864" y="4762"/>
                </a:lnTo>
                <a:lnTo>
                  <a:pt x="1835023" y="4445"/>
                </a:lnTo>
                <a:lnTo>
                  <a:pt x="1847955" y="4445"/>
                </a:lnTo>
                <a:lnTo>
                  <a:pt x="1848112" y="3301"/>
                </a:lnTo>
                <a:lnTo>
                  <a:pt x="1835403" y="3301"/>
                </a:lnTo>
                <a:lnTo>
                  <a:pt x="1835513" y="2349"/>
                </a:lnTo>
                <a:close/>
              </a:path>
              <a:path w="1848484" h="280669">
                <a:moveTo>
                  <a:pt x="1848252" y="2286"/>
                </a:moveTo>
                <a:lnTo>
                  <a:pt x="1835530" y="2286"/>
                </a:lnTo>
                <a:lnTo>
                  <a:pt x="1835403" y="3301"/>
                </a:lnTo>
                <a:lnTo>
                  <a:pt x="1848112" y="3301"/>
                </a:lnTo>
                <a:lnTo>
                  <a:pt x="1848252" y="2286"/>
                </a:lnTo>
                <a:close/>
              </a:path>
              <a:path w="1848484" h="280669">
                <a:moveTo>
                  <a:pt x="1835784" y="0"/>
                </a:moveTo>
                <a:lnTo>
                  <a:pt x="1835513" y="2349"/>
                </a:lnTo>
                <a:lnTo>
                  <a:pt x="1848252" y="2286"/>
                </a:lnTo>
                <a:lnTo>
                  <a:pt x="1848357" y="1524"/>
                </a:lnTo>
                <a:lnTo>
                  <a:pt x="1835784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87696" y="1407413"/>
            <a:ext cx="1849120" cy="294640"/>
          </a:xfrm>
          <a:custGeom>
            <a:avLst/>
            <a:gdLst/>
            <a:ahLst/>
            <a:cxnLst/>
            <a:rect l="l" t="t" r="r" b="b"/>
            <a:pathLst>
              <a:path w="1849120" h="294639">
                <a:moveTo>
                  <a:pt x="36702" y="217297"/>
                </a:moveTo>
                <a:lnTo>
                  <a:pt x="0" y="294132"/>
                </a:lnTo>
                <a:lnTo>
                  <a:pt x="83565" y="277368"/>
                </a:lnTo>
                <a:lnTo>
                  <a:pt x="70190" y="260223"/>
                </a:lnTo>
                <a:lnTo>
                  <a:pt x="53848" y="260223"/>
                </a:lnTo>
                <a:lnTo>
                  <a:pt x="46354" y="250062"/>
                </a:lnTo>
                <a:lnTo>
                  <a:pt x="56418" y="242569"/>
                </a:lnTo>
                <a:lnTo>
                  <a:pt x="36702" y="217297"/>
                </a:lnTo>
                <a:close/>
              </a:path>
              <a:path w="1849120" h="294639">
                <a:moveTo>
                  <a:pt x="56418" y="242569"/>
                </a:moveTo>
                <a:lnTo>
                  <a:pt x="46354" y="250062"/>
                </a:lnTo>
                <a:lnTo>
                  <a:pt x="53848" y="260223"/>
                </a:lnTo>
                <a:lnTo>
                  <a:pt x="63952" y="252730"/>
                </a:lnTo>
                <a:lnTo>
                  <a:pt x="63500" y="252730"/>
                </a:lnTo>
                <a:lnTo>
                  <a:pt x="64095" y="252409"/>
                </a:lnTo>
                <a:lnTo>
                  <a:pt x="56418" y="242569"/>
                </a:lnTo>
                <a:close/>
              </a:path>
              <a:path w="1849120" h="294639">
                <a:moveTo>
                  <a:pt x="64201" y="252545"/>
                </a:moveTo>
                <a:lnTo>
                  <a:pt x="53848" y="260223"/>
                </a:lnTo>
                <a:lnTo>
                  <a:pt x="70190" y="260223"/>
                </a:lnTo>
                <a:lnTo>
                  <a:pt x="64201" y="252545"/>
                </a:lnTo>
                <a:close/>
              </a:path>
              <a:path w="1849120" h="294639">
                <a:moveTo>
                  <a:pt x="64095" y="252409"/>
                </a:moveTo>
                <a:lnTo>
                  <a:pt x="63500" y="252730"/>
                </a:lnTo>
                <a:lnTo>
                  <a:pt x="64158" y="252490"/>
                </a:lnTo>
                <a:close/>
              </a:path>
              <a:path w="1849120" h="294639">
                <a:moveTo>
                  <a:pt x="64158" y="252490"/>
                </a:moveTo>
                <a:lnTo>
                  <a:pt x="63500" y="252730"/>
                </a:lnTo>
                <a:lnTo>
                  <a:pt x="63952" y="252730"/>
                </a:lnTo>
                <a:lnTo>
                  <a:pt x="64201" y="252545"/>
                </a:lnTo>
                <a:close/>
              </a:path>
              <a:path w="1849120" h="294639">
                <a:moveTo>
                  <a:pt x="64388" y="252406"/>
                </a:moveTo>
                <a:lnTo>
                  <a:pt x="64158" y="252490"/>
                </a:lnTo>
                <a:lnTo>
                  <a:pt x="64388" y="252406"/>
                </a:lnTo>
                <a:close/>
              </a:path>
              <a:path w="1849120" h="294639">
                <a:moveTo>
                  <a:pt x="65150" y="251840"/>
                </a:moveTo>
                <a:lnTo>
                  <a:pt x="64101" y="252406"/>
                </a:lnTo>
                <a:lnTo>
                  <a:pt x="64388" y="252406"/>
                </a:lnTo>
                <a:lnTo>
                  <a:pt x="65150" y="251840"/>
                </a:lnTo>
                <a:close/>
              </a:path>
              <a:path w="1849120" h="294639">
                <a:moveTo>
                  <a:pt x="1761362" y="48513"/>
                </a:moveTo>
                <a:lnTo>
                  <a:pt x="1741551" y="54863"/>
                </a:lnTo>
                <a:lnTo>
                  <a:pt x="1719833" y="61087"/>
                </a:lnTo>
                <a:lnTo>
                  <a:pt x="1720087" y="61087"/>
                </a:lnTo>
                <a:lnTo>
                  <a:pt x="1696338" y="67310"/>
                </a:lnTo>
                <a:lnTo>
                  <a:pt x="1671065" y="73151"/>
                </a:lnTo>
                <a:lnTo>
                  <a:pt x="1671193" y="73151"/>
                </a:lnTo>
                <a:lnTo>
                  <a:pt x="1644014" y="78994"/>
                </a:lnTo>
                <a:lnTo>
                  <a:pt x="1644142" y="78994"/>
                </a:lnTo>
                <a:lnTo>
                  <a:pt x="1615312" y="84582"/>
                </a:lnTo>
                <a:lnTo>
                  <a:pt x="1585213" y="90043"/>
                </a:lnTo>
                <a:lnTo>
                  <a:pt x="1553590" y="95250"/>
                </a:lnTo>
                <a:lnTo>
                  <a:pt x="1520571" y="100330"/>
                </a:lnTo>
                <a:lnTo>
                  <a:pt x="1486280" y="105156"/>
                </a:lnTo>
                <a:lnTo>
                  <a:pt x="1450848" y="109727"/>
                </a:lnTo>
                <a:lnTo>
                  <a:pt x="1414399" y="114046"/>
                </a:lnTo>
                <a:lnTo>
                  <a:pt x="1376806" y="117983"/>
                </a:lnTo>
                <a:lnTo>
                  <a:pt x="1338326" y="121793"/>
                </a:lnTo>
                <a:lnTo>
                  <a:pt x="1258951" y="128397"/>
                </a:lnTo>
                <a:lnTo>
                  <a:pt x="1218056" y="131190"/>
                </a:lnTo>
                <a:lnTo>
                  <a:pt x="1176781" y="133731"/>
                </a:lnTo>
                <a:lnTo>
                  <a:pt x="1092453" y="137540"/>
                </a:lnTo>
                <a:lnTo>
                  <a:pt x="1006982" y="139953"/>
                </a:lnTo>
                <a:lnTo>
                  <a:pt x="834770" y="141986"/>
                </a:lnTo>
                <a:lnTo>
                  <a:pt x="749173" y="144399"/>
                </a:lnTo>
                <a:lnTo>
                  <a:pt x="664844" y="148336"/>
                </a:lnTo>
                <a:lnTo>
                  <a:pt x="582549" y="153670"/>
                </a:lnTo>
                <a:lnTo>
                  <a:pt x="502919" y="160400"/>
                </a:lnTo>
                <a:lnTo>
                  <a:pt x="426719" y="168148"/>
                </a:lnTo>
                <a:lnTo>
                  <a:pt x="354456" y="177164"/>
                </a:lnTo>
                <a:lnTo>
                  <a:pt x="286892" y="186944"/>
                </a:lnTo>
                <a:lnTo>
                  <a:pt x="224789" y="197738"/>
                </a:lnTo>
                <a:lnTo>
                  <a:pt x="168655" y="209296"/>
                </a:lnTo>
                <a:lnTo>
                  <a:pt x="119252" y="221487"/>
                </a:lnTo>
                <a:lnTo>
                  <a:pt x="77088" y="234314"/>
                </a:lnTo>
                <a:lnTo>
                  <a:pt x="56418" y="242569"/>
                </a:lnTo>
                <a:lnTo>
                  <a:pt x="64101" y="252406"/>
                </a:lnTo>
                <a:lnTo>
                  <a:pt x="65150" y="251840"/>
                </a:lnTo>
                <a:lnTo>
                  <a:pt x="65940" y="251840"/>
                </a:lnTo>
                <a:lnTo>
                  <a:pt x="81279" y="246252"/>
                </a:lnTo>
                <a:lnTo>
                  <a:pt x="81541" y="246252"/>
                </a:lnTo>
                <a:lnTo>
                  <a:pt x="100964" y="239902"/>
                </a:lnTo>
                <a:lnTo>
                  <a:pt x="122554" y="233807"/>
                </a:lnTo>
                <a:lnTo>
                  <a:pt x="146176" y="227584"/>
                </a:lnTo>
                <a:lnTo>
                  <a:pt x="171450" y="221614"/>
                </a:lnTo>
                <a:lnTo>
                  <a:pt x="198500" y="215900"/>
                </a:lnTo>
                <a:lnTo>
                  <a:pt x="227202" y="210312"/>
                </a:lnTo>
                <a:lnTo>
                  <a:pt x="257301" y="204724"/>
                </a:lnTo>
                <a:lnTo>
                  <a:pt x="288925" y="199516"/>
                </a:lnTo>
                <a:lnTo>
                  <a:pt x="321817" y="194437"/>
                </a:lnTo>
                <a:lnTo>
                  <a:pt x="322720" y="194437"/>
                </a:lnTo>
                <a:lnTo>
                  <a:pt x="356107" y="189737"/>
                </a:lnTo>
                <a:lnTo>
                  <a:pt x="391540" y="185165"/>
                </a:lnTo>
                <a:lnTo>
                  <a:pt x="465581" y="176784"/>
                </a:lnTo>
                <a:lnTo>
                  <a:pt x="504063" y="172974"/>
                </a:lnTo>
                <a:lnTo>
                  <a:pt x="543432" y="169545"/>
                </a:lnTo>
                <a:lnTo>
                  <a:pt x="583564" y="166370"/>
                </a:lnTo>
                <a:lnTo>
                  <a:pt x="624204" y="163449"/>
                </a:lnTo>
                <a:lnTo>
                  <a:pt x="665606" y="161036"/>
                </a:lnTo>
                <a:lnTo>
                  <a:pt x="749680" y="157099"/>
                </a:lnTo>
                <a:lnTo>
                  <a:pt x="835151" y="154686"/>
                </a:lnTo>
                <a:lnTo>
                  <a:pt x="1007237" y="152653"/>
                </a:lnTo>
                <a:lnTo>
                  <a:pt x="1093089" y="150240"/>
                </a:lnTo>
                <a:lnTo>
                  <a:pt x="1177416" y="146303"/>
                </a:lnTo>
                <a:lnTo>
                  <a:pt x="1218945" y="143890"/>
                </a:lnTo>
                <a:lnTo>
                  <a:pt x="1299971" y="137922"/>
                </a:lnTo>
                <a:lnTo>
                  <a:pt x="1339469" y="134493"/>
                </a:lnTo>
                <a:lnTo>
                  <a:pt x="1415796" y="126619"/>
                </a:lnTo>
                <a:lnTo>
                  <a:pt x="1488058" y="117728"/>
                </a:lnTo>
                <a:lnTo>
                  <a:pt x="1555623" y="107823"/>
                </a:lnTo>
                <a:lnTo>
                  <a:pt x="1617726" y="97155"/>
                </a:lnTo>
                <a:lnTo>
                  <a:pt x="1673859" y="85598"/>
                </a:lnTo>
                <a:lnTo>
                  <a:pt x="1723262" y="73406"/>
                </a:lnTo>
                <a:lnTo>
                  <a:pt x="1765427" y="60578"/>
                </a:lnTo>
                <a:lnTo>
                  <a:pt x="1796488" y="48640"/>
                </a:lnTo>
                <a:lnTo>
                  <a:pt x="1761235" y="48640"/>
                </a:lnTo>
                <a:close/>
              </a:path>
              <a:path w="1849120" h="294639">
                <a:moveTo>
                  <a:pt x="65940" y="251840"/>
                </a:moveTo>
                <a:lnTo>
                  <a:pt x="65150" y="251840"/>
                </a:lnTo>
                <a:lnTo>
                  <a:pt x="64388" y="252406"/>
                </a:lnTo>
                <a:lnTo>
                  <a:pt x="65940" y="251840"/>
                </a:lnTo>
                <a:close/>
              </a:path>
              <a:path w="1849120" h="294639">
                <a:moveTo>
                  <a:pt x="81541" y="246252"/>
                </a:moveTo>
                <a:lnTo>
                  <a:pt x="81279" y="246252"/>
                </a:lnTo>
                <a:lnTo>
                  <a:pt x="81152" y="246380"/>
                </a:lnTo>
                <a:lnTo>
                  <a:pt x="81541" y="246252"/>
                </a:lnTo>
                <a:close/>
              </a:path>
              <a:path w="1849120" h="294639">
                <a:moveTo>
                  <a:pt x="322720" y="194437"/>
                </a:moveTo>
                <a:lnTo>
                  <a:pt x="321817" y="194437"/>
                </a:lnTo>
                <a:lnTo>
                  <a:pt x="322720" y="194437"/>
                </a:lnTo>
                <a:close/>
              </a:path>
              <a:path w="1849120" h="294639">
                <a:moveTo>
                  <a:pt x="1821778" y="35687"/>
                </a:moveTo>
                <a:lnTo>
                  <a:pt x="1794509" y="35687"/>
                </a:lnTo>
                <a:lnTo>
                  <a:pt x="1778761" y="42290"/>
                </a:lnTo>
                <a:lnTo>
                  <a:pt x="1761235" y="48640"/>
                </a:lnTo>
                <a:lnTo>
                  <a:pt x="1796488" y="48640"/>
                </a:lnTo>
                <a:lnTo>
                  <a:pt x="1799589" y="47371"/>
                </a:lnTo>
                <a:lnTo>
                  <a:pt x="1813432" y="40512"/>
                </a:lnTo>
                <a:lnTo>
                  <a:pt x="1819782" y="36957"/>
                </a:lnTo>
                <a:lnTo>
                  <a:pt x="1821778" y="35687"/>
                </a:lnTo>
                <a:close/>
              </a:path>
              <a:path w="1849120" h="294639">
                <a:moveTo>
                  <a:pt x="1779015" y="42163"/>
                </a:moveTo>
                <a:lnTo>
                  <a:pt x="1778667" y="42290"/>
                </a:lnTo>
                <a:lnTo>
                  <a:pt x="1779015" y="42163"/>
                </a:lnTo>
                <a:close/>
              </a:path>
              <a:path w="1849120" h="294639">
                <a:moveTo>
                  <a:pt x="1831191" y="29210"/>
                </a:moveTo>
                <a:lnTo>
                  <a:pt x="1807718" y="29210"/>
                </a:lnTo>
                <a:lnTo>
                  <a:pt x="1794128" y="35813"/>
                </a:lnTo>
                <a:lnTo>
                  <a:pt x="1794509" y="35687"/>
                </a:lnTo>
                <a:lnTo>
                  <a:pt x="1821778" y="35687"/>
                </a:lnTo>
                <a:lnTo>
                  <a:pt x="1825371" y="33400"/>
                </a:lnTo>
                <a:lnTo>
                  <a:pt x="1830451" y="29845"/>
                </a:lnTo>
                <a:lnTo>
                  <a:pt x="1831191" y="29210"/>
                </a:lnTo>
                <a:close/>
              </a:path>
              <a:path w="1849120" h="294639">
                <a:moveTo>
                  <a:pt x="1834896" y="26035"/>
                </a:moveTo>
                <a:lnTo>
                  <a:pt x="1813432" y="26035"/>
                </a:lnTo>
                <a:lnTo>
                  <a:pt x="1807516" y="29307"/>
                </a:lnTo>
                <a:lnTo>
                  <a:pt x="1807718" y="29210"/>
                </a:lnTo>
                <a:lnTo>
                  <a:pt x="1831191" y="29210"/>
                </a:lnTo>
                <a:lnTo>
                  <a:pt x="1834896" y="26035"/>
                </a:lnTo>
                <a:close/>
              </a:path>
              <a:path w="1849120" h="294639">
                <a:moveTo>
                  <a:pt x="1822957" y="19558"/>
                </a:moveTo>
                <a:lnTo>
                  <a:pt x="1818258" y="22860"/>
                </a:lnTo>
                <a:lnTo>
                  <a:pt x="1813052" y="26162"/>
                </a:lnTo>
                <a:lnTo>
                  <a:pt x="1813432" y="26035"/>
                </a:lnTo>
                <a:lnTo>
                  <a:pt x="1834896" y="26035"/>
                </a:lnTo>
                <a:lnTo>
                  <a:pt x="1838959" y="22351"/>
                </a:lnTo>
                <a:lnTo>
                  <a:pt x="1840995" y="19938"/>
                </a:lnTo>
                <a:lnTo>
                  <a:pt x="1822577" y="19938"/>
                </a:lnTo>
                <a:lnTo>
                  <a:pt x="1822957" y="19558"/>
                </a:lnTo>
                <a:close/>
              </a:path>
              <a:path w="1849120" h="294639">
                <a:moveTo>
                  <a:pt x="1818385" y="22733"/>
                </a:moveTo>
                <a:lnTo>
                  <a:pt x="1818188" y="22860"/>
                </a:lnTo>
                <a:lnTo>
                  <a:pt x="1818385" y="22733"/>
                </a:lnTo>
                <a:close/>
              </a:path>
              <a:path w="1849120" h="294639">
                <a:moveTo>
                  <a:pt x="1845487" y="13335"/>
                </a:moveTo>
                <a:lnTo>
                  <a:pt x="1829943" y="13335"/>
                </a:lnTo>
                <a:lnTo>
                  <a:pt x="1826386" y="16763"/>
                </a:lnTo>
                <a:lnTo>
                  <a:pt x="1822577" y="19938"/>
                </a:lnTo>
                <a:lnTo>
                  <a:pt x="1840995" y="19938"/>
                </a:lnTo>
                <a:lnTo>
                  <a:pt x="1842388" y="18287"/>
                </a:lnTo>
                <a:lnTo>
                  <a:pt x="1845055" y="14224"/>
                </a:lnTo>
                <a:lnTo>
                  <a:pt x="1845487" y="13335"/>
                </a:lnTo>
                <a:close/>
              </a:path>
              <a:path w="1849120" h="294639">
                <a:moveTo>
                  <a:pt x="1826640" y="16510"/>
                </a:moveTo>
                <a:lnTo>
                  <a:pt x="1826339" y="16763"/>
                </a:lnTo>
                <a:lnTo>
                  <a:pt x="1826640" y="16510"/>
                </a:lnTo>
                <a:close/>
              </a:path>
              <a:path w="1849120" h="294639">
                <a:moveTo>
                  <a:pt x="1846968" y="10287"/>
                </a:moveTo>
                <a:lnTo>
                  <a:pt x="1832482" y="10287"/>
                </a:lnTo>
                <a:lnTo>
                  <a:pt x="1831975" y="10922"/>
                </a:lnTo>
                <a:lnTo>
                  <a:pt x="1829626" y="13639"/>
                </a:lnTo>
                <a:lnTo>
                  <a:pt x="1829943" y="13335"/>
                </a:lnTo>
                <a:lnTo>
                  <a:pt x="1845487" y="13335"/>
                </a:lnTo>
                <a:lnTo>
                  <a:pt x="1846968" y="10287"/>
                </a:lnTo>
                <a:close/>
              </a:path>
              <a:path w="1849120" h="294639">
                <a:moveTo>
                  <a:pt x="1832093" y="10744"/>
                </a:moveTo>
                <a:lnTo>
                  <a:pt x="1831942" y="10922"/>
                </a:lnTo>
                <a:lnTo>
                  <a:pt x="1832093" y="10744"/>
                </a:lnTo>
                <a:close/>
              </a:path>
              <a:path w="1849120" h="294639">
                <a:moveTo>
                  <a:pt x="1832482" y="10287"/>
                </a:moveTo>
                <a:lnTo>
                  <a:pt x="1832093" y="10744"/>
                </a:lnTo>
                <a:lnTo>
                  <a:pt x="1831975" y="10922"/>
                </a:lnTo>
                <a:lnTo>
                  <a:pt x="1832482" y="10287"/>
                </a:lnTo>
                <a:close/>
              </a:path>
              <a:path w="1849120" h="294639">
                <a:moveTo>
                  <a:pt x="1834260" y="7493"/>
                </a:moveTo>
                <a:lnTo>
                  <a:pt x="1832093" y="10744"/>
                </a:lnTo>
                <a:lnTo>
                  <a:pt x="1832482" y="10287"/>
                </a:lnTo>
                <a:lnTo>
                  <a:pt x="1846968" y="10287"/>
                </a:lnTo>
                <a:lnTo>
                  <a:pt x="1847214" y="9778"/>
                </a:lnTo>
                <a:lnTo>
                  <a:pt x="1847584" y="8382"/>
                </a:lnTo>
                <a:lnTo>
                  <a:pt x="1833879" y="8382"/>
                </a:lnTo>
                <a:lnTo>
                  <a:pt x="1834260" y="7493"/>
                </a:lnTo>
                <a:close/>
              </a:path>
              <a:path w="1849120" h="294639">
                <a:moveTo>
                  <a:pt x="1848423" y="4952"/>
                </a:moveTo>
                <a:lnTo>
                  <a:pt x="1835403" y="4952"/>
                </a:lnTo>
                <a:lnTo>
                  <a:pt x="1835023" y="5969"/>
                </a:lnTo>
                <a:lnTo>
                  <a:pt x="1833879" y="8382"/>
                </a:lnTo>
                <a:lnTo>
                  <a:pt x="1847584" y="8382"/>
                </a:lnTo>
                <a:lnTo>
                  <a:pt x="1848349" y="5492"/>
                </a:lnTo>
                <a:lnTo>
                  <a:pt x="1848423" y="4952"/>
                </a:lnTo>
                <a:close/>
              </a:path>
              <a:path w="1849120" h="294639">
                <a:moveTo>
                  <a:pt x="1835164" y="5492"/>
                </a:moveTo>
                <a:lnTo>
                  <a:pt x="1834952" y="5969"/>
                </a:lnTo>
                <a:lnTo>
                  <a:pt x="1835164" y="5492"/>
                </a:lnTo>
                <a:close/>
              </a:path>
              <a:path w="1849120" h="294639">
                <a:moveTo>
                  <a:pt x="1835403" y="4952"/>
                </a:moveTo>
                <a:lnTo>
                  <a:pt x="1835164" y="5492"/>
                </a:lnTo>
                <a:lnTo>
                  <a:pt x="1835023" y="5969"/>
                </a:lnTo>
                <a:lnTo>
                  <a:pt x="1835403" y="4952"/>
                </a:lnTo>
                <a:close/>
              </a:path>
              <a:path w="1849120" h="294639">
                <a:moveTo>
                  <a:pt x="1848734" y="2539"/>
                </a:moveTo>
                <a:lnTo>
                  <a:pt x="1836038" y="2539"/>
                </a:lnTo>
                <a:lnTo>
                  <a:pt x="1835164" y="5492"/>
                </a:lnTo>
                <a:lnTo>
                  <a:pt x="1835403" y="4952"/>
                </a:lnTo>
                <a:lnTo>
                  <a:pt x="1848423" y="4952"/>
                </a:lnTo>
                <a:lnTo>
                  <a:pt x="1848734" y="2539"/>
                </a:lnTo>
                <a:close/>
              </a:path>
              <a:path w="1849120" h="294639">
                <a:moveTo>
                  <a:pt x="1836165" y="0"/>
                </a:moveTo>
                <a:lnTo>
                  <a:pt x="1835790" y="3378"/>
                </a:lnTo>
                <a:lnTo>
                  <a:pt x="1836038" y="2539"/>
                </a:lnTo>
                <a:lnTo>
                  <a:pt x="1848734" y="2539"/>
                </a:lnTo>
                <a:lnTo>
                  <a:pt x="1848865" y="1524"/>
                </a:lnTo>
                <a:lnTo>
                  <a:pt x="183616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81471" y="1407413"/>
            <a:ext cx="1851025" cy="290195"/>
          </a:xfrm>
          <a:custGeom>
            <a:avLst/>
            <a:gdLst/>
            <a:ahLst/>
            <a:cxnLst/>
            <a:rect l="l" t="t" r="r" b="b"/>
            <a:pathLst>
              <a:path w="1851025" h="290194">
                <a:moveTo>
                  <a:pt x="37211" y="213613"/>
                </a:moveTo>
                <a:lnTo>
                  <a:pt x="0" y="290195"/>
                </a:lnTo>
                <a:lnTo>
                  <a:pt x="83692" y="274065"/>
                </a:lnTo>
                <a:lnTo>
                  <a:pt x="70314" y="256666"/>
                </a:lnTo>
                <a:lnTo>
                  <a:pt x="54101" y="256666"/>
                </a:lnTo>
                <a:lnTo>
                  <a:pt x="46608" y="246507"/>
                </a:lnTo>
                <a:lnTo>
                  <a:pt x="56689" y="238946"/>
                </a:lnTo>
                <a:lnTo>
                  <a:pt x="37211" y="213613"/>
                </a:lnTo>
                <a:close/>
              </a:path>
              <a:path w="1851025" h="290194">
                <a:moveTo>
                  <a:pt x="56689" y="238946"/>
                </a:moveTo>
                <a:lnTo>
                  <a:pt x="46608" y="246507"/>
                </a:lnTo>
                <a:lnTo>
                  <a:pt x="54101" y="256666"/>
                </a:lnTo>
                <a:lnTo>
                  <a:pt x="63942" y="249427"/>
                </a:lnTo>
                <a:lnTo>
                  <a:pt x="63500" y="249427"/>
                </a:lnTo>
                <a:lnTo>
                  <a:pt x="64383" y="248952"/>
                </a:lnTo>
                <a:lnTo>
                  <a:pt x="56689" y="238946"/>
                </a:lnTo>
                <a:close/>
              </a:path>
              <a:path w="1851025" h="290194">
                <a:moveTo>
                  <a:pt x="64481" y="249080"/>
                </a:moveTo>
                <a:lnTo>
                  <a:pt x="54101" y="256666"/>
                </a:lnTo>
                <a:lnTo>
                  <a:pt x="70314" y="256666"/>
                </a:lnTo>
                <a:lnTo>
                  <a:pt x="64481" y="249080"/>
                </a:lnTo>
                <a:close/>
              </a:path>
              <a:path w="1851025" h="290194">
                <a:moveTo>
                  <a:pt x="64383" y="248952"/>
                </a:moveTo>
                <a:lnTo>
                  <a:pt x="63500" y="249427"/>
                </a:lnTo>
                <a:lnTo>
                  <a:pt x="64354" y="249125"/>
                </a:lnTo>
                <a:lnTo>
                  <a:pt x="64383" y="248952"/>
                </a:lnTo>
                <a:close/>
              </a:path>
              <a:path w="1851025" h="290194">
                <a:moveTo>
                  <a:pt x="64354" y="249125"/>
                </a:moveTo>
                <a:lnTo>
                  <a:pt x="63500" y="249427"/>
                </a:lnTo>
                <a:lnTo>
                  <a:pt x="63942" y="249427"/>
                </a:lnTo>
                <a:lnTo>
                  <a:pt x="64354" y="249125"/>
                </a:lnTo>
                <a:close/>
              </a:path>
              <a:path w="1851025" h="290194">
                <a:moveTo>
                  <a:pt x="66006" y="248538"/>
                </a:moveTo>
                <a:lnTo>
                  <a:pt x="65150" y="248538"/>
                </a:lnTo>
                <a:lnTo>
                  <a:pt x="64588" y="248952"/>
                </a:lnTo>
                <a:lnTo>
                  <a:pt x="64481" y="249080"/>
                </a:lnTo>
                <a:lnTo>
                  <a:pt x="66006" y="248538"/>
                </a:lnTo>
                <a:close/>
              </a:path>
              <a:path w="1851025" h="290194">
                <a:moveTo>
                  <a:pt x="65150" y="248538"/>
                </a:moveTo>
                <a:lnTo>
                  <a:pt x="64383" y="248952"/>
                </a:lnTo>
                <a:lnTo>
                  <a:pt x="65150" y="248538"/>
                </a:lnTo>
                <a:close/>
              </a:path>
              <a:path w="1851025" h="290194">
                <a:moveTo>
                  <a:pt x="1673225" y="72136"/>
                </a:moveTo>
                <a:lnTo>
                  <a:pt x="1645920" y="77850"/>
                </a:lnTo>
                <a:lnTo>
                  <a:pt x="1617218" y="83438"/>
                </a:lnTo>
                <a:lnTo>
                  <a:pt x="1587119" y="88773"/>
                </a:lnTo>
                <a:lnTo>
                  <a:pt x="1555496" y="93980"/>
                </a:lnTo>
                <a:lnTo>
                  <a:pt x="1522349" y="98933"/>
                </a:lnTo>
                <a:lnTo>
                  <a:pt x="1488185" y="103759"/>
                </a:lnTo>
                <a:lnTo>
                  <a:pt x="1416050" y="112522"/>
                </a:lnTo>
                <a:lnTo>
                  <a:pt x="1339977" y="120141"/>
                </a:lnTo>
                <a:lnTo>
                  <a:pt x="1300606" y="123571"/>
                </a:lnTo>
                <a:lnTo>
                  <a:pt x="1260475" y="126619"/>
                </a:lnTo>
                <a:lnTo>
                  <a:pt x="1219707" y="129539"/>
                </a:lnTo>
                <a:lnTo>
                  <a:pt x="1178305" y="131825"/>
                </a:lnTo>
                <a:lnTo>
                  <a:pt x="1094104" y="135762"/>
                </a:lnTo>
                <a:lnTo>
                  <a:pt x="1008506" y="138175"/>
                </a:lnTo>
                <a:lnTo>
                  <a:pt x="835913" y="140081"/>
                </a:lnTo>
                <a:lnTo>
                  <a:pt x="750188" y="142494"/>
                </a:lnTo>
                <a:lnTo>
                  <a:pt x="665606" y="146303"/>
                </a:lnTo>
                <a:lnTo>
                  <a:pt x="624204" y="148844"/>
                </a:lnTo>
                <a:lnTo>
                  <a:pt x="542925" y="154686"/>
                </a:lnTo>
                <a:lnTo>
                  <a:pt x="503427" y="158114"/>
                </a:lnTo>
                <a:lnTo>
                  <a:pt x="427100" y="165862"/>
                </a:lnTo>
                <a:lnTo>
                  <a:pt x="354838" y="174625"/>
                </a:lnTo>
                <a:lnTo>
                  <a:pt x="287274" y="184403"/>
                </a:lnTo>
                <a:lnTo>
                  <a:pt x="225043" y="195072"/>
                </a:lnTo>
                <a:lnTo>
                  <a:pt x="168782" y="206375"/>
                </a:lnTo>
                <a:lnTo>
                  <a:pt x="119379" y="218439"/>
                </a:lnTo>
                <a:lnTo>
                  <a:pt x="77215" y="231012"/>
                </a:lnTo>
                <a:lnTo>
                  <a:pt x="56689" y="238946"/>
                </a:lnTo>
                <a:lnTo>
                  <a:pt x="64383" y="248952"/>
                </a:lnTo>
                <a:lnTo>
                  <a:pt x="65150" y="248538"/>
                </a:lnTo>
                <a:lnTo>
                  <a:pt x="66006" y="248538"/>
                </a:lnTo>
                <a:lnTo>
                  <a:pt x="81406" y="243077"/>
                </a:lnTo>
                <a:lnTo>
                  <a:pt x="81152" y="243077"/>
                </a:lnTo>
                <a:lnTo>
                  <a:pt x="101091" y="236855"/>
                </a:lnTo>
                <a:lnTo>
                  <a:pt x="100837" y="236855"/>
                </a:lnTo>
                <a:lnTo>
                  <a:pt x="122808" y="230759"/>
                </a:lnTo>
                <a:lnTo>
                  <a:pt x="146303" y="224662"/>
                </a:lnTo>
                <a:lnTo>
                  <a:pt x="171703" y="218821"/>
                </a:lnTo>
                <a:lnTo>
                  <a:pt x="198754" y="213106"/>
                </a:lnTo>
                <a:lnTo>
                  <a:pt x="227456" y="207645"/>
                </a:lnTo>
                <a:lnTo>
                  <a:pt x="257682" y="202184"/>
                </a:lnTo>
                <a:lnTo>
                  <a:pt x="289305" y="196976"/>
                </a:lnTo>
                <a:lnTo>
                  <a:pt x="322325" y="192024"/>
                </a:lnTo>
                <a:lnTo>
                  <a:pt x="392049" y="182752"/>
                </a:lnTo>
                <a:lnTo>
                  <a:pt x="428625" y="178562"/>
                </a:lnTo>
                <a:lnTo>
                  <a:pt x="466216" y="174498"/>
                </a:lnTo>
                <a:lnTo>
                  <a:pt x="504698" y="170814"/>
                </a:lnTo>
                <a:lnTo>
                  <a:pt x="504570" y="170814"/>
                </a:lnTo>
                <a:lnTo>
                  <a:pt x="544067" y="167386"/>
                </a:lnTo>
                <a:lnTo>
                  <a:pt x="584200" y="164211"/>
                </a:lnTo>
                <a:lnTo>
                  <a:pt x="666368" y="159003"/>
                </a:lnTo>
                <a:lnTo>
                  <a:pt x="750697" y="155066"/>
                </a:lnTo>
                <a:lnTo>
                  <a:pt x="750569" y="155066"/>
                </a:lnTo>
                <a:lnTo>
                  <a:pt x="836168" y="152781"/>
                </a:lnTo>
                <a:lnTo>
                  <a:pt x="922527" y="151637"/>
                </a:lnTo>
                <a:lnTo>
                  <a:pt x="1008760" y="150875"/>
                </a:lnTo>
                <a:lnTo>
                  <a:pt x="1094612" y="148462"/>
                </a:lnTo>
                <a:lnTo>
                  <a:pt x="1179068" y="144525"/>
                </a:lnTo>
                <a:lnTo>
                  <a:pt x="1220597" y="142112"/>
                </a:lnTo>
                <a:lnTo>
                  <a:pt x="1301750" y="136271"/>
                </a:lnTo>
                <a:lnTo>
                  <a:pt x="1341247" y="132841"/>
                </a:lnTo>
                <a:lnTo>
                  <a:pt x="1417574" y="125095"/>
                </a:lnTo>
                <a:lnTo>
                  <a:pt x="1489836" y="116332"/>
                </a:lnTo>
                <a:lnTo>
                  <a:pt x="1557527" y="106552"/>
                </a:lnTo>
                <a:lnTo>
                  <a:pt x="1619630" y="96012"/>
                </a:lnTo>
                <a:lnTo>
                  <a:pt x="1675892" y="84582"/>
                </a:lnTo>
                <a:lnTo>
                  <a:pt x="1725295" y="72516"/>
                </a:lnTo>
                <a:lnTo>
                  <a:pt x="1726196" y="72262"/>
                </a:lnTo>
                <a:lnTo>
                  <a:pt x="1673098" y="72262"/>
                </a:lnTo>
                <a:close/>
              </a:path>
              <a:path w="1851025" h="290194">
                <a:moveTo>
                  <a:pt x="1722120" y="60198"/>
                </a:moveTo>
                <a:lnTo>
                  <a:pt x="1698371" y="66294"/>
                </a:lnTo>
                <a:lnTo>
                  <a:pt x="1673098" y="72262"/>
                </a:lnTo>
                <a:lnTo>
                  <a:pt x="1726196" y="72262"/>
                </a:lnTo>
                <a:lnTo>
                  <a:pt x="1747393" y="66294"/>
                </a:lnTo>
                <a:lnTo>
                  <a:pt x="1766255" y="60325"/>
                </a:lnTo>
                <a:lnTo>
                  <a:pt x="1721866" y="60325"/>
                </a:lnTo>
                <a:lnTo>
                  <a:pt x="1722120" y="60198"/>
                </a:lnTo>
                <a:close/>
              </a:path>
              <a:path w="1851025" h="290194">
                <a:moveTo>
                  <a:pt x="1824298" y="35051"/>
                </a:moveTo>
                <a:lnTo>
                  <a:pt x="1796669" y="35051"/>
                </a:lnTo>
                <a:lnTo>
                  <a:pt x="1780921" y="41656"/>
                </a:lnTo>
                <a:lnTo>
                  <a:pt x="1763268" y="47878"/>
                </a:lnTo>
                <a:lnTo>
                  <a:pt x="1763522" y="47878"/>
                </a:lnTo>
                <a:lnTo>
                  <a:pt x="1743582" y="54101"/>
                </a:lnTo>
                <a:lnTo>
                  <a:pt x="1743836" y="54101"/>
                </a:lnTo>
                <a:lnTo>
                  <a:pt x="1721866" y="60325"/>
                </a:lnTo>
                <a:lnTo>
                  <a:pt x="1766255" y="60325"/>
                </a:lnTo>
                <a:lnTo>
                  <a:pt x="1815592" y="40005"/>
                </a:lnTo>
                <a:lnTo>
                  <a:pt x="1821814" y="36575"/>
                </a:lnTo>
                <a:lnTo>
                  <a:pt x="1824298" y="35051"/>
                </a:lnTo>
                <a:close/>
              </a:path>
              <a:path w="1851025" h="290194">
                <a:moveTo>
                  <a:pt x="1781175" y="41528"/>
                </a:moveTo>
                <a:lnTo>
                  <a:pt x="1780816" y="41656"/>
                </a:lnTo>
                <a:lnTo>
                  <a:pt x="1781175" y="41528"/>
                </a:lnTo>
                <a:close/>
              </a:path>
              <a:path w="1851025" h="290194">
                <a:moveTo>
                  <a:pt x="1833562" y="28701"/>
                </a:moveTo>
                <a:lnTo>
                  <a:pt x="1810003" y="28701"/>
                </a:lnTo>
                <a:lnTo>
                  <a:pt x="1796287" y="35178"/>
                </a:lnTo>
                <a:lnTo>
                  <a:pt x="1796669" y="35051"/>
                </a:lnTo>
                <a:lnTo>
                  <a:pt x="1824298" y="35051"/>
                </a:lnTo>
                <a:lnTo>
                  <a:pt x="1827402" y="33147"/>
                </a:lnTo>
                <a:lnTo>
                  <a:pt x="1832609" y="29463"/>
                </a:lnTo>
                <a:lnTo>
                  <a:pt x="1833562" y="28701"/>
                </a:lnTo>
                <a:close/>
              </a:path>
              <a:path w="1851025" h="290194">
                <a:moveTo>
                  <a:pt x="1840712" y="22478"/>
                </a:moveTo>
                <a:lnTo>
                  <a:pt x="1820545" y="22478"/>
                </a:lnTo>
                <a:lnTo>
                  <a:pt x="1815210" y="25781"/>
                </a:lnTo>
                <a:lnTo>
                  <a:pt x="1809623" y="28828"/>
                </a:lnTo>
                <a:lnTo>
                  <a:pt x="1810003" y="28701"/>
                </a:lnTo>
                <a:lnTo>
                  <a:pt x="1833562" y="28701"/>
                </a:lnTo>
                <a:lnTo>
                  <a:pt x="1837054" y="25908"/>
                </a:lnTo>
                <a:lnTo>
                  <a:pt x="1840712" y="22478"/>
                </a:lnTo>
                <a:close/>
              </a:path>
              <a:path w="1851025" h="290194">
                <a:moveTo>
                  <a:pt x="1815592" y="25526"/>
                </a:moveTo>
                <a:lnTo>
                  <a:pt x="1815132" y="25781"/>
                </a:lnTo>
                <a:lnTo>
                  <a:pt x="1815592" y="25526"/>
                </a:lnTo>
                <a:close/>
              </a:path>
              <a:path w="1851025" h="290194">
                <a:moveTo>
                  <a:pt x="1843568" y="19176"/>
                </a:moveTo>
                <a:lnTo>
                  <a:pt x="1825117" y="19176"/>
                </a:lnTo>
                <a:lnTo>
                  <a:pt x="1820291" y="22606"/>
                </a:lnTo>
                <a:lnTo>
                  <a:pt x="1820545" y="22478"/>
                </a:lnTo>
                <a:lnTo>
                  <a:pt x="1840712" y="22478"/>
                </a:lnTo>
                <a:lnTo>
                  <a:pt x="1841119" y="22098"/>
                </a:lnTo>
                <a:lnTo>
                  <a:pt x="1843568" y="19176"/>
                </a:lnTo>
                <a:close/>
              </a:path>
              <a:path w="1851025" h="290194">
                <a:moveTo>
                  <a:pt x="1845863" y="16128"/>
                </a:moveTo>
                <a:lnTo>
                  <a:pt x="1828927" y="16128"/>
                </a:lnTo>
                <a:lnTo>
                  <a:pt x="1824735" y="19431"/>
                </a:lnTo>
                <a:lnTo>
                  <a:pt x="1825117" y="19176"/>
                </a:lnTo>
                <a:lnTo>
                  <a:pt x="1843568" y="19176"/>
                </a:lnTo>
                <a:lnTo>
                  <a:pt x="1844421" y="18161"/>
                </a:lnTo>
                <a:lnTo>
                  <a:pt x="1845863" y="16128"/>
                </a:lnTo>
                <a:close/>
              </a:path>
              <a:path w="1851025" h="290194">
                <a:moveTo>
                  <a:pt x="1847770" y="13081"/>
                </a:moveTo>
                <a:lnTo>
                  <a:pt x="1832228" y="13081"/>
                </a:lnTo>
                <a:lnTo>
                  <a:pt x="1828546" y="16383"/>
                </a:lnTo>
                <a:lnTo>
                  <a:pt x="1828927" y="16128"/>
                </a:lnTo>
                <a:lnTo>
                  <a:pt x="1845863" y="16128"/>
                </a:lnTo>
                <a:lnTo>
                  <a:pt x="1847214" y="14224"/>
                </a:lnTo>
                <a:lnTo>
                  <a:pt x="1847770" y="13081"/>
                </a:lnTo>
                <a:close/>
              </a:path>
              <a:path w="1851025" h="290194">
                <a:moveTo>
                  <a:pt x="1836485" y="7328"/>
                </a:moveTo>
                <a:lnTo>
                  <a:pt x="1834260" y="10540"/>
                </a:lnTo>
                <a:lnTo>
                  <a:pt x="1831594" y="13588"/>
                </a:lnTo>
                <a:lnTo>
                  <a:pt x="1832228" y="13081"/>
                </a:lnTo>
                <a:lnTo>
                  <a:pt x="1847770" y="13081"/>
                </a:lnTo>
                <a:lnTo>
                  <a:pt x="1849374" y="9778"/>
                </a:lnTo>
                <a:lnTo>
                  <a:pt x="1849777" y="8255"/>
                </a:lnTo>
                <a:lnTo>
                  <a:pt x="1836038" y="8255"/>
                </a:lnTo>
                <a:lnTo>
                  <a:pt x="1836485" y="7328"/>
                </a:lnTo>
                <a:close/>
              </a:path>
              <a:path w="1851025" h="290194">
                <a:moveTo>
                  <a:pt x="1834514" y="10160"/>
                </a:moveTo>
                <a:lnTo>
                  <a:pt x="1834190" y="10540"/>
                </a:lnTo>
                <a:lnTo>
                  <a:pt x="1834514" y="10160"/>
                </a:lnTo>
                <a:close/>
              </a:path>
              <a:path w="1851025" h="290194">
                <a:moveTo>
                  <a:pt x="1836547" y="7238"/>
                </a:moveTo>
                <a:lnTo>
                  <a:pt x="1836038" y="8255"/>
                </a:lnTo>
                <a:lnTo>
                  <a:pt x="1836547" y="7238"/>
                </a:lnTo>
                <a:close/>
              </a:path>
              <a:path w="1851025" h="290194">
                <a:moveTo>
                  <a:pt x="1850046" y="7238"/>
                </a:moveTo>
                <a:lnTo>
                  <a:pt x="1836547" y="7238"/>
                </a:lnTo>
                <a:lnTo>
                  <a:pt x="1836038" y="8255"/>
                </a:lnTo>
                <a:lnTo>
                  <a:pt x="1849777" y="8255"/>
                </a:lnTo>
                <a:lnTo>
                  <a:pt x="1850046" y="7238"/>
                </a:lnTo>
                <a:close/>
              </a:path>
              <a:path w="1851025" h="290194">
                <a:moveTo>
                  <a:pt x="1850598" y="4825"/>
                </a:moveTo>
                <a:lnTo>
                  <a:pt x="1837689" y="4825"/>
                </a:lnTo>
                <a:lnTo>
                  <a:pt x="1837308" y="5841"/>
                </a:lnTo>
                <a:lnTo>
                  <a:pt x="1836485" y="7328"/>
                </a:lnTo>
                <a:lnTo>
                  <a:pt x="1850046" y="7238"/>
                </a:lnTo>
                <a:lnTo>
                  <a:pt x="1850530" y="5355"/>
                </a:lnTo>
                <a:lnTo>
                  <a:pt x="1850598" y="4825"/>
                </a:lnTo>
                <a:close/>
              </a:path>
              <a:path w="1851025" h="290194">
                <a:moveTo>
                  <a:pt x="1837435" y="5355"/>
                </a:moveTo>
                <a:lnTo>
                  <a:pt x="1837200" y="5841"/>
                </a:lnTo>
                <a:lnTo>
                  <a:pt x="1837435" y="5355"/>
                </a:lnTo>
                <a:close/>
              </a:path>
              <a:path w="1851025" h="290194">
                <a:moveTo>
                  <a:pt x="1837689" y="4825"/>
                </a:moveTo>
                <a:lnTo>
                  <a:pt x="1837435" y="5355"/>
                </a:lnTo>
                <a:lnTo>
                  <a:pt x="1837308" y="5841"/>
                </a:lnTo>
                <a:lnTo>
                  <a:pt x="1837689" y="4825"/>
                </a:lnTo>
                <a:close/>
              </a:path>
              <a:path w="1851025" h="290194">
                <a:moveTo>
                  <a:pt x="1838173" y="2508"/>
                </a:moveTo>
                <a:lnTo>
                  <a:pt x="1837435" y="5355"/>
                </a:lnTo>
                <a:lnTo>
                  <a:pt x="1837689" y="4825"/>
                </a:lnTo>
                <a:lnTo>
                  <a:pt x="1850598" y="4825"/>
                </a:lnTo>
                <a:lnTo>
                  <a:pt x="1850779" y="3428"/>
                </a:lnTo>
                <a:lnTo>
                  <a:pt x="1838071" y="3428"/>
                </a:lnTo>
                <a:lnTo>
                  <a:pt x="1838173" y="2508"/>
                </a:lnTo>
                <a:close/>
              </a:path>
              <a:path w="1851025" h="290194">
                <a:moveTo>
                  <a:pt x="1850910" y="2412"/>
                </a:moveTo>
                <a:lnTo>
                  <a:pt x="1838198" y="2412"/>
                </a:lnTo>
                <a:lnTo>
                  <a:pt x="1838071" y="3428"/>
                </a:lnTo>
                <a:lnTo>
                  <a:pt x="1850779" y="3428"/>
                </a:lnTo>
                <a:lnTo>
                  <a:pt x="1850910" y="2412"/>
                </a:lnTo>
                <a:close/>
              </a:path>
              <a:path w="1851025" h="290194">
                <a:moveTo>
                  <a:pt x="1838452" y="0"/>
                </a:moveTo>
                <a:lnTo>
                  <a:pt x="1838173" y="2508"/>
                </a:lnTo>
                <a:lnTo>
                  <a:pt x="1850910" y="2412"/>
                </a:lnTo>
                <a:lnTo>
                  <a:pt x="1851025" y="1524"/>
                </a:lnTo>
                <a:lnTo>
                  <a:pt x="183845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84903" y="2507995"/>
            <a:ext cx="856615" cy="307975"/>
          </a:xfrm>
          <a:custGeom>
            <a:avLst/>
            <a:gdLst/>
            <a:ahLst/>
            <a:cxnLst/>
            <a:rect l="l" t="t" r="r" b="b"/>
            <a:pathLst>
              <a:path w="856614" h="307975">
                <a:moveTo>
                  <a:pt x="13335" y="223392"/>
                </a:moveTo>
                <a:lnTo>
                  <a:pt x="0" y="307593"/>
                </a:lnTo>
                <a:lnTo>
                  <a:pt x="75311" y="267715"/>
                </a:lnTo>
                <a:lnTo>
                  <a:pt x="64300" y="259841"/>
                </a:lnTo>
                <a:lnTo>
                  <a:pt x="41910" y="259841"/>
                </a:lnTo>
                <a:lnTo>
                  <a:pt x="31876" y="251967"/>
                </a:lnTo>
                <a:lnTo>
                  <a:pt x="39552" y="242143"/>
                </a:lnTo>
                <a:lnTo>
                  <a:pt x="13335" y="223392"/>
                </a:lnTo>
                <a:close/>
              </a:path>
              <a:path w="856614" h="307975">
                <a:moveTo>
                  <a:pt x="39552" y="242143"/>
                </a:moveTo>
                <a:lnTo>
                  <a:pt x="31876" y="251967"/>
                </a:lnTo>
                <a:lnTo>
                  <a:pt x="41910" y="259841"/>
                </a:lnTo>
                <a:lnTo>
                  <a:pt x="49713" y="249808"/>
                </a:lnTo>
                <a:lnTo>
                  <a:pt x="49149" y="249808"/>
                </a:lnTo>
                <a:lnTo>
                  <a:pt x="49663" y="249373"/>
                </a:lnTo>
                <a:lnTo>
                  <a:pt x="39552" y="242143"/>
                </a:lnTo>
                <a:close/>
              </a:path>
              <a:path w="856614" h="307975">
                <a:moveTo>
                  <a:pt x="49913" y="249552"/>
                </a:moveTo>
                <a:lnTo>
                  <a:pt x="41910" y="259841"/>
                </a:lnTo>
                <a:lnTo>
                  <a:pt x="64300" y="259841"/>
                </a:lnTo>
                <a:lnTo>
                  <a:pt x="49913" y="249552"/>
                </a:lnTo>
                <a:close/>
              </a:path>
              <a:path w="856614" h="307975">
                <a:moveTo>
                  <a:pt x="49663" y="249373"/>
                </a:moveTo>
                <a:lnTo>
                  <a:pt x="49149" y="249808"/>
                </a:lnTo>
                <a:lnTo>
                  <a:pt x="49742" y="249430"/>
                </a:lnTo>
                <a:close/>
              </a:path>
              <a:path w="856614" h="307975">
                <a:moveTo>
                  <a:pt x="49742" y="249430"/>
                </a:moveTo>
                <a:lnTo>
                  <a:pt x="49149" y="249808"/>
                </a:lnTo>
                <a:lnTo>
                  <a:pt x="49713" y="249808"/>
                </a:lnTo>
                <a:lnTo>
                  <a:pt x="49913" y="249552"/>
                </a:lnTo>
                <a:lnTo>
                  <a:pt x="49742" y="249430"/>
                </a:lnTo>
                <a:close/>
              </a:path>
              <a:path w="856614" h="307975">
                <a:moveTo>
                  <a:pt x="50268" y="249095"/>
                </a:moveTo>
                <a:lnTo>
                  <a:pt x="49742" y="249430"/>
                </a:lnTo>
                <a:lnTo>
                  <a:pt x="49913" y="249552"/>
                </a:lnTo>
                <a:lnTo>
                  <a:pt x="50268" y="249095"/>
                </a:lnTo>
                <a:close/>
              </a:path>
              <a:path w="856614" h="307975">
                <a:moveTo>
                  <a:pt x="50800" y="248412"/>
                </a:moveTo>
                <a:lnTo>
                  <a:pt x="49663" y="249373"/>
                </a:lnTo>
                <a:lnTo>
                  <a:pt x="50268" y="249095"/>
                </a:lnTo>
                <a:lnTo>
                  <a:pt x="50800" y="248412"/>
                </a:lnTo>
                <a:close/>
              </a:path>
              <a:path w="856614" h="307975">
                <a:moveTo>
                  <a:pt x="542671" y="140080"/>
                </a:moveTo>
                <a:lnTo>
                  <a:pt x="503809" y="144271"/>
                </a:lnTo>
                <a:lnTo>
                  <a:pt x="504190" y="144271"/>
                </a:lnTo>
                <a:lnTo>
                  <a:pt x="464566" y="146812"/>
                </a:lnTo>
                <a:lnTo>
                  <a:pt x="464820" y="146812"/>
                </a:lnTo>
                <a:lnTo>
                  <a:pt x="385063" y="148589"/>
                </a:lnTo>
                <a:lnTo>
                  <a:pt x="345313" y="151129"/>
                </a:lnTo>
                <a:lnTo>
                  <a:pt x="306197" y="155320"/>
                </a:lnTo>
                <a:lnTo>
                  <a:pt x="267970" y="161036"/>
                </a:lnTo>
                <a:lnTo>
                  <a:pt x="195707" y="176275"/>
                </a:lnTo>
                <a:lnTo>
                  <a:pt x="146050" y="190753"/>
                </a:lnTo>
                <a:lnTo>
                  <a:pt x="101854" y="207517"/>
                </a:lnTo>
                <a:lnTo>
                  <a:pt x="63626" y="226059"/>
                </a:lnTo>
                <a:lnTo>
                  <a:pt x="39552" y="242143"/>
                </a:lnTo>
                <a:lnTo>
                  <a:pt x="49663" y="249373"/>
                </a:lnTo>
                <a:lnTo>
                  <a:pt x="50800" y="248412"/>
                </a:lnTo>
                <a:lnTo>
                  <a:pt x="51340" y="248412"/>
                </a:lnTo>
                <a:lnTo>
                  <a:pt x="59109" y="243458"/>
                </a:lnTo>
                <a:lnTo>
                  <a:pt x="69758" y="237236"/>
                </a:lnTo>
                <a:lnTo>
                  <a:pt x="81297" y="231012"/>
                </a:lnTo>
                <a:lnTo>
                  <a:pt x="93725" y="224916"/>
                </a:lnTo>
                <a:lnTo>
                  <a:pt x="93882" y="224916"/>
                </a:lnTo>
                <a:lnTo>
                  <a:pt x="106934" y="219075"/>
                </a:lnTo>
                <a:lnTo>
                  <a:pt x="120650" y="213487"/>
                </a:lnTo>
                <a:lnTo>
                  <a:pt x="120396" y="213487"/>
                </a:lnTo>
                <a:lnTo>
                  <a:pt x="135128" y="208025"/>
                </a:lnTo>
                <a:lnTo>
                  <a:pt x="135000" y="208025"/>
                </a:lnTo>
                <a:lnTo>
                  <a:pt x="150241" y="202691"/>
                </a:lnTo>
                <a:lnTo>
                  <a:pt x="150383" y="202691"/>
                </a:lnTo>
                <a:lnTo>
                  <a:pt x="165862" y="197738"/>
                </a:lnTo>
                <a:lnTo>
                  <a:pt x="165608" y="197738"/>
                </a:lnTo>
                <a:lnTo>
                  <a:pt x="199009" y="188594"/>
                </a:lnTo>
                <a:lnTo>
                  <a:pt x="198755" y="188594"/>
                </a:lnTo>
                <a:lnTo>
                  <a:pt x="233807" y="180466"/>
                </a:lnTo>
                <a:lnTo>
                  <a:pt x="233553" y="180466"/>
                </a:lnTo>
                <a:lnTo>
                  <a:pt x="270256" y="173481"/>
                </a:lnTo>
                <a:lnTo>
                  <a:pt x="270845" y="173481"/>
                </a:lnTo>
                <a:lnTo>
                  <a:pt x="307975" y="167893"/>
                </a:lnTo>
                <a:lnTo>
                  <a:pt x="308898" y="167893"/>
                </a:lnTo>
                <a:lnTo>
                  <a:pt x="346583" y="163829"/>
                </a:lnTo>
                <a:lnTo>
                  <a:pt x="346329" y="163829"/>
                </a:lnTo>
                <a:lnTo>
                  <a:pt x="385825" y="161289"/>
                </a:lnTo>
                <a:lnTo>
                  <a:pt x="385572" y="161289"/>
                </a:lnTo>
                <a:lnTo>
                  <a:pt x="465328" y="159512"/>
                </a:lnTo>
                <a:lnTo>
                  <a:pt x="505079" y="156971"/>
                </a:lnTo>
                <a:lnTo>
                  <a:pt x="544195" y="152780"/>
                </a:lnTo>
                <a:lnTo>
                  <a:pt x="582422" y="147065"/>
                </a:lnTo>
                <a:lnTo>
                  <a:pt x="618582" y="140207"/>
                </a:lnTo>
                <a:lnTo>
                  <a:pt x="542417" y="140207"/>
                </a:lnTo>
                <a:lnTo>
                  <a:pt x="542671" y="140080"/>
                </a:lnTo>
                <a:close/>
              </a:path>
              <a:path w="856614" h="307975">
                <a:moveTo>
                  <a:pt x="51340" y="248412"/>
                </a:moveTo>
                <a:lnTo>
                  <a:pt x="50800" y="248412"/>
                </a:lnTo>
                <a:lnTo>
                  <a:pt x="50268" y="249095"/>
                </a:lnTo>
                <a:lnTo>
                  <a:pt x="51340" y="248412"/>
                </a:lnTo>
                <a:close/>
              </a:path>
              <a:path w="856614" h="307975">
                <a:moveTo>
                  <a:pt x="59309" y="243331"/>
                </a:moveTo>
                <a:lnTo>
                  <a:pt x="59055" y="243458"/>
                </a:lnTo>
                <a:lnTo>
                  <a:pt x="59309" y="243331"/>
                </a:lnTo>
                <a:close/>
              </a:path>
              <a:path w="856614" h="307975">
                <a:moveTo>
                  <a:pt x="69976" y="237108"/>
                </a:moveTo>
                <a:lnTo>
                  <a:pt x="69723" y="237236"/>
                </a:lnTo>
                <a:lnTo>
                  <a:pt x="69976" y="237108"/>
                </a:lnTo>
                <a:close/>
              </a:path>
              <a:path w="856614" h="307975">
                <a:moveTo>
                  <a:pt x="93882" y="224916"/>
                </a:moveTo>
                <a:lnTo>
                  <a:pt x="93725" y="224916"/>
                </a:lnTo>
                <a:lnTo>
                  <a:pt x="93882" y="224916"/>
                </a:lnTo>
                <a:close/>
              </a:path>
              <a:path w="856614" h="307975">
                <a:moveTo>
                  <a:pt x="106990" y="219075"/>
                </a:moveTo>
                <a:lnTo>
                  <a:pt x="106680" y="219201"/>
                </a:lnTo>
                <a:lnTo>
                  <a:pt x="106990" y="219075"/>
                </a:lnTo>
                <a:close/>
              </a:path>
              <a:path w="856614" h="307975">
                <a:moveTo>
                  <a:pt x="150383" y="202691"/>
                </a:moveTo>
                <a:lnTo>
                  <a:pt x="150241" y="202691"/>
                </a:lnTo>
                <a:lnTo>
                  <a:pt x="149987" y="202818"/>
                </a:lnTo>
                <a:lnTo>
                  <a:pt x="150383" y="202691"/>
                </a:lnTo>
                <a:close/>
              </a:path>
              <a:path w="856614" h="307975">
                <a:moveTo>
                  <a:pt x="270845" y="173481"/>
                </a:moveTo>
                <a:lnTo>
                  <a:pt x="270256" y="173481"/>
                </a:lnTo>
                <a:lnTo>
                  <a:pt x="270001" y="173608"/>
                </a:lnTo>
                <a:lnTo>
                  <a:pt x="270845" y="173481"/>
                </a:lnTo>
                <a:close/>
              </a:path>
              <a:path w="856614" h="307975">
                <a:moveTo>
                  <a:pt x="308898" y="167893"/>
                </a:moveTo>
                <a:lnTo>
                  <a:pt x="307975" y="167893"/>
                </a:lnTo>
                <a:lnTo>
                  <a:pt x="307721" y="168020"/>
                </a:lnTo>
                <a:lnTo>
                  <a:pt x="308898" y="167893"/>
                </a:lnTo>
                <a:close/>
              </a:path>
              <a:path w="856614" h="307975">
                <a:moveTo>
                  <a:pt x="580390" y="134492"/>
                </a:moveTo>
                <a:lnTo>
                  <a:pt x="542417" y="140207"/>
                </a:lnTo>
                <a:lnTo>
                  <a:pt x="618582" y="140207"/>
                </a:lnTo>
                <a:lnTo>
                  <a:pt x="619251" y="140080"/>
                </a:lnTo>
                <a:lnTo>
                  <a:pt x="642692" y="134619"/>
                </a:lnTo>
                <a:lnTo>
                  <a:pt x="580136" y="134619"/>
                </a:lnTo>
                <a:lnTo>
                  <a:pt x="580390" y="134492"/>
                </a:lnTo>
                <a:close/>
              </a:path>
              <a:path w="856614" h="307975">
                <a:moveTo>
                  <a:pt x="700278" y="105282"/>
                </a:moveTo>
                <a:lnTo>
                  <a:pt x="684403" y="110362"/>
                </a:lnTo>
                <a:lnTo>
                  <a:pt x="684657" y="110362"/>
                </a:lnTo>
                <a:lnTo>
                  <a:pt x="651383" y="119506"/>
                </a:lnTo>
                <a:lnTo>
                  <a:pt x="651637" y="119506"/>
                </a:lnTo>
                <a:lnTo>
                  <a:pt x="616585" y="127634"/>
                </a:lnTo>
                <a:lnTo>
                  <a:pt x="616838" y="127634"/>
                </a:lnTo>
                <a:lnTo>
                  <a:pt x="580136" y="134619"/>
                </a:lnTo>
                <a:lnTo>
                  <a:pt x="642692" y="134619"/>
                </a:lnTo>
                <a:lnTo>
                  <a:pt x="688213" y="122554"/>
                </a:lnTo>
                <a:lnTo>
                  <a:pt x="734441" y="106425"/>
                </a:lnTo>
                <a:lnTo>
                  <a:pt x="736892" y="105409"/>
                </a:lnTo>
                <a:lnTo>
                  <a:pt x="700024" y="105409"/>
                </a:lnTo>
                <a:lnTo>
                  <a:pt x="700278" y="105282"/>
                </a:lnTo>
                <a:close/>
              </a:path>
              <a:path w="856614" h="307975">
                <a:moveTo>
                  <a:pt x="768985" y="77088"/>
                </a:moveTo>
                <a:lnTo>
                  <a:pt x="756538" y="83184"/>
                </a:lnTo>
                <a:lnTo>
                  <a:pt x="743458" y="89026"/>
                </a:lnTo>
                <a:lnTo>
                  <a:pt x="729742" y="94614"/>
                </a:lnTo>
                <a:lnTo>
                  <a:pt x="715137" y="100075"/>
                </a:lnTo>
                <a:lnTo>
                  <a:pt x="700024" y="105409"/>
                </a:lnTo>
                <a:lnTo>
                  <a:pt x="736892" y="105409"/>
                </a:lnTo>
                <a:lnTo>
                  <a:pt x="774700" y="88518"/>
                </a:lnTo>
                <a:lnTo>
                  <a:pt x="794997" y="77215"/>
                </a:lnTo>
                <a:lnTo>
                  <a:pt x="768858" y="77215"/>
                </a:lnTo>
                <a:close/>
              </a:path>
              <a:path w="856614" h="307975">
                <a:moveTo>
                  <a:pt x="743712" y="88900"/>
                </a:moveTo>
                <a:lnTo>
                  <a:pt x="743401" y="89026"/>
                </a:lnTo>
                <a:lnTo>
                  <a:pt x="743712" y="88900"/>
                </a:lnTo>
                <a:close/>
              </a:path>
              <a:path w="856614" h="307975">
                <a:moveTo>
                  <a:pt x="805084" y="70865"/>
                </a:moveTo>
                <a:lnTo>
                  <a:pt x="780669" y="70865"/>
                </a:lnTo>
                <a:lnTo>
                  <a:pt x="768858" y="77215"/>
                </a:lnTo>
                <a:lnTo>
                  <a:pt x="794997" y="77215"/>
                </a:lnTo>
                <a:lnTo>
                  <a:pt x="797813" y="75564"/>
                </a:lnTo>
                <a:lnTo>
                  <a:pt x="805084" y="70865"/>
                </a:lnTo>
                <a:close/>
              </a:path>
              <a:path w="856614" h="307975">
                <a:moveTo>
                  <a:pt x="814048" y="64642"/>
                </a:moveTo>
                <a:lnTo>
                  <a:pt x="791210" y="64642"/>
                </a:lnTo>
                <a:lnTo>
                  <a:pt x="780415" y="70992"/>
                </a:lnTo>
                <a:lnTo>
                  <a:pt x="780669" y="70865"/>
                </a:lnTo>
                <a:lnTo>
                  <a:pt x="805084" y="70865"/>
                </a:lnTo>
                <a:lnTo>
                  <a:pt x="808228" y="68833"/>
                </a:lnTo>
                <a:lnTo>
                  <a:pt x="814048" y="64642"/>
                </a:lnTo>
                <a:close/>
              </a:path>
              <a:path w="856614" h="307975">
                <a:moveTo>
                  <a:pt x="822159" y="58292"/>
                </a:moveTo>
                <a:lnTo>
                  <a:pt x="801116" y="58292"/>
                </a:lnTo>
                <a:lnTo>
                  <a:pt x="790956" y="64769"/>
                </a:lnTo>
                <a:lnTo>
                  <a:pt x="791210" y="64642"/>
                </a:lnTo>
                <a:lnTo>
                  <a:pt x="814048" y="64642"/>
                </a:lnTo>
                <a:lnTo>
                  <a:pt x="817753" y="61975"/>
                </a:lnTo>
                <a:lnTo>
                  <a:pt x="822159" y="58292"/>
                </a:lnTo>
                <a:close/>
              </a:path>
              <a:path w="856614" h="307975">
                <a:moveTo>
                  <a:pt x="829548" y="51688"/>
                </a:moveTo>
                <a:lnTo>
                  <a:pt x="810133" y="51688"/>
                </a:lnTo>
                <a:lnTo>
                  <a:pt x="800862" y="58419"/>
                </a:lnTo>
                <a:lnTo>
                  <a:pt x="801116" y="58292"/>
                </a:lnTo>
                <a:lnTo>
                  <a:pt x="822159" y="58292"/>
                </a:lnTo>
                <a:lnTo>
                  <a:pt x="826262" y="54863"/>
                </a:lnTo>
                <a:lnTo>
                  <a:pt x="829548" y="51688"/>
                </a:lnTo>
                <a:close/>
              </a:path>
              <a:path w="856614" h="307975">
                <a:moveTo>
                  <a:pt x="841696" y="38607"/>
                </a:moveTo>
                <a:lnTo>
                  <a:pt x="824865" y="38607"/>
                </a:lnTo>
                <a:lnTo>
                  <a:pt x="817626" y="45592"/>
                </a:lnTo>
                <a:lnTo>
                  <a:pt x="809751" y="51942"/>
                </a:lnTo>
                <a:lnTo>
                  <a:pt x="810133" y="51688"/>
                </a:lnTo>
                <a:lnTo>
                  <a:pt x="829548" y="51688"/>
                </a:lnTo>
                <a:lnTo>
                  <a:pt x="833755" y="47625"/>
                </a:lnTo>
                <a:lnTo>
                  <a:pt x="840486" y="40258"/>
                </a:lnTo>
                <a:lnTo>
                  <a:pt x="841696" y="38607"/>
                </a:lnTo>
                <a:close/>
              </a:path>
              <a:path w="856614" h="307975">
                <a:moveTo>
                  <a:pt x="818007" y="45212"/>
                </a:moveTo>
                <a:lnTo>
                  <a:pt x="817539" y="45592"/>
                </a:lnTo>
                <a:lnTo>
                  <a:pt x="818007" y="45212"/>
                </a:lnTo>
                <a:close/>
              </a:path>
              <a:path w="856614" h="307975">
                <a:moveTo>
                  <a:pt x="846438" y="32003"/>
                </a:moveTo>
                <a:lnTo>
                  <a:pt x="830834" y="32003"/>
                </a:lnTo>
                <a:lnTo>
                  <a:pt x="824484" y="38862"/>
                </a:lnTo>
                <a:lnTo>
                  <a:pt x="824865" y="38607"/>
                </a:lnTo>
                <a:lnTo>
                  <a:pt x="841696" y="38607"/>
                </a:lnTo>
                <a:lnTo>
                  <a:pt x="846074" y="32638"/>
                </a:lnTo>
                <a:lnTo>
                  <a:pt x="846438" y="32003"/>
                </a:lnTo>
                <a:close/>
              </a:path>
              <a:path w="856614" h="307975">
                <a:moveTo>
                  <a:pt x="850227" y="25400"/>
                </a:moveTo>
                <a:lnTo>
                  <a:pt x="835660" y="25400"/>
                </a:lnTo>
                <a:lnTo>
                  <a:pt x="835279" y="26034"/>
                </a:lnTo>
                <a:lnTo>
                  <a:pt x="830453" y="32384"/>
                </a:lnTo>
                <a:lnTo>
                  <a:pt x="830834" y="32003"/>
                </a:lnTo>
                <a:lnTo>
                  <a:pt x="846438" y="32003"/>
                </a:lnTo>
                <a:lnTo>
                  <a:pt x="850227" y="25400"/>
                </a:lnTo>
                <a:close/>
              </a:path>
              <a:path w="856614" h="307975">
                <a:moveTo>
                  <a:pt x="835582" y="25504"/>
                </a:moveTo>
                <a:lnTo>
                  <a:pt x="835186" y="26034"/>
                </a:lnTo>
                <a:lnTo>
                  <a:pt x="835582" y="25504"/>
                </a:lnTo>
                <a:close/>
              </a:path>
              <a:path w="856614" h="307975">
                <a:moveTo>
                  <a:pt x="835660" y="25400"/>
                </a:moveTo>
                <a:lnTo>
                  <a:pt x="835279" y="26034"/>
                </a:lnTo>
                <a:lnTo>
                  <a:pt x="835660" y="25400"/>
                </a:lnTo>
                <a:close/>
              </a:path>
              <a:path w="856614" h="307975">
                <a:moveTo>
                  <a:pt x="852982" y="18923"/>
                </a:moveTo>
                <a:lnTo>
                  <a:pt x="839343" y="18923"/>
                </a:lnTo>
                <a:lnTo>
                  <a:pt x="835582" y="25504"/>
                </a:lnTo>
                <a:lnTo>
                  <a:pt x="850227" y="25400"/>
                </a:lnTo>
                <a:lnTo>
                  <a:pt x="850519" y="24891"/>
                </a:lnTo>
                <a:lnTo>
                  <a:pt x="852982" y="18923"/>
                </a:lnTo>
                <a:close/>
              </a:path>
              <a:path w="856614" h="307975">
                <a:moveTo>
                  <a:pt x="855001" y="12445"/>
                </a:moveTo>
                <a:lnTo>
                  <a:pt x="842010" y="12445"/>
                </a:lnTo>
                <a:lnTo>
                  <a:pt x="838962" y="19557"/>
                </a:lnTo>
                <a:lnTo>
                  <a:pt x="839343" y="18923"/>
                </a:lnTo>
                <a:lnTo>
                  <a:pt x="852982" y="18923"/>
                </a:lnTo>
                <a:lnTo>
                  <a:pt x="853821" y="16890"/>
                </a:lnTo>
                <a:lnTo>
                  <a:pt x="855001" y="12445"/>
                </a:lnTo>
                <a:close/>
              </a:path>
              <a:path w="856614" h="307975">
                <a:moveTo>
                  <a:pt x="843470" y="6332"/>
                </a:moveTo>
                <a:lnTo>
                  <a:pt x="841629" y="13207"/>
                </a:lnTo>
                <a:lnTo>
                  <a:pt x="842010" y="12445"/>
                </a:lnTo>
                <a:lnTo>
                  <a:pt x="855001" y="12445"/>
                </a:lnTo>
                <a:lnTo>
                  <a:pt x="855980" y="8762"/>
                </a:lnTo>
                <a:lnTo>
                  <a:pt x="856104" y="7238"/>
                </a:lnTo>
                <a:lnTo>
                  <a:pt x="843407" y="7238"/>
                </a:lnTo>
                <a:lnTo>
                  <a:pt x="843470" y="6332"/>
                </a:lnTo>
                <a:close/>
              </a:path>
              <a:path w="856614" h="307975">
                <a:moveTo>
                  <a:pt x="856198" y="6095"/>
                </a:moveTo>
                <a:lnTo>
                  <a:pt x="843534" y="6095"/>
                </a:lnTo>
                <a:lnTo>
                  <a:pt x="843407" y="7238"/>
                </a:lnTo>
                <a:lnTo>
                  <a:pt x="856104" y="7238"/>
                </a:lnTo>
                <a:lnTo>
                  <a:pt x="856198" y="6095"/>
                </a:lnTo>
                <a:close/>
              </a:path>
              <a:path w="856614" h="307975">
                <a:moveTo>
                  <a:pt x="843915" y="0"/>
                </a:moveTo>
                <a:lnTo>
                  <a:pt x="843470" y="6332"/>
                </a:lnTo>
                <a:lnTo>
                  <a:pt x="843534" y="6095"/>
                </a:lnTo>
                <a:lnTo>
                  <a:pt x="856198" y="6095"/>
                </a:lnTo>
                <a:lnTo>
                  <a:pt x="856615" y="1015"/>
                </a:lnTo>
                <a:lnTo>
                  <a:pt x="8439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78679" y="2507995"/>
            <a:ext cx="859155" cy="307975"/>
          </a:xfrm>
          <a:custGeom>
            <a:avLst/>
            <a:gdLst/>
            <a:ahLst/>
            <a:cxnLst/>
            <a:rect l="l" t="t" r="r" b="b"/>
            <a:pathLst>
              <a:path w="859154" h="307975">
                <a:moveTo>
                  <a:pt x="13335" y="223392"/>
                </a:moveTo>
                <a:lnTo>
                  <a:pt x="0" y="307593"/>
                </a:lnTo>
                <a:lnTo>
                  <a:pt x="75311" y="267842"/>
                </a:lnTo>
                <a:lnTo>
                  <a:pt x="64155" y="259841"/>
                </a:lnTo>
                <a:lnTo>
                  <a:pt x="41910" y="259841"/>
                </a:lnTo>
                <a:lnTo>
                  <a:pt x="31877" y="252094"/>
                </a:lnTo>
                <a:lnTo>
                  <a:pt x="39538" y="242186"/>
                </a:lnTo>
                <a:lnTo>
                  <a:pt x="13335" y="223392"/>
                </a:lnTo>
                <a:close/>
              </a:path>
              <a:path w="859154" h="307975">
                <a:moveTo>
                  <a:pt x="39538" y="242186"/>
                </a:moveTo>
                <a:lnTo>
                  <a:pt x="31877" y="252094"/>
                </a:lnTo>
                <a:lnTo>
                  <a:pt x="41910" y="259841"/>
                </a:lnTo>
                <a:lnTo>
                  <a:pt x="49713" y="249808"/>
                </a:lnTo>
                <a:lnTo>
                  <a:pt x="49275" y="249808"/>
                </a:lnTo>
                <a:lnTo>
                  <a:pt x="49666" y="249450"/>
                </a:lnTo>
                <a:lnTo>
                  <a:pt x="39538" y="242186"/>
                </a:lnTo>
                <a:close/>
              </a:path>
              <a:path w="859154" h="307975">
                <a:moveTo>
                  <a:pt x="49875" y="249600"/>
                </a:moveTo>
                <a:lnTo>
                  <a:pt x="41910" y="259841"/>
                </a:lnTo>
                <a:lnTo>
                  <a:pt x="64155" y="259841"/>
                </a:lnTo>
                <a:lnTo>
                  <a:pt x="49875" y="249600"/>
                </a:lnTo>
                <a:close/>
              </a:path>
              <a:path w="859154" h="307975">
                <a:moveTo>
                  <a:pt x="49666" y="249450"/>
                </a:moveTo>
                <a:lnTo>
                  <a:pt x="49275" y="249808"/>
                </a:lnTo>
                <a:lnTo>
                  <a:pt x="49747" y="249508"/>
                </a:lnTo>
                <a:close/>
              </a:path>
              <a:path w="859154" h="307975">
                <a:moveTo>
                  <a:pt x="49747" y="249508"/>
                </a:moveTo>
                <a:lnTo>
                  <a:pt x="49275" y="249808"/>
                </a:lnTo>
                <a:lnTo>
                  <a:pt x="49713" y="249808"/>
                </a:lnTo>
                <a:lnTo>
                  <a:pt x="49875" y="249600"/>
                </a:lnTo>
                <a:lnTo>
                  <a:pt x="49747" y="249508"/>
                </a:lnTo>
                <a:close/>
              </a:path>
              <a:path w="859154" h="307975">
                <a:moveTo>
                  <a:pt x="50143" y="249255"/>
                </a:moveTo>
                <a:lnTo>
                  <a:pt x="49747" y="249508"/>
                </a:lnTo>
                <a:lnTo>
                  <a:pt x="49875" y="249600"/>
                </a:lnTo>
                <a:lnTo>
                  <a:pt x="50143" y="249255"/>
                </a:lnTo>
                <a:close/>
              </a:path>
              <a:path w="859154" h="307975">
                <a:moveTo>
                  <a:pt x="50800" y="248412"/>
                </a:moveTo>
                <a:lnTo>
                  <a:pt x="49666" y="249450"/>
                </a:lnTo>
                <a:lnTo>
                  <a:pt x="50143" y="249255"/>
                </a:lnTo>
                <a:lnTo>
                  <a:pt x="50800" y="248412"/>
                </a:lnTo>
                <a:close/>
              </a:path>
              <a:path w="859154" h="307975">
                <a:moveTo>
                  <a:pt x="544068" y="140080"/>
                </a:moveTo>
                <a:lnTo>
                  <a:pt x="505079" y="144271"/>
                </a:lnTo>
                <a:lnTo>
                  <a:pt x="505333" y="144271"/>
                </a:lnTo>
                <a:lnTo>
                  <a:pt x="465709" y="146812"/>
                </a:lnTo>
                <a:lnTo>
                  <a:pt x="465963" y="146812"/>
                </a:lnTo>
                <a:lnTo>
                  <a:pt x="386080" y="148589"/>
                </a:lnTo>
                <a:lnTo>
                  <a:pt x="346202" y="151129"/>
                </a:lnTo>
                <a:lnTo>
                  <a:pt x="306959" y="155320"/>
                </a:lnTo>
                <a:lnTo>
                  <a:pt x="268732" y="161036"/>
                </a:lnTo>
                <a:lnTo>
                  <a:pt x="196215" y="176275"/>
                </a:lnTo>
                <a:lnTo>
                  <a:pt x="146431" y="190753"/>
                </a:lnTo>
                <a:lnTo>
                  <a:pt x="102108" y="207390"/>
                </a:lnTo>
                <a:lnTo>
                  <a:pt x="63754" y="226059"/>
                </a:lnTo>
                <a:lnTo>
                  <a:pt x="39538" y="242186"/>
                </a:lnTo>
                <a:lnTo>
                  <a:pt x="49666" y="249450"/>
                </a:lnTo>
                <a:lnTo>
                  <a:pt x="50800" y="248412"/>
                </a:lnTo>
                <a:lnTo>
                  <a:pt x="51467" y="248412"/>
                </a:lnTo>
                <a:lnTo>
                  <a:pt x="59236" y="243458"/>
                </a:lnTo>
                <a:lnTo>
                  <a:pt x="59055" y="243458"/>
                </a:lnTo>
                <a:lnTo>
                  <a:pt x="69883" y="237236"/>
                </a:lnTo>
                <a:lnTo>
                  <a:pt x="81424" y="231012"/>
                </a:lnTo>
                <a:lnTo>
                  <a:pt x="93980" y="224916"/>
                </a:lnTo>
                <a:lnTo>
                  <a:pt x="94136" y="224916"/>
                </a:lnTo>
                <a:lnTo>
                  <a:pt x="107187" y="219075"/>
                </a:lnTo>
                <a:lnTo>
                  <a:pt x="121031" y="213487"/>
                </a:lnTo>
                <a:lnTo>
                  <a:pt x="120777" y="213487"/>
                </a:lnTo>
                <a:lnTo>
                  <a:pt x="135509" y="208025"/>
                </a:lnTo>
                <a:lnTo>
                  <a:pt x="150622" y="202691"/>
                </a:lnTo>
                <a:lnTo>
                  <a:pt x="150768" y="202691"/>
                </a:lnTo>
                <a:lnTo>
                  <a:pt x="166370" y="197738"/>
                </a:lnTo>
                <a:lnTo>
                  <a:pt x="166116" y="197738"/>
                </a:lnTo>
                <a:lnTo>
                  <a:pt x="199390" y="188594"/>
                </a:lnTo>
                <a:lnTo>
                  <a:pt x="199136" y="188594"/>
                </a:lnTo>
                <a:lnTo>
                  <a:pt x="234442" y="180466"/>
                </a:lnTo>
                <a:lnTo>
                  <a:pt x="234187" y="180466"/>
                </a:lnTo>
                <a:lnTo>
                  <a:pt x="270891" y="173481"/>
                </a:lnTo>
                <a:lnTo>
                  <a:pt x="271483" y="173481"/>
                </a:lnTo>
                <a:lnTo>
                  <a:pt x="308737" y="167893"/>
                </a:lnTo>
                <a:lnTo>
                  <a:pt x="309660" y="167893"/>
                </a:lnTo>
                <a:lnTo>
                  <a:pt x="347345" y="163829"/>
                </a:lnTo>
                <a:lnTo>
                  <a:pt x="347091" y="163829"/>
                </a:lnTo>
                <a:lnTo>
                  <a:pt x="386715" y="161289"/>
                </a:lnTo>
                <a:lnTo>
                  <a:pt x="386461" y="161289"/>
                </a:lnTo>
                <a:lnTo>
                  <a:pt x="466471" y="159512"/>
                </a:lnTo>
                <a:lnTo>
                  <a:pt x="506349" y="156971"/>
                </a:lnTo>
                <a:lnTo>
                  <a:pt x="545592" y="152780"/>
                </a:lnTo>
                <a:lnTo>
                  <a:pt x="583819" y="147065"/>
                </a:lnTo>
                <a:lnTo>
                  <a:pt x="620228" y="140207"/>
                </a:lnTo>
                <a:lnTo>
                  <a:pt x="543814" y="140207"/>
                </a:lnTo>
                <a:lnTo>
                  <a:pt x="544068" y="140080"/>
                </a:lnTo>
                <a:close/>
              </a:path>
              <a:path w="859154" h="307975">
                <a:moveTo>
                  <a:pt x="51467" y="248412"/>
                </a:moveTo>
                <a:lnTo>
                  <a:pt x="50800" y="248412"/>
                </a:lnTo>
                <a:lnTo>
                  <a:pt x="50143" y="249255"/>
                </a:lnTo>
                <a:lnTo>
                  <a:pt x="51467" y="248412"/>
                </a:lnTo>
                <a:close/>
              </a:path>
              <a:path w="859154" h="307975">
                <a:moveTo>
                  <a:pt x="59436" y="243331"/>
                </a:moveTo>
                <a:lnTo>
                  <a:pt x="59055" y="243458"/>
                </a:lnTo>
                <a:lnTo>
                  <a:pt x="59236" y="243458"/>
                </a:lnTo>
                <a:lnTo>
                  <a:pt x="59436" y="243331"/>
                </a:lnTo>
                <a:close/>
              </a:path>
              <a:path w="859154" h="307975">
                <a:moveTo>
                  <a:pt x="70104" y="237108"/>
                </a:moveTo>
                <a:lnTo>
                  <a:pt x="69850" y="237236"/>
                </a:lnTo>
                <a:lnTo>
                  <a:pt x="70104" y="237108"/>
                </a:lnTo>
                <a:close/>
              </a:path>
              <a:path w="859154" h="307975">
                <a:moveTo>
                  <a:pt x="94136" y="224916"/>
                </a:moveTo>
                <a:lnTo>
                  <a:pt x="93980" y="224916"/>
                </a:lnTo>
                <a:lnTo>
                  <a:pt x="94136" y="224916"/>
                </a:lnTo>
                <a:close/>
              </a:path>
              <a:path w="859154" h="307975">
                <a:moveTo>
                  <a:pt x="107247" y="219075"/>
                </a:moveTo>
                <a:lnTo>
                  <a:pt x="106934" y="219201"/>
                </a:lnTo>
                <a:lnTo>
                  <a:pt x="107247" y="219075"/>
                </a:lnTo>
                <a:close/>
              </a:path>
              <a:path w="859154" h="307975">
                <a:moveTo>
                  <a:pt x="150768" y="202691"/>
                </a:moveTo>
                <a:lnTo>
                  <a:pt x="150622" y="202691"/>
                </a:lnTo>
                <a:lnTo>
                  <a:pt x="150368" y="202818"/>
                </a:lnTo>
                <a:lnTo>
                  <a:pt x="150768" y="202691"/>
                </a:lnTo>
                <a:close/>
              </a:path>
              <a:path w="859154" h="307975">
                <a:moveTo>
                  <a:pt x="271483" y="173481"/>
                </a:moveTo>
                <a:lnTo>
                  <a:pt x="270891" y="173481"/>
                </a:lnTo>
                <a:lnTo>
                  <a:pt x="270637" y="173608"/>
                </a:lnTo>
                <a:lnTo>
                  <a:pt x="271483" y="173481"/>
                </a:lnTo>
                <a:close/>
              </a:path>
              <a:path w="859154" h="307975">
                <a:moveTo>
                  <a:pt x="309660" y="167893"/>
                </a:moveTo>
                <a:lnTo>
                  <a:pt x="308737" y="167893"/>
                </a:lnTo>
                <a:lnTo>
                  <a:pt x="308483" y="168020"/>
                </a:lnTo>
                <a:lnTo>
                  <a:pt x="309660" y="167893"/>
                </a:lnTo>
                <a:close/>
              </a:path>
              <a:path w="859154" h="307975">
                <a:moveTo>
                  <a:pt x="581787" y="134492"/>
                </a:moveTo>
                <a:lnTo>
                  <a:pt x="543814" y="140207"/>
                </a:lnTo>
                <a:lnTo>
                  <a:pt x="620228" y="140207"/>
                </a:lnTo>
                <a:lnTo>
                  <a:pt x="620903" y="140080"/>
                </a:lnTo>
                <a:lnTo>
                  <a:pt x="644343" y="134619"/>
                </a:lnTo>
                <a:lnTo>
                  <a:pt x="581533" y="134619"/>
                </a:lnTo>
                <a:lnTo>
                  <a:pt x="581787" y="134492"/>
                </a:lnTo>
                <a:close/>
              </a:path>
              <a:path w="859154" h="307975">
                <a:moveTo>
                  <a:pt x="702056" y="105282"/>
                </a:moveTo>
                <a:lnTo>
                  <a:pt x="686308" y="110362"/>
                </a:lnTo>
                <a:lnTo>
                  <a:pt x="653034" y="119506"/>
                </a:lnTo>
                <a:lnTo>
                  <a:pt x="653288" y="119506"/>
                </a:lnTo>
                <a:lnTo>
                  <a:pt x="618109" y="127634"/>
                </a:lnTo>
                <a:lnTo>
                  <a:pt x="618363" y="127634"/>
                </a:lnTo>
                <a:lnTo>
                  <a:pt x="581533" y="134619"/>
                </a:lnTo>
                <a:lnTo>
                  <a:pt x="644343" y="134619"/>
                </a:lnTo>
                <a:lnTo>
                  <a:pt x="689991" y="122554"/>
                </a:lnTo>
                <a:lnTo>
                  <a:pt x="736346" y="106425"/>
                </a:lnTo>
                <a:lnTo>
                  <a:pt x="738797" y="105409"/>
                </a:lnTo>
                <a:lnTo>
                  <a:pt x="701929" y="105409"/>
                </a:lnTo>
                <a:close/>
              </a:path>
              <a:path w="859154" h="307975">
                <a:moveTo>
                  <a:pt x="771017" y="77088"/>
                </a:moveTo>
                <a:lnTo>
                  <a:pt x="758444" y="83184"/>
                </a:lnTo>
                <a:lnTo>
                  <a:pt x="745363" y="89026"/>
                </a:lnTo>
                <a:lnTo>
                  <a:pt x="731647" y="94614"/>
                </a:lnTo>
                <a:lnTo>
                  <a:pt x="717042" y="100075"/>
                </a:lnTo>
                <a:lnTo>
                  <a:pt x="717296" y="100075"/>
                </a:lnTo>
                <a:lnTo>
                  <a:pt x="701929" y="105409"/>
                </a:lnTo>
                <a:lnTo>
                  <a:pt x="738797" y="105409"/>
                </a:lnTo>
                <a:lnTo>
                  <a:pt x="776732" y="88518"/>
                </a:lnTo>
                <a:lnTo>
                  <a:pt x="797091" y="77215"/>
                </a:lnTo>
                <a:lnTo>
                  <a:pt x="770890" y="77215"/>
                </a:lnTo>
                <a:close/>
              </a:path>
              <a:path w="859154" h="307975">
                <a:moveTo>
                  <a:pt x="745617" y="88900"/>
                </a:moveTo>
                <a:lnTo>
                  <a:pt x="745306" y="89026"/>
                </a:lnTo>
                <a:lnTo>
                  <a:pt x="745617" y="88900"/>
                </a:lnTo>
                <a:close/>
              </a:path>
              <a:path w="859154" h="307975">
                <a:moveTo>
                  <a:pt x="807154" y="70865"/>
                </a:moveTo>
                <a:lnTo>
                  <a:pt x="782701" y="70865"/>
                </a:lnTo>
                <a:lnTo>
                  <a:pt x="770890" y="77215"/>
                </a:lnTo>
                <a:lnTo>
                  <a:pt x="797091" y="77215"/>
                </a:lnTo>
                <a:lnTo>
                  <a:pt x="799973" y="75564"/>
                </a:lnTo>
                <a:lnTo>
                  <a:pt x="807154" y="70865"/>
                </a:lnTo>
                <a:close/>
              </a:path>
              <a:path w="859154" h="307975">
                <a:moveTo>
                  <a:pt x="816080" y="64642"/>
                </a:moveTo>
                <a:lnTo>
                  <a:pt x="793369" y="64642"/>
                </a:lnTo>
                <a:lnTo>
                  <a:pt x="782447" y="70992"/>
                </a:lnTo>
                <a:lnTo>
                  <a:pt x="782701" y="70865"/>
                </a:lnTo>
                <a:lnTo>
                  <a:pt x="807154" y="70865"/>
                </a:lnTo>
                <a:lnTo>
                  <a:pt x="810260" y="68833"/>
                </a:lnTo>
                <a:lnTo>
                  <a:pt x="816080" y="64642"/>
                </a:lnTo>
                <a:close/>
              </a:path>
              <a:path w="859154" h="307975">
                <a:moveTo>
                  <a:pt x="843855" y="38607"/>
                </a:moveTo>
                <a:lnTo>
                  <a:pt x="827024" y="38607"/>
                </a:lnTo>
                <a:lnTo>
                  <a:pt x="819785" y="45465"/>
                </a:lnTo>
                <a:lnTo>
                  <a:pt x="811911" y="51942"/>
                </a:lnTo>
                <a:lnTo>
                  <a:pt x="803021" y="58419"/>
                </a:lnTo>
                <a:lnTo>
                  <a:pt x="793115" y="64769"/>
                </a:lnTo>
                <a:lnTo>
                  <a:pt x="793369" y="64642"/>
                </a:lnTo>
                <a:lnTo>
                  <a:pt x="816080" y="64642"/>
                </a:lnTo>
                <a:lnTo>
                  <a:pt x="819785" y="61975"/>
                </a:lnTo>
                <a:lnTo>
                  <a:pt x="828294" y="54863"/>
                </a:lnTo>
                <a:lnTo>
                  <a:pt x="836041" y="47625"/>
                </a:lnTo>
                <a:lnTo>
                  <a:pt x="842645" y="40258"/>
                </a:lnTo>
                <a:lnTo>
                  <a:pt x="843855" y="38607"/>
                </a:lnTo>
                <a:close/>
              </a:path>
              <a:path w="859154" h="307975">
                <a:moveTo>
                  <a:pt x="803148" y="58292"/>
                </a:moveTo>
                <a:lnTo>
                  <a:pt x="802951" y="58419"/>
                </a:lnTo>
                <a:lnTo>
                  <a:pt x="803148" y="58292"/>
                </a:lnTo>
                <a:close/>
              </a:path>
              <a:path w="859154" h="307975">
                <a:moveTo>
                  <a:pt x="812165" y="51688"/>
                </a:moveTo>
                <a:lnTo>
                  <a:pt x="811819" y="51942"/>
                </a:lnTo>
                <a:lnTo>
                  <a:pt x="812165" y="51688"/>
                </a:lnTo>
                <a:close/>
              </a:path>
              <a:path w="859154" h="307975">
                <a:moveTo>
                  <a:pt x="820039" y="45212"/>
                </a:moveTo>
                <a:lnTo>
                  <a:pt x="819732" y="45465"/>
                </a:lnTo>
                <a:lnTo>
                  <a:pt x="820039" y="45212"/>
                </a:lnTo>
                <a:close/>
              </a:path>
              <a:path w="859154" h="307975">
                <a:moveTo>
                  <a:pt x="848607" y="32003"/>
                </a:moveTo>
                <a:lnTo>
                  <a:pt x="832993" y="32003"/>
                </a:lnTo>
                <a:lnTo>
                  <a:pt x="826856" y="38766"/>
                </a:lnTo>
                <a:lnTo>
                  <a:pt x="827024" y="38607"/>
                </a:lnTo>
                <a:lnTo>
                  <a:pt x="843855" y="38607"/>
                </a:lnTo>
                <a:lnTo>
                  <a:pt x="848233" y="32638"/>
                </a:lnTo>
                <a:lnTo>
                  <a:pt x="848607" y="32003"/>
                </a:lnTo>
                <a:close/>
              </a:path>
              <a:path w="859154" h="307975">
                <a:moveTo>
                  <a:pt x="852505" y="25400"/>
                </a:moveTo>
                <a:lnTo>
                  <a:pt x="837819" y="25400"/>
                </a:lnTo>
                <a:lnTo>
                  <a:pt x="837438" y="26034"/>
                </a:lnTo>
                <a:lnTo>
                  <a:pt x="832612" y="32384"/>
                </a:lnTo>
                <a:lnTo>
                  <a:pt x="832993" y="32003"/>
                </a:lnTo>
                <a:lnTo>
                  <a:pt x="848607" y="32003"/>
                </a:lnTo>
                <a:lnTo>
                  <a:pt x="852505" y="25400"/>
                </a:lnTo>
                <a:close/>
              </a:path>
              <a:path w="859154" h="307975">
                <a:moveTo>
                  <a:pt x="837741" y="25504"/>
                </a:moveTo>
                <a:lnTo>
                  <a:pt x="837345" y="26034"/>
                </a:lnTo>
                <a:lnTo>
                  <a:pt x="837741" y="25504"/>
                </a:lnTo>
                <a:close/>
              </a:path>
              <a:path w="859154" h="307975">
                <a:moveTo>
                  <a:pt x="837819" y="25400"/>
                </a:moveTo>
                <a:lnTo>
                  <a:pt x="837438" y="26034"/>
                </a:lnTo>
                <a:lnTo>
                  <a:pt x="837819" y="25400"/>
                </a:lnTo>
                <a:close/>
              </a:path>
              <a:path w="859154" h="307975">
                <a:moveTo>
                  <a:pt x="857160" y="12445"/>
                </a:moveTo>
                <a:lnTo>
                  <a:pt x="844169" y="12445"/>
                </a:lnTo>
                <a:lnTo>
                  <a:pt x="843915" y="13207"/>
                </a:lnTo>
                <a:lnTo>
                  <a:pt x="841248" y="19557"/>
                </a:lnTo>
                <a:lnTo>
                  <a:pt x="837741" y="25504"/>
                </a:lnTo>
                <a:lnTo>
                  <a:pt x="852505" y="25400"/>
                </a:lnTo>
                <a:lnTo>
                  <a:pt x="852805" y="24891"/>
                </a:lnTo>
                <a:lnTo>
                  <a:pt x="855980" y="16890"/>
                </a:lnTo>
                <a:lnTo>
                  <a:pt x="857160" y="12445"/>
                </a:lnTo>
                <a:close/>
              </a:path>
              <a:path w="859154" h="307975">
                <a:moveTo>
                  <a:pt x="841502" y="18923"/>
                </a:moveTo>
                <a:lnTo>
                  <a:pt x="841139" y="19557"/>
                </a:lnTo>
                <a:lnTo>
                  <a:pt x="841502" y="18923"/>
                </a:lnTo>
                <a:close/>
              </a:path>
              <a:path w="859154" h="307975">
                <a:moveTo>
                  <a:pt x="844025" y="12795"/>
                </a:moveTo>
                <a:lnTo>
                  <a:pt x="843856" y="13207"/>
                </a:lnTo>
                <a:lnTo>
                  <a:pt x="844025" y="12795"/>
                </a:lnTo>
                <a:close/>
              </a:path>
              <a:path w="859154" h="307975">
                <a:moveTo>
                  <a:pt x="844169" y="12445"/>
                </a:moveTo>
                <a:lnTo>
                  <a:pt x="844025" y="12795"/>
                </a:lnTo>
                <a:lnTo>
                  <a:pt x="843915" y="13207"/>
                </a:lnTo>
                <a:lnTo>
                  <a:pt x="844169" y="12445"/>
                </a:lnTo>
                <a:close/>
              </a:path>
              <a:path w="859154" h="307975">
                <a:moveTo>
                  <a:pt x="858357" y="6095"/>
                </a:moveTo>
                <a:lnTo>
                  <a:pt x="845820" y="6095"/>
                </a:lnTo>
                <a:lnTo>
                  <a:pt x="845566" y="7238"/>
                </a:lnTo>
                <a:lnTo>
                  <a:pt x="844025" y="12795"/>
                </a:lnTo>
                <a:lnTo>
                  <a:pt x="844169" y="12445"/>
                </a:lnTo>
                <a:lnTo>
                  <a:pt x="857160" y="12445"/>
                </a:lnTo>
                <a:lnTo>
                  <a:pt x="858139" y="8762"/>
                </a:lnTo>
                <a:lnTo>
                  <a:pt x="858357" y="6095"/>
                </a:lnTo>
                <a:close/>
              </a:path>
              <a:path w="859154" h="307975">
                <a:moveTo>
                  <a:pt x="845591" y="6949"/>
                </a:moveTo>
                <a:lnTo>
                  <a:pt x="845513" y="7238"/>
                </a:lnTo>
                <a:lnTo>
                  <a:pt x="845591" y="6949"/>
                </a:lnTo>
                <a:close/>
              </a:path>
              <a:path w="859154" h="307975">
                <a:moveTo>
                  <a:pt x="845820" y="6095"/>
                </a:moveTo>
                <a:lnTo>
                  <a:pt x="845591" y="6949"/>
                </a:lnTo>
                <a:lnTo>
                  <a:pt x="845566" y="7238"/>
                </a:lnTo>
                <a:lnTo>
                  <a:pt x="845820" y="6095"/>
                </a:lnTo>
                <a:close/>
              </a:path>
              <a:path w="859154" h="307975">
                <a:moveTo>
                  <a:pt x="846201" y="0"/>
                </a:moveTo>
                <a:lnTo>
                  <a:pt x="845591" y="6949"/>
                </a:lnTo>
                <a:lnTo>
                  <a:pt x="845820" y="6095"/>
                </a:lnTo>
                <a:lnTo>
                  <a:pt x="858357" y="6095"/>
                </a:lnTo>
                <a:lnTo>
                  <a:pt x="858774" y="1015"/>
                </a:lnTo>
                <a:lnTo>
                  <a:pt x="84620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73346" y="3651122"/>
            <a:ext cx="364490" cy="307975"/>
          </a:xfrm>
          <a:custGeom>
            <a:avLst/>
            <a:gdLst/>
            <a:ahLst/>
            <a:cxnLst/>
            <a:rect l="l" t="t" r="r" b="b"/>
            <a:pathLst>
              <a:path w="364489" h="307975">
                <a:moveTo>
                  <a:pt x="0" y="223519"/>
                </a:moveTo>
                <a:lnTo>
                  <a:pt x="11556" y="307975"/>
                </a:lnTo>
                <a:lnTo>
                  <a:pt x="69440" y="250697"/>
                </a:lnTo>
                <a:lnTo>
                  <a:pt x="37591" y="250697"/>
                </a:lnTo>
                <a:lnTo>
                  <a:pt x="26415" y="244856"/>
                </a:lnTo>
                <a:lnTo>
                  <a:pt x="31848" y="234341"/>
                </a:lnTo>
                <a:lnTo>
                  <a:pt x="0" y="223519"/>
                </a:lnTo>
                <a:close/>
              </a:path>
              <a:path w="364489" h="307975">
                <a:moveTo>
                  <a:pt x="31848" y="234341"/>
                </a:moveTo>
                <a:lnTo>
                  <a:pt x="26415" y="244856"/>
                </a:lnTo>
                <a:lnTo>
                  <a:pt x="37591" y="250697"/>
                </a:lnTo>
                <a:lnTo>
                  <a:pt x="43957" y="238456"/>
                </a:lnTo>
                <a:lnTo>
                  <a:pt x="31848" y="234341"/>
                </a:lnTo>
                <a:close/>
              </a:path>
              <a:path w="364489" h="307975">
                <a:moveTo>
                  <a:pt x="43957" y="238456"/>
                </a:moveTo>
                <a:lnTo>
                  <a:pt x="37591" y="250697"/>
                </a:lnTo>
                <a:lnTo>
                  <a:pt x="69440" y="250697"/>
                </a:lnTo>
                <a:lnTo>
                  <a:pt x="72136" y="248031"/>
                </a:lnTo>
                <a:lnTo>
                  <a:pt x="43957" y="238456"/>
                </a:lnTo>
                <a:close/>
              </a:path>
              <a:path w="364489" h="307975">
                <a:moveTo>
                  <a:pt x="215640" y="144586"/>
                </a:moveTo>
                <a:lnTo>
                  <a:pt x="199898" y="147065"/>
                </a:lnTo>
                <a:lnTo>
                  <a:pt x="200532" y="147065"/>
                </a:lnTo>
                <a:lnTo>
                  <a:pt x="167893" y="148716"/>
                </a:lnTo>
                <a:lnTo>
                  <a:pt x="118617" y="161544"/>
                </a:lnTo>
                <a:lnTo>
                  <a:pt x="74549" y="186816"/>
                </a:lnTo>
                <a:lnTo>
                  <a:pt x="38226" y="221995"/>
                </a:lnTo>
                <a:lnTo>
                  <a:pt x="31848" y="234341"/>
                </a:lnTo>
                <a:lnTo>
                  <a:pt x="43957" y="238456"/>
                </a:lnTo>
                <a:lnTo>
                  <a:pt x="48488" y="229743"/>
                </a:lnTo>
                <a:lnTo>
                  <a:pt x="49149" y="228472"/>
                </a:lnTo>
                <a:lnTo>
                  <a:pt x="49471" y="228472"/>
                </a:lnTo>
                <a:lnTo>
                  <a:pt x="58800" y="217550"/>
                </a:lnTo>
                <a:lnTo>
                  <a:pt x="58945" y="217550"/>
                </a:lnTo>
                <a:lnTo>
                  <a:pt x="70103" y="206756"/>
                </a:lnTo>
                <a:lnTo>
                  <a:pt x="81985" y="197103"/>
                </a:lnTo>
                <a:lnTo>
                  <a:pt x="95131" y="188087"/>
                </a:lnTo>
                <a:lnTo>
                  <a:pt x="94995" y="188087"/>
                </a:lnTo>
                <a:lnTo>
                  <a:pt x="109347" y="179958"/>
                </a:lnTo>
                <a:lnTo>
                  <a:pt x="109506" y="179958"/>
                </a:lnTo>
                <a:lnTo>
                  <a:pt x="123825" y="173227"/>
                </a:lnTo>
                <a:lnTo>
                  <a:pt x="124005" y="173227"/>
                </a:lnTo>
                <a:lnTo>
                  <a:pt x="138811" y="167766"/>
                </a:lnTo>
                <a:lnTo>
                  <a:pt x="139257" y="167766"/>
                </a:lnTo>
                <a:lnTo>
                  <a:pt x="153573" y="163956"/>
                </a:lnTo>
                <a:lnTo>
                  <a:pt x="153415" y="163956"/>
                </a:lnTo>
                <a:lnTo>
                  <a:pt x="154050" y="163829"/>
                </a:lnTo>
                <a:lnTo>
                  <a:pt x="154184" y="163829"/>
                </a:lnTo>
                <a:lnTo>
                  <a:pt x="169544" y="161289"/>
                </a:lnTo>
                <a:lnTo>
                  <a:pt x="171241" y="161289"/>
                </a:lnTo>
                <a:lnTo>
                  <a:pt x="218312" y="156971"/>
                </a:lnTo>
                <a:lnTo>
                  <a:pt x="255401" y="144652"/>
                </a:lnTo>
                <a:lnTo>
                  <a:pt x="215391" y="144652"/>
                </a:lnTo>
                <a:lnTo>
                  <a:pt x="215640" y="144586"/>
                </a:lnTo>
                <a:close/>
              </a:path>
              <a:path w="364489" h="307975">
                <a:moveTo>
                  <a:pt x="49149" y="228472"/>
                </a:moveTo>
                <a:lnTo>
                  <a:pt x="48387" y="229743"/>
                </a:lnTo>
                <a:lnTo>
                  <a:pt x="48646" y="229438"/>
                </a:lnTo>
                <a:lnTo>
                  <a:pt x="49149" y="228472"/>
                </a:lnTo>
                <a:close/>
              </a:path>
              <a:path w="364489" h="307975">
                <a:moveTo>
                  <a:pt x="48646" y="229438"/>
                </a:moveTo>
                <a:lnTo>
                  <a:pt x="48387" y="229743"/>
                </a:lnTo>
                <a:lnTo>
                  <a:pt x="48646" y="229438"/>
                </a:lnTo>
                <a:close/>
              </a:path>
              <a:path w="364489" h="307975">
                <a:moveTo>
                  <a:pt x="49471" y="228472"/>
                </a:moveTo>
                <a:lnTo>
                  <a:pt x="49149" y="228472"/>
                </a:lnTo>
                <a:lnTo>
                  <a:pt x="48646" y="229438"/>
                </a:lnTo>
                <a:lnTo>
                  <a:pt x="49471" y="228472"/>
                </a:lnTo>
                <a:close/>
              </a:path>
              <a:path w="364489" h="307975">
                <a:moveTo>
                  <a:pt x="58945" y="217550"/>
                </a:moveTo>
                <a:lnTo>
                  <a:pt x="58800" y="217550"/>
                </a:lnTo>
                <a:lnTo>
                  <a:pt x="58419" y="218058"/>
                </a:lnTo>
                <a:lnTo>
                  <a:pt x="58945" y="217550"/>
                </a:lnTo>
                <a:close/>
              </a:path>
              <a:path w="364489" h="307975">
                <a:moveTo>
                  <a:pt x="70188" y="206756"/>
                </a:moveTo>
                <a:lnTo>
                  <a:pt x="69723" y="207137"/>
                </a:lnTo>
                <a:lnTo>
                  <a:pt x="70188" y="206756"/>
                </a:lnTo>
                <a:close/>
              </a:path>
              <a:path w="364489" h="307975">
                <a:moveTo>
                  <a:pt x="82295" y="196850"/>
                </a:moveTo>
                <a:lnTo>
                  <a:pt x="81914" y="197103"/>
                </a:lnTo>
                <a:lnTo>
                  <a:pt x="82295" y="196850"/>
                </a:lnTo>
                <a:close/>
              </a:path>
              <a:path w="364489" h="307975">
                <a:moveTo>
                  <a:pt x="95503" y="187832"/>
                </a:moveTo>
                <a:lnTo>
                  <a:pt x="94995" y="188087"/>
                </a:lnTo>
                <a:lnTo>
                  <a:pt x="95131" y="188087"/>
                </a:lnTo>
                <a:lnTo>
                  <a:pt x="95503" y="187832"/>
                </a:lnTo>
                <a:close/>
              </a:path>
              <a:path w="364489" h="307975">
                <a:moveTo>
                  <a:pt x="109506" y="179958"/>
                </a:moveTo>
                <a:lnTo>
                  <a:pt x="109347" y="179958"/>
                </a:lnTo>
                <a:lnTo>
                  <a:pt x="108965" y="180212"/>
                </a:lnTo>
                <a:lnTo>
                  <a:pt x="109506" y="179958"/>
                </a:lnTo>
                <a:close/>
              </a:path>
              <a:path w="364489" h="307975">
                <a:moveTo>
                  <a:pt x="124005" y="173227"/>
                </a:moveTo>
                <a:lnTo>
                  <a:pt x="123825" y="173227"/>
                </a:lnTo>
                <a:lnTo>
                  <a:pt x="123316" y="173481"/>
                </a:lnTo>
                <a:lnTo>
                  <a:pt x="124005" y="173227"/>
                </a:lnTo>
                <a:close/>
              </a:path>
              <a:path w="364489" h="307975">
                <a:moveTo>
                  <a:pt x="139257" y="167766"/>
                </a:moveTo>
                <a:lnTo>
                  <a:pt x="138811" y="167766"/>
                </a:lnTo>
                <a:lnTo>
                  <a:pt x="138302" y="168020"/>
                </a:lnTo>
                <a:lnTo>
                  <a:pt x="139257" y="167766"/>
                </a:lnTo>
                <a:close/>
              </a:path>
              <a:path w="364489" h="307975">
                <a:moveTo>
                  <a:pt x="154050" y="163829"/>
                </a:moveTo>
                <a:lnTo>
                  <a:pt x="153415" y="163956"/>
                </a:lnTo>
                <a:lnTo>
                  <a:pt x="153832" y="163888"/>
                </a:lnTo>
                <a:lnTo>
                  <a:pt x="154050" y="163829"/>
                </a:lnTo>
                <a:close/>
              </a:path>
              <a:path w="364489" h="307975">
                <a:moveTo>
                  <a:pt x="153832" y="163888"/>
                </a:moveTo>
                <a:lnTo>
                  <a:pt x="153415" y="163956"/>
                </a:lnTo>
                <a:lnTo>
                  <a:pt x="153573" y="163956"/>
                </a:lnTo>
                <a:lnTo>
                  <a:pt x="153832" y="163888"/>
                </a:lnTo>
                <a:close/>
              </a:path>
              <a:path w="364489" h="307975">
                <a:moveTo>
                  <a:pt x="154184" y="163829"/>
                </a:moveTo>
                <a:lnTo>
                  <a:pt x="154050" y="163829"/>
                </a:lnTo>
                <a:lnTo>
                  <a:pt x="153832" y="163888"/>
                </a:lnTo>
                <a:lnTo>
                  <a:pt x="154184" y="163829"/>
                </a:lnTo>
                <a:close/>
              </a:path>
              <a:path w="364489" h="307975">
                <a:moveTo>
                  <a:pt x="171241" y="161289"/>
                </a:moveTo>
                <a:lnTo>
                  <a:pt x="169544" y="161289"/>
                </a:lnTo>
                <a:lnTo>
                  <a:pt x="168910" y="161416"/>
                </a:lnTo>
                <a:lnTo>
                  <a:pt x="171241" y="161289"/>
                </a:lnTo>
                <a:close/>
              </a:path>
              <a:path w="364489" h="307975">
                <a:moveTo>
                  <a:pt x="216026" y="144525"/>
                </a:moveTo>
                <a:lnTo>
                  <a:pt x="215640" y="144586"/>
                </a:lnTo>
                <a:lnTo>
                  <a:pt x="215391" y="144652"/>
                </a:lnTo>
                <a:lnTo>
                  <a:pt x="216026" y="144525"/>
                </a:lnTo>
                <a:close/>
              </a:path>
              <a:path w="364489" h="307975">
                <a:moveTo>
                  <a:pt x="255678" y="144525"/>
                </a:moveTo>
                <a:lnTo>
                  <a:pt x="216026" y="144525"/>
                </a:lnTo>
                <a:lnTo>
                  <a:pt x="215391" y="144652"/>
                </a:lnTo>
                <a:lnTo>
                  <a:pt x="255401" y="144652"/>
                </a:lnTo>
                <a:lnTo>
                  <a:pt x="255678" y="144525"/>
                </a:lnTo>
                <a:close/>
              </a:path>
              <a:path w="364489" h="307975">
                <a:moveTo>
                  <a:pt x="264531" y="140462"/>
                </a:moveTo>
                <a:lnTo>
                  <a:pt x="231139" y="140462"/>
                </a:lnTo>
                <a:lnTo>
                  <a:pt x="215640" y="144586"/>
                </a:lnTo>
                <a:lnTo>
                  <a:pt x="216026" y="144525"/>
                </a:lnTo>
                <a:lnTo>
                  <a:pt x="255678" y="144525"/>
                </a:lnTo>
                <a:lnTo>
                  <a:pt x="264531" y="140462"/>
                </a:lnTo>
                <a:close/>
              </a:path>
              <a:path w="364489" h="307975">
                <a:moveTo>
                  <a:pt x="246125" y="135000"/>
                </a:moveTo>
                <a:lnTo>
                  <a:pt x="230631" y="140588"/>
                </a:lnTo>
                <a:lnTo>
                  <a:pt x="231139" y="140462"/>
                </a:lnTo>
                <a:lnTo>
                  <a:pt x="264531" y="140462"/>
                </a:lnTo>
                <a:lnTo>
                  <a:pt x="266191" y="139700"/>
                </a:lnTo>
                <a:lnTo>
                  <a:pt x="273887" y="135254"/>
                </a:lnTo>
                <a:lnTo>
                  <a:pt x="245617" y="135254"/>
                </a:lnTo>
                <a:lnTo>
                  <a:pt x="246125" y="135000"/>
                </a:lnTo>
                <a:close/>
              </a:path>
              <a:path w="364489" h="307975">
                <a:moveTo>
                  <a:pt x="260476" y="128269"/>
                </a:moveTo>
                <a:lnTo>
                  <a:pt x="245617" y="135254"/>
                </a:lnTo>
                <a:lnTo>
                  <a:pt x="273887" y="135254"/>
                </a:lnTo>
                <a:lnTo>
                  <a:pt x="280924" y="131190"/>
                </a:lnTo>
                <a:lnTo>
                  <a:pt x="284784" y="128524"/>
                </a:lnTo>
                <a:lnTo>
                  <a:pt x="260095" y="128524"/>
                </a:lnTo>
                <a:lnTo>
                  <a:pt x="260476" y="128269"/>
                </a:lnTo>
                <a:close/>
              </a:path>
              <a:path w="364489" h="307975">
                <a:moveTo>
                  <a:pt x="274319" y="120268"/>
                </a:moveTo>
                <a:lnTo>
                  <a:pt x="260095" y="128524"/>
                </a:lnTo>
                <a:lnTo>
                  <a:pt x="284784" y="128524"/>
                </a:lnTo>
                <a:lnTo>
                  <a:pt x="294893" y="121538"/>
                </a:lnTo>
                <a:lnTo>
                  <a:pt x="295984" y="120650"/>
                </a:lnTo>
                <a:lnTo>
                  <a:pt x="273938" y="120650"/>
                </a:lnTo>
                <a:lnTo>
                  <a:pt x="274319" y="120268"/>
                </a:lnTo>
                <a:close/>
              </a:path>
              <a:path w="364489" h="307975">
                <a:moveTo>
                  <a:pt x="287400" y="111251"/>
                </a:moveTo>
                <a:lnTo>
                  <a:pt x="273938" y="120650"/>
                </a:lnTo>
                <a:lnTo>
                  <a:pt x="295984" y="120650"/>
                </a:lnTo>
                <a:lnTo>
                  <a:pt x="307040" y="111632"/>
                </a:lnTo>
                <a:lnTo>
                  <a:pt x="287019" y="111632"/>
                </a:lnTo>
                <a:lnTo>
                  <a:pt x="287400" y="111251"/>
                </a:lnTo>
                <a:close/>
              </a:path>
              <a:path w="364489" h="307975">
                <a:moveTo>
                  <a:pt x="317945" y="101218"/>
                </a:moveTo>
                <a:lnTo>
                  <a:pt x="299719" y="101218"/>
                </a:lnTo>
                <a:lnTo>
                  <a:pt x="287019" y="111632"/>
                </a:lnTo>
                <a:lnTo>
                  <a:pt x="307040" y="111632"/>
                </a:lnTo>
                <a:lnTo>
                  <a:pt x="307975" y="110870"/>
                </a:lnTo>
                <a:lnTo>
                  <a:pt x="317945" y="101218"/>
                </a:lnTo>
                <a:close/>
              </a:path>
              <a:path w="364489" h="307975">
                <a:moveTo>
                  <a:pt x="327825" y="90296"/>
                </a:moveTo>
                <a:lnTo>
                  <a:pt x="310895" y="90296"/>
                </a:lnTo>
                <a:lnTo>
                  <a:pt x="299212" y="101600"/>
                </a:lnTo>
                <a:lnTo>
                  <a:pt x="299719" y="101218"/>
                </a:lnTo>
                <a:lnTo>
                  <a:pt x="317945" y="101218"/>
                </a:lnTo>
                <a:lnTo>
                  <a:pt x="319913" y="99313"/>
                </a:lnTo>
                <a:lnTo>
                  <a:pt x="327825" y="90296"/>
                </a:lnTo>
                <a:close/>
              </a:path>
              <a:path w="364489" h="307975">
                <a:moveTo>
                  <a:pt x="336788" y="78612"/>
                </a:moveTo>
                <a:lnTo>
                  <a:pt x="321055" y="78612"/>
                </a:lnTo>
                <a:lnTo>
                  <a:pt x="320675" y="79120"/>
                </a:lnTo>
                <a:lnTo>
                  <a:pt x="310585" y="90597"/>
                </a:lnTo>
                <a:lnTo>
                  <a:pt x="310895" y="90296"/>
                </a:lnTo>
                <a:lnTo>
                  <a:pt x="327825" y="90296"/>
                </a:lnTo>
                <a:lnTo>
                  <a:pt x="330835" y="86868"/>
                </a:lnTo>
                <a:lnTo>
                  <a:pt x="336788" y="78612"/>
                </a:lnTo>
                <a:close/>
              </a:path>
              <a:path w="364489" h="307975">
                <a:moveTo>
                  <a:pt x="320969" y="78712"/>
                </a:moveTo>
                <a:lnTo>
                  <a:pt x="320612" y="79120"/>
                </a:lnTo>
                <a:lnTo>
                  <a:pt x="320969" y="78712"/>
                </a:lnTo>
                <a:close/>
              </a:path>
              <a:path w="364489" h="307975">
                <a:moveTo>
                  <a:pt x="356757" y="40512"/>
                </a:moveTo>
                <a:lnTo>
                  <a:pt x="343407" y="40512"/>
                </a:lnTo>
                <a:lnTo>
                  <a:pt x="343153" y="41147"/>
                </a:lnTo>
                <a:lnTo>
                  <a:pt x="337185" y="54228"/>
                </a:lnTo>
                <a:lnTo>
                  <a:pt x="329564" y="66928"/>
                </a:lnTo>
                <a:lnTo>
                  <a:pt x="320969" y="78712"/>
                </a:lnTo>
                <a:lnTo>
                  <a:pt x="336788" y="78612"/>
                </a:lnTo>
                <a:lnTo>
                  <a:pt x="340360" y="73659"/>
                </a:lnTo>
                <a:lnTo>
                  <a:pt x="348614" y="59816"/>
                </a:lnTo>
                <a:lnTo>
                  <a:pt x="355091" y="45465"/>
                </a:lnTo>
                <a:lnTo>
                  <a:pt x="356757" y="40512"/>
                </a:lnTo>
                <a:close/>
              </a:path>
              <a:path w="364489" h="307975">
                <a:moveTo>
                  <a:pt x="329818" y="66420"/>
                </a:moveTo>
                <a:lnTo>
                  <a:pt x="329453" y="66928"/>
                </a:lnTo>
                <a:lnTo>
                  <a:pt x="329818" y="66420"/>
                </a:lnTo>
                <a:close/>
              </a:path>
              <a:path w="364489" h="307975">
                <a:moveTo>
                  <a:pt x="337438" y="53593"/>
                </a:moveTo>
                <a:lnTo>
                  <a:pt x="337064" y="54228"/>
                </a:lnTo>
                <a:lnTo>
                  <a:pt x="337438" y="53593"/>
                </a:lnTo>
                <a:close/>
              </a:path>
              <a:path w="364489" h="307975">
                <a:moveTo>
                  <a:pt x="343248" y="40864"/>
                </a:moveTo>
                <a:lnTo>
                  <a:pt x="343119" y="41147"/>
                </a:lnTo>
                <a:lnTo>
                  <a:pt x="343248" y="40864"/>
                </a:lnTo>
                <a:close/>
              </a:path>
              <a:path w="364489" h="307975">
                <a:moveTo>
                  <a:pt x="343407" y="40512"/>
                </a:moveTo>
                <a:lnTo>
                  <a:pt x="343248" y="40864"/>
                </a:lnTo>
                <a:lnTo>
                  <a:pt x="343153" y="41147"/>
                </a:lnTo>
                <a:lnTo>
                  <a:pt x="343407" y="40512"/>
                </a:lnTo>
                <a:close/>
              </a:path>
              <a:path w="364489" h="307975">
                <a:moveTo>
                  <a:pt x="363240" y="13462"/>
                </a:moveTo>
                <a:lnTo>
                  <a:pt x="350647" y="13462"/>
                </a:lnTo>
                <a:lnTo>
                  <a:pt x="350519" y="14350"/>
                </a:lnTo>
                <a:lnTo>
                  <a:pt x="347725" y="27812"/>
                </a:lnTo>
                <a:lnTo>
                  <a:pt x="343248" y="40864"/>
                </a:lnTo>
                <a:lnTo>
                  <a:pt x="343407" y="40512"/>
                </a:lnTo>
                <a:lnTo>
                  <a:pt x="356757" y="40512"/>
                </a:lnTo>
                <a:lnTo>
                  <a:pt x="360044" y="30733"/>
                </a:lnTo>
                <a:lnTo>
                  <a:pt x="363092" y="15620"/>
                </a:lnTo>
                <a:lnTo>
                  <a:pt x="363240" y="13462"/>
                </a:lnTo>
                <a:close/>
              </a:path>
              <a:path w="364489" h="307975">
                <a:moveTo>
                  <a:pt x="347852" y="27050"/>
                </a:moveTo>
                <a:lnTo>
                  <a:pt x="347599" y="27812"/>
                </a:lnTo>
                <a:lnTo>
                  <a:pt x="347852" y="27050"/>
                </a:lnTo>
                <a:close/>
              </a:path>
              <a:path w="364489" h="307975">
                <a:moveTo>
                  <a:pt x="350543" y="13970"/>
                </a:moveTo>
                <a:lnTo>
                  <a:pt x="350466" y="14350"/>
                </a:lnTo>
                <a:lnTo>
                  <a:pt x="350543" y="13970"/>
                </a:lnTo>
                <a:close/>
              </a:path>
              <a:path w="364489" h="307975">
                <a:moveTo>
                  <a:pt x="350647" y="13462"/>
                </a:moveTo>
                <a:lnTo>
                  <a:pt x="350543" y="13970"/>
                </a:lnTo>
                <a:lnTo>
                  <a:pt x="350519" y="14350"/>
                </a:lnTo>
                <a:lnTo>
                  <a:pt x="350647" y="13462"/>
                </a:lnTo>
                <a:close/>
              </a:path>
              <a:path w="364489" h="307975">
                <a:moveTo>
                  <a:pt x="351408" y="0"/>
                </a:moveTo>
                <a:lnTo>
                  <a:pt x="350543" y="13970"/>
                </a:lnTo>
                <a:lnTo>
                  <a:pt x="350647" y="13462"/>
                </a:lnTo>
                <a:lnTo>
                  <a:pt x="363240" y="13462"/>
                </a:lnTo>
                <a:lnTo>
                  <a:pt x="364108" y="762"/>
                </a:lnTo>
                <a:lnTo>
                  <a:pt x="35140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1036319" y="5035296"/>
          <a:ext cx="8420099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19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71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0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428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unsigned 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stride = blockDim.x/2;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stride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0;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9525">
                      <a:solidFill>
                        <a:srgbClr val="D24717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9525">
                      <a:solidFill>
                        <a:srgbClr val="D24717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stride&gt;&gt;=1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9525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){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9525">
                      <a:solidFill>
                        <a:srgbClr val="D24717"/>
                      </a:solidFill>
                      <a:prstDash val="solid"/>
                    </a:lnR>
                    <a:lnT w="9525">
                      <a:solidFill>
                        <a:srgbClr val="D24717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93292">
                <a:tc gridSpan="3">
                  <a:txBody>
                    <a:bodyPr/>
                    <a:lstStyle/>
                    <a:p>
                      <a:pPr marL="333375">
                        <a:lnSpc>
                          <a:spcPts val="1045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(threadIdx.x 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stride){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72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sdata[threadIdx.x]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+= sdata[threadIdx.x +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stride]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33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33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syncthreads();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D24717"/>
                      </a:solidFill>
                      <a:prstDash val="solid"/>
                    </a:lnL>
                    <a:lnR w="9525">
                      <a:solidFill>
                        <a:srgbClr val="D24717"/>
                      </a:solidFill>
                      <a:prstDash val="solid"/>
                    </a:lnR>
                    <a:lnB w="9525">
                      <a:solidFill>
                        <a:srgbClr val="D2471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object 58"/>
          <p:cNvSpPr txBox="1"/>
          <p:nvPr/>
        </p:nvSpPr>
        <p:spPr>
          <a:xfrm>
            <a:off x="9637014" y="4675378"/>
            <a:ext cx="139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stride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/=2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839200" y="4846701"/>
            <a:ext cx="719455" cy="368935"/>
          </a:xfrm>
          <a:custGeom>
            <a:avLst/>
            <a:gdLst/>
            <a:ahLst/>
            <a:cxnLst/>
            <a:rect l="l" t="t" r="r" b="b"/>
            <a:pathLst>
              <a:path w="719454" h="368935">
                <a:moveTo>
                  <a:pt x="50800" y="300228"/>
                </a:moveTo>
                <a:lnTo>
                  <a:pt x="0" y="368681"/>
                </a:lnTo>
                <a:lnTo>
                  <a:pt x="85217" y="368173"/>
                </a:lnTo>
                <a:lnTo>
                  <a:pt x="73766" y="345567"/>
                </a:lnTo>
                <a:lnTo>
                  <a:pt x="59563" y="345567"/>
                </a:lnTo>
                <a:lnTo>
                  <a:pt x="53721" y="334263"/>
                </a:lnTo>
                <a:lnTo>
                  <a:pt x="65116" y="328490"/>
                </a:lnTo>
                <a:lnTo>
                  <a:pt x="50800" y="300228"/>
                </a:lnTo>
                <a:close/>
              </a:path>
              <a:path w="719454" h="368935">
                <a:moveTo>
                  <a:pt x="65116" y="328490"/>
                </a:moveTo>
                <a:lnTo>
                  <a:pt x="53721" y="334263"/>
                </a:lnTo>
                <a:lnTo>
                  <a:pt x="59563" y="345567"/>
                </a:lnTo>
                <a:lnTo>
                  <a:pt x="70865" y="339841"/>
                </a:lnTo>
                <a:lnTo>
                  <a:pt x="65116" y="328490"/>
                </a:lnTo>
                <a:close/>
              </a:path>
              <a:path w="719454" h="368935">
                <a:moveTo>
                  <a:pt x="70865" y="339841"/>
                </a:moveTo>
                <a:lnTo>
                  <a:pt x="59563" y="345567"/>
                </a:lnTo>
                <a:lnTo>
                  <a:pt x="73766" y="345567"/>
                </a:lnTo>
                <a:lnTo>
                  <a:pt x="70865" y="339841"/>
                </a:lnTo>
                <a:close/>
              </a:path>
              <a:path w="719454" h="368935">
                <a:moveTo>
                  <a:pt x="713485" y="0"/>
                </a:moveTo>
                <a:lnTo>
                  <a:pt x="65116" y="328490"/>
                </a:lnTo>
                <a:lnTo>
                  <a:pt x="70865" y="339841"/>
                </a:lnTo>
                <a:lnTo>
                  <a:pt x="719201" y="11430"/>
                </a:lnTo>
                <a:lnTo>
                  <a:pt x="71348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9964" y="875233"/>
            <a:ext cx="5779770" cy="416496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483234" indent="-228600">
              <a:lnSpc>
                <a:spcPts val="3030"/>
              </a:lnSpc>
              <a:spcBef>
                <a:spcPts val="484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spc="5" dirty="0">
                <a:latin typeface="Calibri"/>
                <a:cs typeface="Calibri"/>
              </a:rPr>
              <a:t>Now </a:t>
            </a:r>
            <a:r>
              <a:rPr sz="2800" spc="-10" dirty="0">
                <a:latin typeface="Calibri"/>
                <a:cs typeface="Calibri"/>
              </a:rPr>
              <a:t>conflict </a:t>
            </a:r>
            <a:r>
              <a:rPr sz="2800" spc="-5" dirty="0">
                <a:latin typeface="Calibri"/>
                <a:cs typeface="Calibri"/>
              </a:rPr>
              <a:t>free </a:t>
            </a:r>
            <a:r>
              <a:rPr sz="2800" spc="-15" dirty="0">
                <a:latin typeface="Calibri"/>
                <a:cs typeface="Calibri"/>
              </a:rPr>
              <a:t>regardless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0" dirty="0">
                <a:latin typeface="Calibri"/>
                <a:cs typeface="Calibri"/>
              </a:rPr>
              <a:t>reduction </a:t>
            </a:r>
            <a:r>
              <a:rPr sz="2800" dirty="0">
                <a:latin typeface="Calibri"/>
                <a:cs typeface="Calibri"/>
              </a:rPr>
              <a:t>loop</a:t>
            </a:r>
            <a:r>
              <a:rPr sz="2800" spc="-5" dirty="0">
                <a:latin typeface="Calibri"/>
                <a:cs typeface="Calibri"/>
              </a:rPr>
              <a:t> stride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960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spc="-5" dirty="0">
                <a:latin typeface="Calibri"/>
                <a:cs typeface="Calibri"/>
              </a:rPr>
              <a:t>The stride </a:t>
            </a:r>
            <a:r>
              <a:rPr sz="2800" spc="-10" dirty="0">
                <a:latin typeface="Calibri"/>
                <a:cs typeface="Calibri"/>
              </a:rPr>
              <a:t>between shared </a:t>
            </a:r>
            <a:r>
              <a:rPr sz="2800" dirty="0">
                <a:latin typeface="Calibri"/>
                <a:cs typeface="Calibri"/>
              </a:rPr>
              <a:t>memory  </a:t>
            </a:r>
            <a:r>
              <a:rPr sz="2800" spc="-5" dirty="0">
                <a:latin typeface="Calibri"/>
                <a:cs typeface="Calibri"/>
              </a:rPr>
              <a:t>variable </a:t>
            </a:r>
            <a:r>
              <a:rPr sz="2800" dirty="0">
                <a:latin typeface="Calibri"/>
                <a:cs typeface="Calibri"/>
              </a:rPr>
              <a:t>accesses </a:t>
            </a:r>
            <a:r>
              <a:rPr sz="2800" spc="-1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threads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i="1" spc="-5" dirty="0">
                <a:latin typeface="Calibri"/>
                <a:cs typeface="Calibri"/>
              </a:rPr>
              <a:t>always  </a:t>
            </a:r>
            <a:r>
              <a:rPr sz="2800" spc="-5" dirty="0">
                <a:latin typeface="Calibri"/>
                <a:cs typeface="Calibri"/>
              </a:rPr>
              <a:t>sequential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"/>
            </a:pPr>
            <a:endParaRPr sz="4050">
              <a:latin typeface="Times New Roman"/>
              <a:cs typeface="Times New Roman"/>
            </a:endParaRPr>
          </a:p>
          <a:p>
            <a:pPr marL="330835" indent="-318135">
              <a:lnSpc>
                <a:spcPct val="100000"/>
              </a:lnSpc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spc="-10" dirty="0">
                <a:latin typeface="Calibri"/>
                <a:cs typeface="Calibri"/>
              </a:rPr>
              <a:t>Careful: </a:t>
            </a:r>
            <a:r>
              <a:rPr sz="2800" spc="-45" dirty="0">
                <a:latin typeface="Calibri"/>
                <a:cs typeface="Calibri"/>
              </a:rPr>
              <a:t>Two </a:t>
            </a:r>
            <a:r>
              <a:rPr sz="2800" dirty="0">
                <a:latin typeface="Calibri"/>
                <a:cs typeface="Calibri"/>
              </a:rPr>
              <a:t>types of </a:t>
            </a:r>
            <a:r>
              <a:rPr sz="2800" spc="-5" dirty="0">
                <a:latin typeface="Calibri"/>
                <a:cs typeface="Calibri"/>
              </a:rPr>
              <a:t>stride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discussed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Loop </a:t>
            </a:r>
            <a:r>
              <a:rPr sz="2800" spc="-5" dirty="0">
                <a:latin typeface="Calibri"/>
                <a:cs typeface="Calibri"/>
              </a:rPr>
              <a:t>stride (of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algorithm)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SM </a:t>
            </a:r>
            <a:r>
              <a:rPr sz="2800" i="1" dirty="0">
                <a:latin typeface="Calibri"/>
                <a:cs typeface="Calibri"/>
              </a:rPr>
              <a:t>variable </a:t>
            </a:r>
            <a:r>
              <a:rPr sz="2800" spc="-5" dirty="0">
                <a:latin typeface="Calibri"/>
                <a:cs typeface="Calibri"/>
              </a:rPr>
              <a:t>stride (in </a:t>
            </a:r>
            <a:r>
              <a:rPr sz="2800" dirty="0">
                <a:latin typeface="Calibri"/>
                <a:cs typeface="Calibri"/>
              </a:rPr>
              <a:t>4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bytes)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3163" y="138303"/>
          <a:ext cx="3049269" cy="6662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4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45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45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64083">
                <a:tc>
                  <a:txBody>
                    <a:bodyPr/>
                    <a:lstStyle/>
                    <a:p>
                      <a:pPr marL="7620">
                        <a:lnSpc>
                          <a:spcPts val="104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sm_stride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4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957">
                <a:tc>
                  <a:txBody>
                    <a:bodyPr/>
                    <a:lstStyle/>
                    <a:p>
                      <a:pPr marL="7620">
                        <a:lnSpc>
                          <a:spcPts val="1035"/>
                        </a:lnSpc>
                        <a:spcBef>
                          <a:spcPts val="155"/>
                        </a:spcBef>
                      </a:pPr>
                      <a:r>
                        <a:rPr sz="900" spc="5" dirty="0">
                          <a:latin typeface="Calibri"/>
                          <a:cs typeface="Calibri"/>
                        </a:rPr>
                        <a:t>loop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stride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40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3957">
                <a:tc>
                  <a:txBody>
                    <a:bodyPr/>
                    <a:lstStyle/>
                    <a:p>
                      <a:pPr marL="7620">
                        <a:lnSpc>
                          <a:spcPts val="1040"/>
                        </a:lnSpc>
                        <a:spcBef>
                          <a:spcPts val="150"/>
                        </a:spcBef>
                      </a:pPr>
                      <a:r>
                        <a:rPr sz="900" spc="5" dirty="0">
                          <a:latin typeface="Calibri"/>
                          <a:cs typeface="Calibri"/>
                        </a:rPr>
                        <a:t>threadIdx.x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04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index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04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bank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4084"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3956"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64084"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63956"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64084"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63957"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64083"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63957"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5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64084"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64083"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3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63957">
                <a:tc>
                  <a:txBody>
                    <a:bodyPr/>
                    <a:lstStyle/>
                    <a:p>
                      <a:pPr marR="635" algn="r">
                        <a:lnSpc>
                          <a:spcPts val="1030"/>
                        </a:lnSpc>
                        <a:spcBef>
                          <a:spcPts val="15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5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30"/>
                        </a:lnSpc>
                        <a:spcBef>
                          <a:spcPts val="15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64084">
                <a:tc>
                  <a:txBody>
                    <a:bodyPr/>
                    <a:lstStyle/>
                    <a:p>
                      <a:pPr marR="635" algn="r">
                        <a:lnSpc>
                          <a:spcPts val="103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3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63956">
                <a:tc>
                  <a:txBody>
                    <a:bodyPr/>
                    <a:lstStyle/>
                    <a:p>
                      <a:pPr marR="635" algn="r">
                        <a:lnSpc>
                          <a:spcPts val="103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3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64084">
                <a:tc>
                  <a:txBody>
                    <a:bodyPr/>
                    <a:lstStyle/>
                    <a:p>
                      <a:pPr marR="635" algn="r">
                        <a:lnSpc>
                          <a:spcPts val="103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3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63956">
                <a:tc>
                  <a:txBody>
                    <a:bodyPr/>
                    <a:lstStyle/>
                    <a:p>
                      <a:pPr marR="635" algn="r">
                        <a:lnSpc>
                          <a:spcPts val="103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3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64084">
                <a:tc>
                  <a:txBody>
                    <a:bodyPr/>
                    <a:lstStyle/>
                    <a:p>
                      <a:pPr marR="635" algn="r">
                        <a:lnSpc>
                          <a:spcPts val="103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3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3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63957">
                <a:tc>
                  <a:txBody>
                    <a:bodyPr/>
                    <a:lstStyle/>
                    <a:p>
                      <a:pPr marR="635" algn="r">
                        <a:lnSpc>
                          <a:spcPts val="1025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25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64083">
                <a:tc>
                  <a:txBody>
                    <a:bodyPr/>
                    <a:lstStyle/>
                    <a:p>
                      <a:pPr marR="635" algn="r">
                        <a:lnSpc>
                          <a:spcPts val="1025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25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63956">
                <a:tc>
                  <a:txBody>
                    <a:bodyPr/>
                    <a:lstStyle/>
                    <a:p>
                      <a:pPr marR="635" algn="r">
                        <a:lnSpc>
                          <a:spcPts val="1025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25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64084">
                <a:tc>
                  <a:txBody>
                    <a:bodyPr/>
                    <a:lstStyle/>
                    <a:p>
                      <a:pPr marR="635" algn="r">
                        <a:lnSpc>
                          <a:spcPts val="1025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25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64083">
                <a:tc>
                  <a:txBody>
                    <a:bodyPr/>
                    <a:lstStyle/>
                    <a:p>
                      <a:pPr marR="635" algn="r">
                        <a:lnSpc>
                          <a:spcPts val="1025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25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63956">
                <a:tc>
                  <a:txBody>
                    <a:bodyPr/>
                    <a:lstStyle/>
                    <a:p>
                      <a:pPr marR="635" algn="r">
                        <a:lnSpc>
                          <a:spcPts val="1025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25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164084">
                <a:tc>
                  <a:txBody>
                    <a:bodyPr/>
                    <a:lstStyle/>
                    <a:p>
                      <a:pPr marR="635" algn="r">
                        <a:lnSpc>
                          <a:spcPts val="1025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25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163956">
                <a:tc>
                  <a:txBody>
                    <a:bodyPr/>
                    <a:lstStyle/>
                    <a:p>
                      <a:pPr marR="635" algn="r">
                        <a:lnSpc>
                          <a:spcPts val="1025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25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164083">
                <a:tc>
                  <a:txBody>
                    <a:bodyPr/>
                    <a:lstStyle/>
                    <a:p>
                      <a:pPr marR="635" algn="r">
                        <a:lnSpc>
                          <a:spcPts val="1025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25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  <a:tr h="163956">
                <a:tc>
                  <a:txBody>
                    <a:bodyPr/>
                    <a:lstStyle/>
                    <a:p>
                      <a:pPr marR="635" algn="r">
                        <a:lnSpc>
                          <a:spcPts val="1025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25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9"/>
                  </a:ext>
                </a:extLst>
              </a:tr>
              <a:tr h="164084">
                <a:tc>
                  <a:txBody>
                    <a:bodyPr/>
                    <a:lstStyle/>
                    <a:p>
                      <a:pPr marR="635" algn="r">
                        <a:lnSpc>
                          <a:spcPts val="1025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25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0"/>
                  </a:ext>
                </a:extLst>
              </a:tr>
              <a:tr h="163956">
                <a:tc>
                  <a:txBody>
                    <a:bodyPr/>
                    <a:lstStyle/>
                    <a:p>
                      <a:pPr marR="635" algn="r">
                        <a:lnSpc>
                          <a:spcPts val="1019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19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19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1"/>
                  </a:ext>
                </a:extLst>
              </a:tr>
              <a:tr h="164083">
                <a:tc>
                  <a:txBody>
                    <a:bodyPr/>
                    <a:lstStyle/>
                    <a:p>
                      <a:pPr marR="635" algn="r">
                        <a:lnSpc>
                          <a:spcPts val="1019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19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19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2"/>
                  </a:ext>
                </a:extLst>
              </a:tr>
              <a:tr h="164007">
                <a:tc>
                  <a:txBody>
                    <a:bodyPr/>
                    <a:lstStyle/>
                    <a:p>
                      <a:pPr marR="635" algn="r">
                        <a:lnSpc>
                          <a:spcPts val="1019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19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30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19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30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3"/>
                  </a:ext>
                </a:extLst>
              </a:tr>
              <a:tr h="164033">
                <a:tc>
                  <a:txBody>
                    <a:bodyPr/>
                    <a:lstStyle/>
                    <a:p>
                      <a:pPr marR="635" algn="r">
                        <a:lnSpc>
                          <a:spcPts val="1019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30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19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31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19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31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4"/>
                  </a:ext>
                </a:extLst>
              </a:tr>
              <a:tr h="164020">
                <a:tc>
                  <a:txBody>
                    <a:bodyPr/>
                    <a:lstStyle/>
                    <a:p>
                      <a:pPr marR="635" algn="r">
                        <a:lnSpc>
                          <a:spcPts val="1019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31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19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32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19"/>
                        </a:lnSpc>
                        <a:spcBef>
                          <a:spcPts val="17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5"/>
                  </a:ext>
                </a:extLst>
              </a:tr>
              <a:tr h="1640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6"/>
                  </a:ext>
                </a:extLst>
              </a:tr>
              <a:tr h="296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280035" indent="-400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00" spc="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 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R="635" algn="r">
                        <a:lnSpc>
                          <a:spcPts val="1019"/>
                        </a:lnSpc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32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7"/>
                  </a:ext>
                </a:extLst>
              </a:tr>
              <a:tr h="2968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x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109220">
                        <a:lnSpc>
                          <a:spcPts val="1015"/>
                        </a:lnSpc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fli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cts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5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61353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Global </a:t>
            </a:r>
            <a:r>
              <a:rPr dirty="0"/>
              <a:t>Reduction</a:t>
            </a:r>
            <a:r>
              <a:rPr spc="-25" dirty="0"/>
              <a:t> </a:t>
            </a:r>
            <a:r>
              <a:rPr spc="5" dirty="0"/>
              <a:t>Approach</a:t>
            </a:r>
          </a:p>
        </p:txBody>
      </p:sp>
      <p:sp>
        <p:nvSpPr>
          <p:cNvPr id="4" name="object 4"/>
          <p:cNvSpPr/>
          <p:nvPr/>
        </p:nvSpPr>
        <p:spPr>
          <a:xfrm>
            <a:off x="2336292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51816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6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6292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6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6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5645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85645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34996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51816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6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34996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6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6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84348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51816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6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84348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6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6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24557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50291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5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1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3" y="51815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24557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0" y="51815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1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3" y="51815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1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73908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50292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5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2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3" y="51815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73908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0" y="51815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2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3" y="51815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2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23261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50291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5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1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3" y="51815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23261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0" y="51815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1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3" y="51815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1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72612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50291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5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1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3" y="51815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72612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0" y="51815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1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3" y="51815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1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09445" y="2923396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50291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6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1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3" y="51816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09445" y="2923396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0" y="51816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1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3" y="51816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1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8148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51816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6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6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6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8148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51816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6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6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6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97708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6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6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97708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51816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6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96412" y="2923396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50291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6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1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3" y="51816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96412" y="2923396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0" y="51816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1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3" y="51816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1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34869" y="3100179"/>
            <a:ext cx="104139" cy="100965"/>
          </a:xfrm>
          <a:custGeom>
            <a:avLst/>
            <a:gdLst/>
            <a:ahLst/>
            <a:cxnLst/>
            <a:rect l="l" t="t" r="r" b="b"/>
            <a:pathLst>
              <a:path w="104139" h="100964">
                <a:moveTo>
                  <a:pt x="51816" y="0"/>
                </a:moveTo>
                <a:lnTo>
                  <a:pt x="31664" y="3946"/>
                </a:lnTo>
                <a:lnTo>
                  <a:pt x="15192" y="14716"/>
                </a:lnTo>
                <a:lnTo>
                  <a:pt x="4077" y="30700"/>
                </a:lnTo>
                <a:lnTo>
                  <a:pt x="0" y="50291"/>
                </a:lnTo>
                <a:lnTo>
                  <a:pt x="4077" y="69883"/>
                </a:lnTo>
                <a:lnTo>
                  <a:pt x="15192" y="85867"/>
                </a:lnTo>
                <a:lnTo>
                  <a:pt x="31664" y="96637"/>
                </a:lnTo>
                <a:lnTo>
                  <a:pt x="51816" y="100583"/>
                </a:lnTo>
                <a:lnTo>
                  <a:pt x="71967" y="96637"/>
                </a:lnTo>
                <a:lnTo>
                  <a:pt x="88439" y="85867"/>
                </a:lnTo>
                <a:lnTo>
                  <a:pt x="99554" y="69883"/>
                </a:lnTo>
                <a:lnTo>
                  <a:pt x="103632" y="50291"/>
                </a:lnTo>
                <a:lnTo>
                  <a:pt x="99554" y="30700"/>
                </a:lnTo>
                <a:lnTo>
                  <a:pt x="88439" y="14716"/>
                </a:lnTo>
                <a:lnTo>
                  <a:pt x="71967" y="3946"/>
                </a:lnTo>
                <a:lnTo>
                  <a:pt x="5181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34869" y="3100179"/>
            <a:ext cx="104139" cy="100965"/>
          </a:xfrm>
          <a:custGeom>
            <a:avLst/>
            <a:gdLst/>
            <a:ahLst/>
            <a:cxnLst/>
            <a:rect l="l" t="t" r="r" b="b"/>
            <a:pathLst>
              <a:path w="104139" h="100964">
                <a:moveTo>
                  <a:pt x="0" y="50291"/>
                </a:moveTo>
                <a:lnTo>
                  <a:pt x="4077" y="30700"/>
                </a:lnTo>
                <a:lnTo>
                  <a:pt x="15192" y="14716"/>
                </a:lnTo>
                <a:lnTo>
                  <a:pt x="31664" y="3946"/>
                </a:lnTo>
                <a:lnTo>
                  <a:pt x="51816" y="0"/>
                </a:lnTo>
                <a:lnTo>
                  <a:pt x="71967" y="3946"/>
                </a:lnTo>
                <a:lnTo>
                  <a:pt x="88439" y="14716"/>
                </a:lnTo>
                <a:lnTo>
                  <a:pt x="99554" y="30700"/>
                </a:lnTo>
                <a:lnTo>
                  <a:pt x="103632" y="50291"/>
                </a:lnTo>
                <a:lnTo>
                  <a:pt x="99554" y="69883"/>
                </a:lnTo>
                <a:lnTo>
                  <a:pt x="88439" y="85867"/>
                </a:lnTo>
                <a:lnTo>
                  <a:pt x="71967" y="96637"/>
                </a:lnTo>
                <a:lnTo>
                  <a:pt x="51816" y="100583"/>
                </a:lnTo>
                <a:lnTo>
                  <a:pt x="31664" y="96637"/>
                </a:lnTo>
                <a:lnTo>
                  <a:pt x="15192" y="85867"/>
                </a:lnTo>
                <a:lnTo>
                  <a:pt x="4077" y="69883"/>
                </a:lnTo>
                <a:lnTo>
                  <a:pt x="0" y="50291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43557" y="3100179"/>
            <a:ext cx="104139" cy="100965"/>
          </a:xfrm>
          <a:custGeom>
            <a:avLst/>
            <a:gdLst/>
            <a:ahLst/>
            <a:cxnLst/>
            <a:rect l="l" t="t" r="r" b="b"/>
            <a:pathLst>
              <a:path w="104139" h="100964">
                <a:moveTo>
                  <a:pt x="51815" y="0"/>
                </a:moveTo>
                <a:lnTo>
                  <a:pt x="31664" y="3946"/>
                </a:lnTo>
                <a:lnTo>
                  <a:pt x="15192" y="14716"/>
                </a:lnTo>
                <a:lnTo>
                  <a:pt x="4077" y="30700"/>
                </a:lnTo>
                <a:lnTo>
                  <a:pt x="0" y="50291"/>
                </a:lnTo>
                <a:lnTo>
                  <a:pt x="4077" y="69883"/>
                </a:lnTo>
                <a:lnTo>
                  <a:pt x="15192" y="85867"/>
                </a:lnTo>
                <a:lnTo>
                  <a:pt x="31664" y="96637"/>
                </a:lnTo>
                <a:lnTo>
                  <a:pt x="51815" y="100583"/>
                </a:lnTo>
                <a:lnTo>
                  <a:pt x="71967" y="96637"/>
                </a:lnTo>
                <a:lnTo>
                  <a:pt x="88439" y="85867"/>
                </a:lnTo>
                <a:lnTo>
                  <a:pt x="99554" y="69883"/>
                </a:lnTo>
                <a:lnTo>
                  <a:pt x="103631" y="50291"/>
                </a:lnTo>
                <a:lnTo>
                  <a:pt x="99554" y="30700"/>
                </a:lnTo>
                <a:lnTo>
                  <a:pt x="88439" y="14716"/>
                </a:lnTo>
                <a:lnTo>
                  <a:pt x="71967" y="3946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43557" y="3100179"/>
            <a:ext cx="104139" cy="100965"/>
          </a:xfrm>
          <a:custGeom>
            <a:avLst/>
            <a:gdLst/>
            <a:ahLst/>
            <a:cxnLst/>
            <a:rect l="l" t="t" r="r" b="b"/>
            <a:pathLst>
              <a:path w="104139" h="100964">
                <a:moveTo>
                  <a:pt x="0" y="50291"/>
                </a:moveTo>
                <a:lnTo>
                  <a:pt x="4077" y="30700"/>
                </a:lnTo>
                <a:lnTo>
                  <a:pt x="15192" y="14716"/>
                </a:lnTo>
                <a:lnTo>
                  <a:pt x="31664" y="3946"/>
                </a:lnTo>
                <a:lnTo>
                  <a:pt x="51815" y="0"/>
                </a:lnTo>
                <a:lnTo>
                  <a:pt x="71967" y="3946"/>
                </a:lnTo>
                <a:lnTo>
                  <a:pt x="88439" y="14716"/>
                </a:lnTo>
                <a:lnTo>
                  <a:pt x="99554" y="30700"/>
                </a:lnTo>
                <a:lnTo>
                  <a:pt x="103631" y="50291"/>
                </a:lnTo>
                <a:lnTo>
                  <a:pt x="99554" y="69883"/>
                </a:lnTo>
                <a:lnTo>
                  <a:pt x="88439" y="85867"/>
                </a:lnTo>
                <a:lnTo>
                  <a:pt x="71967" y="96637"/>
                </a:lnTo>
                <a:lnTo>
                  <a:pt x="51815" y="100583"/>
                </a:lnTo>
                <a:lnTo>
                  <a:pt x="31664" y="96637"/>
                </a:lnTo>
                <a:lnTo>
                  <a:pt x="15192" y="85867"/>
                </a:lnTo>
                <a:lnTo>
                  <a:pt x="4077" y="69883"/>
                </a:lnTo>
                <a:lnTo>
                  <a:pt x="0" y="50291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88108" y="2850243"/>
            <a:ext cx="71755" cy="73025"/>
          </a:xfrm>
          <a:custGeom>
            <a:avLst/>
            <a:gdLst/>
            <a:ahLst/>
            <a:cxnLst/>
            <a:rect l="l" t="t" r="r" b="b"/>
            <a:pathLst>
              <a:path w="71755" h="73025">
                <a:moveTo>
                  <a:pt x="0" y="0"/>
                </a:moveTo>
                <a:lnTo>
                  <a:pt x="71374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58213" y="2850243"/>
            <a:ext cx="78105" cy="73025"/>
          </a:xfrm>
          <a:custGeom>
            <a:avLst/>
            <a:gdLst/>
            <a:ahLst/>
            <a:cxnLst/>
            <a:rect l="l" t="t" r="r" b="b"/>
            <a:pathLst>
              <a:path w="78105" h="73025">
                <a:moveTo>
                  <a:pt x="77977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86813" y="28502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0"/>
                </a:moveTo>
                <a:lnTo>
                  <a:pt x="73025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59964" y="2850243"/>
            <a:ext cx="76835" cy="73025"/>
          </a:xfrm>
          <a:custGeom>
            <a:avLst/>
            <a:gdLst/>
            <a:ahLst/>
            <a:cxnLst/>
            <a:rect l="l" t="t" r="r" b="b"/>
            <a:pathLst>
              <a:path w="76835" h="73025">
                <a:moveTo>
                  <a:pt x="76326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73324" y="2850243"/>
            <a:ext cx="74930" cy="73025"/>
          </a:xfrm>
          <a:custGeom>
            <a:avLst/>
            <a:gdLst/>
            <a:ahLst/>
            <a:cxnLst/>
            <a:rect l="l" t="t" r="r" b="b"/>
            <a:pathLst>
              <a:path w="74930" h="73025">
                <a:moveTo>
                  <a:pt x="0" y="0"/>
                </a:moveTo>
                <a:lnTo>
                  <a:pt x="74676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49524" y="2850243"/>
            <a:ext cx="74930" cy="73025"/>
          </a:xfrm>
          <a:custGeom>
            <a:avLst/>
            <a:gdLst/>
            <a:ahLst/>
            <a:cxnLst/>
            <a:rect l="l" t="t" r="r" b="b"/>
            <a:pathLst>
              <a:path w="74929" h="73025">
                <a:moveTo>
                  <a:pt x="74676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72029" y="28502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0"/>
                </a:moveTo>
                <a:lnTo>
                  <a:pt x="73025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45181" y="2850243"/>
            <a:ext cx="76835" cy="73025"/>
          </a:xfrm>
          <a:custGeom>
            <a:avLst/>
            <a:gdLst/>
            <a:ahLst/>
            <a:cxnLst/>
            <a:rect l="l" t="t" r="r" b="b"/>
            <a:pathLst>
              <a:path w="76835" h="73025">
                <a:moveTo>
                  <a:pt x="76326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58213" y="3027028"/>
            <a:ext cx="136525" cy="73025"/>
          </a:xfrm>
          <a:custGeom>
            <a:avLst/>
            <a:gdLst/>
            <a:ahLst/>
            <a:cxnLst/>
            <a:rect l="l" t="t" r="r" b="b"/>
            <a:pathLst>
              <a:path w="136525" h="73025">
                <a:moveTo>
                  <a:pt x="0" y="0"/>
                </a:moveTo>
                <a:lnTo>
                  <a:pt x="136016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95373" y="3027028"/>
            <a:ext cx="164465" cy="73025"/>
          </a:xfrm>
          <a:custGeom>
            <a:avLst/>
            <a:gdLst/>
            <a:ahLst/>
            <a:cxnLst/>
            <a:rect l="l" t="t" r="r" b="b"/>
            <a:pathLst>
              <a:path w="164464" h="73025">
                <a:moveTo>
                  <a:pt x="164211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49524" y="3027028"/>
            <a:ext cx="137160" cy="73025"/>
          </a:xfrm>
          <a:custGeom>
            <a:avLst/>
            <a:gdLst/>
            <a:ahLst/>
            <a:cxnLst/>
            <a:rect l="l" t="t" r="r" b="b"/>
            <a:pathLst>
              <a:path w="137160" h="73025">
                <a:moveTo>
                  <a:pt x="0" y="0"/>
                </a:moveTo>
                <a:lnTo>
                  <a:pt x="13716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86685" y="3027028"/>
            <a:ext cx="160020" cy="73025"/>
          </a:xfrm>
          <a:custGeom>
            <a:avLst/>
            <a:gdLst/>
            <a:ahLst/>
            <a:cxnLst/>
            <a:rect l="l" t="t" r="r" b="b"/>
            <a:pathLst>
              <a:path w="160020" h="73025">
                <a:moveTo>
                  <a:pt x="159765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78836" y="3200764"/>
            <a:ext cx="307975" cy="76835"/>
          </a:xfrm>
          <a:custGeom>
            <a:avLst/>
            <a:gdLst/>
            <a:ahLst/>
            <a:cxnLst/>
            <a:rect l="l" t="t" r="r" b="b"/>
            <a:pathLst>
              <a:path w="307975" h="76835">
                <a:moveTo>
                  <a:pt x="307467" y="0"/>
                </a:moveTo>
                <a:lnTo>
                  <a:pt x="0" y="76326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95373" y="3200764"/>
            <a:ext cx="283845" cy="76835"/>
          </a:xfrm>
          <a:custGeom>
            <a:avLst/>
            <a:gdLst/>
            <a:ahLst/>
            <a:cxnLst/>
            <a:rect l="l" t="t" r="r" b="b"/>
            <a:pathLst>
              <a:path w="283844" h="76835">
                <a:moveTo>
                  <a:pt x="0" y="0"/>
                </a:moveTo>
                <a:lnTo>
                  <a:pt x="283718" y="76326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20924" y="3270867"/>
            <a:ext cx="115823" cy="115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40893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5" y="0"/>
                </a:moveTo>
                <a:lnTo>
                  <a:pt x="31648" y="4077"/>
                </a:lnTo>
                <a:lnTo>
                  <a:pt x="15178" y="15192"/>
                </a:lnTo>
                <a:lnTo>
                  <a:pt x="4072" y="31664"/>
                </a:lnTo>
                <a:lnTo>
                  <a:pt x="0" y="51815"/>
                </a:lnTo>
                <a:lnTo>
                  <a:pt x="4072" y="71967"/>
                </a:lnTo>
                <a:lnTo>
                  <a:pt x="15178" y="88439"/>
                </a:lnTo>
                <a:lnTo>
                  <a:pt x="31648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40893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5"/>
                </a:moveTo>
                <a:lnTo>
                  <a:pt x="4072" y="31664"/>
                </a:lnTo>
                <a:lnTo>
                  <a:pt x="15178" y="15192"/>
                </a:lnTo>
                <a:lnTo>
                  <a:pt x="31648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48" y="99554"/>
                </a:lnTo>
                <a:lnTo>
                  <a:pt x="15178" y="88439"/>
                </a:lnTo>
                <a:lnTo>
                  <a:pt x="4072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90244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2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90244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2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39596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39596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88948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51816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6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88948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6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6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29157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50291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5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1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3" y="51815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29157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0" y="51815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1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3" y="51815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1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78508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50292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5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2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3" y="51815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78508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0" y="51815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2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3" y="51815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2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27861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50292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5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2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4" y="51815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7861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0" y="51815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2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4" y="51815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2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77213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50291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5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1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3" y="51815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77213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0" y="51815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1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3" y="51815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1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14044" y="2923396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50292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6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2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4" y="51816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14044" y="2923396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0" y="51816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2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4" y="51816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2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12749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6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6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12749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51816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6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02308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6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6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02308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51816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6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01013" y="2923396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50291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6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1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3" y="51816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01013" y="2923396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0" y="51816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1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3" y="51816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1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39468" y="3100179"/>
            <a:ext cx="104139" cy="100965"/>
          </a:xfrm>
          <a:custGeom>
            <a:avLst/>
            <a:gdLst/>
            <a:ahLst/>
            <a:cxnLst/>
            <a:rect l="l" t="t" r="r" b="b"/>
            <a:pathLst>
              <a:path w="104139" h="100964">
                <a:moveTo>
                  <a:pt x="51816" y="0"/>
                </a:moveTo>
                <a:lnTo>
                  <a:pt x="31664" y="3946"/>
                </a:lnTo>
                <a:lnTo>
                  <a:pt x="15192" y="14716"/>
                </a:lnTo>
                <a:lnTo>
                  <a:pt x="4077" y="30700"/>
                </a:lnTo>
                <a:lnTo>
                  <a:pt x="0" y="50291"/>
                </a:lnTo>
                <a:lnTo>
                  <a:pt x="4077" y="69883"/>
                </a:lnTo>
                <a:lnTo>
                  <a:pt x="15192" y="85867"/>
                </a:lnTo>
                <a:lnTo>
                  <a:pt x="31664" y="96637"/>
                </a:lnTo>
                <a:lnTo>
                  <a:pt x="51816" y="100583"/>
                </a:lnTo>
                <a:lnTo>
                  <a:pt x="71967" y="96637"/>
                </a:lnTo>
                <a:lnTo>
                  <a:pt x="88439" y="85867"/>
                </a:lnTo>
                <a:lnTo>
                  <a:pt x="99554" y="69883"/>
                </a:lnTo>
                <a:lnTo>
                  <a:pt x="103632" y="50291"/>
                </a:lnTo>
                <a:lnTo>
                  <a:pt x="99554" y="30700"/>
                </a:lnTo>
                <a:lnTo>
                  <a:pt x="88439" y="14716"/>
                </a:lnTo>
                <a:lnTo>
                  <a:pt x="71967" y="3946"/>
                </a:lnTo>
                <a:lnTo>
                  <a:pt x="5181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39468" y="3100179"/>
            <a:ext cx="104139" cy="100965"/>
          </a:xfrm>
          <a:custGeom>
            <a:avLst/>
            <a:gdLst/>
            <a:ahLst/>
            <a:cxnLst/>
            <a:rect l="l" t="t" r="r" b="b"/>
            <a:pathLst>
              <a:path w="104139" h="100964">
                <a:moveTo>
                  <a:pt x="0" y="50291"/>
                </a:moveTo>
                <a:lnTo>
                  <a:pt x="4077" y="30700"/>
                </a:lnTo>
                <a:lnTo>
                  <a:pt x="15192" y="14716"/>
                </a:lnTo>
                <a:lnTo>
                  <a:pt x="31664" y="3946"/>
                </a:lnTo>
                <a:lnTo>
                  <a:pt x="51816" y="0"/>
                </a:lnTo>
                <a:lnTo>
                  <a:pt x="71967" y="3946"/>
                </a:lnTo>
                <a:lnTo>
                  <a:pt x="88439" y="14716"/>
                </a:lnTo>
                <a:lnTo>
                  <a:pt x="99554" y="30700"/>
                </a:lnTo>
                <a:lnTo>
                  <a:pt x="103632" y="50291"/>
                </a:lnTo>
                <a:lnTo>
                  <a:pt x="99554" y="69883"/>
                </a:lnTo>
                <a:lnTo>
                  <a:pt x="88439" y="85867"/>
                </a:lnTo>
                <a:lnTo>
                  <a:pt x="71967" y="96637"/>
                </a:lnTo>
                <a:lnTo>
                  <a:pt x="51816" y="100583"/>
                </a:lnTo>
                <a:lnTo>
                  <a:pt x="31664" y="96637"/>
                </a:lnTo>
                <a:lnTo>
                  <a:pt x="15192" y="85867"/>
                </a:lnTo>
                <a:lnTo>
                  <a:pt x="4077" y="69883"/>
                </a:lnTo>
                <a:lnTo>
                  <a:pt x="0" y="50291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248157" y="3100179"/>
            <a:ext cx="104139" cy="100965"/>
          </a:xfrm>
          <a:custGeom>
            <a:avLst/>
            <a:gdLst/>
            <a:ahLst/>
            <a:cxnLst/>
            <a:rect l="l" t="t" r="r" b="b"/>
            <a:pathLst>
              <a:path w="104140" h="100964">
                <a:moveTo>
                  <a:pt x="51815" y="0"/>
                </a:moveTo>
                <a:lnTo>
                  <a:pt x="31664" y="3946"/>
                </a:lnTo>
                <a:lnTo>
                  <a:pt x="15192" y="14716"/>
                </a:lnTo>
                <a:lnTo>
                  <a:pt x="4077" y="30700"/>
                </a:lnTo>
                <a:lnTo>
                  <a:pt x="0" y="50291"/>
                </a:lnTo>
                <a:lnTo>
                  <a:pt x="4077" y="69883"/>
                </a:lnTo>
                <a:lnTo>
                  <a:pt x="15192" y="85867"/>
                </a:lnTo>
                <a:lnTo>
                  <a:pt x="31664" y="96637"/>
                </a:lnTo>
                <a:lnTo>
                  <a:pt x="51815" y="100583"/>
                </a:lnTo>
                <a:lnTo>
                  <a:pt x="71967" y="96637"/>
                </a:lnTo>
                <a:lnTo>
                  <a:pt x="88439" y="85867"/>
                </a:lnTo>
                <a:lnTo>
                  <a:pt x="99554" y="69883"/>
                </a:lnTo>
                <a:lnTo>
                  <a:pt x="103631" y="50291"/>
                </a:lnTo>
                <a:lnTo>
                  <a:pt x="99554" y="30700"/>
                </a:lnTo>
                <a:lnTo>
                  <a:pt x="88439" y="14716"/>
                </a:lnTo>
                <a:lnTo>
                  <a:pt x="71967" y="3946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48157" y="3100179"/>
            <a:ext cx="104139" cy="100965"/>
          </a:xfrm>
          <a:custGeom>
            <a:avLst/>
            <a:gdLst/>
            <a:ahLst/>
            <a:cxnLst/>
            <a:rect l="l" t="t" r="r" b="b"/>
            <a:pathLst>
              <a:path w="104140" h="100964">
                <a:moveTo>
                  <a:pt x="0" y="50291"/>
                </a:moveTo>
                <a:lnTo>
                  <a:pt x="4077" y="30700"/>
                </a:lnTo>
                <a:lnTo>
                  <a:pt x="15192" y="14716"/>
                </a:lnTo>
                <a:lnTo>
                  <a:pt x="31664" y="3946"/>
                </a:lnTo>
                <a:lnTo>
                  <a:pt x="51815" y="0"/>
                </a:lnTo>
                <a:lnTo>
                  <a:pt x="71967" y="3946"/>
                </a:lnTo>
                <a:lnTo>
                  <a:pt x="88439" y="14716"/>
                </a:lnTo>
                <a:lnTo>
                  <a:pt x="99554" y="30700"/>
                </a:lnTo>
                <a:lnTo>
                  <a:pt x="103631" y="50291"/>
                </a:lnTo>
                <a:lnTo>
                  <a:pt x="99554" y="69883"/>
                </a:lnTo>
                <a:lnTo>
                  <a:pt x="88439" y="85867"/>
                </a:lnTo>
                <a:lnTo>
                  <a:pt x="71967" y="96637"/>
                </a:lnTo>
                <a:lnTo>
                  <a:pt x="51815" y="100583"/>
                </a:lnTo>
                <a:lnTo>
                  <a:pt x="31664" y="96637"/>
                </a:lnTo>
                <a:lnTo>
                  <a:pt x="15192" y="85867"/>
                </a:lnTo>
                <a:lnTo>
                  <a:pt x="4077" y="69883"/>
                </a:lnTo>
                <a:lnTo>
                  <a:pt x="0" y="50291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92708" y="2850243"/>
            <a:ext cx="71755" cy="73025"/>
          </a:xfrm>
          <a:custGeom>
            <a:avLst/>
            <a:gdLst/>
            <a:ahLst/>
            <a:cxnLst/>
            <a:rect l="l" t="t" r="r" b="b"/>
            <a:pathLst>
              <a:path w="71755" h="73025">
                <a:moveTo>
                  <a:pt x="0" y="0"/>
                </a:moveTo>
                <a:lnTo>
                  <a:pt x="71373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2813" y="2850243"/>
            <a:ext cx="78105" cy="73025"/>
          </a:xfrm>
          <a:custGeom>
            <a:avLst/>
            <a:gdLst/>
            <a:ahLst/>
            <a:cxnLst/>
            <a:rect l="l" t="t" r="r" b="b"/>
            <a:pathLst>
              <a:path w="78105" h="73025">
                <a:moveTo>
                  <a:pt x="77978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91413" y="28502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0"/>
                </a:moveTo>
                <a:lnTo>
                  <a:pt x="73025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64564" y="2850243"/>
            <a:ext cx="76835" cy="73025"/>
          </a:xfrm>
          <a:custGeom>
            <a:avLst/>
            <a:gdLst/>
            <a:ahLst/>
            <a:cxnLst/>
            <a:rect l="l" t="t" r="r" b="b"/>
            <a:pathLst>
              <a:path w="76835" h="73025">
                <a:moveTo>
                  <a:pt x="76326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77924" y="2850243"/>
            <a:ext cx="74930" cy="73025"/>
          </a:xfrm>
          <a:custGeom>
            <a:avLst/>
            <a:gdLst/>
            <a:ahLst/>
            <a:cxnLst/>
            <a:rect l="l" t="t" r="r" b="b"/>
            <a:pathLst>
              <a:path w="74930" h="73025">
                <a:moveTo>
                  <a:pt x="0" y="0"/>
                </a:moveTo>
                <a:lnTo>
                  <a:pt x="74676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54124" y="2850243"/>
            <a:ext cx="74930" cy="73025"/>
          </a:xfrm>
          <a:custGeom>
            <a:avLst/>
            <a:gdLst/>
            <a:ahLst/>
            <a:cxnLst/>
            <a:rect l="l" t="t" r="r" b="b"/>
            <a:pathLst>
              <a:path w="74930" h="73025">
                <a:moveTo>
                  <a:pt x="74676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976629" y="28502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0"/>
                </a:moveTo>
                <a:lnTo>
                  <a:pt x="73025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049780" y="2850243"/>
            <a:ext cx="76835" cy="73025"/>
          </a:xfrm>
          <a:custGeom>
            <a:avLst/>
            <a:gdLst/>
            <a:ahLst/>
            <a:cxnLst/>
            <a:rect l="l" t="t" r="r" b="b"/>
            <a:pathLst>
              <a:path w="76835" h="73025">
                <a:moveTo>
                  <a:pt x="76327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62813" y="3027028"/>
            <a:ext cx="136525" cy="73025"/>
          </a:xfrm>
          <a:custGeom>
            <a:avLst/>
            <a:gdLst/>
            <a:ahLst/>
            <a:cxnLst/>
            <a:rect l="l" t="t" r="r" b="b"/>
            <a:pathLst>
              <a:path w="136525" h="73025">
                <a:moveTo>
                  <a:pt x="0" y="0"/>
                </a:moveTo>
                <a:lnTo>
                  <a:pt x="136016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99973" y="3027028"/>
            <a:ext cx="164465" cy="73025"/>
          </a:xfrm>
          <a:custGeom>
            <a:avLst/>
            <a:gdLst/>
            <a:ahLst/>
            <a:cxnLst/>
            <a:rect l="l" t="t" r="r" b="b"/>
            <a:pathLst>
              <a:path w="164464" h="73025">
                <a:moveTo>
                  <a:pt x="164211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54124" y="3027028"/>
            <a:ext cx="137160" cy="73025"/>
          </a:xfrm>
          <a:custGeom>
            <a:avLst/>
            <a:gdLst/>
            <a:ahLst/>
            <a:cxnLst/>
            <a:rect l="l" t="t" r="r" b="b"/>
            <a:pathLst>
              <a:path w="137160" h="73025">
                <a:moveTo>
                  <a:pt x="0" y="0"/>
                </a:moveTo>
                <a:lnTo>
                  <a:pt x="13716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91285" y="3027028"/>
            <a:ext cx="160020" cy="73025"/>
          </a:xfrm>
          <a:custGeom>
            <a:avLst/>
            <a:gdLst/>
            <a:ahLst/>
            <a:cxnLst/>
            <a:rect l="l" t="t" r="r" b="b"/>
            <a:pathLst>
              <a:path w="160019" h="73025">
                <a:moveTo>
                  <a:pt x="159766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583436" y="3200764"/>
            <a:ext cx="307975" cy="76835"/>
          </a:xfrm>
          <a:custGeom>
            <a:avLst/>
            <a:gdLst/>
            <a:ahLst/>
            <a:cxnLst/>
            <a:rect l="l" t="t" r="r" b="b"/>
            <a:pathLst>
              <a:path w="307975" h="76835">
                <a:moveTo>
                  <a:pt x="307467" y="0"/>
                </a:moveTo>
                <a:lnTo>
                  <a:pt x="0" y="76326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99973" y="3200764"/>
            <a:ext cx="283845" cy="76835"/>
          </a:xfrm>
          <a:custGeom>
            <a:avLst/>
            <a:gdLst/>
            <a:ahLst/>
            <a:cxnLst/>
            <a:rect l="l" t="t" r="r" b="b"/>
            <a:pathLst>
              <a:path w="283844" h="76835">
                <a:moveTo>
                  <a:pt x="0" y="0"/>
                </a:moveTo>
                <a:lnTo>
                  <a:pt x="283718" y="76326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25524" y="3270867"/>
            <a:ext cx="115823" cy="115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613405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50291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5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1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4" y="51815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13405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0" y="51815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1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4" y="51815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1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762756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50292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5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2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4" y="51815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762756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0" y="51815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2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4" y="51815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2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912108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50292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5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2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4" y="51815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912108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0" y="51815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2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4" y="51815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2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061461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50291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5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1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3" y="51815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061461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0" y="51815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1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3" y="51815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1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98620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51816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6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2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98620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6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2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6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347973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347973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497325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497325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646676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646676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683508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51816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6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6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2" y="51816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683508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51816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6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2" y="51816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6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985261" y="2923396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50291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6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1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3" y="51816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985261" y="2923396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0" y="51816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1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3" y="51816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1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74820" y="2923396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50292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6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2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4" y="51816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274820" y="2923396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0" y="51816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2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4" y="51816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2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570476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6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6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570476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51816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6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6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411981" y="3100179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50292" y="0"/>
                </a:moveTo>
                <a:lnTo>
                  <a:pt x="30700" y="3946"/>
                </a:lnTo>
                <a:lnTo>
                  <a:pt x="14716" y="14716"/>
                </a:lnTo>
                <a:lnTo>
                  <a:pt x="3946" y="30700"/>
                </a:lnTo>
                <a:lnTo>
                  <a:pt x="0" y="50291"/>
                </a:lnTo>
                <a:lnTo>
                  <a:pt x="3946" y="69883"/>
                </a:lnTo>
                <a:lnTo>
                  <a:pt x="14716" y="85867"/>
                </a:lnTo>
                <a:lnTo>
                  <a:pt x="30700" y="96637"/>
                </a:lnTo>
                <a:lnTo>
                  <a:pt x="50292" y="100583"/>
                </a:lnTo>
                <a:lnTo>
                  <a:pt x="69883" y="96637"/>
                </a:lnTo>
                <a:lnTo>
                  <a:pt x="85867" y="85867"/>
                </a:lnTo>
                <a:lnTo>
                  <a:pt x="96637" y="69883"/>
                </a:lnTo>
                <a:lnTo>
                  <a:pt x="100584" y="50291"/>
                </a:lnTo>
                <a:lnTo>
                  <a:pt x="96637" y="30700"/>
                </a:lnTo>
                <a:lnTo>
                  <a:pt x="85867" y="14716"/>
                </a:lnTo>
                <a:lnTo>
                  <a:pt x="69883" y="3946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411981" y="3100179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0" y="50291"/>
                </a:moveTo>
                <a:lnTo>
                  <a:pt x="3946" y="30700"/>
                </a:lnTo>
                <a:lnTo>
                  <a:pt x="14716" y="14716"/>
                </a:lnTo>
                <a:lnTo>
                  <a:pt x="30700" y="3946"/>
                </a:lnTo>
                <a:lnTo>
                  <a:pt x="50292" y="0"/>
                </a:lnTo>
                <a:lnTo>
                  <a:pt x="69883" y="3946"/>
                </a:lnTo>
                <a:lnTo>
                  <a:pt x="85867" y="14716"/>
                </a:lnTo>
                <a:lnTo>
                  <a:pt x="96637" y="30700"/>
                </a:lnTo>
                <a:lnTo>
                  <a:pt x="100584" y="50291"/>
                </a:lnTo>
                <a:lnTo>
                  <a:pt x="96637" y="69883"/>
                </a:lnTo>
                <a:lnTo>
                  <a:pt x="85867" y="85867"/>
                </a:lnTo>
                <a:lnTo>
                  <a:pt x="69883" y="96637"/>
                </a:lnTo>
                <a:lnTo>
                  <a:pt x="50292" y="100583"/>
                </a:lnTo>
                <a:lnTo>
                  <a:pt x="30700" y="96637"/>
                </a:lnTo>
                <a:lnTo>
                  <a:pt x="14716" y="85867"/>
                </a:lnTo>
                <a:lnTo>
                  <a:pt x="3946" y="69883"/>
                </a:lnTo>
                <a:lnTo>
                  <a:pt x="0" y="50291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820669" y="3100179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50292" y="0"/>
                </a:moveTo>
                <a:lnTo>
                  <a:pt x="30700" y="3946"/>
                </a:lnTo>
                <a:lnTo>
                  <a:pt x="14716" y="14716"/>
                </a:lnTo>
                <a:lnTo>
                  <a:pt x="3946" y="30700"/>
                </a:lnTo>
                <a:lnTo>
                  <a:pt x="0" y="50291"/>
                </a:lnTo>
                <a:lnTo>
                  <a:pt x="3946" y="69883"/>
                </a:lnTo>
                <a:lnTo>
                  <a:pt x="14716" y="85867"/>
                </a:lnTo>
                <a:lnTo>
                  <a:pt x="30700" y="96637"/>
                </a:lnTo>
                <a:lnTo>
                  <a:pt x="50292" y="100583"/>
                </a:lnTo>
                <a:lnTo>
                  <a:pt x="69883" y="96637"/>
                </a:lnTo>
                <a:lnTo>
                  <a:pt x="85867" y="85867"/>
                </a:lnTo>
                <a:lnTo>
                  <a:pt x="96637" y="69883"/>
                </a:lnTo>
                <a:lnTo>
                  <a:pt x="100584" y="50291"/>
                </a:lnTo>
                <a:lnTo>
                  <a:pt x="96637" y="30700"/>
                </a:lnTo>
                <a:lnTo>
                  <a:pt x="85867" y="14716"/>
                </a:lnTo>
                <a:lnTo>
                  <a:pt x="69883" y="3946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820669" y="3100179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0" y="50291"/>
                </a:moveTo>
                <a:lnTo>
                  <a:pt x="3946" y="30700"/>
                </a:lnTo>
                <a:lnTo>
                  <a:pt x="14716" y="14716"/>
                </a:lnTo>
                <a:lnTo>
                  <a:pt x="30700" y="3946"/>
                </a:lnTo>
                <a:lnTo>
                  <a:pt x="50292" y="0"/>
                </a:lnTo>
                <a:lnTo>
                  <a:pt x="69883" y="3946"/>
                </a:lnTo>
                <a:lnTo>
                  <a:pt x="85867" y="14716"/>
                </a:lnTo>
                <a:lnTo>
                  <a:pt x="96637" y="30700"/>
                </a:lnTo>
                <a:lnTo>
                  <a:pt x="100584" y="50291"/>
                </a:lnTo>
                <a:lnTo>
                  <a:pt x="96637" y="69883"/>
                </a:lnTo>
                <a:lnTo>
                  <a:pt x="85867" y="85867"/>
                </a:lnTo>
                <a:lnTo>
                  <a:pt x="69883" y="96637"/>
                </a:lnTo>
                <a:lnTo>
                  <a:pt x="50292" y="100583"/>
                </a:lnTo>
                <a:lnTo>
                  <a:pt x="30700" y="96637"/>
                </a:lnTo>
                <a:lnTo>
                  <a:pt x="14716" y="85867"/>
                </a:lnTo>
                <a:lnTo>
                  <a:pt x="3946" y="69883"/>
                </a:lnTo>
                <a:lnTo>
                  <a:pt x="0" y="50291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665220" y="2850243"/>
            <a:ext cx="71755" cy="73025"/>
          </a:xfrm>
          <a:custGeom>
            <a:avLst/>
            <a:gdLst/>
            <a:ahLst/>
            <a:cxnLst/>
            <a:rect l="l" t="t" r="r" b="b"/>
            <a:pathLst>
              <a:path w="71754" h="73025">
                <a:moveTo>
                  <a:pt x="0" y="0"/>
                </a:moveTo>
                <a:lnTo>
                  <a:pt x="71374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735325" y="2850243"/>
            <a:ext cx="78105" cy="73025"/>
          </a:xfrm>
          <a:custGeom>
            <a:avLst/>
            <a:gdLst/>
            <a:ahLst/>
            <a:cxnLst/>
            <a:rect l="l" t="t" r="r" b="b"/>
            <a:pathLst>
              <a:path w="78104" h="73025">
                <a:moveTo>
                  <a:pt x="77977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963925" y="28502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0"/>
                </a:moveTo>
                <a:lnTo>
                  <a:pt x="73025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037076" y="2850243"/>
            <a:ext cx="76835" cy="73025"/>
          </a:xfrm>
          <a:custGeom>
            <a:avLst/>
            <a:gdLst/>
            <a:ahLst/>
            <a:cxnLst/>
            <a:rect l="l" t="t" r="r" b="b"/>
            <a:pathLst>
              <a:path w="76835" h="73025">
                <a:moveTo>
                  <a:pt x="76326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250437" y="2850243"/>
            <a:ext cx="74930" cy="73025"/>
          </a:xfrm>
          <a:custGeom>
            <a:avLst/>
            <a:gdLst/>
            <a:ahLst/>
            <a:cxnLst/>
            <a:rect l="l" t="t" r="r" b="b"/>
            <a:pathLst>
              <a:path w="74929" h="73025">
                <a:moveTo>
                  <a:pt x="0" y="0"/>
                </a:moveTo>
                <a:lnTo>
                  <a:pt x="74675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326637" y="2850243"/>
            <a:ext cx="74930" cy="73025"/>
          </a:xfrm>
          <a:custGeom>
            <a:avLst/>
            <a:gdLst/>
            <a:ahLst/>
            <a:cxnLst/>
            <a:rect l="l" t="t" r="r" b="b"/>
            <a:pathLst>
              <a:path w="74929" h="73025">
                <a:moveTo>
                  <a:pt x="74675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549141" y="28502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0"/>
                </a:moveTo>
                <a:lnTo>
                  <a:pt x="73025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622293" y="2850243"/>
            <a:ext cx="76835" cy="73025"/>
          </a:xfrm>
          <a:custGeom>
            <a:avLst/>
            <a:gdLst/>
            <a:ahLst/>
            <a:cxnLst/>
            <a:rect l="l" t="t" r="r" b="b"/>
            <a:pathLst>
              <a:path w="76835" h="73025">
                <a:moveTo>
                  <a:pt x="76326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735325" y="3027028"/>
            <a:ext cx="136525" cy="73025"/>
          </a:xfrm>
          <a:custGeom>
            <a:avLst/>
            <a:gdLst/>
            <a:ahLst/>
            <a:cxnLst/>
            <a:rect l="l" t="t" r="r" b="b"/>
            <a:pathLst>
              <a:path w="136525" h="73025">
                <a:moveTo>
                  <a:pt x="0" y="0"/>
                </a:moveTo>
                <a:lnTo>
                  <a:pt x="136016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872485" y="3027028"/>
            <a:ext cx="164465" cy="73025"/>
          </a:xfrm>
          <a:custGeom>
            <a:avLst/>
            <a:gdLst/>
            <a:ahLst/>
            <a:cxnLst/>
            <a:rect l="l" t="t" r="r" b="b"/>
            <a:pathLst>
              <a:path w="164464" h="73025">
                <a:moveTo>
                  <a:pt x="164210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326637" y="3027028"/>
            <a:ext cx="137160" cy="73025"/>
          </a:xfrm>
          <a:custGeom>
            <a:avLst/>
            <a:gdLst/>
            <a:ahLst/>
            <a:cxnLst/>
            <a:rect l="l" t="t" r="r" b="b"/>
            <a:pathLst>
              <a:path w="137160" h="73025">
                <a:moveTo>
                  <a:pt x="0" y="0"/>
                </a:moveTo>
                <a:lnTo>
                  <a:pt x="137159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463796" y="3027028"/>
            <a:ext cx="160020" cy="73025"/>
          </a:xfrm>
          <a:custGeom>
            <a:avLst/>
            <a:gdLst/>
            <a:ahLst/>
            <a:cxnLst/>
            <a:rect l="l" t="t" r="r" b="b"/>
            <a:pathLst>
              <a:path w="160020" h="73025">
                <a:moveTo>
                  <a:pt x="159766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155949" y="3200764"/>
            <a:ext cx="307975" cy="76835"/>
          </a:xfrm>
          <a:custGeom>
            <a:avLst/>
            <a:gdLst/>
            <a:ahLst/>
            <a:cxnLst/>
            <a:rect l="l" t="t" r="r" b="b"/>
            <a:pathLst>
              <a:path w="307975" h="76835">
                <a:moveTo>
                  <a:pt x="307466" y="0"/>
                </a:moveTo>
                <a:lnTo>
                  <a:pt x="0" y="76326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872485" y="3200764"/>
            <a:ext cx="283845" cy="76835"/>
          </a:xfrm>
          <a:custGeom>
            <a:avLst/>
            <a:gdLst/>
            <a:ahLst/>
            <a:cxnLst/>
            <a:rect l="l" t="t" r="r" b="b"/>
            <a:pathLst>
              <a:path w="283845" h="76835">
                <a:moveTo>
                  <a:pt x="0" y="0"/>
                </a:moveTo>
                <a:lnTo>
                  <a:pt x="283717" y="76326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098037" y="3270867"/>
            <a:ext cx="115824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896612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896612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045964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045964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195317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2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195317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2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344669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51816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6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2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344669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6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2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6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484876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484876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634229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2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634229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2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783581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2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783581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2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932932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51816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6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2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932932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6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2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6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969764" y="2923396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50291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6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1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4" y="51816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969764" y="2923396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0" y="51816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1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4" y="51816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1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268469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51816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6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6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2" y="51816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268469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51816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6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2" y="51816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6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558029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6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2" y="51816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558029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51816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2" y="51816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856732" y="2923396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50292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6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2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4" y="51816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856732" y="2923396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0" y="51816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2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4" y="51816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2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695188" y="3100179"/>
            <a:ext cx="104139" cy="100965"/>
          </a:xfrm>
          <a:custGeom>
            <a:avLst/>
            <a:gdLst/>
            <a:ahLst/>
            <a:cxnLst/>
            <a:rect l="l" t="t" r="r" b="b"/>
            <a:pathLst>
              <a:path w="104139" h="100964">
                <a:moveTo>
                  <a:pt x="51815" y="0"/>
                </a:moveTo>
                <a:lnTo>
                  <a:pt x="31664" y="3946"/>
                </a:lnTo>
                <a:lnTo>
                  <a:pt x="15192" y="14716"/>
                </a:lnTo>
                <a:lnTo>
                  <a:pt x="4077" y="30700"/>
                </a:lnTo>
                <a:lnTo>
                  <a:pt x="0" y="50291"/>
                </a:lnTo>
                <a:lnTo>
                  <a:pt x="4077" y="69883"/>
                </a:lnTo>
                <a:lnTo>
                  <a:pt x="15192" y="85867"/>
                </a:lnTo>
                <a:lnTo>
                  <a:pt x="31664" y="96637"/>
                </a:lnTo>
                <a:lnTo>
                  <a:pt x="51815" y="100583"/>
                </a:lnTo>
                <a:lnTo>
                  <a:pt x="71967" y="96637"/>
                </a:lnTo>
                <a:lnTo>
                  <a:pt x="88439" y="85867"/>
                </a:lnTo>
                <a:lnTo>
                  <a:pt x="99554" y="69883"/>
                </a:lnTo>
                <a:lnTo>
                  <a:pt x="103631" y="50291"/>
                </a:lnTo>
                <a:lnTo>
                  <a:pt x="99554" y="30700"/>
                </a:lnTo>
                <a:lnTo>
                  <a:pt x="88439" y="14716"/>
                </a:lnTo>
                <a:lnTo>
                  <a:pt x="71967" y="3946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695188" y="3100179"/>
            <a:ext cx="104139" cy="100965"/>
          </a:xfrm>
          <a:custGeom>
            <a:avLst/>
            <a:gdLst/>
            <a:ahLst/>
            <a:cxnLst/>
            <a:rect l="l" t="t" r="r" b="b"/>
            <a:pathLst>
              <a:path w="104139" h="100964">
                <a:moveTo>
                  <a:pt x="0" y="50291"/>
                </a:moveTo>
                <a:lnTo>
                  <a:pt x="4077" y="30700"/>
                </a:lnTo>
                <a:lnTo>
                  <a:pt x="15192" y="14716"/>
                </a:lnTo>
                <a:lnTo>
                  <a:pt x="31664" y="3946"/>
                </a:lnTo>
                <a:lnTo>
                  <a:pt x="51815" y="0"/>
                </a:lnTo>
                <a:lnTo>
                  <a:pt x="71967" y="3946"/>
                </a:lnTo>
                <a:lnTo>
                  <a:pt x="88439" y="14716"/>
                </a:lnTo>
                <a:lnTo>
                  <a:pt x="99554" y="30700"/>
                </a:lnTo>
                <a:lnTo>
                  <a:pt x="103631" y="50291"/>
                </a:lnTo>
                <a:lnTo>
                  <a:pt x="99554" y="69883"/>
                </a:lnTo>
                <a:lnTo>
                  <a:pt x="88439" y="85867"/>
                </a:lnTo>
                <a:lnTo>
                  <a:pt x="71967" y="96637"/>
                </a:lnTo>
                <a:lnTo>
                  <a:pt x="51815" y="100583"/>
                </a:lnTo>
                <a:lnTo>
                  <a:pt x="31664" y="96637"/>
                </a:lnTo>
                <a:lnTo>
                  <a:pt x="15192" y="85867"/>
                </a:lnTo>
                <a:lnTo>
                  <a:pt x="4077" y="69883"/>
                </a:lnTo>
                <a:lnTo>
                  <a:pt x="0" y="50291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03876" y="3100179"/>
            <a:ext cx="104139" cy="100965"/>
          </a:xfrm>
          <a:custGeom>
            <a:avLst/>
            <a:gdLst/>
            <a:ahLst/>
            <a:cxnLst/>
            <a:rect l="l" t="t" r="r" b="b"/>
            <a:pathLst>
              <a:path w="104139" h="100964">
                <a:moveTo>
                  <a:pt x="51815" y="0"/>
                </a:moveTo>
                <a:lnTo>
                  <a:pt x="31664" y="3946"/>
                </a:lnTo>
                <a:lnTo>
                  <a:pt x="15192" y="14716"/>
                </a:lnTo>
                <a:lnTo>
                  <a:pt x="4077" y="30700"/>
                </a:lnTo>
                <a:lnTo>
                  <a:pt x="0" y="50291"/>
                </a:lnTo>
                <a:lnTo>
                  <a:pt x="4077" y="69883"/>
                </a:lnTo>
                <a:lnTo>
                  <a:pt x="15192" y="85867"/>
                </a:lnTo>
                <a:lnTo>
                  <a:pt x="31664" y="96637"/>
                </a:lnTo>
                <a:lnTo>
                  <a:pt x="51815" y="100583"/>
                </a:lnTo>
                <a:lnTo>
                  <a:pt x="71967" y="96637"/>
                </a:lnTo>
                <a:lnTo>
                  <a:pt x="88439" y="85867"/>
                </a:lnTo>
                <a:lnTo>
                  <a:pt x="99554" y="69883"/>
                </a:lnTo>
                <a:lnTo>
                  <a:pt x="103631" y="50291"/>
                </a:lnTo>
                <a:lnTo>
                  <a:pt x="99554" y="30700"/>
                </a:lnTo>
                <a:lnTo>
                  <a:pt x="88439" y="14716"/>
                </a:lnTo>
                <a:lnTo>
                  <a:pt x="71967" y="3946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103876" y="3100179"/>
            <a:ext cx="104139" cy="100965"/>
          </a:xfrm>
          <a:custGeom>
            <a:avLst/>
            <a:gdLst/>
            <a:ahLst/>
            <a:cxnLst/>
            <a:rect l="l" t="t" r="r" b="b"/>
            <a:pathLst>
              <a:path w="104139" h="100964">
                <a:moveTo>
                  <a:pt x="0" y="50291"/>
                </a:moveTo>
                <a:lnTo>
                  <a:pt x="4077" y="30700"/>
                </a:lnTo>
                <a:lnTo>
                  <a:pt x="15192" y="14716"/>
                </a:lnTo>
                <a:lnTo>
                  <a:pt x="31664" y="3946"/>
                </a:lnTo>
                <a:lnTo>
                  <a:pt x="51815" y="0"/>
                </a:lnTo>
                <a:lnTo>
                  <a:pt x="71967" y="3946"/>
                </a:lnTo>
                <a:lnTo>
                  <a:pt x="88439" y="14716"/>
                </a:lnTo>
                <a:lnTo>
                  <a:pt x="99554" y="30700"/>
                </a:lnTo>
                <a:lnTo>
                  <a:pt x="103631" y="50291"/>
                </a:lnTo>
                <a:lnTo>
                  <a:pt x="99554" y="69883"/>
                </a:lnTo>
                <a:lnTo>
                  <a:pt x="88439" y="85867"/>
                </a:lnTo>
                <a:lnTo>
                  <a:pt x="71967" y="96637"/>
                </a:lnTo>
                <a:lnTo>
                  <a:pt x="51815" y="100583"/>
                </a:lnTo>
                <a:lnTo>
                  <a:pt x="31664" y="96637"/>
                </a:lnTo>
                <a:lnTo>
                  <a:pt x="15192" y="85867"/>
                </a:lnTo>
                <a:lnTo>
                  <a:pt x="4077" y="69883"/>
                </a:lnTo>
                <a:lnTo>
                  <a:pt x="0" y="50291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948429" y="2850243"/>
            <a:ext cx="71755" cy="73025"/>
          </a:xfrm>
          <a:custGeom>
            <a:avLst/>
            <a:gdLst/>
            <a:ahLst/>
            <a:cxnLst/>
            <a:rect l="l" t="t" r="r" b="b"/>
            <a:pathLst>
              <a:path w="71754" h="73025">
                <a:moveTo>
                  <a:pt x="0" y="0"/>
                </a:moveTo>
                <a:lnTo>
                  <a:pt x="71374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021581" y="2850243"/>
            <a:ext cx="78105" cy="73025"/>
          </a:xfrm>
          <a:custGeom>
            <a:avLst/>
            <a:gdLst/>
            <a:ahLst/>
            <a:cxnLst/>
            <a:rect l="l" t="t" r="r" b="b"/>
            <a:pathLst>
              <a:path w="78104" h="73025">
                <a:moveTo>
                  <a:pt x="77977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247132" y="28502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0"/>
                </a:moveTo>
                <a:lnTo>
                  <a:pt x="73025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320285" y="2850243"/>
            <a:ext cx="76835" cy="73025"/>
          </a:xfrm>
          <a:custGeom>
            <a:avLst/>
            <a:gdLst/>
            <a:ahLst/>
            <a:cxnLst/>
            <a:rect l="l" t="t" r="r" b="b"/>
            <a:pathLst>
              <a:path w="76835" h="73025">
                <a:moveTo>
                  <a:pt x="76326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536693" y="2850243"/>
            <a:ext cx="74930" cy="73025"/>
          </a:xfrm>
          <a:custGeom>
            <a:avLst/>
            <a:gdLst/>
            <a:ahLst/>
            <a:cxnLst/>
            <a:rect l="l" t="t" r="r" b="b"/>
            <a:pathLst>
              <a:path w="74929" h="73025">
                <a:moveTo>
                  <a:pt x="0" y="0"/>
                </a:moveTo>
                <a:lnTo>
                  <a:pt x="74675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609844" y="2850243"/>
            <a:ext cx="74930" cy="73025"/>
          </a:xfrm>
          <a:custGeom>
            <a:avLst/>
            <a:gdLst/>
            <a:ahLst/>
            <a:cxnLst/>
            <a:rect l="l" t="t" r="r" b="b"/>
            <a:pathLst>
              <a:path w="74929" h="73025">
                <a:moveTo>
                  <a:pt x="74675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835396" y="28502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0"/>
                </a:moveTo>
                <a:lnTo>
                  <a:pt x="73025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908549" y="2850243"/>
            <a:ext cx="76835" cy="73025"/>
          </a:xfrm>
          <a:custGeom>
            <a:avLst/>
            <a:gdLst/>
            <a:ahLst/>
            <a:cxnLst/>
            <a:rect l="l" t="t" r="r" b="b"/>
            <a:pathLst>
              <a:path w="76835" h="73025">
                <a:moveTo>
                  <a:pt x="76326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021581" y="3027028"/>
            <a:ext cx="136525" cy="73025"/>
          </a:xfrm>
          <a:custGeom>
            <a:avLst/>
            <a:gdLst/>
            <a:ahLst/>
            <a:cxnLst/>
            <a:rect l="l" t="t" r="r" b="b"/>
            <a:pathLst>
              <a:path w="136525" h="73025">
                <a:moveTo>
                  <a:pt x="0" y="0"/>
                </a:moveTo>
                <a:lnTo>
                  <a:pt x="136017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155693" y="3027028"/>
            <a:ext cx="164465" cy="73025"/>
          </a:xfrm>
          <a:custGeom>
            <a:avLst/>
            <a:gdLst/>
            <a:ahLst/>
            <a:cxnLst/>
            <a:rect l="l" t="t" r="r" b="b"/>
            <a:pathLst>
              <a:path w="164464" h="73025">
                <a:moveTo>
                  <a:pt x="164211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609844" y="3027028"/>
            <a:ext cx="137160" cy="73025"/>
          </a:xfrm>
          <a:custGeom>
            <a:avLst/>
            <a:gdLst/>
            <a:ahLst/>
            <a:cxnLst/>
            <a:rect l="l" t="t" r="r" b="b"/>
            <a:pathLst>
              <a:path w="137160" h="73025">
                <a:moveTo>
                  <a:pt x="0" y="0"/>
                </a:moveTo>
                <a:lnTo>
                  <a:pt x="13716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747005" y="3027028"/>
            <a:ext cx="160020" cy="73025"/>
          </a:xfrm>
          <a:custGeom>
            <a:avLst/>
            <a:gdLst/>
            <a:ahLst/>
            <a:cxnLst/>
            <a:rect l="l" t="t" r="r" b="b"/>
            <a:pathLst>
              <a:path w="160020" h="73025">
                <a:moveTo>
                  <a:pt x="159765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439156" y="3200764"/>
            <a:ext cx="307975" cy="76835"/>
          </a:xfrm>
          <a:custGeom>
            <a:avLst/>
            <a:gdLst/>
            <a:ahLst/>
            <a:cxnLst/>
            <a:rect l="l" t="t" r="r" b="b"/>
            <a:pathLst>
              <a:path w="307975" h="76835">
                <a:moveTo>
                  <a:pt x="307467" y="0"/>
                </a:moveTo>
                <a:lnTo>
                  <a:pt x="0" y="76326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155693" y="3200764"/>
            <a:ext cx="283845" cy="76835"/>
          </a:xfrm>
          <a:custGeom>
            <a:avLst/>
            <a:gdLst/>
            <a:ahLst/>
            <a:cxnLst/>
            <a:rect l="l" t="t" r="r" b="b"/>
            <a:pathLst>
              <a:path w="283845" h="76835">
                <a:moveTo>
                  <a:pt x="0" y="0"/>
                </a:moveTo>
                <a:lnTo>
                  <a:pt x="283718" y="76326"/>
                </a:lnTo>
              </a:path>
            </a:pathLst>
          </a:custGeom>
          <a:ln w="6095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381244" y="3270867"/>
            <a:ext cx="115824" cy="115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481317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50292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5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2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3" y="51815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481317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0" y="51815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2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3" y="51815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2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630669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50292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5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2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3" y="51815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630669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0" y="51815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2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3" y="51815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2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780021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50292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5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2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4" y="51815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780021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0" y="51815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2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4" y="51815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2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929372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50292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5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2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4" y="51815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929372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0" y="51815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2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4" y="51815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2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066533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066533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215884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215884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365236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365236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514588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6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6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514588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6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6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551421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6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6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6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6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551421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6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6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6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6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6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853172" y="2923396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50292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6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2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4" y="51816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853172" y="2923396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0" y="51816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2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4" y="51816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2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142733" y="2923396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50291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6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1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3" y="51816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142733" y="2923396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0" y="51816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1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3" y="51816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1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438388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6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6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6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6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438388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6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6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6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6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6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279893" y="3100179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50292" y="0"/>
                </a:moveTo>
                <a:lnTo>
                  <a:pt x="30700" y="3946"/>
                </a:lnTo>
                <a:lnTo>
                  <a:pt x="14716" y="14716"/>
                </a:lnTo>
                <a:lnTo>
                  <a:pt x="3946" y="30700"/>
                </a:lnTo>
                <a:lnTo>
                  <a:pt x="0" y="50291"/>
                </a:lnTo>
                <a:lnTo>
                  <a:pt x="3946" y="69883"/>
                </a:lnTo>
                <a:lnTo>
                  <a:pt x="14716" y="85867"/>
                </a:lnTo>
                <a:lnTo>
                  <a:pt x="30700" y="96637"/>
                </a:lnTo>
                <a:lnTo>
                  <a:pt x="50292" y="100583"/>
                </a:lnTo>
                <a:lnTo>
                  <a:pt x="69883" y="96637"/>
                </a:lnTo>
                <a:lnTo>
                  <a:pt x="85867" y="85867"/>
                </a:lnTo>
                <a:lnTo>
                  <a:pt x="96637" y="69883"/>
                </a:lnTo>
                <a:lnTo>
                  <a:pt x="100583" y="50291"/>
                </a:lnTo>
                <a:lnTo>
                  <a:pt x="96637" y="30700"/>
                </a:lnTo>
                <a:lnTo>
                  <a:pt x="85867" y="14716"/>
                </a:lnTo>
                <a:lnTo>
                  <a:pt x="69883" y="3946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279893" y="3100179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0" y="50291"/>
                </a:moveTo>
                <a:lnTo>
                  <a:pt x="3946" y="30700"/>
                </a:lnTo>
                <a:lnTo>
                  <a:pt x="14716" y="14716"/>
                </a:lnTo>
                <a:lnTo>
                  <a:pt x="30700" y="3946"/>
                </a:lnTo>
                <a:lnTo>
                  <a:pt x="50292" y="0"/>
                </a:lnTo>
                <a:lnTo>
                  <a:pt x="69883" y="3946"/>
                </a:lnTo>
                <a:lnTo>
                  <a:pt x="85867" y="14716"/>
                </a:lnTo>
                <a:lnTo>
                  <a:pt x="96637" y="30700"/>
                </a:lnTo>
                <a:lnTo>
                  <a:pt x="100583" y="50291"/>
                </a:lnTo>
                <a:lnTo>
                  <a:pt x="96637" y="69883"/>
                </a:lnTo>
                <a:lnTo>
                  <a:pt x="85867" y="85867"/>
                </a:lnTo>
                <a:lnTo>
                  <a:pt x="69883" y="96637"/>
                </a:lnTo>
                <a:lnTo>
                  <a:pt x="50292" y="100583"/>
                </a:lnTo>
                <a:lnTo>
                  <a:pt x="30700" y="96637"/>
                </a:lnTo>
                <a:lnTo>
                  <a:pt x="14716" y="85867"/>
                </a:lnTo>
                <a:lnTo>
                  <a:pt x="3946" y="69883"/>
                </a:lnTo>
                <a:lnTo>
                  <a:pt x="0" y="50291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688581" y="3100179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50291" y="0"/>
                </a:moveTo>
                <a:lnTo>
                  <a:pt x="30700" y="3946"/>
                </a:lnTo>
                <a:lnTo>
                  <a:pt x="14716" y="14716"/>
                </a:lnTo>
                <a:lnTo>
                  <a:pt x="3946" y="30700"/>
                </a:lnTo>
                <a:lnTo>
                  <a:pt x="0" y="50291"/>
                </a:lnTo>
                <a:lnTo>
                  <a:pt x="3946" y="69883"/>
                </a:lnTo>
                <a:lnTo>
                  <a:pt x="14716" y="85867"/>
                </a:lnTo>
                <a:lnTo>
                  <a:pt x="30700" y="96637"/>
                </a:lnTo>
                <a:lnTo>
                  <a:pt x="50291" y="100583"/>
                </a:lnTo>
                <a:lnTo>
                  <a:pt x="69883" y="96637"/>
                </a:lnTo>
                <a:lnTo>
                  <a:pt x="85867" y="85867"/>
                </a:lnTo>
                <a:lnTo>
                  <a:pt x="96637" y="69883"/>
                </a:lnTo>
                <a:lnTo>
                  <a:pt x="100583" y="50291"/>
                </a:lnTo>
                <a:lnTo>
                  <a:pt x="96637" y="30700"/>
                </a:lnTo>
                <a:lnTo>
                  <a:pt x="85867" y="14716"/>
                </a:lnTo>
                <a:lnTo>
                  <a:pt x="69883" y="3946"/>
                </a:lnTo>
                <a:lnTo>
                  <a:pt x="5029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688581" y="3100179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0" y="50291"/>
                </a:moveTo>
                <a:lnTo>
                  <a:pt x="3946" y="30700"/>
                </a:lnTo>
                <a:lnTo>
                  <a:pt x="14716" y="14716"/>
                </a:lnTo>
                <a:lnTo>
                  <a:pt x="30700" y="3946"/>
                </a:lnTo>
                <a:lnTo>
                  <a:pt x="50291" y="0"/>
                </a:lnTo>
                <a:lnTo>
                  <a:pt x="69883" y="3946"/>
                </a:lnTo>
                <a:lnTo>
                  <a:pt x="85867" y="14716"/>
                </a:lnTo>
                <a:lnTo>
                  <a:pt x="96637" y="30700"/>
                </a:lnTo>
                <a:lnTo>
                  <a:pt x="100583" y="50291"/>
                </a:lnTo>
                <a:lnTo>
                  <a:pt x="96637" y="69883"/>
                </a:lnTo>
                <a:lnTo>
                  <a:pt x="85867" y="85867"/>
                </a:lnTo>
                <a:lnTo>
                  <a:pt x="69883" y="96637"/>
                </a:lnTo>
                <a:lnTo>
                  <a:pt x="50291" y="100583"/>
                </a:lnTo>
                <a:lnTo>
                  <a:pt x="30700" y="96637"/>
                </a:lnTo>
                <a:lnTo>
                  <a:pt x="14716" y="85867"/>
                </a:lnTo>
                <a:lnTo>
                  <a:pt x="3946" y="69883"/>
                </a:lnTo>
                <a:lnTo>
                  <a:pt x="0" y="50291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530084" y="2850243"/>
            <a:ext cx="71755" cy="73025"/>
          </a:xfrm>
          <a:custGeom>
            <a:avLst/>
            <a:gdLst/>
            <a:ahLst/>
            <a:cxnLst/>
            <a:rect l="l" t="t" r="r" b="b"/>
            <a:pathLst>
              <a:path w="71754" h="73025">
                <a:moveTo>
                  <a:pt x="0" y="0"/>
                </a:moveTo>
                <a:lnTo>
                  <a:pt x="71374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603236" y="2850243"/>
            <a:ext cx="78105" cy="73025"/>
          </a:xfrm>
          <a:custGeom>
            <a:avLst/>
            <a:gdLst/>
            <a:ahLst/>
            <a:cxnLst/>
            <a:rect l="l" t="t" r="r" b="b"/>
            <a:pathLst>
              <a:path w="78104" h="73025">
                <a:moveTo>
                  <a:pt x="77977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828788" y="28502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0"/>
                </a:moveTo>
                <a:lnTo>
                  <a:pt x="73025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901941" y="2850243"/>
            <a:ext cx="76835" cy="73025"/>
          </a:xfrm>
          <a:custGeom>
            <a:avLst/>
            <a:gdLst/>
            <a:ahLst/>
            <a:cxnLst/>
            <a:rect l="l" t="t" r="r" b="b"/>
            <a:pathLst>
              <a:path w="76834" h="73025">
                <a:moveTo>
                  <a:pt x="76326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118348" y="2850243"/>
            <a:ext cx="74930" cy="73025"/>
          </a:xfrm>
          <a:custGeom>
            <a:avLst/>
            <a:gdLst/>
            <a:ahLst/>
            <a:cxnLst/>
            <a:rect l="l" t="t" r="r" b="b"/>
            <a:pathLst>
              <a:path w="74929" h="73025">
                <a:moveTo>
                  <a:pt x="0" y="0"/>
                </a:moveTo>
                <a:lnTo>
                  <a:pt x="74675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191500" y="2850243"/>
            <a:ext cx="74930" cy="73025"/>
          </a:xfrm>
          <a:custGeom>
            <a:avLst/>
            <a:gdLst/>
            <a:ahLst/>
            <a:cxnLst/>
            <a:rect l="l" t="t" r="r" b="b"/>
            <a:pathLst>
              <a:path w="74929" h="73025">
                <a:moveTo>
                  <a:pt x="74675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417052" y="28502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0"/>
                </a:moveTo>
                <a:lnTo>
                  <a:pt x="73025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490205" y="2850243"/>
            <a:ext cx="76835" cy="73025"/>
          </a:xfrm>
          <a:custGeom>
            <a:avLst/>
            <a:gdLst/>
            <a:ahLst/>
            <a:cxnLst/>
            <a:rect l="l" t="t" r="r" b="b"/>
            <a:pathLst>
              <a:path w="76834" h="73025">
                <a:moveTo>
                  <a:pt x="76326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603236" y="3027028"/>
            <a:ext cx="136525" cy="73025"/>
          </a:xfrm>
          <a:custGeom>
            <a:avLst/>
            <a:gdLst/>
            <a:ahLst/>
            <a:cxnLst/>
            <a:rect l="l" t="t" r="r" b="b"/>
            <a:pathLst>
              <a:path w="136525" h="73025">
                <a:moveTo>
                  <a:pt x="0" y="0"/>
                </a:moveTo>
                <a:lnTo>
                  <a:pt x="136017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740397" y="3027028"/>
            <a:ext cx="164465" cy="73025"/>
          </a:xfrm>
          <a:custGeom>
            <a:avLst/>
            <a:gdLst/>
            <a:ahLst/>
            <a:cxnLst/>
            <a:rect l="l" t="t" r="r" b="b"/>
            <a:pathLst>
              <a:path w="164465" h="73025">
                <a:moveTo>
                  <a:pt x="164211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191500" y="3027028"/>
            <a:ext cx="137160" cy="73025"/>
          </a:xfrm>
          <a:custGeom>
            <a:avLst/>
            <a:gdLst/>
            <a:ahLst/>
            <a:cxnLst/>
            <a:rect l="l" t="t" r="r" b="b"/>
            <a:pathLst>
              <a:path w="137159" h="73025">
                <a:moveTo>
                  <a:pt x="0" y="0"/>
                </a:moveTo>
                <a:lnTo>
                  <a:pt x="13716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328660" y="3027028"/>
            <a:ext cx="160020" cy="73025"/>
          </a:xfrm>
          <a:custGeom>
            <a:avLst/>
            <a:gdLst/>
            <a:ahLst/>
            <a:cxnLst/>
            <a:rect l="l" t="t" r="r" b="b"/>
            <a:pathLst>
              <a:path w="160020" h="73025">
                <a:moveTo>
                  <a:pt x="159765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023860" y="3200764"/>
            <a:ext cx="307975" cy="76835"/>
          </a:xfrm>
          <a:custGeom>
            <a:avLst/>
            <a:gdLst/>
            <a:ahLst/>
            <a:cxnLst/>
            <a:rect l="l" t="t" r="r" b="b"/>
            <a:pathLst>
              <a:path w="307975" h="76835">
                <a:moveTo>
                  <a:pt x="307466" y="0"/>
                </a:moveTo>
                <a:lnTo>
                  <a:pt x="0" y="76326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740397" y="3200764"/>
            <a:ext cx="283845" cy="76835"/>
          </a:xfrm>
          <a:custGeom>
            <a:avLst/>
            <a:gdLst/>
            <a:ahLst/>
            <a:cxnLst/>
            <a:rect l="l" t="t" r="r" b="b"/>
            <a:pathLst>
              <a:path w="283845" h="76835">
                <a:moveTo>
                  <a:pt x="0" y="0"/>
                </a:moveTo>
                <a:lnTo>
                  <a:pt x="283718" y="76326"/>
                </a:lnTo>
              </a:path>
            </a:pathLst>
          </a:custGeom>
          <a:ln w="6095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965948" y="3270867"/>
            <a:ext cx="112776" cy="1158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185917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50291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5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1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4" y="51815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185917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0" y="51815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1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4" y="51815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1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335269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50292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5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2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3" y="51815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335269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0" y="51815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2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3" y="51815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2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484621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50292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5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2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4" y="51815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484621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0" y="51815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2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4" y="51815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2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633972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50292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5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2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4" y="51815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633972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0" y="51815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2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4" y="51815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2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771133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771133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920484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920484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069836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069836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219188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6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6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219188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6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6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256020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6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6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6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6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256020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6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6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6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6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6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557772" y="2923396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50292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6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2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4" y="51816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557772" y="2923396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0" y="51816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2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4" y="51816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2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847333" y="2923396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50291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6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1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3" y="51816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847333" y="2923396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0" y="51816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1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3" y="51816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1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142988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6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6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6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6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142988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6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6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6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6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6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984493" y="3100179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50292" y="0"/>
                </a:moveTo>
                <a:lnTo>
                  <a:pt x="30700" y="3946"/>
                </a:lnTo>
                <a:lnTo>
                  <a:pt x="14716" y="14716"/>
                </a:lnTo>
                <a:lnTo>
                  <a:pt x="3946" y="30700"/>
                </a:lnTo>
                <a:lnTo>
                  <a:pt x="0" y="50291"/>
                </a:lnTo>
                <a:lnTo>
                  <a:pt x="3946" y="69883"/>
                </a:lnTo>
                <a:lnTo>
                  <a:pt x="14716" y="85867"/>
                </a:lnTo>
                <a:lnTo>
                  <a:pt x="30700" y="96637"/>
                </a:lnTo>
                <a:lnTo>
                  <a:pt x="50292" y="100583"/>
                </a:lnTo>
                <a:lnTo>
                  <a:pt x="69883" y="96637"/>
                </a:lnTo>
                <a:lnTo>
                  <a:pt x="85867" y="85867"/>
                </a:lnTo>
                <a:lnTo>
                  <a:pt x="96637" y="69883"/>
                </a:lnTo>
                <a:lnTo>
                  <a:pt x="100583" y="50291"/>
                </a:lnTo>
                <a:lnTo>
                  <a:pt x="96637" y="30700"/>
                </a:lnTo>
                <a:lnTo>
                  <a:pt x="85867" y="14716"/>
                </a:lnTo>
                <a:lnTo>
                  <a:pt x="69883" y="3946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984493" y="3100179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0" y="50291"/>
                </a:moveTo>
                <a:lnTo>
                  <a:pt x="3946" y="30700"/>
                </a:lnTo>
                <a:lnTo>
                  <a:pt x="14716" y="14716"/>
                </a:lnTo>
                <a:lnTo>
                  <a:pt x="30700" y="3946"/>
                </a:lnTo>
                <a:lnTo>
                  <a:pt x="50292" y="0"/>
                </a:lnTo>
                <a:lnTo>
                  <a:pt x="69883" y="3946"/>
                </a:lnTo>
                <a:lnTo>
                  <a:pt x="85867" y="14716"/>
                </a:lnTo>
                <a:lnTo>
                  <a:pt x="96637" y="30700"/>
                </a:lnTo>
                <a:lnTo>
                  <a:pt x="100583" y="50291"/>
                </a:lnTo>
                <a:lnTo>
                  <a:pt x="96637" y="69883"/>
                </a:lnTo>
                <a:lnTo>
                  <a:pt x="85867" y="85867"/>
                </a:lnTo>
                <a:lnTo>
                  <a:pt x="69883" y="96637"/>
                </a:lnTo>
                <a:lnTo>
                  <a:pt x="50292" y="100583"/>
                </a:lnTo>
                <a:lnTo>
                  <a:pt x="30700" y="96637"/>
                </a:lnTo>
                <a:lnTo>
                  <a:pt x="14716" y="85867"/>
                </a:lnTo>
                <a:lnTo>
                  <a:pt x="3946" y="69883"/>
                </a:lnTo>
                <a:lnTo>
                  <a:pt x="0" y="50291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393181" y="3100179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50291" y="0"/>
                </a:moveTo>
                <a:lnTo>
                  <a:pt x="30700" y="3946"/>
                </a:lnTo>
                <a:lnTo>
                  <a:pt x="14716" y="14716"/>
                </a:lnTo>
                <a:lnTo>
                  <a:pt x="3946" y="30700"/>
                </a:lnTo>
                <a:lnTo>
                  <a:pt x="0" y="50291"/>
                </a:lnTo>
                <a:lnTo>
                  <a:pt x="3946" y="69883"/>
                </a:lnTo>
                <a:lnTo>
                  <a:pt x="14716" y="85867"/>
                </a:lnTo>
                <a:lnTo>
                  <a:pt x="30700" y="96637"/>
                </a:lnTo>
                <a:lnTo>
                  <a:pt x="50291" y="100583"/>
                </a:lnTo>
                <a:lnTo>
                  <a:pt x="69883" y="96637"/>
                </a:lnTo>
                <a:lnTo>
                  <a:pt x="85867" y="85867"/>
                </a:lnTo>
                <a:lnTo>
                  <a:pt x="96637" y="69883"/>
                </a:lnTo>
                <a:lnTo>
                  <a:pt x="100583" y="50291"/>
                </a:lnTo>
                <a:lnTo>
                  <a:pt x="96637" y="30700"/>
                </a:lnTo>
                <a:lnTo>
                  <a:pt x="85867" y="14716"/>
                </a:lnTo>
                <a:lnTo>
                  <a:pt x="69883" y="3946"/>
                </a:lnTo>
                <a:lnTo>
                  <a:pt x="5029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393181" y="3100179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0" y="50291"/>
                </a:moveTo>
                <a:lnTo>
                  <a:pt x="3946" y="30700"/>
                </a:lnTo>
                <a:lnTo>
                  <a:pt x="14716" y="14716"/>
                </a:lnTo>
                <a:lnTo>
                  <a:pt x="30700" y="3946"/>
                </a:lnTo>
                <a:lnTo>
                  <a:pt x="50291" y="0"/>
                </a:lnTo>
                <a:lnTo>
                  <a:pt x="69883" y="3946"/>
                </a:lnTo>
                <a:lnTo>
                  <a:pt x="85867" y="14716"/>
                </a:lnTo>
                <a:lnTo>
                  <a:pt x="96637" y="30700"/>
                </a:lnTo>
                <a:lnTo>
                  <a:pt x="100583" y="50291"/>
                </a:lnTo>
                <a:lnTo>
                  <a:pt x="96637" y="69883"/>
                </a:lnTo>
                <a:lnTo>
                  <a:pt x="85867" y="85867"/>
                </a:lnTo>
                <a:lnTo>
                  <a:pt x="69883" y="96637"/>
                </a:lnTo>
                <a:lnTo>
                  <a:pt x="50291" y="100583"/>
                </a:lnTo>
                <a:lnTo>
                  <a:pt x="30700" y="96637"/>
                </a:lnTo>
                <a:lnTo>
                  <a:pt x="14716" y="85867"/>
                </a:lnTo>
                <a:lnTo>
                  <a:pt x="3946" y="69883"/>
                </a:lnTo>
                <a:lnTo>
                  <a:pt x="0" y="50291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234685" y="2850243"/>
            <a:ext cx="71755" cy="73025"/>
          </a:xfrm>
          <a:custGeom>
            <a:avLst/>
            <a:gdLst/>
            <a:ahLst/>
            <a:cxnLst/>
            <a:rect l="l" t="t" r="r" b="b"/>
            <a:pathLst>
              <a:path w="71754" h="73025">
                <a:moveTo>
                  <a:pt x="0" y="0"/>
                </a:moveTo>
                <a:lnTo>
                  <a:pt x="71373" y="73025"/>
                </a:lnTo>
              </a:path>
            </a:pathLst>
          </a:custGeom>
          <a:ln w="6095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307837" y="2850243"/>
            <a:ext cx="78105" cy="73025"/>
          </a:xfrm>
          <a:custGeom>
            <a:avLst/>
            <a:gdLst/>
            <a:ahLst/>
            <a:cxnLst/>
            <a:rect l="l" t="t" r="r" b="b"/>
            <a:pathLst>
              <a:path w="78104" h="73025">
                <a:moveTo>
                  <a:pt x="77977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533388" y="28502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0"/>
                </a:moveTo>
                <a:lnTo>
                  <a:pt x="73025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606541" y="2850243"/>
            <a:ext cx="76835" cy="73025"/>
          </a:xfrm>
          <a:custGeom>
            <a:avLst/>
            <a:gdLst/>
            <a:ahLst/>
            <a:cxnLst/>
            <a:rect l="l" t="t" r="r" b="b"/>
            <a:pathLst>
              <a:path w="76834" h="73025">
                <a:moveTo>
                  <a:pt x="76326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822948" y="2850243"/>
            <a:ext cx="74930" cy="73025"/>
          </a:xfrm>
          <a:custGeom>
            <a:avLst/>
            <a:gdLst/>
            <a:ahLst/>
            <a:cxnLst/>
            <a:rect l="l" t="t" r="r" b="b"/>
            <a:pathLst>
              <a:path w="74929" h="73025">
                <a:moveTo>
                  <a:pt x="0" y="0"/>
                </a:moveTo>
                <a:lnTo>
                  <a:pt x="74675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896100" y="2850243"/>
            <a:ext cx="74930" cy="73025"/>
          </a:xfrm>
          <a:custGeom>
            <a:avLst/>
            <a:gdLst/>
            <a:ahLst/>
            <a:cxnLst/>
            <a:rect l="l" t="t" r="r" b="b"/>
            <a:pathLst>
              <a:path w="74929" h="73025">
                <a:moveTo>
                  <a:pt x="74675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121652" y="28502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0"/>
                </a:moveTo>
                <a:lnTo>
                  <a:pt x="73025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194805" y="2850243"/>
            <a:ext cx="76835" cy="73025"/>
          </a:xfrm>
          <a:custGeom>
            <a:avLst/>
            <a:gdLst/>
            <a:ahLst/>
            <a:cxnLst/>
            <a:rect l="l" t="t" r="r" b="b"/>
            <a:pathLst>
              <a:path w="76834" h="73025">
                <a:moveTo>
                  <a:pt x="76326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307837" y="3027028"/>
            <a:ext cx="136525" cy="73025"/>
          </a:xfrm>
          <a:custGeom>
            <a:avLst/>
            <a:gdLst/>
            <a:ahLst/>
            <a:cxnLst/>
            <a:rect l="l" t="t" r="r" b="b"/>
            <a:pathLst>
              <a:path w="136525" h="73025">
                <a:moveTo>
                  <a:pt x="0" y="0"/>
                </a:moveTo>
                <a:lnTo>
                  <a:pt x="136017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444997" y="3027028"/>
            <a:ext cx="164465" cy="73025"/>
          </a:xfrm>
          <a:custGeom>
            <a:avLst/>
            <a:gdLst/>
            <a:ahLst/>
            <a:cxnLst/>
            <a:rect l="l" t="t" r="r" b="b"/>
            <a:pathLst>
              <a:path w="164465" h="73025">
                <a:moveTo>
                  <a:pt x="164211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896100" y="3027028"/>
            <a:ext cx="137160" cy="73025"/>
          </a:xfrm>
          <a:custGeom>
            <a:avLst/>
            <a:gdLst/>
            <a:ahLst/>
            <a:cxnLst/>
            <a:rect l="l" t="t" r="r" b="b"/>
            <a:pathLst>
              <a:path w="137159" h="73025">
                <a:moveTo>
                  <a:pt x="0" y="0"/>
                </a:moveTo>
                <a:lnTo>
                  <a:pt x="13716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033260" y="3027028"/>
            <a:ext cx="160020" cy="73025"/>
          </a:xfrm>
          <a:custGeom>
            <a:avLst/>
            <a:gdLst/>
            <a:ahLst/>
            <a:cxnLst/>
            <a:rect l="l" t="t" r="r" b="b"/>
            <a:pathLst>
              <a:path w="160020" h="73025">
                <a:moveTo>
                  <a:pt x="159765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728460" y="3200764"/>
            <a:ext cx="307975" cy="76835"/>
          </a:xfrm>
          <a:custGeom>
            <a:avLst/>
            <a:gdLst/>
            <a:ahLst/>
            <a:cxnLst/>
            <a:rect l="l" t="t" r="r" b="b"/>
            <a:pathLst>
              <a:path w="307975" h="76835">
                <a:moveTo>
                  <a:pt x="307466" y="0"/>
                </a:moveTo>
                <a:lnTo>
                  <a:pt x="0" y="76326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444997" y="3200764"/>
            <a:ext cx="283845" cy="76835"/>
          </a:xfrm>
          <a:custGeom>
            <a:avLst/>
            <a:gdLst/>
            <a:ahLst/>
            <a:cxnLst/>
            <a:rect l="l" t="t" r="r" b="b"/>
            <a:pathLst>
              <a:path w="283845" h="76835">
                <a:moveTo>
                  <a:pt x="0" y="0"/>
                </a:moveTo>
                <a:lnTo>
                  <a:pt x="283718" y="76326"/>
                </a:lnTo>
              </a:path>
            </a:pathLst>
          </a:custGeom>
          <a:ln w="6095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670548" y="3270867"/>
            <a:ext cx="112776" cy="1158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8755381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755381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904733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904733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9054084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9054084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9203436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9203436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9343645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50292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5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2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4" y="51815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9343645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0" y="51815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2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4" y="51815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2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9492997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50292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5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2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4" y="51815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9492997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0" y="51815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2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4" y="51815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2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9642348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50292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5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2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4" y="51815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9642348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0" y="51815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2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4" y="51815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2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9791700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50292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5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2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4" y="51815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9791700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0" y="51815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2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4" y="51815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2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828533" y="2923396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50291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6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1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3" y="51816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8828533" y="2923396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0" y="51816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1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3" y="51816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1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9127236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6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6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9127236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6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6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6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416797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6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6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6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2" y="51816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9416797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6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6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2" y="51816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6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9715500" y="2923396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50292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6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2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4" y="51816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9715500" y="2923396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0" y="51816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2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4" y="51816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2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9553957" y="3100179"/>
            <a:ext cx="104139" cy="100965"/>
          </a:xfrm>
          <a:custGeom>
            <a:avLst/>
            <a:gdLst/>
            <a:ahLst/>
            <a:cxnLst/>
            <a:rect l="l" t="t" r="r" b="b"/>
            <a:pathLst>
              <a:path w="104140" h="100964">
                <a:moveTo>
                  <a:pt x="51815" y="0"/>
                </a:moveTo>
                <a:lnTo>
                  <a:pt x="31664" y="3946"/>
                </a:lnTo>
                <a:lnTo>
                  <a:pt x="15192" y="14716"/>
                </a:lnTo>
                <a:lnTo>
                  <a:pt x="4077" y="30700"/>
                </a:lnTo>
                <a:lnTo>
                  <a:pt x="0" y="50291"/>
                </a:lnTo>
                <a:lnTo>
                  <a:pt x="4077" y="69883"/>
                </a:lnTo>
                <a:lnTo>
                  <a:pt x="15192" y="85867"/>
                </a:lnTo>
                <a:lnTo>
                  <a:pt x="31664" y="96637"/>
                </a:lnTo>
                <a:lnTo>
                  <a:pt x="51815" y="100583"/>
                </a:lnTo>
                <a:lnTo>
                  <a:pt x="71967" y="96637"/>
                </a:lnTo>
                <a:lnTo>
                  <a:pt x="88439" y="85867"/>
                </a:lnTo>
                <a:lnTo>
                  <a:pt x="99554" y="69883"/>
                </a:lnTo>
                <a:lnTo>
                  <a:pt x="103631" y="50291"/>
                </a:lnTo>
                <a:lnTo>
                  <a:pt x="99554" y="30700"/>
                </a:lnTo>
                <a:lnTo>
                  <a:pt x="88439" y="14716"/>
                </a:lnTo>
                <a:lnTo>
                  <a:pt x="71967" y="3946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9553957" y="3100179"/>
            <a:ext cx="104139" cy="100965"/>
          </a:xfrm>
          <a:custGeom>
            <a:avLst/>
            <a:gdLst/>
            <a:ahLst/>
            <a:cxnLst/>
            <a:rect l="l" t="t" r="r" b="b"/>
            <a:pathLst>
              <a:path w="104140" h="100964">
                <a:moveTo>
                  <a:pt x="0" y="50291"/>
                </a:moveTo>
                <a:lnTo>
                  <a:pt x="4077" y="30700"/>
                </a:lnTo>
                <a:lnTo>
                  <a:pt x="15192" y="14716"/>
                </a:lnTo>
                <a:lnTo>
                  <a:pt x="31664" y="3946"/>
                </a:lnTo>
                <a:lnTo>
                  <a:pt x="51815" y="0"/>
                </a:lnTo>
                <a:lnTo>
                  <a:pt x="71967" y="3946"/>
                </a:lnTo>
                <a:lnTo>
                  <a:pt x="88439" y="14716"/>
                </a:lnTo>
                <a:lnTo>
                  <a:pt x="99554" y="30700"/>
                </a:lnTo>
                <a:lnTo>
                  <a:pt x="103631" y="50291"/>
                </a:lnTo>
                <a:lnTo>
                  <a:pt x="99554" y="69883"/>
                </a:lnTo>
                <a:lnTo>
                  <a:pt x="88439" y="85867"/>
                </a:lnTo>
                <a:lnTo>
                  <a:pt x="71967" y="96637"/>
                </a:lnTo>
                <a:lnTo>
                  <a:pt x="51815" y="100583"/>
                </a:lnTo>
                <a:lnTo>
                  <a:pt x="31664" y="96637"/>
                </a:lnTo>
                <a:lnTo>
                  <a:pt x="15192" y="85867"/>
                </a:lnTo>
                <a:lnTo>
                  <a:pt x="4077" y="69883"/>
                </a:lnTo>
                <a:lnTo>
                  <a:pt x="0" y="50291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962645" y="3100179"/>
            <a:ext cx="104139" cy="100965"/>
          </a:xfrm>
          <a:custGeom>
            <a:avLst/>
            <a:gdLst/>
            <a:ahLst/>
            <a:cxnLst/>
            <a:rect l="l" t="t" r="r" b="b"/>
            <a:pathLst>
              <a:path w="104140" h="100964">
                <a:moveTo>
                  <a:pt x="51816" y="0"/>
                </a:moveTo>
                <a:lnTo>
                  <a:pt x="31664" y="3946"/>
                </a:lnTo>
                <a:lnTo>
                  <a:pt x="15192" y="14716"/>
                </a:lnTo>
                <a:lnTo>
                  <a:pt x="4077" y="30700"/>
                </a:lnTo>
                <a:lnTo>
                  <a:pt x="0" y="50291"/>
                </a:lnTo>
                <a:lnTo>
                  <a:pt x="4077" y="69883"/>
                </a:lnTo>
                <a:lnTo>
                  <a:pt x="15192" y="85867"/>
                </a:lnTo>
                <a:lnTo>
                  <a:pt x="31664" y="96637"/>
                </a:lnTo>
                <a:lnTo>
                  <a:pt x="51816" y="100583"/>
                </a:lnTo>
                <a:lnTo>
                  <a:pt x="71967" y="96637"/>
                </a:lnTo>
                <a:lnTo>
                  <a:pt x="88439" y="85867"/>
                </a:lnTo>
                <a:lnTo>
                  <a:pt x="99554" y="69883"/>
                </a:lnTo>
                <a:lnTo>
                  <a:pt x="103631" y="50291"/>
                </a:lnTo>
                <a:lnTo>
                  <a:pt x="99554" y="30700"/>
                </a:lnTo>
                <a:lnTo>
                  <a:pt x="88439" y="14716"/>
                </a:lnTo>
                <a:lnTo>
                  <a:pt x="71967" y="3946"/>
                </a:lnTo>
                <a:lnTo>
                  <a:pt x="5181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8962645" y="3100179"/>
            <a:ext cx="104139" cy="100965"/>
          </a:xfrm>
          <a:custGeom>
            <a:avLst/>
            <a:gdLst/>
            <a:ahLst/>
            <a:cxnLst/>
            <a:rect l="l" t="t" r="r" b="b"/>
            <a:pathLst>
              <a:path w="104140" h="100964">
                <a:moveTo>
                  <a:pt x="0" y="50291"/>
                </a:moveTo>
                <a:lnTo>
                  <a:pt x="4077" y="30700"/>
                </a:lnTo>
                <a:lnTo>
                  <a:pt x="15192" y="14716"/>
                </a:lnTo>
                <a:lnTo>
                  <a:pt x="31664" y="3946"/>
                </a:lnTo>
                <a:lnTo>
                  <a:pt x="51816" y="0"/>
                </a:lnTo>
                <a:lnTo>
                  <a:pt x="71967" y="3946"/>
                </a:lnTo>
                <a:lnTo>
                  <a:pt x="88439" y="14716"/>
                </a:lnTo>
                <a:lnTo>
                  <a:pt x="99554" y="30700"/>
                </a:lnTo>
                <a:lnTo>
                  <a:pt x="103631" y="50291"/>
                </a:lnTo>
                <a:lnTo>
                  <a:pt x="99554" y="69883"/>
                </a:lnTo>
                <a:lnTo>
                  <a:pt x="88439" y="85867"/>
                </a:lnTo>
                <a:lnTo>
                  <a:pt x="71967" y="96637"/>
                </a:lnTo>
                <a:lnTo>
                  <a:pt x="51816" y="100583"/>
                </a:lnTo>
                <a:lnTo>
                  <a:pt x="31664" y="96637"/>
                </a:lnTo>
                <a:lnTo>
                  <a:pt x="15192" y="85867"/>
                </a:lnTo>
                <a:lnTo>
                  <a:pt x="4077" y="69883"/>
                </a:lnTo>
                <a:lnTo>
                  <a:pt x="0" y="50291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8807197" y="2850243"/>
            <a:ext cx="71755" cy="73025"/>
          </a:xfrm>
          <a:custGeom>
            <a:avLst/>
            <a:gdLst/>
            <a:ahLst/>
            <a:cxnLst/>
            <a:rect l="l" t="t" r="r" b="b"/>
            <a:pathLst>
              <a:path w="71754" h="73025">
                <a:moveTo>
                  <a:pt x="0" y="0"/>
                </a:moveTo>
                <a:lnTo>
                  <a:pt x="71374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8877300" y="2850243"/>
            <a:ext cx="78105" cy="73025"/>
          </a:xfrm>
          <a:custGeom>
            <a:avLst/>
            <a:gdLst/>
            <a:ahLst/>
            <a:cxnLst/>
            <a:rect l="l" t="t" r="r" b="b"/>
            <a:pathLst>
              <a:path w="78104" h="73025">
                <a:moveTo>
                  <a:pt x="77978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9105900" y="28502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0"/>
                </a:moveTo>
                <a:lnTo>
                  <a:pt x="73025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9179052" y="2850243"/>
            <a:ext cx="76835" cy="73025"/>
          </a:xfrm>
          <a:custGeom>
            <a:avLst/>
            <a:gdLst/>
            <a:ahLst/>
            <a:cxnLst/>
            <a:rect l="l" t="t" r="r" b="b"/>
            <a:pathLst>
              <a:path w="76834" h="73025">
                <a:moveTo>
                  <a:pt x="76327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9395460" y="2850243"/>
            <a:ext cx="74930" cy="73025"/>
          </a:xfrm>
          <a:custGeom>
            <a:avLst/>
            <a:gdLst/>
            <a:ahLst/>
            <a:cxnLst/>
            <a:rect l="l" t="t" r="r" b="b"/>
            <a:pathLst>
              <a:path w="74929" h="73025">
                <a:moveTo>
                  <a:pt x="0" y="0"/>
                </a:moveTo>
                <a:lnTo>
                  <a:pt x="74675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9468612" y="2850243"/>
            <a:ext cx="74930" cy="73025"/>
          </a:xfrm>
          <a:custGeom>
            <a:avLst/>
            <a:gdLst/>
            <a:ahLst/>
            <a:cxnLst/>
            <a:rect l="l" t="t" r="r" b="b"/>
            <a:pathLst>
              <a:path w="74929" h="73025">
                <a:moveTo>
                  <a:pt x="74675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9694164" y="28502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0"/>
                </a:moveTo>
                <a:lnTo>
                  <a:pt x="73025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9767317" y="2850243"/>
            <a:ext cx="76835" cy="73025"/>
          </a:xfrm>
          <a:custGeom>
            <a:avLst/>
            <a:gdLst/>
            <a:ahLst/>
            <a:cxnLst/>
            <a:rect l="l" t="t" r="r" b="b"/>
            <a:pathLst>
              <a:path w="76834" h="73025">
                <a:moveTo>
                  <a:pt x="76326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877300" y="3027028"/>
            <a:ext cx="136525" cy="73025"/>
          </a:xfrm>
          <a:custGeom>
            <a:avLst/>
            <a:gdLst/>
            <a:ahLst/>
            <a:cxnLst/>
            <a:rect l="l" t="t" r="r" b="b"/>
            <a:pathLst>
              <a:path w="136525" h="73025">
                <a:moveTo>
                  <a:pt x="0" y="0"/>
                </a:moveTo>
                <a:lnTo>
                  <a:pt x="136017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9014460" y="3027028"/>
            <a:ext cx="164465" cy="73025"/>
          </a:xfrm>
          <a:custGeom>
            <a:avLst/>
            <a:gdLst/>
            <a:ahLst/>
            <a:cxnLst/>
            <a:rect l="l" t="t" r="r" b="b"/>
            <a:pathLst>
              <a:path w="164465" h="73025">
                <a:moveTo>
                  <a:pt x="164210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9468612" y="3027028"/>
            <a:ext cx="137160" cy="73025"/>
          </a:xfrm>
          <a:custGeom>
            <a:avLst/>
            <a:gdLst/>
            <a:ahLst/>
            <a:cxnLst/>
            <a:rect l="l" t="t" r="r" b="b"/>
            <a:pathLst>
              <a:path w="137159" h="73025">
                <a:moveTo>
                  <a:pt x="0" y="0"/>
                </a:moveTo>
                <a:lnTo>
                  <a:pt x="137159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9605772" y="3027028"/>
            <a:ext cx="160020" cy="73025"/>
          </a:xfrm>
          <a:custGeom>
            <a:avLst/>
            <a:gdLst/>
            <a:ahLst/>
            <a:cxnLst/>
            <a:rect l="l" t="t" r="r" b="b"/>
            <a:pathLst>
              <a:path w="160020" h="73025">
                <a:moveTo>
                  <a:pt x="159766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9297924" y="3200764"/>
            <a:ext cx="307975" cy="76835"/>
          </a:xfrm>
          <a:custGeom>
            <a:avLst/>
            <a:gdLst/>
            <a:ahLst/>
            <a:cxnLst/>
            <a:rect l="l" t="t" r="r" b="b"/>
            <a:pathLst>
              <a:path w="307975" h="76835">
                <a:moveTo>
                  <a:pt x="307467" y="0"/>
                </a:moveTo>
                <a:lnTo>
                  <a:pt x="0" y="76326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9014460" y="3200764"/>
            <a:ext cx="283845" cy="76835"/>
          </a:xfrm>
          <a:custGeom>
            <a:avLst/>
            <a:gdLst/>
            <a:ahLst/>
            <a:cxnLst/>
            <a:rect l="l" t="t" r="r" b="b"/>
            <a:pathLst>
              <a:path w="283845" h="76835">
                <a:moveTo>
                  <a:pt x="0" y="0"/>
                </a:moveTo>
                <a:lnTo>
                  <a:pt x="283718" y="76326"/>
                </a:lnTo>
              </a:path>
            </a:pathLst>
          </a:custGeom>
          <a:ln w="6095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9240012" y="3270867"/>
            <a:ext cx="115824" cy="115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0041636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0041636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0190988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6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6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0190988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6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6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0340341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6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6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0340341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6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6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0489693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50292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5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2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3" y="51815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0489693" y="2746611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0" y="51815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2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3" y="51815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2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0626852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6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6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2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0626852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6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2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6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0776205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0776205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0925557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0925557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1074909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5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1074909" y="2746611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5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5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0111741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6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6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6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6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0111741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6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6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6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6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6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0413493" y="2923396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50292" y="0"/>
                </a:moveTo>
                <a:lnTo>
                  <a:pt x="30700" y="4077"/>
                </a:lnTo>
                <a:lnTo>
                  <a:pt x="14716" y="15192"/>
                </a:lnTo>
                <a:lnTo>
                  <a:pt x="3946" y="31664"/>
                </a:lnTo>
                <a:lnTo>
                  <a:pt x="0" y="51816"/>
                </a:lnTo>
                <a:lnTo>
                  <a:pt x="3946" y="71967"/>
                </a:lnTo>
                <a:lnTo>
                  <a:pt x="14716" y="88439"/>
                </a:lnTo>
                <a:lnTo>
                  <a:pt x="30700" y="99554"/>
                </a:lnTo>
                <a:lnTo>
                  <a:pt x="50292" y="103631"/>
                </a:lnTo>
                <a:lnTo>
                  <a:pt x="69883" y="99554"/>
                </a:lnTo>
                <a:lnTo>
                  <a:pt x="85867" y="88439"/>
                </a:lnTo>
                <a:lnTo>
                  <a:pt x="96637" y="71967"/>
                </a:lnTo>
                <a:lnTo>
                  <a:pt x="100583" y="51816"/>
                </a:lnTo>
                <a:lnTo>
                  <a:pt x="96637" y="31664"/>
                </a:lnTo>
                <a:lnTo>
                  <a:pt x="85867" y="15192"/>
                </a:lnTo>
                <a:lnTo>
                  <a:pt x="69883" y="4077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0413493" y="2923396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0" y="51816"/>
                </a:moveTo>
                <a:lnTo>
                  <a:pt x="3946" y="31664"/>
                </a:lnTo>
                <a:lnTo>
                  <a:pt x="14716" y="15192"/>
                </a:lnTo>
                <a:lnTo>
                  <a:pt x="30700" y="4077"/>
                </a:lnTo>
                <a:lnTo>
                  <a:pt x="50292" y="0"/>
                </a:lnTo>
                <a:lnTo>
                  <a:pt x="69883" y="4077"/>
                </a:lnTo>
                <a:lnTo>
                  <a:pt x="85867" y="15192"/>
                </a:lnTo>
                <a:lnTo>
                  <a:pt x="96637" y="31664"/>
                </a:lnTo>
                <a:lnTo>
                  <a:pt x="100583" y="51816"/>
                </a:lnTo>
                <a:lnTo>
                  <a:pt x="96637" y="71967"/>
                </a:lnTo>
                <a:lnTo>
                  <a:pt x="85867" y="88439"/>
                </a:lnTo>
                <a:lnTo>
                  <a:pt x="69883" y="99554"/>
                </a:lnTo>
                <a:lnTo>
                  <a:pt x="50292" y="103631"/>
                </a:lnTo>
                <a:lnTo>
                  <a:pt x="30700" y="99554"/>
                </a:lnTo>
                <a:lnTo>
                  <a:pt x="14716" y="88439"/>
                </a:lnTo>
                <a:lnTo>
                  <a:pt x="3946" y="71967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0703052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6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6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6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2" y="51816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0703052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6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6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2" y="51816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6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0998709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5" y="0"/>
                </a:move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6"/>
                </a:lnTo>
                <a:lnTo>
                  <a:pt x="4077" y="71967"/>
                </a:lnTo>
                <a:lnTo>
                  <a:pt x="15192" y="88439"/>
                </a:lnTo>
                <a:lnTo>
                  <a:pt x="31664" y="99554"/>
                </a:lnTo>
                <a:lnTo>
                  <a:pt x="51815" y="103631"/>
                </a:lnTo>
                <a:lnTo>
                  <a:pt x="71967" y="99554"/>
                </a:lnTo>
                <a:lnTo>
                  <a:pt x="88439" y="88439"/>
                </a:lnTo>
                <a:lnTo>
                  <a:pt x="99554" y="71967"/>
                </a:lnTo>
                <a:lnTo>
                  <a:pt x="103631" y="51816"/>
                </a:lnTo>
                <a:lnTo>
                  <a:pt x="99554" y="31664"/>
                </a:lnTo>
                <a:lnTo>
                  <a:pt x="88439" y="15192"/>
                </a:lnTo>
                <a:lnTo>
                  <a:pt x="71967" y="4077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0998709" y="292339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6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5" y="0"/>
                </a:lnTo>
                <a:lnTo>
                  <a:pt x="71967" y="4077"/>
                </a:lnTo>
                <a:lnTo>
                  <a:pt x="88439" y="15192"/>
                </a:lnTo>
                <a:lnTo>
                  <a:pt x="99554" y="31664"/>
                </a:lnTo>
                <a:lnTo>
                  <a:pt x="103631" y="51816"/>
                </a:lnTo>
                <a:lnTo>
                  <a:pt x="99554" y="71967"/>
                </a:lnTo>
                <a:lnTo>
                  <a:pt x="88439" y="88439"/>
                </a:lnTo>
                <a:lnTo>
                  <a:pt x="71967" y="99554"/>
                </a:lnTo>
                <a:lnTo>
                  <a:pt x="51815" y="103631"/>
                </a:lnTo>
                <a:lnTo>
                  <a:pt x="31664" y="99554"/>
                </a:lnTo>
                <a:lnTo>
                  <a:pt x="15192" y="88439"/>
                </a:lnTo>
                <a:lnTo>
                  <a:pt x="4077" y="71967"/>
                </a:lnTo>
                <a:lnTo>
                  <a:pt x="0" y="51816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0840212" y="3100179"/>
            <a:ext cx="104139" cy="100965"/>
          </a:xfrm>
          <a:custGeom>
            <a:avLst/>
            <a:gdLst/>
            <a:ahLst/>
            <a:cxnLst/>
            <a:rect l="l" t="t" r="r" b="b"/>
            <a:pathLst>
              <a:path w="104140" h="100964">
                <a:moveTo>
                  <a:pt x="51816" y="0"/>
                </a:moveTo>
                <a:lnTo>
                  <a:pt x="31664" y="3946"/>
                </a:lnTo>
                <a:lnTo>
                  <a:pt x="15192" y="14716"/>
                </a:lnTo>
                <a:lnTo>
                  <a:pt x="4077" y="30700"/>
                </a:lnTo>
                <a:lnTo>
                  <a:pt x="0" y="50291"/>
                </a:lnTo>
                <a:lnTo>
                  <a:pt x="4077" y="69883"/>
                </a:lnTo>
                <a:lnTo>
                  <a:pt x="15192" y="85867"/>
                </a:lnTo>
                <a:lnTo>
                  <a:pt x="31664" y="96637"/>
                </a:lnTo>
                <a:lnTo>
                  <a:pt x="51816" y="100583"/>
                </a:lnTo>
                <a:lnTo>
                  <a:pt x="71967" y="96637"/>
                </a:lnTo>
                <a:lnTo>
                  <a:pt x="88439" y="85867"/>
                </a:lnTo>
                <a:lnTo>
                  <a:pt x="99554" y="69883"/>
                </a:lnTo>
                <a:lnTo>
                  <a:pt x="103631" y="50291"/>
                </a:lnTo>
                <a:lnTo>
                  <a:pt x="99554" y="30700"/>
                </a:lnTo>
                <a:lnTo>
                  <a:pt x="88439" y="14716"/>
                </a:lnTo>
                <a:lnTo>
                  <a:pt x="71967" y="3946"/>
                </a:lnTo>
                <a:lnTo>
                  <a:pt x="5181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0840212" y="3100179"/>
            <a:ext cx="104139" cy="100965"/>
          </a:xfrm>
          <a:custGeom>
            <a:avLst/>
            <a:gdLst/>
            <a:ahLst/>
            <a:cxnLst/>
            <a:rect l="l" t="t" r="r" b="b"/>
            <a:pathLst>
              <a:path w="104140" h="100964">
                <a:moveTo>
                  <a:pt x="0" y="50291"/>
                </a:moveTo>
                <a:lnTo>
                  <a:pt x="4077" y="30700"/>
                </a:lnTo>
                <a:lnTo>
                  <a:pt x="15192" y="14716"/>
                </a:lnTo>
                <a:lnTo>
                  <a:pt x="31664" y="3946"/>
                </a:lnTo>
                <a:lnTo>
                  <a:pt x="51816" y="0"/>
                </a:lnTo>
                <a:lnTo>
                  <a:pt x="71967" y="3946"/>
                </a:lnTo>
                <a:lnTo>
                  <a:pt x="88439" y="14716"/>
                </a:lnTo>
                <a:lnTo>
                  <a:pt x="99554" y="30700"/>
                </a:lnTo>
                <a:lnTo>
                  <a:pt x="103631" y="50291"/>
                </a:lnTo>
                <a:lnTo>
                  <a:pt x="99554" y="69883"/>
                </a:lnTo>
                <a:lnTo>
                  <a:pt x="88439" y="85867"/>
                </a:lnTo>
                <a:lnTo>
                  <a:pt x="71967" y="96637"/>
                </a:lnTo>
                <a:lnTo>
                  <a:pt x="51816" y="100583"/>
                </a:lnTo>
                <a:lnTo>
                  <a:pt x="31664" y="96637"/>
                </a:lnTo>
                <a:lnTo>
                  <a:pt x="15192" y="85867"/>
                </a:lnTo>
                <a:lnTo>
                  <a:pt x="4077" y="69883"/>
                </a:lnTo>
                <a:lnTo>
                  <a:pt x="0" y="50291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0248900" y="3100179"/>
            <a:ext cx="104139" cy="100965"/>
          </a:xfrm>
          <a:custGeom>
            <a:avLst/>
            <a:gdLst/>
            <a:ahLst/>
            <a:cxnLst/>
            <a:rect l="l" t="t" r="r" b="b"/>
            <a:pathLst>
              <a:path w="104140" h="100964">
                <a:moveTo>
                  <a:pt x="51816" y="0"/>
                </a:moveTo>
                <a:lnTo>
                  <a:pt x="31664" y="3946"/>
                </a:lnTo>
                <a:lnTo>
                  <a:pt x="15192" y="14716"/>
                </a:lnTo>
                <a:lnTo>
                  <a:pt x="4077" y="30700"/>
                </a:lnTo>
                <a:lnTo>
                  <a:pt x="0" y="50291"/>
                </a:lnTo>
                <a:lnTo>
                  <a:pt x="4077" y="69883"/>
                </a:lnTo>
                <a:lnTo>
                  <a:pt x="15192" y="85867"/>
                </a:lnTo>
                <a:lnTo>
                  <a:pt x="31664" y="96637"/>
                </a:lnTo>
                <a:lnTo>
                  <a:pt x="51816" y="100583"/>
                </a:lnTo>
                <a:lnTo>
                  <a:pt x="71967" y="96637"/>
                </a:lnTo>
                <a:lnTo>
                  <a:pt x="88439" y="85867"/>
                </a:lnTo>
                <a:lnTo>
                  <a:pt x="99554" y="69883"/>
                </a:lnTo>
                <a:lnTo>
                  <a:pt x="103632" y="50291"/>
                </a:lnTo>
                <a:lnTo>
                  <a:pt x="99554" y="30700"/>
                </a:lnTo>
                <a:lnTo>
                  <a:pt x="88439" y="14716"/>
                </a:lnTo>
                <a:lnTo>
                  <a:pt x="71967" y="3946"/>
                </a:lnTo>
                <a:lnTo>
                  <a:pt x="5181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0248900" y="3100179"/>
            <a:ext cx="104139" cy="100965"/>
          </a:xfrm>
          <a:custGeom>
            <a:avLst/>
            <a:gdLst/>
            <a:ahLst/>
            <a:cxnLst/>
            <a:rect l="l" t="t" r="r" b="b"/>
            <a:pathLst>
              <a:path w="104140" h="100964">
                <a:moveTo>
                  <a:pt x="0" y="50291"/>
                </a:moveTo>
                <a:lnTo>
                  <a:pt x="4077" y="30700"/>
                </a:lnTo>
                <a:lnTo>
                  <a:pt x="15192" y="14716"/>
                </a:lnTo>
                <a:lnTo>
                  <a:pt x="31664" y="3946"/>
                </a:lnTo>
                <a:lnTo>
                  <a:pt x="51816" y="0"/>
                </a:lnTo>
                <a:lnTo>
                  <a:pt x="71967" y="3946"/>
                </a:lnTo>
                <a:lnTo>
                  <a:pt x="88439" y="14716"/>
                </a:lnTo>
                <a:lnTo>
                  <a:pt x="99554" y="30700"/>
                </a:lnTo>
                <a:lnTo>
                  <a:pt x="103632" y="50291"/>
                </a:lnTo>
                <a:lnTo>
                  <a:pt x="99554" y="69883"/>
                </a:lnTo>
                <a:lnTo>
                  <a:pt x="88439" y="85867"/>
                </a:lnTo>
                <a:lnTo>
                  <a:pt x="71967" y="96637"/>
                </a:lnTo>
                <a:lnTo>
                  <a:pt x="51816" y="100583"/>
                </a:lnTo>
                <a:lnTo>
                  <a:pt x="31664" y="96637"/>
                </a:lnTo>
                <a:lnTo>
                  <a:pt x="15192" y="85867"/>
                </a:lnTo>
                <a:lnTo>
                  <a:pt x="4077" y="69883"/>
                </a:lnTo>
                <a:lnTo>
                  <a:pt x="0" y="50291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0093452" y="2850243"/>
            <a:ext cx="71755" cy="73025"/>
          </a:xfrm>
          <a:custGeom>
            <a:avLst/>
            <a:gdLst/>
            <a:ahLst/>
            <a:cxnLst/>
            <a:rect l="l" t="t" r="r" b="b"/>
            <a:pathLst>
              <a:path w="71754" h="73025">
                <a:moveTo>
                  <a:pt x="0" y="0"/>
                </a:moveTo>
                <a:lnTo>
                  <a:pt x="71374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0163557" y="2850243"/>
            <a:ext cx="78105" cy="73025"/>
          </a:xfrm>
          <a:custGeom>
            <a:avLst/>
            <a:gdLst/>
            <a:ahLst/>
            <a:cxnLst/>
            <a:rect l="l" t="t" r="r" b="b"/>
            <a:pathLst>
              <a:path w="78104" h="73025">
                <a:moveTo>
                  <a:pt x="77977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0392157" y="28502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0"/>
                </a:moveTo>
                <a:lnTo>
                  <a:pt x="73025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0465309" y="2850243"/>
            <a:ext cx="76835" cy="73025"/>
          </a:xfrm>
          <a:custGeom>
            <a:avLst/>
            <a:gdLst/>
            <a:ahLst/>
            <a:cxnLst/>
            <a:rect l="l" t="t" r="r" b="b"/>
            <a:pathLst>
              <a:path w="76834" h="73025">
                <a:moveTo>
                  <a:pt x="76326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0678669" y="2850243"/>
            <a:ext cx="74930" cy="73025"/>
          </a:xfrm>
          <a:custGeom>
            <a:avLst/>
            <a:gdLst/>
            <a:ahLst/>
            <a:cxnLst/>
            <a:rect l="l" t="t" r="r" b="b"/>
            <a:pathLst>
              <a:path w="74929" h="73025">
                <a:moveTo>
                  <a:pt x="0" y="0"/>
                </a:moveTo>
                <a:lnTo>
                  <a:pt x="74675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0754869" y="2850243"/>
            <a:ext cx="74930" cy="73025"/>
          </a:xfrm>
          <a:custGeom>
            <a:avLst/>
            <a:gdLst/>
            <a:ahLst/>
            <a:cxnLst/>
            <a:rect l="l" t="t" r="r" b="b"/>
            <a:pathLst>
              <a:path w="74929" h="73025">
                <a:moveTo>
                  <a:pt x="74675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0977372" y="28502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0"/>
                </a:moveTo>
                <a:lnTo>
                  <a:pt x="73025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1050524" y="2850243"/>
            <a:ext cx="76835" cy="73025"/>
          </a:xfrm>
          <a:custGeom>
            <a:avLst/>
            <a:gdLst/>
            <a:ahLst/>
            <a:cxnLst/>
            <a:rect l="l" t="t" r="r" b="b"/>
            <a:pathLst>
              <a:path w="76834" h="73025">
                <a:moveTo>
                  <a:pt x="76326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0163557" y="3027028"/>
            <a:ext cx="136525" cy="73025"/>
          </a:xfrm>
          <a:custGeom>
            <a:avLst/>
            <a:gdLst/>
            <a:ahLst/>
            <a:cxnLst/>
            <a:rect l="l" t="t" r="r" b="b"/>
            <a:pathLst>
              <a:path w="136525" h="73025">
                <a:moveTo>
                  <a:pt x="0" y="0"/>
                </a:moveTo>
                <a:lnTo>
                  <a:pt x="136016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0300717" y="3027028"/>
            <a:ext cx="164465" cy="73025"/>
          </a:xfrm>
          <a:custGeom>
            <a:avLst/>
            <a:gdLst/>
            <a:ahLst/>
            <a:cxnLst/>
            <a:rect l="l" t="t" r="r" b="b"/>
            <a:pathLst>
              <a:path w="164465" h="73025">
                <a:moveTo>
                  <a:pt x="164210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0754869" y="3027028"/>
            <a:ext cx="137160" cy="73025"/>
          </a:xfrm>
          <a:custGeom>
            <a:avLst/>
            <a:gdLst/>
            <a:ahLst/>
            <a:cxnLst/>
            <a:rect l="l" t="t" r="r" b="b"/>
            <a:pathLst>
              <a:path w="137159" h="73025">
                <a:moveTo>
                  <a:pt x="0" y="0"/>
                </a:moveTo>
                <a:lnTo>
                  <a:pt x="13716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0892029" y="3027028"/>
            <a:ext cx="160020" cy="73025"/>
          </a:xfrm>
          <a:custGeom>
            <a:avLst/>
            <a:gdLst/>
            <a:ahLst/>
            <a:cxnLst/>
            <a:rect l="l" t="t" r="r" b="b"/>
            <a:pathLst>
              <a:path w="160020" h="73025">
                <a:moveTo>
                  <a:pt x="159765" y="0"/>
                </a:moveTo>
                <a:lnTo>
                  <a:pt x="0" y="73025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0584181" y="3200764"/>
            <a:ext cx="307975" cy="76835"/>
          </a:xfrm>
          <a:custGeom>
            <a:avLst/>
            <a:gdLst/>
            <a:ahLst/>
            <a:cxnLst/>
            <a:rect l="l" t="t" r="r" b="b"/>
            <a:pathLst>
              <a:path w="307975" h="76835">
                <a:moveTo>
                  <a:pt x="307466" y="0"/>
                </a:moveTo>
                <a:lnTo>
                  <a:pt x="0" y="76326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0300717" y="3200764"/>
            <a:ext cx="283845" cy="76835"/>
          </a:xfrm>
          <a:custGeom>
            <a:avLst/>
            <a:gdLst/>
            <a:ahLst/>
            <a:cxnLst/>
            <a:rect l="l" t="t" r="r" b="b"/>
            <a:pathLst>
              <a:path w="283845" h="76835">
                <a:moveTo>
                  <a:pt x="0" y="0"/>
                </a:moveTo>
                <a:lnTo>
                  <a:pt x="283718" y="76326"/>
                </a:lnTo>
              </a:path>
            </a:pathLst>
          </a:custGeom>
          <a:ln w="6095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0526269" y="3270867"/>
            <a:ext cx="115824" cy="115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5515356" y="4709523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50292" y="0"/>
                </a:moveTo>
                <a:lnTo>
                  <a:pt x="30700" y="4072"/>
                </a:lnTo>
                <a:lnTo>
                  <a:pt x="14716" y="15178"/>
                </a:lnTo>
                <a:lnTo>
                  <a:pt x="3946" y="31648"/>
                </a:lnTo>
                <a:lnTo>
                  <a:pt x="0" y="51816"/>
                </a:lnTo>
                <a:lnTo>
                  <a:pt x="3946" y="71983"/>
                </a:lnTo>
                <a:lnTo>
                  <a:pt x="14716" y="88453"/>
                </a:lnTo>
                <a:lnTo>
                  <a:pt x="30700" y="99559"/>
                </a:lnTo>
                <a:lnTo>
                  <a:pt x="50292" y="103632"/>
                </a:lnTo>
                <a:lnTo>
                  <a:pt x="69883" y="99559"/>
                </a:lnTo>
                <a:lnTo>
                  <a:pt x="85867" y="88453"/>
                </a:lnTo>
                <a:lnTo>
                  <a:pt x="96637" y="71983"/>
                </a:lnTo>
                <a:lnTo>
                  <a:pt x="100584" y="51816"/>
                </a:lnTo>
                <a:lnTo>
                  <a:pt x="96637" y="31648"/>
                </a:lnTo>
                <a:lnTo>
                  <a:pt x="85867" y="15178"/>
                </a:lnTo>
                <a:lnTo>
                  <a:pt x="69883" y="4072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5515356" y="4709523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0" y="51816"/>
                </a:moveTo>
                <a:lnTo>
                  <a:pt x="3946" y="31648"/>
                </a:lnTo>
                <a:lnTo>
                  <a:pt x="14716" y="15178"/>
                </a:lnTo>
                <a:lnTo>
                  <a:pt x="30700" y="4072"/>
                </a:lnTo>
                <a:lnTo>
                  <a:pt x="50292" y="0"/>
                </a:lnTo>
                <a:lnTo>
                  <a:pt x="69883" y="4072"/>
                </a:lnTo>
                <a:lnTo>
                  <a:pt x="85867" y="15178"/>
                </a:lnTo>
                <a:lnTo>
                  <a:pt x="96637" y="31648"/>
                </a:lnTo>
                <a:lnTo>
                  <a:pt x="100584" y="51816"/>
                </a:lnTo>
                <a:lnTo>
                  <a:pt x="96637" y="71983"/>
                </a:lnTo>
                <a:lnTo>
                  <a:pt x="85867" y="88453"/>
                </a:lnTo>
                <a:lnTo>
                  <a:pt x="69883" y="99559"/>
                </a:lnTo>
                <a:lnTo>
                  <a:pt x="50292" y="103632"/>
                </a:lnTo>
                <a:lnTo>
                  <a:pt x="30700" y="99559"/>
                </a:lnTo>
                <a:lnTo>
                  <a:pt x="14716" y="88453"/>
                </a:lnTo>
                <a:lnTo>
                  <a:pt x="3946" y="71983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5664708" y="4709523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50292" y="0"/>
                </a:moveTo>
                <a:lnTo>
                  <a:pt x="30700" y="4072"/>
                </a:lnTo>
                <a:lnTo>
                  <a:pt x="14716" y="15178"/>
                </a:lnTo>
                <a:lnTo>
                  <a:pt x="3946" y="31648"/>
                </a:lnTo>
                <a:lnTo>
                  <a:pt x="0" y="51816"/>
                </a:lnTo>
                <a:lnTo>
                  <a:pt x="3946" y="71983"/>
                </a:lnTo>
                <a:lnTo>
                  <a:pt x="14716" y="88453"/>
                </a:lnTo>
                <a:lnTo>
                  <a:pt x="30700" y="99559"/>
                </a:lnTo>
                <a:lnTo>
                  <a:pt x="50292" y="103632"/>
                </a:lnTo>
                <a:lnTo>
                  <a:pt x="69883" y="99559"/>
                </a:lnTo>
                <a:lnTo>
                  <a:pt x="85867" y="88453"/>
                </a:lnTo>
                <a:lnTo>
                  <a:pt x="96637" y="71983"/>
                </a:lnTo>
                <a:lnTo>
                  <a:pt x="100584" y="51816"/>
                </a:lnTo>
                <a:lnTo>
                  <a:pt x="96637" y="31648"/>
                </a:lnTo>
                <a:lnTo>
                  <a:pt x="85867" y="15178"/>
                </a:lnTo>
                <a:lnTo>
                  <a:pt x="69883" y="4072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5664708" y="4709523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0" y="51816"/>
                </a:moveTo>
                <a:lnTo>
                  <a:pt x="3946" y="31648"/>
                </a:lnTo>
                <a:lnTo>
                  <a:pt x="14716" y="15178"/>
                </a:lnTo>
                <a:lnTo>
                  <a:pt x="30700" y="4072"/>
                </a:lnTo>
                <a:lnTo>
                  <a:pt x="50292" y="0"/>
                </a:lnTo>
                <a:lnTo>
                  <a:pt x="69883" y="4072"/>
                </a:lnTo>
                <a:lnTo>
                  <a:pt x="85867" y="15178"/>
                </a:lnTo>
                <a:lnTo>
                  <a:pt x="96637" y="31648"/>
                </a:lnTo>
                <a:lnTo>
                  <a:pt x="100584" y="51816"/>
                </a:lnTo>
                <a:lnTo>
                  <a:pt x="96637" y="71983"/>
                </a:lnTo>
                <a:lnTo>
                  <a:pt x="85867" y="88453"/>
                </a:lnTo>
                <a:lnTo>
                  <a:pt x="69883" y="99559"/>
                </a:lnTo>
                <a:lnTo>
                  <a:pt x="50292" y="103632"/>
                </a:lnTo>
                <a:lnTo>
                  <a:pt x="30700" y="99559"/>
                </a:lnTo>
                <a:lnTo>
                  <a:pt x="14716" y="88453"/>
                </a:lnTo>
                <a:lnTo>
                  <a:pt x="3946" y="71983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5814061" y="4709523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50291" y="0"/>
                </a:moveTo>
                <a:lnTo>
                  <a:pt x="30700" y="4072"/>
                </a:lnTo>
                <a:lnTo>
                  <a:pt x="14716" y="15178"/>
                </a:lnTo>
                <a:lnTo>
                  <a:pt x="3946" y="31648"/>
                </a:lnTo>
                <a:lnTo>
                  <a:pt x="0" y="51816"/>
                </a:lnTo>
                <a:lnTo>
                  <a:pt x="3946" y="71983"/>
                </a:lnTo>
                <a:lnTo>
                  <a:pt x="14716" y="88453"/>
                </a:lnTo>
                <a:lnTo>
                  <a:pt x="30700" y="99559"/>
                </a:lnTo>
                <a:lnTo>
                  <a:pt x="50291" y="103632"/>
                </a:lnTo>
                <a:lnTo>
                  <a:pt x="69883" y="99559"/>
                </a:lnTo>
                <a:lnTo>
                  <a:pt x="85867" y="88453"/>
                </a:lnTo>
                <a:lnTo>
                  <a:pt x="96637" y="71983"/>
                </a:lnTo>
                <a:lnTo>
                  <a:pt x="100583" y="51816"/>
                </a:lnTo>
                <a:lnTo>
                  <a:pt x="96637" y="31648"/>
                </a:lnTo>
                <a:lnTo>
                  <a:pt x="85867" y="15178"/>
                </a:lnTo>
                <a:lnTo>
                  <a:pt x="69883" y="4072"/>
                </a:lnTo>
                <a:lnTo>
                  <a:pt x="5029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5814061" y="4709523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0" y="51816"/>
                </a:moveTo>
                <a:lnTo>
                  <a:pt x="3946" y="31648"/>
                </a:lnTo>
                <a:lnTo>
                  <a:pt x="14716" y="15178"/>
                </a:lnTo>
                <a:lnTo>
                  <a:pt x="30700" y="4072"/>
                </a:lnTo>
                <a:lnTo>
                  <a:pt x="50291" y="0"/>
                </a:lnTo>
                <a:lnTo>
                  <a:pt x="69883" y="4072"/>
                </a:lnTo>
                <a:lnTo>
                  <a:pt x="85867" y="15178"/>
                </a:lnTo>
                <a:lnTo>
                  <a:pt x="96637" y="31648"/>
                </a:lnTo>
                <a:lnTo>
                  <a:pt x="100583" y="51816"/>
                </a:lnTo>
                <a:lnTo>
                  <a:pt x="96637" y="71983"/>
                </a:lnTo>
                <a:lnTo>
                  <a:pt x="85867" y="88453"/>
                </a:lnTo>
                <a:lnTo>
                  <a:pt x="69883" y="99559"/>
                </a:lnTo>
                <a:lnTo>
                  <a:pt x="50291" y="103632"/>
                </a:lnTo>
                <a:lnTo>
                  <a:pt x="30700" y="99559"/>
                </a:lnTo>
                <a:lnTo>
                  <a:pt x="14716" y="88453"/>
                </a:lnTo>
                <a:lnTo>
                  <a:pt x="3946" y="71983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5963412" y="4709523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50291" y="0"/>
                </a:moveTo>
                <a:lnTo>
                  <a:pt x="30700" y="4072"/>
                </a:lnTo>
                <a:lnTo>
                  <a:pt x="14716" y="15178"/>
                </a:lnTo>
                <a:lnTo>
                  <a:pt x="3946" y="31648"/>
                </a:lnTo>
                <a:lnTo>
                  <a:pt x="0" y="51816"/>
                </a:lnTo>
                <a:lnTo>
                  <a:pt x="3946" y="71983"/>
                </a:lnTo>
                <a:lnTo>
                  <a:pt x="14716" y="88453"/>
                </a:lnTo>
                <a:lnTo>
                  <a:pt x="30700" y="99559"/>
                </a:lnTo>
                <a:lnTo>
                  <a:pt x="50291" y="103632"/>
                </a:lnTo>
                <a:lnTo>
                  <a:pt x="69883" y="99559"/>
                </a:lnTo>
                <a:lnTo>
                  <a:pt x="85867" y="88453"/>
                </a:lnTo>
                <a:lnTo>
                  <a:pt x="96637" y="71983"/>
                </a:lnTo>
                <a:lnTo>
                  <a:pt x="100583" y="51816"/>
                </a:lnTo>
                <a:lnTo>
                  <a:pt x="96637" y="31648"/>
                </a:lnTo>
                <a:lnTo>
                  <a:pt x="85867" y="15178"/>
                </a:lnTo>
                <a:lnTo>
                  <a:pt x="69883" y="4072"/>
                </a:lnTo>
                <a:lnTo>
                  <a:pt x="5029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5963412" y="4709523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0" y="51816"/>
                </a:moveTo>
                <a:lnTo>
                  <a:pt x="3946" y="31648"/>
                </a:lnTo>
                <a:lnTo>
                  <a:pt x="14716" y="15178"/>
                </a:lnTo>
                <a:lnTo>
                  <a:pt x="30700" y="4072"/>
                </a:lnTo>
                <a:lnTo>
                  <a:pt x="50291" y="0"/>
                </a:lnTo>
                <a:lnTo>
                  <a:pt x="69883" y="4072"/>
                </a:lnTo>
                <a:lnTo>
                  <a:pt x="85867" y="15178"/>
                </a:lnTo>
                <a:lnTo>
                  <a:pt x="96637" y="31648"/>
                </a:lnTo>
                <a:lnTo>
                  <a:pt x="100583" y="51816"/>
                </a:lnTo>
                <a:lnTo>
                  <a:pt x="96637" y="71983"/>
                </a:lnTo>
                <a:lnTo>
                  <a:pt x="85867" y="88453"/>
                </a:lnTo>
                <a:lnTo>
                  <a:pt x="69883" y="99559"/>
                </a:lnTo>
                <a:lnTo>
                  <a:pt x="50291" y="103632"/>
                </a:lnTo>
                <a:lnTo>
                  <a:pt x="30700" y="99559"/>
                </a:lnTo>
                <a:lnTo>
                  <a:pt x="14716" y="88453"/>
                </a:lnTo>
                <a:lnTo>
                  <a:pt x="3946" y="71983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6100573" y="4709523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51815" y="0"/>
                </a:moveTo>
                <a:lnTo>
                  <a:pt x="31664" y="4072"/>
                </a:lnTo>
                <a:lnTo>
                  <a:pt x="15192" y="15178"/>
                </a:lnTo>
                <a:lnTo>
                  <a:pt x="4077" y="31648"/>
                </a:lnTo>
                <a:lnTo>
                  <a:pt x="0" y="51816"/>
                </a:lnTo>
                <a:lnTo>
                  <a:pt x="4077" y="71983"/>
                </a:lnTo>
                <a:lnTo>
                  <a:pt x="15192" y="88453"/>
                </a:lnTo>
                <a:lnTo>
                  <a:pt x="31664" y="99559"/>
                </a:lnTo>
                <a:lnTo>
                  <a:pt x="51815" y="103632"/>
                </a:lnTo>
                <a:lnTo>
                  <a:pt x="71967" y="99559"/>
                </a:lnTo>
                <a:lnTo>
                  <a:pt x="88439" y="88453"/>
                </a:lnTo>
                <a:lnTo>
                  <a:pt x="99554" y="71983"/>
                </a:lnTo>
                <a:lnTo>
                  <a:pt x="103631" y="51816"/>
                </a:lnTo>
                <a:lnTo>
                  <a:pt x="99554" y="31648"/>
                </a:lnTo>
                <a:lnTo>
                  <a:pt x="88439" y="15178"/>
                </a:lnTo>
                <a:lnTo>
                  <a:pt x="71967" y="4072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6100573" y="4709523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51816"/>
                </a:moveTo>
                <a:lnTo>
                  <a:pt x="4077" y="31648"/>
                </a:lnTo>
                <a:lnTo>
                  <a:pt x="15192" y="15178"/>
                </a:lnTo>
                <a:lnTo>
                  <a:pt x="31664" y="4072"/>
                </a:lnTo>
                <a:lnTo>
                  <a:pt x="51815" y="0"/>
                </a:lnTo>
                <a:lnTo>
                  <a:pt x="71967" y="4072"/>
                </a:lnTo>
                <a:lnTo>
                  <a:pt x="88439" y="15178"/>
                </a:lnTo>
                <a:lnTo>
                  <a:pt x="99554" y="31648"/>
                </a:lnTo>
                <a:lnTo>
                  <a:pt x="103631" y="51816"/>
                </a:lnTo>
                <a:lnTo>
                  <a:pt x="99554" y="71983"/>
                </a:lnTo>
                <a:lnTo>
                  <a:pt x="88439" y="88453"/>
                </a:lnTo>
                <a:lnTo>
                  <a:pt x="71967" y="99559"/>
                </a:lnTo>
                <a:lnTo>
                  <a:pt x="51815" y="103632"/>
                </a:lnTo>
                <a:lnTo>
                  <a:pt x="31664" y="99559"/>
                </a:lnTo>
                <a:lnTo>
                  <a:pt x="15192" y="88453"/>
                </a:lnTo>
                <a:lnTo>
                  <a:pt x="4077" y="71983"/>
                </a:lnTo>
                <a:lnTo>
                  <a:pt x="0" y="51816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6249925" y="4709523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5" y="0"/>
                </a:moveTo>
                <a:lnTo>
                  <a:pt x="31664" y="4072"/>
                </a:lnTo>
                <a:lnTo>
                  <a:pt x="15192" y="15178"/>
                </a:lnTo>
                <a:lnTo>
                  <a:pt x="4077" y="31648"/>
                </a:lnTo>
                <a:lnTo>
                  <a:pt x="0" y="51816"/>
                </a:lnTo>
                <a:lnTo>
                  <a:pt x="4077" y="71983"/>
                </a:lnTo>
                <a:lnTo>
                  <a:pt x="15192" y="88453"/>
                </a:lnTo>
                <a:lnTo>
                  <a:pt x="31664" y="99559"/>
                </a:lnTo>
                <a:lnTo>
                  <a:pt x="51815" y="103632"/>
                </a:lnTo>
                <a:lnTo>
                  <a:pt x="71967" y="99559"/>
                </a:lnTo>
                <a:lnTo>
                  <a:pt x="88439" y="88453"/>
                </a:lnTo>
                <a:lnTo>
                  <a:pt x="99554" y="71983"/>
                </a:lnTo>
                <a:lnTo>
                  <a:pt x="103632" y="51816"/>
                </a:lnTo>
                <a:lnTo>
                  <a:pt x="99554" y="31648"/>
                </a:lnTo>
                <a:lnTo>
                  <a:pt x="88439" y="15178"/>
                </a:lnTo>
                <a:lnTo>
                  <a:pt x="71967" y="4072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6249925" y="4709523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6"/>
                </a:moveTo>
                <a:lnTo>
                  <a:pt x="4077" y="31648"/>
                </a:lnTo>
                <a:lnTo>
                  <a:pt x="15192" y="15178"/>
                </a:lnTo>
                <a:lnTo>
                  <a:pt x="31664" y="4072"/>
                </a:lnTo>
                <a:lnTo>
                  <a:pt x="51815" y="0"/>
                </a:lnTo>
                <a:lnTo>
                  <a:pt x="71967" y="4072"/>
                </a:lnTo>
                <a:lnTo>
                  <a:pt x="88439" y="15178"/>
                </a:lnTo>
                <a:lnTo>
                  <a:pt x="99554" y="31648"/>
                </a:lnTo>
                <a:lnTo>
                  <a:pt x="103632" y="51816"/>
                </a:lnTo>
                <a:lnTo>
                  <a:pt x="99554" y="71983"/>
                </a:lnTo>
                <a:lnTo>
                  <a:pt x="88439" y="88453"/>
                </a:lnTo>
                <a:lnTo>
                  <a:pt x="71967" y="99559"/>
                </a:lnTo>
                <a:lnTo>
                  <a:pt x="51815" y="103632"/>
                </a:lnTo>
                <a:lnTo>
                  <a:pt x="31664" y="99559"/>
                </a:lnTo>
                <a:lnTo>
                  <a:pt x="15192" y="88453"/>
                </a:lnTo>
                <a:lnTo>
                  <a:pt x="4077" y="71983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6399276" y="4709523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6" y="0"/>
                </a:moveTo>
                <a:lnTo>
                  <a:pt x="31664" y="4072"/>
                </a:lnTo>
                <a:lnTo>
                  <a:pt x="15192" y="15178"/>
                </a:lnTo>
                <a:lnTo>
                  <a:pt x="4077" y="31648"/>
                </a:lnTo>
                <a:lnTo>
                  <a:pt x="0" y="51816"/>
                </a:lnTo>
                <a:lnTo>
                  <a:pt x="4077" y="71983"/>
                </a:lnTo>
                <a:lnTo>
                  <a:pt x="15192" y="88453"/>
                </a:lnTo>
                <a:lnTo>
                  <a:pt x="31664" y="99559"/>
                </a:lnTo>
                <a:lnTo>
                  <a:pt x="51816" y="103632"/>
                </a:lnTo>
                <a:lnTo>
                  <a:pt x="71967" y="99559"/>
                </a:lnTo>
                <a:lnTo>
                  <a:pt x="88439" y="88453"/>
                </a:lnTo>
                <a:lnTo>
                  <a:pt x="99554" y="71983"/>
                </a:lnTo>
                <a:lnTo>
                  <a:pt x="103632" y="51816"/>
                </a:lnTo>
                <a:lnTo>
                  <a:pt x="99554" y="31648"/>
                </a:lnTo>
                <a:lnTo>
                  <a:pt x="88439" y="15178"/>
                </a:lnTo>
                <a:lnTo>
                  <a:pt x="71967" y="4072"/>
                </a:lnTo>
                <a:lnTo>
                  <a:pt x="5181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6399276" y="4709523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6"/>
                </a:moveTo>
                <a:lnTo>
                  <a:pt x="4077" y="31648"/>
                </a:lnTo>
                <a:lnTo>
                  <a:pt x="15192" y="15178"/>
                </a:lnTo>
                <a:lnTo>
                  <a:pt x="31664" y="4072"/>
                </a:lnTo>
                <a:lnTo>
                  <a:pt x="51816" y="0"/>
                </a:lnTo>
                <a:lnTo>
                  <a:pt x="71967" y="4072"/>
                </a:lnTo>
                <a:lnTo>
                  <a:pt x="88439" y="15178"/>
                </a:lnTo>
                <a:lnTo>
                  <a:pt x="99554" y="31648"/>
                </a:lnTo>
                <a:lnTo>
                  <a:pt x="103632" y="51816"/>
                </a:lnTo>
                <a:lnTo>
                  <a:pt x="99554" y="71983"/>
                </a:lnTo>
                <a:lnTo>
                  <a:pt x="88439" y="88453"/>
                </a:lnTo>
                <a:lnTo>
                  <a:pt x="71967" y="99559"/>
                </a:lnTo>
                <a:lnTo>
                  <a:pt x="51816" y="103632"/>
                </a:lnTo>
                <a:lnTo>
                  <a:pt x="31664" y="99559"/>
                </a:lnTo>
                <a:lnTo>
                  <a:pt x="15192" y="88453"/>
                </a:lnTo>
                <a:lnTo>
                  <a:pt x="4077" y="71983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6548629" y="4709523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5" y="0"/>
                </a:moveTo>
                <a:lnTo>
                  <a:pt x="31664" y="4072"/>
                </a:lnTo>
                <a:lnTo>
                  <a:pt x="15192" y="15178"/>
                </a:lnTo>
                <a:lnTo>
                  <a:pt x="4077" y="31648"/>
                </a:lnTo>
                <a:lnTo>
                  <a:pt x="0" y="51816"/>
                </a:lnTo>
                <a:lnTo>
                  <a:pt x="4077" y="71983"/>
                </a:lnTo>
                <a:lnTo>
                  <a:pt x="15192" y="88453"/>
                </a:lnTo>
                <a:lnTo>
                  <a:pt x="31664" y="99559"/>
                </a:lnTo>
                <a:lnTo>
                  <a:pt x="51815" y="103632"/>
                </a:lnTo>
                <a:lnTo>
                  <a:pt x="71967" y="99559"/>
                </a:lnTo>
                <a:lnTo>
                  <a:pt x="88439" y="88453"/>
                </a:lnTo>
                <a:lnTo>
                  <a:pt x="99554" y="71983"/>
                </a:lnTo>
                <a:lnTo>
                  <a:pt x="103631" y="51816"/>
                </a:lnTo>
                <a:lnTo>
                  <a:pt x="99554" y="31648"/>
                </a:lnTo>
                <a:lnTo>
                  <a:pt x="88439" y="15178"/>
                </a:lnTo>
                <a:lnTo>
                  <a:pt x="71967" y="4072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6548629" y="4709523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6"/>
                </a:moveTo>
                <a:lnTo>
                  <a:pt x="4077" y="31648"/>
                </a:lnTo>
                <a:lnTo>
                  <a:pt x="15192" y="15178"/>
                </a:lnTo>
                <a:lnTo>
                  <a:pt x="31664" y="4072"/>
                </a:lnTo>
                <a:lnTo>
                  <a:pt x="51815" y="0"/>
                </a:lnTo>
                <a:lnTo>
                  <a:pt x="71967" y="4072"/>
                </a:lnTo>
                <a:lnTo>
                  <a:pt x="88439" y="15178"/>
                </a:lnTo>
                <a:lnTo>
                  <a:pt x="99554" y="31648"/>
                </a:lnTo>
                <a:lnTo>
                  <a:pt x="103631" y="51816"/>
                </a:lnTo>
                <a:lnTo>
                  <a:pt x="99554" y="71983"/>
                </a:lnTo>
                <a:lnTo>
                  <a:pt x="88439" y="88453"/>
                </a:lnTo>
                <a:lnTo>
                  <a:pt x="71967" y="99559"/>
                </a:lnTo>
                <a:lnTo>
                  <a:pt x="51815" y="103632"/>
                </a:lnTo>
                <a:lnTo>
                  <a:pt x="31664" y="99559"/>
                </a:lnTo>
                <a:lnTo>
                  <a:pt x="15192" y="88453"/>
                </a:lnTo>
                <a:lnTo>
                  <a:pt x="4077" y="71983"/>
                </a:lnTo>
                <a:lnTo>
                  <a:pt x="0" y="51816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5585461" y="4883260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51815" y="0"/>
                </a:moveTo>
                <a:lnTo>
                  <a:pt x="31664" y="4072"/>
                </a:lnTo>
                <a:lnTo>
                  <a:pt x="15192" y="15178"/>
                </a:lnTo>
                <a:lnTo>
                  <a:pt x="4077" y="31648"/>
                </a:lnTo>
                <a:lnTo>
                  <a:pt x="0" y="51816"/>
                </a:lnTo>
                <a:lnTo>
                  <a:pt x="4077" y="71983"/>
                </a:lnTo>
                <a:lnTo>
                  <a:pt x="15192" y="88453"/>
                </a:lnTo>
                <a:lnTo>
                  <a:pt x="31664" y="99559"/>
                </a:lnTo>
                <a:lnTo>
                  <a:pt x="51815" y="103632"/>
                </a:lnTo>
                <a:lnTo>
                  <a:pt x="71967" y="99559"/>
                </a:lnTo>
                <a:lnTo>
                  <a:pt x="88439" y="88453"/>
                </a:lnTo>
                <a:lnTo>
                  <a:pt x="99554" y="71983"/>
                </a:lnTo>
                <a:lnTo>
                  <a:pt x="103631" y="51816"/>
                </a:lnTo>
                <a:lnTo>
                  <a:pt x="99554" y="31648"/>
                </a:lnTo>
                <a:lnTo>
                  <a:pt x="88439" y="15178"/>
                </a:lnTo>
                <a:lnTo>
                  <a:pt x="71967" y="4072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5585461" y="4883260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51816"/>
                </a:moveTo>
                <a:lnTo>
                  <a:pt x="4077" y="31648"/>
                </a:lnTo>
                <a:lnTo>
                  <a:pt x="15192" y="15178"/>
                </a:lnTo>
                <a:lnTo>
                  <a:pt x="31664" y="4072"/>
                </a:lnTo>
                <a:lnTo>
                  <a:pt x="51815" y="0"/>
                </a:lnTo>
                <a:lnTo>
                  <a:pt x="71967" y="4072"/>
                </a:lnTo>
                <a:lnTo>
                  <a:pt x="88439" y="15178"/>
                </a:lnTo>
                <a:lnTo>
                  <a:pt x="99554" y="31648"/>
                </a:lnTo>
                <a:lnTo>
                  <a:pt x="103631" y="51816"/>
                </a:lnTo>
                <a:lnTo>
                  <a:pt x="99554" y="71983"/>
                </a:lnTo>
                <a:lnTo>
                  <a:pt x="88439" y="88453"/>
                </a:lnTo>
                <a:lnTo>
                  <a:pt x="71967" y="99559"/>
                </a:lnTo>
                <a:lnTo>
                  <a:pt x="51815" y="103632"/>
                </a:lnTo>
                <a:lnTo>
                  <a:pt x="31664" y="99559"/>
                </a:lnTo>
                <a:lnTo>
                  <a:pt x="15192" y="88453"/>
                </a:lnTo>
                <a:lnTo>
                  <a:pt x="4077" y="71983"/>
                </a:lnTo>
                <a:lnTo>
                  <a:pt x="0" y="51816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5887212" y="4883260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50291" y="0"/>
                </a:moveTo>
                <a:lnTo>
                  <a:pt x="30700" y="4072"/>
                </a:lnTo>
                <a:lnTo>
                  <a:pt x="14716" y="15178"/>
                </a:lnTo>
                <a:lnTo>
                  <a:pt x="3946" y="31648"/>
                </a:lnTo>
                <a:lnTo>
                  <a:pt x="0" y="51816"/>
                </a:lnTo>
                <a:lnTo>
                  <a:pt x="3946" y="71983"/>
                </a:lnTo>
                <a:lnTo>
                  <a:pt x="14716" y="88453"/>
                </a:lnTo>
                <a:lnTo>
                  <a:pt x="30700" y="99559"/>
                </a:lnTo>
                <a:lnTo>
                  <a:pt x="50291" y="103632"/>
                </a:lnTo>
                <a:lnTo>
                  <a:pt x="69883" y="99559"/>
                </a:lnTo>
                <a:lnTo>
                  <a:pt x="85867" y="88453"/>
                </a:lnTo>
                <a:lnTo>
                  <a:pt x="96637" y="71983"/>
                </a:lnTo>
                <a:lnTo>
                  <a:pt x="100583" y="51816"/>
                </a:lnTo>
                <a:lnTo>
                  <a:pt x="96637" y="31648"/>
                </a:lnTo>
                <a:lnTo>
                  <a:pt x="85867" y="15178"/>
                </a:lnTo>
                <a:lnTo>
                  <a:pt x="69883" y="4072"/>
                </a:lnTo>
                <a:lnTo>
                  <a:pt x="5029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5887212" y="4883260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0" y="51816"/>
                </a:moveTo>
                <a:lnTo>
                  <a:pt x="3946" y="31648"/>
                </a:lnTo>
                <a:lnTo>
                  <a:pt x="14716" y="15178"/>
                </a:lnTo>
                <a:lnTo>
                  <a:pt x="30700" y="4072"/>
                </a:lnTo>
                <a:lnTo>
                  <a:pt x="50291" y="0"/>
                </a:lnTo>
                <a:lnTo>
                  <a:pt x="69883" y="4072"/>
                </a:lnTo>
                <a:lnTo>
                  <a:pt x="85867" y="15178"/>
                </a:lnTo>
                <a:lnTo>
                  <a:pt x="96637" y="31648"/>
                </a:lnTo>
                <a:lnTo>
                  <a:pt x="100583" y="51816"/>
                </a:lnTo>
                <a:lnTo>
                  <a:pt x="96637" y="71983"/>
                </a:lnTo>
                <a:lnTo>
                  <a:pt x="85867" y="88453"/>
                </a:lnTo>
                <a:lnTo>
                  <a:pt x="69883" y="99559"/>
                </a:lnTo>
                <a:lnTo>
                  <a:pt x="50291" y="103632"/>
                </a:lnTo>
                <a:lnTo>
                  <a:pt x="30700" y="99559"/>
                </a:lnTo>
                <a:lnTo>
                  <a:pt x="14716" y="88453"/>
                </a:lnTo>
                <a:lnTo>
                  <a:pt x="3946" y="71983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6176773" y="4883260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50291" y="0"/>
                </a:moveTo>
                <a:lnTo>
                  <a:pt x="30700" y="4072"/>
                </a:lnTo>
                <a:lnTo>
                  <a:pt x="14716" y="15178"/>
                </a:lnTo>
                <a:lnTo>
                  <a:pt x="3946" y="31648"/>
                </a:lnTo>
                <a:lnTo>
                  <a:pt x="0" y="51816"/>
                </a:lnTo>
                <a:lnTo>
                  <a:pt x="3946" y="71983"/>
                </a:lnTo>
                <a:lnTo>
                  <a:pt x="14716" y="88453"/>
                </a:lnTo>
                <a:lnTo>
                  <a:pt x="30700" y="99559"/>
                </a:lnTo>
                <a:lnTo>
                  <a:pt x="50291" y="103632"/>
                </a:lnTo>
                <a:lnTo>
                  <a:pt x="69883" y="99559"/>
                </a:lnTo>
                <a:lnTo>
                  <a:pt x="85867" y="88453"/>
                </a:lnTo>
                <a:lnTo>
                  <a:pt x="96637" y="71983"/>
                </a:lnTo>
                <a:lnTo>
                  <a:pt x="100583" y="51816"/>
                </a:lnTo>
                <a:lnTo>
                  <a:pt x="96637" y="31648"/>
                </a:lnTo>
                <a:lnTo>
                  <a:pt x="85867" y="15178"/>
                </a:lnTo>
                <a:lnTo>
                  <a:pt x="69883" y="4072"/>
                </a:lnTo>
                <a:lnTo>
                  <a:pt x="5029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176773" y="4883260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0" y="51816"/>
                </a:moveTo>
                <a:lnTo>
                  <a:pt x="3946" y="31648"/>
                </a:lnTo>
                <a:lnTo>
                  <a:pt x="14716" y="15178"/>
                </a:lnTo>
                <a:lnTo>
                  <a:pt x="30700" y="4072"/>
                </a:lnTo>
                <a:lnTo>
                  <a:pt x="50291" y="0"/>
                </a:lnTo>
                <a:lnTo>
                  <a:pt x="69883" y="4072"/>
                </a:lnTo>
                <a:lnTo>
                  <a:pt x="85867" y="15178"/>
                </a:lnTo>
                <a:lnTo>
                  <a:pt x="96637" y="31648"/>
                </a:lnTo>
                <a:lnTo>
                  <a:pt x="100583" y="51816"/>
                </a:lnTo>
                <a:lnTo>
                  <a:pt x="96637" y="71983"/>
                </a:lnTo>
                <a:lnTo>
                  <a:pt x="85867" y="88453"/>
                </a:lnTo>
                <a:lnTo>
                  <a:pt x="69883" y="99559"/>
                </a:lnTo>
                <a:lnTo>
                  <a:pt x="50291" y="103632"/>
                </a:lnTo>
                <a:lnTo>
                  <a:pt x="30700" y="99559"/>
                </a:lnTo>
                <a:lnTo>
                  <a:pt x="14716" y="88453"/>
                </a:lnTo>
                <a:lnTo>
                  <a:pt x="3946" y="71983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472429" y="4883260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15" y="0"/>
                </a:moveTo>
                <a:lnTo>
                  <a:pt x="31664" y="4072"/>
                </a:lnTo>
                <a:lnTo>
                  <a:pt x="15192" y="15178"/>
                </a:lnTo>
                <a:lnTo>
                  <a:pt x="4077" y="31648"/>
                </a:lnTo>
                <a:lnTo>
                  <a:pt x="0" y="51816"/>
                </a:lnTo>
                <a:lnTo>
                  <a:pt x="4077" y="71983"/>
                </a:lnTo>
                <a:lnTo>
                  <a:pt x="15192" y="88453"/>
                </a:lnTo>
                <a:lnTo>
                  <a:pt x="31664" y="99559"/>
                </a:lnTo>
                <a:lnTo>
                  <a:pt x="51815" y="103632"/>
                </a:lnTo>
                <a:lnTo>
                  <a:pt x="71967" y="99559"/>
                </a:lnTo>
                <a:lnTo>
                  <a:pt x="88439" y="88453"/>
                </a:lnTo>
                <a:lnTo>
                  <a:pt x="99554" y="71983"/>
                </a:lnTo>
                <a:lnTo>
                  <a:pt x="103631" y="51816"/>
                </a:lnTo>
                <a:lnTo>
                  <a:pt x="99554" y="31648"/>
                </a:lnTo>
                <a:lnTo>
                  <a:pt x="88439" y="15178"/>
                </a:lnTo>
                <a:lnTo>
                  <a:pt x="71967" y="4072"/>
                </a:lnTo>
                <a:lnTo>
                  <a:pt x="5181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472429" y="4883260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51816"/>
                </a:moveTo>
                <a:lnTo>
                  <a:pt x="4077" y="31648"/>
                </a:lnTo>
                <a:lnTo>
                  <a:pt x="15192" y="15178"/>
                </a:lnTo>
                <a:lnTo>
                  <a:pt x="31664" y="4072"/>
                </a:lnTo>
                <a:lnTo>
                  <a:pt x="51815" y="0"/>
                </a:lnTo>
                <a:lnTo>
                  <a:pt x="71967" y="4072"/>
                </a:lnTo>
                <a:lnTo>
                  <a:pt x="88439" y="15178"/>
                </a:lnTo>
                <a:lnTo>
                  <a:pt x="99554" y="31648"/>
                </a:lnTo>
                <a:lnTo>
                  <a:pt x="103631" y="51816"/>
                </a:lnTo>
                <a:lnTo>
                  <a:pt x="99554" y="71983"/>
                </a:lnTo>
                <a:lnTo>
                  <a:pt x="88439" y="88453"/>
                </a:lnTo>
                <a:lnTo>
                  <a:pt x="71967" y="99559"/>
                </a:lnTo>
                <a:lnTo>
                  <a:pt x="51815" y="103632"/>
                </a:lnTo>
                <a:lnTo>
                  <a:pt x="31664" y="99559"/>
                </a:lnTo>
                <a:lnTo>
                  <a:pt x="15192" y="88453"/>
                </a:lnTo>
                <a:lnTo>
                  <a:pt x="4077" y="71983"/>
                </a:lnTo>
                <a:lnTo>
                  <a:pt x="0" y="51816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6313932" y="5060043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50291" y="0"/>
                </a:moveTo>
                <a:lnTo>
                  <a:pt x="30700" y="4072"/>
                </a:lnTo>
                <a:lnTo>
                  <a:pt x="14716" y="15178"/>
                </a:lnTo>
                <a:lnTo>
                  <a:pt x="3946" y="31648"/>
                </a:lnTo>
                <a:lnTo>
                  <a:pt x="0" y="51815"/>
                </a:lnTo>
                <a:lnTo>
                  <a:pt x="3946" y="71983"/>
                </a:lnTo>
                <a:lnTo>
                  <a:pt x="14716" y="88453"/>
                </a:lnTo>
                <a:lnTo>
                  <a:pt x="30700" y="99559"/>
                </a:lnTo>
                <a:lnTo>
                  <a:pt x="50291" y="103631"/>
                </a:lnTo>
                <a:lnTo>
                  <a:pt x="69883" y="99559"/>
                </a:lnTo>
                <a:lnTo>
                  <a:pt x="85867" y="88453"/>
                </a:lnTo>
                <a:lnTo>
                  <a:pt x="96637" y="71983"/>
                </a:lnTo>
                <a:lnTo>
                  <a:pt x="100584" y="51815"/>
                </a:lnTo>
                <a:lnTo>
                  <a:pt x="96637" y="31648"/>
                </a:lnTo>
                <a:lnTo>
                  <a:pt x="85867" y="15178"/>
                </a:lnTo>
                <a:lnTo>
                  <a:pt x="69883" y="4072"/>
                </a:lnTo>
                <a:lnTo>
                  <a:pt x="5029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6313932" y="5060043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0" y="51815"/>
                </a:moveTo>
                <a:lnTo>
                  <a:pt x="3946" y="31648"/>
                </a:lnTo>
                <a:lnTo>
                  <a:pt x="14716" y="15178"/>
                </a:lnTo>
                <a:lnTo>
                  <a:pt x="30700" y="4072"/>
                </a:lnTo>
                <a:lnTo>
                  <a:pt x="50291" y="0"/>
                </a:lnTo>
                <a:lnTo>
                  <a:pt x="69883" y="4072"/>
                </a:lnTo>
                <a:lnTo>
                  <a:pt x="85867" y="15178"/>
                </a:lnTo>
                <a:lnTo>
                  <a:pt x="96637" y="31648"/>
                </a:lnTo>
                <a:lnTo>
                  <a:pt x="100584" y="51815"/>
                </a:lnTo>
                <a:lnTo>
                  <a:pt x="96637" y="71983"/>
                </a:lnTo>
                <a:lnTo>
                  <a:pt x="85867" y="88453"/>
                </a:lnTo>
                <a:lnTo>
                  <a:pt x="69883" y="99559"/>
                </a:lnTo>
                <a:lnTo>
                  <a:pt x="50291" y="103631"/>
                </a:lnTo>
                <a:lnTo>
                  <a:pt x="30700" y="99559"/>
                </a:lnTo>
                <a:lnTo>
                  <a:pt x="14716" y="88453"/>
                </a:lnTo>
                <a:lnTo>
                  <a:pt x="3946" y="71983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722620" y="5060043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50292" y="0"/>
                </a:moveTo>
                <a:lnTo>
                  <a:pt x="30700" y="4072"/>
                </a:lnTo>
                <a:lnTo>
                  <a:pt x="14716" y="15178"/>
                </a:lnTo>
                <a:lnTo>
                  <a:pt x="3946" y="31648"/>
                </a:lnTo>
                <a:lnTo>
                  <a:pt x="0" y="51815"/>
                </a:lnTo>
                <a:lnTo>
                  <a:pt x="3946" y="71983"/>
                </a:lnTo>
                <a:lnTo>
                  <a:pt x="14716" y="88453"/>
                </a:lnTo>
                <a:lnTo>
                  <a:pt x="30700" y="99559"/>
                </a:lnTo>
                <a:lnTo>
                  <a:pt x="50292" y="103631"/>
                </a:lnTo>
                <a:lnTo>
                  <a:pt x="69883" y="99559"/>
                </a:lnTo>
                <a:lnTo>
                  <a:pt x="85867" y="88453"/>
                </a:lnTo>
                <a:lnTo>
                  <a:pt x="96637" y="71983"/>
                </a:lnTo>
                <a:lnTo>
                  <a:pt x="100584" y="51815"/>
                </a:lnTo>
                <a:lnTo>
                  <a:pt x="96637" y="31648"/>
                </a:lnTo>
                <a:lnTo>
                  <a:pt x="85867" y="15178"/>
                </a:lnTo>
                <a:lnTo>
                  <a:pt x="69883" y="4072"/>
                </a:lnTo>
                <a:lnTo>
                  <a:pt x="5029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5722620" y="5060043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0" y="51815"/>
                </a:moveTo>
                <a:lnTo>
                  <a:pt x="3946" y="31648"/>
                </a:lnTo>
                <a:lnTo>
                  <a:pt x="14716" y="15178"/>
                </a:lnTo>
                <a:lnTo>
                  <a:pt x="30700" y="4072"/>
                </a:lnTo>
                <a:lnTo>
                  <a:pt x="50292" y="0"/>
                </a:lnTo>
                <a:lnTo>
                  <a:pt x="69883" y="4072"/>
                </a:lnTo>
                <a:lnTo>
                  <a:pt x="85867" y="15178"/>
                </a:lnTo>
                <a:lnTo>
                  <a:pt x="96637" y="31648"/>
                </a:lnTo>
                <a:lnTo>
                  <a:pt x="100584" y="51815"/>
                </a:lnTo>
                <a:lnTo>
                  <a:pt x="96637" y="71983"/>
                </a:lnTo>
                <a:lnTo>
                  <a:pt x="85867" y="88453"/>
                </a:lnTo>
                <a:lnTo>
                  <a:pt x="69883" y="99559"/>
                </a:lnTo>
                <a:lnTo>
                  <a:pt x="50292" y="103631"/>
                </a:lnTo>
                <a:lnTo>
                  <a:pt x="30700" y="99559"/>
                </a:lnTo>
                <a:lnTo>
                  <a:pt x="14716" y="88453"/>
                </a:lnTo>
                <a:lnTo>
                  <a:pt x="3946" y="71983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5567173" y="4813155"/>
            <a:ext cx="71755" cy="73025"/>
          </a:xfrm>
          <a:custGeom>
            <a:avLst/>
            <a:gdLst/>
            <a:ahLst/>
            <a:cxnLst/>
            <a:rect l="l" t="t" r="r" b="b"/>
            <a:pathLst>
              <a:path w="71754" h="73025">
                <a:moveTo>
                  <a:pt x="0" y="0"/>
                </a:moveTo>
                <a:lnTo>
                  <a:pt x="71373" y="72999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5637276" y="4813155"/>
            <a:ext cx="78105" cy="73025"/>
          </a:xfrm>
          <a:custGeom>
            <a:avLst/>
            <a:gdLst/>
            <a:ahLst/>
            <a:cxnLst/>
            <a:rect l="l" t="t" r="r" b="b"/>
            <a:pathLst>
              <a:path w="78104" h="73025">
                <a:moveTo>
                  <a:pt x="77977" y="0"/>
                </a:moveTo>
                <a:lnTo>
                  <a:pt x="0" y="72999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865876" y="48131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0"/>
                </a:moveTo>
                <a:lnTo>
                  <a:pt x="73025" y="72999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935981" y="4813155"/>
            <a:ext cx="76835" cy="73025"/>
          </a:xfrm>
          <a:custGeom>
            <a:avLst/>
            <a:gdLst/>
            <a:ahLst/>
            <a:cxnLst/>
            <a:rect l="l" t="t" r="r" b="b"/>
            <a:pathLst>
              <a:path w="76835" h="73025">
                <a:moveTo>
                  <a:pt x="76326" y="0"/>
                </a:moveTo>
                <a:lnTo>
                  <a:pt x="0" y="72999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6152388" y="4813155"/>
            <a:ext cx="74930" cy="73025"/>
          </a:xfrm>
          <a:custGeom>
            <a:avLst/>
            <a:gdLst/>
            <a:ahLst/>
            <a:cxnLst/>
            <a:rect l="l" t="t" r="r" b="b"/>
            <a:pathLst>
              <a:path w="74929" h="73025">
                <a:moveTo>
                  <a:pt x="0" y="0"/>
                </a:moveTo>
                <a:lnTo>
                  <a:pt x="74675" y="72999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6228588" y="4813155"/>
            <a:ext cx="74930" cy="73025"/>
          </a:xfrm>
          <a:custGeom>
            <a:avLst/>
            <a:gdLst/>
            <a:ahLst/>
            <a:cxnLst/>
            <a:rect l="l" t="t" r="r" b="b"/>
            <a:pathLst>
              <a:path w="74929" h="73025">
                <a:moveTo>
                  <a:pt x="74675" y="0"/>
                </a:moveTo>
                <a:lnTo>
                  <a:pt x="0" y="72999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451093" y="48131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0"/>
                </a:moveTo>
                <a:lnTo>
                  <a:pt x="73025" y="72999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524245" y="4813155"/>
            <a:ext cx="76835" cy="73025"/>
          </a:xfrm>
          <a:custGeom>
            <a:avLst/>
            <a:gdLst/>
            <a:ahLst/>
            <a:cxnLst/>
            <a:rect l="l" t="t" r="r" b="b"/>
            <a:pathLst>
              <a:path w="76834" h="73025">
                <a:moveTo>
                  <a:pt x="76326" y="0"/>
                </a:moveTo>
                <a:lnTo>
                  <a:pt x="0" y="72999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5637276" y="4986891"/>
            <a:ext cx="136525" cy="73025"/>
          </a:xfrm>
          <a:custGeom>
            <a:avLst/>
            <a:gdLst/>
            <a:ahLst/>
            <a:cxnLst/>
            <a:rect l="l" t="t" r="r" b="b"/>
            <a:pathLst>
              <a:path w="136525" h="73025">
                <a:moveTo>
                  <a:pt x="0" y="0"/>
                </a:moveTo>
                <a:lnTo>
                  <a:pt x="136016" y="72999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5774437" y="4986891"/>
            <a:ext cx="164465" cy="73025"/>
          </a:xfrm>
          <a:custGeom>
            <a:avLst/>
            <a:gdLst/>
            <a:ahLst/>
            <a:cxnLst/>
            <a:rect l="l" t="t" r="r" b="b"/>
            <a:pathLst>
              <a:path w="164464" h="73025">
                <a:moveTo>
                  <a:pt x="164211" y="0"/>
                </a:moveTo>
                <a:lnTo>
                  <a:pt x="0" y="72999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6228588" y="4986891"/>
            <a:ext cx="137160" cy="73025"/>
          </a:xfrm>
          <a:custGeom>
            <a:avLst/>
            <a:gdLst/>
            <a:ahLst/>
            <a:cxnLst/>
            <a:rect l="l" t="t" r="r" b="b"/>
            <a:pathLst>
              <a:path w="137159" h="73025">
                <a:moveTo>
                  <a:pt x="0" y="0"/>
                </a:moveTo>
                <a:lnTo>
                  <a:pt x="137159" y="72999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6365748" y="4986891"/>
            <a:ext cx="160020" cy="73025"/>
          </a:xfrm>
          <a:custGeom>
            <a:avLst/>
            <a:gdLst/>
            <a:ahLst/>
            <a:cxnLst/>
            <a:rect l="l" t="t" r="r" b="b"/>
            <a:pathLst>
              <a:path w="160020" h="73025">
                <a:moveTo>
                  <a:pt x="159766" y="0"/>
                </a:moveTo>
                <a:lnTo>
                  <a:pt x="0" y="72999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6057900" y="5163675"/>
            <a:ext cx="307975" cy="76835"/>
          </a:xfrm>
          <a:custGeom>
            <a:avLst/>
            <a:gdLst/>
            <a:ahLst/>
            <a:cxnLst/>
            <a:rect l="l" t="t" r="r" b="b"/>
            <a:pathLst>
              <a:path w="307975" h="76834">
                <a:moveTo>
                  <a:pt x="307466" y="0"/>
                </a:moveTo>
                <a:lnTo>
                  <a:pt x="0" y="76314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5774437" y="5163675"/>
            <a:ext cx="283845" cy="76835"/>
          </a:xfrm>
          <a:custGeom>
            <a:avLst/>
            <a:gdLst/>
            <a:ahLst/>
            <a:cxnLst/>
            <a:rect l="l" t="t" r="r" b="b"/>
            <a:pathLst>
              <a:path w="283845" h="76834">
                <a:moveTo>
                  <a:pt x="0" y="0"/>
                </a:moveTo>
                <a:lnTo>
                  <a:pt x="283717" y="76314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5999988" y="5233779"/>
            <a:ext cx="115824" cy="1158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583436" y="3380596"/>
            <a:ext cx="3982085" cy="1327785"/>
          </a:xfrm>
          <a:custGeom>
            <a:avLst/>
            <a:gdLst/>
            <a:ahLst/>
            <a:cxnLst/>
            <a:rect l="l" t="t" r="r" b="b"/>
            <a:pathLst>
              <a:path w="3982085" h="1327785">
                <a:moveTo>
                  <a:pt x="0" y="0"/>
                </a:moveTo>
                <a:lnTo>
                  <a:pt x="3982084" y="1327632"/>
                </a:lnTo>
              </a:path>
            </a:pathLst>
          </a:custGeom>
          <a:ln w="6096">
            <a:solidFill>
              <a:srgbClr val="D24717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878836" y="3380596"/>
            <a:ext cx="2835910" cy="1327785"/>
          </a:xfrm>
          <a:custGeom>
            <a:avLst/>
            <a:gdLst/>
            <a:ahLst/>
            <a:cxnLst/>
            <a:rect l="l" t="t" r="r" b="b"/>
            <a:pathLst>
              <a:path w="2835910" h="1327785">
                <a:moveTo>
                  <a:pt x="0" y="0"/>
                </a:moveTo>
                <a:lnTo>
                  <a:pt x="2835910" y="1327632"/>
                </a:lnTo>
              </a:path>
            </a:pathLst>
          </a:custGeom>
          <a:ln w="6096">
            <a:solidFill>
              <a:srgbClr val="D24717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155949" y="3380596"/>
            <a:ext cx="1709420" cy="1327785"/>
          </a:xfrm>
          <a:custGeom>
            <a:avLst/>
            <a:gdLst/>
            <a:ahLst/>
            <a:cxnLst/>
            <a:rect l="l" t="t" r="r" b="b"/>
            <a:pathLst>
              <a:path w="1709420" h="1327785">
                <a:moveTo>
                  <a:pt x="0" y="0"/>
                </a:moveTo>
                <a:lnTo>
                  <a:pt x="1709419" y="1327632"/>
                </a:lnTo>
              </a:path>
            </a:pathLst>
          </a:custGeom>
          <a:ln w="6096">
            <a:solidFill>
              <a:srgbClr val="D24717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439156" y="3380596"/>
            <a:ext cx="574040" cy="1327785"/>
          </a:xfrm>
          <a:custGeom>
            <a:avLst/>
            <a:gdLst/>
            <a:ahLst/>
            <a:cxnLst/>
            <a:rect l="l" t="t" r="r" b="b"/>
            <a:pathLst>
              <a:path w="574039" h="1327785">
                <a:moveTo>
                  <a:pt x="0" y="0"/>
                </a:moveTo>
                <a:lnTo>
                  <a:pt x="573786" y="1327632"/>
                </a:lnTo>
              </a:path>
            </a:pathLst>
          </a:custGeom>
          <a:ln w="6096">
            <a:solidFill>
              <a:srgbClr val="D24717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6152388" y="3380596"/>
            <a:ext cx="574675" cy="1327785"/>
          </a:xfrm>
          <a:custGeom>
            <a:avLst/>
            <a:gdLst/>
            <a:ahLst/>
            <a:cxnLst/>
            <a:rect l="l" t="t" r="r" b="b"/>
            <a:pathLst>
              <a:path w="574675" h="1327785">
                <a:moveTo>
                  <a:pt x="574675" y="0"/>
                </a:moveTo>
                <a:lnTo>
                  <a:pt x="0" y="1327632"/>
                </a:lnTo>
              </a:path>
            </a:pathLst>
          </a:custGeom>
          <a:ln w="6096">
            <a:solidFill>
              <a:srgbClr val="D24717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6301741" y="3380596"/>
            <a:ext cx="1720850" cy="1327785"/>
          </a:xfrm>
          <a:custGeom>
            <a:avLst/>
            <a:gdLst/>
            <a:ahLst/>
            <a:cxnLst/>
            <a:rect l="l" t="t" r="r" b="b"/>
            <a:pathLst>
              <a:path w="1720850" h="1327785">
                <a:moveTo>
                  <a:pt x="1720723" y="0"/>
                </a:moveTo>
                <a:lnTo>
                  <a:pt x="0" y="1327632"/>
                </a:lnTo>
              </a:path>
            </a:pathLst>
          </a:custGeom>
          <a:ln w="6096">
            <a:solidFill>
              <a:srgbClr val="D24717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6451093" y="3380596"/>
            <a:ext cx="2847340" cy="1327785"/>
          </a:xfrm>
          <a:custGeom>
            <a:avLst/>
            <a:gdLst/>
            <a:ahLst/>
            <a:cxnLst/>
            <a:rect l="l" t="t" r="r" b="b"/>
            <a:pathLst>
              <a:path w="2847340" h="1327785">
                <a:moveTo>
                  <a:pt x="2847340" y="0"/>
                </a:moveTo>
                <a:lnTo>
                  <a:pt x="0" y="1327632"/>
                </a:lnTo>
              </a:path>
            </a:pathLst>
          </a:custGeom>
          <a:ln w="6096">
            <a:solidFill>
              <a:srgbClr val="D24717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6600445" y="3380596"/>
            <a:ext cx="3983354" cy="1327785"/>
          </a:xfrm>
          <a:custGeom>
            <a:avLst/>
            <a:gdLst/>
            <a:ahLst/>
            <a:cxnLst/>
            <a:rect l="l" t="t" r="r" b="b"/>
            <a:pathLst>
              <a:path w="3983354" h="1327785">
                <a:moveTo>
                  <a:pt x="3982974" y="0"/>
                </a:moveTo>
                <a:lnTo>
                  <a:pt x="0" y="1327632"/>
                </a:lnTo>
              </a:path>
            </a:pathLst>
          </a:custGeom>
          <a:ln w="6096">
            <a:solidFill>
              <a:srgbClr val="D24717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040893" y="2457052"/>
            <a:ext cx="1137285" cy="192405"/>
          </a:xfrm>
          <a:custGeom>
            <a:avLst/>
            <a:gdLst/>
            <a:ahLst/>
            <a:cxnLst/>
            <a:rect l="l" t="t" r="r" b="b"/>
            <a:pathLst>
              <a:path w="1137285" h="192404">
                <a:moveTo>
                  <a:pt x="0" y="192024"/>
                </a:moveTo>
                <a:lnTo>
                  <a:pt x="4621" y="154626"/>
                </a:lnTo>
                <a:lnTo>
                  <a:pt x="17222" y="124110"/>
                </a:lnTo>
                <a:lnTo>
                  <a:pt x="35913" y="103548"/>
                </a:lnTo>
                <a:lnTo>
                  <a:pt x="58800" y="96012"/>
                </a:lnTo>
                <a:lnTo>
                  <a:pt x="509650" y="96012"/>
                </a:lnTo>
                <a:lnTo>
                  <a:pt x="532554" y="88475"/>
                </a:lnTo>
                <a:lnTo>
                  <a:pt x="551243" y="67913"/>
                </a:lnTo>
                <a:lnTo>
                  <a:pt x="563836" y="37397"/>
                </a:lnTo>
                <a:lnTo>
                  <a:pt x="568452" y="0"/>
                </a:lnTo>
                <a:lnTo>
                  <a:pt x="573067" y="37397"/>
                </a:lnTo>
                <a:lnTo>
                  <a:pt x="585660" y="67913"/>
                </a:lnTo>
                <a:lnTo>
                  <a:pt x="604349" y="88475"/>
                </a:lnTo>
                <a:lnTo>
                  <a:pt x="627253" y="96012"/>
                </a:lnTo>
                <a:lnTo>
                  <a:pt x="1078103" y="96012"/>
                </a:lnTo>
                <a:lnTo>
                  <a:pt x="1101006" y="103548"/>
                </a:lnTo>
                <a:lnTo>
                  <a:pt x="1119695" y="124110"/>
                </a:lnTo>
                <a:lnTo>
                  <a:pt x="1132288" y="154626"/>
                </a:lnTo>
                <a:lnTo>
                  <a:pt x="1136904" y="192024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 txBox="1"/>
          <p:nvPr/>
        </p:nvSpPr>
        <p:spPr>
          <a:xfrm>
            <a:off x="685800" y="1981200"/>
            <a:ext cx="10073640" cy="3257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1800" spc="-10" dirty="0">
                <a:latin typeface="Calibri"/>
                <a:cs typeface="Calibri"/>
              </a:rPr>
              <a:t>Thread </a:t>
            </a:r>
            <a:r>
              <a:rPr sz="1800" spc="-5" dirty="0">
                <a:latin typeface="Calibri"/>
                <a:cs typeface="Calibri"/>
              </a:rPr>
              <a:t>block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width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58889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Global </a:t>
            </a:r>
            <a:r>
              <a:rPr dirty="0"/>
              <a:t>Reduction</a:t>
            </a:r>
            <a:r>
              <a:rPr spc="-10" dirty="0"/>
              <a:t> </a:t>
            </a:r>
            <a:r>
              <a:rPr dirty="0"/>
              <a:t>Atomics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724" y="1418844"/>
            <a:ext cx="8422005" cy="4276725"/>
          </a:xfrm>
          <a:prstGeom prst="rect">
            <a:avLst/>
          </a:prstGeom>
          <a:solidFill>
            <a:srgbClr val="FFFFFF"/>
          </a:solidFill>
          <a:ln w="9144">
            <a:solidFill>
              <a:srgbClr val="D24717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60"/>
              </a:spcBef>
              <a:tabLst>
                <a:tab pos="1423670" algn="l"/>
              </a:tabLst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global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600" dirty="0">
                <a:latin typeface="Courier New"/>
                <a:cs typeface="Courier New"/>
              </a:rPr>
              <a:t>sum_reduction(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float </a:t>
            </a:r>
            <a:r>
              <a:rPr sz="1600" dirty="0">
                <a:latin typeface="Courier New"/>
                <a:cs typeface="Courier New"/>
              </a:rPr>
              <a:t>*input,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*result){</a:t>
            </a:r>
            <a:endParaRPr sz="1600" dirty="0">
              <a:latin typeface="Courier New"/>
              <a:cs typeface="Courier New"/>
            </a:endParaRPr>
          </a:p>
          <a:p>
            <a:pPr marL="334010">
              <a:lnSpc>
                <a:spcPct val="100000"/>
              </a:lnSpc>
              <a:tabLst>
                <a:tab pos="2525395" algn="l"/>
              </a:tabLst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extern </a:t>
            </a:r>
            <a:r>
              <a:rPr sz="1600" u="sng" spc="-5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15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shared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sdata[];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34010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unsigned int </a:t>
            </a:r>
            <a:r>
              <a:rPr sz="1600" dirty="0">
                <a:latin typeface="Courier New"/>
                <a:cs typeface="Courier New"/>
              </a:rPr>
              <a:t>i = blockIdx.x*blockDim.x +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threadIdx.x;</a:t>
            </a:r>
          </a:p>
          <a:p>
            <a:pPr marL="33401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sdata[threadIdx.x] </a:t>
            </a:r>
            <a:r>
              <a:rPr sz="1600" spc="5" dirty="0">
                <a:latin typeface="Courier New"/>
                <a:cs typeface="Courier New"/>
              </a:rPr>
              <a:t>= </a:t>
            </a:r>
            <a:r>
              <a:rPr sz="1600" dirty="0">
                <a:latin typeface="Courier New"/>
                <a:cs typeface="Courier New"/>
              </a:rPr>
              <a:t>input[i];</a:t>
            </a:r>
          </a:p>
          <a:p>
            <a:pPr marL="334010">
              <a:lnSpc>
                <a:spcPct val="100000"/>
              </a:lnSpc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syncthreads();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3401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600" dirty="0"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unsigned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spc="5" dirty="0">
                <a:latin typeface="Courier New"/>
                <a:cs typeface="Courier New"/>
              </a:rPr>
              <a:t>stride = </a:t>
            </a:r>
            <a:r>
              <a:rPr sz="1600" spc="-5" dirty="0">
                <a:latin typeface="Courier New"/>
                <a:cs typeface="Courier New"/>
              </a:rPr>
              <a:t>blockDim.x/2; </a:t>
            </a:r>
            <a:r>
              <a:rPr sz="1600" dirty="0">
                <a:latin typeface="Courier New"/>
                <a:cs typeface="Courier New"/>
              </a:rPr>
              <a:t>stride </a:t>
            </a:r>
            <a:r>
              <a:rPr sz="1600" spc="5" dirty="0">
                <a:latin typeface="Courier New"/>
                <a:cs typeface="Courier New"/>
              </a:rPr>
              <a:t>&gt; </a:t>
            </a:r>
            <a:r>
              <a:rPr sz="1600" dirty="0">
                <a:latin typeface="Courier New"/>
                <a:cs typeface="Courier New"/>
              </a:rPr>
              <a:t>0;</a:t>
            </a:r>
            <a:r>
              <a:rPr sz="1600" spc="-5" dirty="0">
                <a:latin typeface="Courier New"/>
                <a:cs typeface="Courier New"/>
              </a:rPr>
              <a:t> stride&gt;&gt;=2){</a:t>
            </a:r>
            <a:endParaRPr sz="1600" dirty="0">
              <a:latin typeface="Courier New"/>
              <a:cs typeface="Courier New"/>
            </a:endParaRPr>
          </a:p>
          <a:p>
            <a:pPr marL="57785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600" spc="-5" dirty="0">
                <a:latin typeface="Courier New"/>
                <a:cs typeface="Courier New"/>
              </a:rPr>
              <a:t>(threadIdx.x </a:t>
            </a:r>
            <a:r>
              <a:rPr sz="1600" dirty="0">
                <a:latin typeface="Courier New"/>
                <a:cs typeface="Courier New"/>
              </a:rPr>
              <a:t>&lt;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stride){</a:t>
            </a:r>
          </a:p>
          <a:p>
            <a:pPr marL="821055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sdata[threadIdx.x] += sdata[threadIdx.x +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stride]</a:t>
            </a:r>
          </a:p>
          <a:p>
            <a:pPr marL="577850">
              <a:lnSpc>
                <a:spcPct val="100000"/>
              </a:lnSpc>
            </a:pPr>
            <a:r>
              <a:rPr sz="1600" spc="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577850">
              <a:lnSpc>
                <a:spcPct val="100000"/>
              </a:lnSpc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syncthreads();</a:t>
            </a:r>
          </a:p>
          <a:p>
            <a:pPr marL="33401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34010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600" dirty="0">
                <a:latin typeface="Courier New"/>
                <a:cs typeface="Courier New"/>
              </a:rPr>
              <a:t>(threadIdx.x </a:t>
            </a:r>
            <a:r>
              <a:rPr sz="1600" spc="-5" dirty="0">
                <a:latin typeface="Courier New"/>
                <a:cs typeface="Courier New"/>
              </a:rPr>
              <a:t>==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0)</a:t>
            </a:r>
            <a:endParaRPr sz="1600" dirty="0">
              <a:latin typeface="Courier New"/>
              <a:cs typeface="Courier New"/>
            </a:endParaRPr>
          </a:p>
          <a:p>
            <a:pPr marL="57785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atomicAdd(result,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sdata[0]);</a:t>
            </a:r>
            <a:endParaRPr sz="1600" dirty="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600" spc="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515429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Further</a:t>
            </a:r>
            <a:r>
              <a:rPr spc="-65" dirty="0"/>
              <a:t> </a:t>
            </a:r>
            <a:r>
              <a:rPr dirty="0"/>
              <a:t>Optimisation?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244" y="1129664"/>
            <a:ext cx="60496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105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dirty="0">
                <a:latin typeface="Calibri"/>
                <a:cs typeface="Calibri"/>
              </a:rPr>
              <a:t>Can </a:t>
            </a:r>
            <a:r>
              <a:rPr sz="2800" spc="-10" dirty="0">
                <a:latin typeface="Calibri"/>
                <a:cs typeface="Calibri"/>
              </a:rPr>
              <a:t>we </a:t>
            </a:r>
            <a:r>
              <a:rPr sz="2800" spc="-15" dirty="0">
                <a:latin typeface="Calibri"/>
                <a:cs typeface="Calibri"/>
              </a:rPr>
              <a:t>improve </a:t>
            </a:r>
            <a:r>
              <a:rPr sz="2800" dirty="0">
                <a:latin typeface="Calibri"/>
                <a:cs typeface="Calibri"/>
              </a:rPr>
              <a:t>our </a:t>
            </a:r>
            <a:r>
              <a:rPr sz="2800" spc="-10" dirty="0">
                <a:latin typeface="Calibri"/>
                <a:cs typeface="Calibri"/>
              </a:rPr>
              <a:t>technique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further?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94719" y="91439"/>
            <a:ext cx="954024" cy="798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87780" y="1842516"/>
            <a:ext cx="8418830" cy="4279900"/>
          </a:xfrm>
          <a:prstGeom prst="rect">
            <a:avLst/>
          </a:prstGeom>
          <a:solidFill>
            <a:srgbClr val="FFFFFF"/>
          </a:solidFill>
          <a:ln w="9144">
            <a:solidFill>
              <a:srgbClr val="D24717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32740" marR="1108710" indent="-244475">
              <a:lnSpc>
                <a:spcPct val="100000"/>
              </a:lnSpc>
              <a:spcBef>
                <a:spcPts val="175"/>
              </a:spcBef>
              <a:tabLst>
                <a:tab pos="1422400" algn="l"/>
                <a:tab pos="2523490" algn="l"/>
              </a:tabLst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global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600" dirty="0">
                <a:latin typeface="Courier New"/>
                <a:cs typeface="Courier New"/>
              </a:rPr>
              <a:t>sum_reduction(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float </a:t>
            </a:r>
            <a:r>
              <a:rPr sz="1600" dirty="0">
                <a:latin typeface="Courier New"/>
                <a:cs typeface="Courier New"/>
              </a:rPr>
              <a:t>*input,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float </a:t>
            </a:r>
            <a:r>
              <a:rPr sz="1600" spc="-5" dirty="0">
                <a:latin typeface="Courier New"/>
                <a:cs typeface="Courier New"/>
              </a:rPr>
              <a:t>*result){ 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extern</a:t>
            </a:r>
            <a:r>
              <a:rPr sz="1600" u="sng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95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shared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600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sdata[];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unsigned int </a:t>
            </a:r>
            <a:r>
              <a:rPr sz="1600" dirty="0">
                <a:latin typeface="Courier New"/>
                <a:cs typeface="Courier New"/>
              </a:rPr>
              <a:t>i = blockIdx.x*blockDim.x +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threadIdx.x;</a:t>
            </a:r>
            <a:endParaRPr sz="16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sdata[threadIdx.x] </a:t>
            </a:r>
            <a:r>
              <a:rPr sz="1600" spc="5" dirty="0">
                <a:latin typeface="Courier New"/>
                <a:cs typeface="Courier New"/>
              </a:rPr>
              <a:t>= </a:t>
            </a:r>
            <a:r>
              <a:rPr sz="1600" dirty="0">
                <a:latin typeface="Courier New"/>
                <a:cs typeface="Courier New"/>
              </a:rPr>
              <a:t>input[i];</a:t>
            </a:r>
            <a:endParaRPr sz="16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syncthreads();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600" dirty="0"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unsigned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spc="5" dirty="0">
                <a:latin typeface="Courier New"/>
                <a:cs typeface="Courier New"/>
              </a:rPr>
              <a:t>stride = </a:t>
            </a:r>
            <a:r>
              <a:rPr sz="1600" dirty="0">
                <a:latin typeface="Courier New"/>
                <a:cs typeface="Courier New"/>
              </a:rPr>
              <a:t>blockDim.x/2; stride </a:t>
            </a:r>
            <a:r>
              <a:rPr sz="1600" spc="5" dirty="0">
                <a:latin typeface="Courier New"/>
                <a:cs typeface="Courier New"/>
              </a:rPr>
              <a:t>&gt; </a:t>
            </a:r>
            <a:r>
              <a:rPr sz="1600" dirty="0">
                <a:latin typeface="Courier New"/>
                <a:cs typeface="Courier New"/>
              </a:rPr>
              <a:t>0;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stride&gt;&gt;=2){</a:t>
            </a:r>
            <a:endParaRPr sz="1600">
              <a:latin typeface="Courier New"/>
              <a:cs typeface="Courier New"/>
            </a:endParaRPr>
          </a:p>
          <a:p>
            <a:pPr marL="576580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600" spc="-5" dirty="0">
                <a:latin typeface="Courier New"/>
                <a:cs typeface="Courier New"/>
              </a:rPr>
              <a:t>(threadIdx.x </a:t>
            </a:r>
            <a:r>
              <a:rPr sz="1600" dirty="0">
                <a:latin typeface="Courier New"/>
                <a:cs typeface="Courier New"/>
              </a:rPr>
              <a:t>&lt;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stride){</a:t>
            </a:r>
            <a:endParaRPr sz="1600">
              <a:latin typeface="Courier New"/>
              <a:cs typeface="Courier New"/>
            </a:endParaRPr>
          </a:p>
          <a:p>
            <a:pPr marL="820419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sdata[threadIdx.x] += sdata[threadIdx.x +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stride]</a:t>
            </a:r>
            <a:endParaRPr sz="1600">
              <a:latin typeface="Courier New"/>
              <a:cs typeface="Courier New"/>
            </a:endParaRPr>
          </a:p>
          <a:p>
            <a:pPr marL="576580">
              <a:lnSpc>
                <a:spcPct val="100000"/>
              </a:lnSpc>
            </a:pPr>
            <a:r>
              <a:rPr sz="1600" spc="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76580">
              <a:lnSpc>
                <a:spcPct val="100000"/>
              </a:lnSpc>
              <a:spcBef>
                <a:spcPts val="5"/>
              </a:spcBef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syncthreads();</a:t>
            </a:r>
            <a:endParaRPr sz="16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576580" marR="4411345" indent="-243840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600" dirty="0">
                <a:latin typeface="Courier New"/>
                <a:cs typeface="Courier New"/>
              </a:rPr>
              <a:t>(threadIdx.x </a:t>
            </a:r>
            <a:r>
              <a:rPr sz="1600" spc="-5" dirty="0">
                <a:latin typeface="Courier New"/>
                <a:cs typeface="Courier New"/>
              </a:rPr>
              <a:t>== 0)  </a:t>
            </a:r>
            <a:r>
              <a:rPr sz="1600" dirty="0">
                <a:latin typeface="Courier New"/>
                <a:cs typeface="Courier New"/>
              </a:rPr>
              <a:t>atomicAdd(result,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sdata[0]);</a:t>
            </a:r>
            <a:endParaRPr sz="16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</a:pPr>
            <a:r>
              <a:rPr sz="1600" spc="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515429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Further</a:t>
            </a:r>
            <a:r>
              <a:rPr spc="-65" dirty="0"/>
              <a:t> </a:t>
            </a:r>
            <a:r>
              <a:rPr dirty="0"/>
              <a:t>Optimisation?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244" y="1105281"/>
            <a:ext cx="8896350" cy="48393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SzPct val="96153"/>
              <a:buFont typeface="Wingdings"/>
              <a:buChar char=""/>
              <a:tabLst>
                <a:tab pos="306705" algn="l"/>
              </a:tabLst>
            </a:pPr>
            <a:r>
              <a:rPr sz="2600" spc="-5" dirty="0">
                <a:latin typeface="Calibri"/>
                <a:cs typeface="Calibri"/>
              </a:rPr>
              <a:t>Can </a:t>
            </a:r>
            <a:r>
              <a:rPr sz="2600" spc="-20" dirty="0">
                <a:latin typeface="Calibri"/>
                <a:cs typeface="Calibri"/>
              </a:rPr>
              <a:t>we </a:t>
            </a:r>
            <a:r>
              <a:rPr sz="2600" spc="-15" dirty="0">
                <a:latin typeface="Calibri"/>
                <a:cs typeface="Calibri"/>
              </a:rPr>
              <a:t>improve </a:t>
            </a:r>
            <a:r>
              <a:rPr sz="2600" spc="-10" dirty="0">
                <a:latin typeface="Calibri"/>
                <a:cs typeface="Calibri"/>
              </a:rPr>
              <a:t>our technique </a:t>
            </a:r>
            <a:r>
              <a:rPr sz="2600" spc="-5" dirty="0">
                <a:latin typeface="Calibri"/>
                <a:cs typeface="Calibri"/>
              </a:rPr>
              <a:t>further?</a:t>
            </a:r>
            <a:r>
              <a:rPr sz="2600" spc="75" dirty="0">
                <a:latin typeface="Calibri"/>
                <a:cs typeface="Calibri"/>
              </a:rPr>
              <a:t> </a:t>
            </a:r>
            <a:r>
              <a:rPr sz="2600" spc="-70" dirty="0">
                <a:solidFill>
                  <a:srgbClr val="9B2C1F"/>
                </a:solidFill>
                <a:latin typeface="Calibri"/>
                <a:cs typeface="Calibri"/>
              </a:rPr>
              <a:t>Yes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"/>
            </a:pPr>
            <a:endParaRPr sz="3350">
              <a:latin typeface="Times New Roman"/>
              <a:cs typeface="Times New Roman"/>
            </a:endParaRPr>
          </a:p>
          <a:p>
            <a:pPr marL="306705" indent="-294005">
              <a:lnSpc>
                <a:spcPts val="3115"/>
              </a:lnSpc>
              <a:buSzPct val="96153"/>
              <a:buFont typeface="Wingdings"/>
              <a:buChar char=""/>
              <a:tabLst>
                <a:tab pos="307340" algn="l"/>
              </a:tabLst>
            </a:pPr>
            <a:r>
              <a:rPr sz="2600" b="1" spc="-55" dirty="0">
                <a:latin typeface="Calibri"/>
                <a:cs typeface="Calibri"/>
              </a:rPr>
              <a:t>We </a:t>
            </a:r>
            <a:r>
              <a:rPr sz="2600" b="1" spc="-10" dirty="0">
                <a:latin typeface="Calibri"/>
                <a:cs typeface="Calibri"/>
              </a:rPr>
              <a:t>could </a:t>
            </a:r>
            <a:r>
              <a:rPr sz="2600" b="1" spc="-5" dirty="0">
                <a:latin typeface="Calibri"/>
                <a:cs typeface="Calibri"/>
              </a:rPr>
              <a:t>optimise </a:t>
            </a:r>
            <a:r>
              <a:rPr sz="2600" b="1" spc="-25" dirty="0">
                <a:latin typeface="Calibri"/>
                <a:cs typeface="Calibri"/>
              </a:rPr>
              <a:t>for </a:t>
            </a:r>
            <a:r>
              <a:rPr sz="2600" b="1" spc="-10" dirty="0">
                <a:latin typeface="Calibri"/>
                <a:cs typeface="Calibri"/>
              </a:rPr>
              <a:t>the </a:t>
            </a:r>
            <a:r>
              <a:rPr sz="2600" b="1" spc="-20" dirty="0">
                <a:latin typeface="Calibri"/>
                <a:cs typeface="Calibri"/>
              </a:rPr>
              <a:t>warp</a:t>
            </a:r>
            <a:r>
              <a:rPr sz="2600" b="1" spc="254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level</a:t>
            </a:r>
            <a:endParaRPr sz="2600">
              <a:latin typeface="Calibri"/>
              <a:cs typeface="Calibri"/>
            </a:endParaRPr>
          </a:p>
          <a:p>
            <a:pPr marL="720090" lvl="1" indent="-250825">
              <a:lnSpc>
                <a:spcPts val="2625"/>
              </a:lnSpc>
              <a:buSzPct val="95454"/>
              <a:buFont typeface="Wingdings"/>
              <a:buChar char=""/>
              <a:tabLst>
                <a:tab pos="720725" algn="l"/>
              </a:tabLst>
            </a:pPr>
            <a:r>
              <a:rPr sz="2200" b="1" spc="-20" dirty="0">
                <a:latin typeface="Calibri"/>
                <a:cs typeface="Calibri"/>
              </a:rPr>
              <a:t>Warp </a:t>
            </a:r>
            <a:r>
              <a:rPr sz="2200" b="1" spc="-5" dirty="0">
                <a:latin typeface="Calibri"/>
                <a:cs typeface="Calibri"/>
              </a:rPr>
              <a:t>Level</a:t>
            </a:r>
            <a:r>
              <a:rPr sz="2200" spc="-5" dirty="0">
                <a:latin typeface="Calibri"/>
                <a:cs typeface="Calibri"/>
              </a:rPr>
              <a:t>: </a:t>
            </a:r>
            <a:r>
              <a:rPr sz="2200" spc="-10" dirty="0">
                <a:latin typeface="Calibri"/>
                <a:cs typeface="Calibri"/>
              </a:rPr>
              <a:t>Shuffles for </a:t>
            </a:r>
            <a:r>
              <a:rPr sz="2200" spc="-5" dirty="0">
                <a:latin typeface="Calibri"/>
                <a:cs typeface="Calibri"/>
              </a:rPr>
              <a:t>reduction </a:t>
            </a:r>
            <a:r>
              <a:rPr sz="2200" dirty="0">
                <a:latin typeface="Calibri"/>
                <a:cs typeface="Calibri"/>
              </a:rPr>
              <a:t>(</a:t>
            </a:r>
            <a:r>
              <a:rPr sz="2200" i="1" dirty="0">
                <a:latin typeface="Calibri"/>
                <a:cs typeface="Calibri"/>
              </a:rPr>
              <a:t>see </a:t>
            </a:r>
            <a:r>
              <a:rPr sz="2200" i="1" spc="-10" dirty="0">
                <a:latin typeface="Calibri"/>
                <a:cs typeface="Calibri"/>
              </a:rPr>
              <a:t>last</a:t>
            </a:r>
            <a:r>
              <a:rPr sz="2200" i="1" spc="-13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lecture</a:t>
            </a:r>
            <a:r>
              <a:rPr sz="2200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720090" lvl="1" indent="-250825">
              <a:lnSpc>
                <a:spcPts val="2615"/>
              </a:lnSpc>
              <a:buSzPct val="95454"/>
              <a:buFont typeface="Wingdings"/>
              <a:buChar char=""/>
              <a:tabLst>
                <a:tab pos="720725" algn="l"/>
              </a:tabLst>
            </a:pPr>
            <a:r>
              <a:rPr sz="2200" b="1" spc="-5" dirty="0">
                <a:latin typeface="Calibri"/>
                <a:cs typeface="Calibri"/>
              </a:rPr>
              <a:t>Thread </a:t>
            </a:r>
            <a:r>
              <a:rPr sz="2200" b="1" spc="5" dirty="0">
                <a:latin typeface="Calibri"/>
                <a:cs typeface="Calibri"/>
              </a:rPr>
              <a:t>Block </a:t>
            </a:r>
            <a:r>
              <a:rPr sz="2200" b="1" spc="-5" dirty="0">
                <a:latin typeface="Calibri"/>
                <a:cs typeface="Calibri"/>
              </a:rPr>
              <a:t>Level</a:t>
            </a:r>
            <a:r>
              <a:rPr sz="2200" spc="-5" dirty="0">
                <a:latin typeface="Calibri"/>
                <a:cs typeface="Calibri"/>
              </a:rPr>
              <a:t>: Shared </a:t>
            </a:r>
            <a:r>
              <a:rPr sz="2200" spc="5" dirty="0">
                <a:latin typeface="Calibri"/>
                <a:cs typeface="Calibri"/>
              </a:rPr>
              <a:t>Memory </a:t>
            </a:r>
            <a:r>
              <a:rPr sz="2200" spc="-5" dirty="0">
                <a:latin typeface="Calibri"/>
                <a:cs typeface="Calibri"/>
              </a:rPr>
              <a:t>reduction </a:t>
            </a:r>
            <a:r>
              <a:rPr sz="2200" dirty="0">
                <a:latin typeface="Calibri"/>
                <a:cs typeface="Calibri"/>
              </a:rPr>
              <a:t>(or </a:t>
            </a:r>
            <a:r>
              <a:rPr sz="2200" spc="-5" dirty="0">
                <a:latin typeface="Calibri"/>
                <a:cs typeface="Calibri"/>
              </a:rPr>
              <a:t>Maxwell </a:t>
            </a:r>
            <a:r>
              <a:rPr sz="2200" dirty="0">
                <a:latin typeface="Calibri"/>
                <a:cs typeface="Calibri"/>
              </a:rPr>
              <a:t>SM</a:t>
            </a:r>
            <a:r>
              <a:rPr sz="2200" spc="-2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atomics)</a:t>
            </a:r>
            <a:endParaRPr sz="2200">
              <a:latin typeface="Calibri"/>
              <a:cs typeface="Calibri"/>
            </a:endParaRPr>
          </a:p>
          <a:p>
            <a:pPr marL="720090" lvl="1" indent="-250825">
              <a:lnSpc>
                <a:spcPts val="2630"/>
              </a:lnSpc>
              <a:buSzPct val="95454"/>
              <a:buFont typeface="Wingdings"/>
              <a:buChar char=""/>
              <a:tabLst>
                <a:tab pos="720725" algn="l"/>
              </a:tabLst>
            </a:pPr>
            <a:r>
              <a:rPr sz="2200" b="1" spc="5" dirty="0">
                <a:latin typeface="Calibri"/>
                <a:cs typeface="Calibri"/>
              </a:rPr>
              <a:t>Grid Block </a:t>
            </a:r>
            <a:r>
              <a:rPr sz="2200" b="1" spc="-5" dirty="0">
                <a:latin typeface="Calibri"/>
                <a:cs typeface="Calibri"/>
              </a:rPr>
              <a:t>Level</a:t>
            </a:r>
            <a:r>
              <a:rPr sz="2200" spc="-5" dirty="0">
                <a:latin typeface="Calibri"/>
                <a:cs typeface="Calibri"/>
              </a:rPr>
              <a:t>: </a:t>
            </a:r>
            <a:r>
              <a:rPr sz="2200" spc="-15" dirty="0">
                <a:latin typeface="Calibri"/>
                <a:cs typeface="Calibri"/>
              </a:rPr>
              <a:t>Recursive </a:t>
            </a:r>
            <a:r>
              <a:rPr sz="2200" spc="-5" dirty="0">
                <a:latin typeface="Calibri"/>
                <a:cs typeface="Calibri"/>
              </a:rPr>
              <a:t>Kernel </a:t>
            </a:r>
            <a:r>
              <a:rPr sz="2200" dirty="0">
                <a:latin typeface="Calibri"/>
                <a:cs typeface="Calibri"/>
              </a:rPr>
              <a:t>Launches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dirty="0">
                <a:latin typeface="Calibri"/>
                <a:cs typeface="Calibri"/>
              </a:rPr>
              <a:t>Global</a:t>
            </a:r>
            <a:r>
              <a:rPr sz="2200" spc="-2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Atomics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Wingdings"/>
              <a:buChar char=""/>
            </a:pPr>
            <a:endParaRPr sz="2550">
              <a:latin typeface="Times New Roman"/>
              <a:cs typeface="Times New Roman"/>
            </a:endParaRPr>
          </a:p>
          <a:p>
            <a:pPr marL="241300" indent="-228600">
              <a:lnSpc>
                <a:spcPts val="3115"/>
              </a:lnSpc>
              <a:buSzPct val="96153"/>
              <a:buFont typeface="Wingdings"/>
              <a:buChar char=""/>
              <a:tabLst>
                <a:tab pos="306705" algn="l"/>
              </a:tabLst>
            </a:pPr>
            <a:r>
              <a:rPr sz="2600" spc="-5" dirty="0">
                <a:latin typeface="Calibri"/>
                <a:cs typeface="Calibri"/>
              </a:rPr>
              <a:t>Other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optimisations</a:t>
            </a:r>
            <a:endParaRPr sz="2600">
              <a:latin typeface="Calibri"/>
              <a:cs typeface="Calibri"/>
            </a:endParaRPr>
          </a:p>
          <a:p>
            <a:pPr marL="720090" lvl="1" indent="-250825">
              <a:lnSpc>
                <a:spcPts val="2625"/>
              </a:lnSpc>
              <a:buSzPct val="95454"/>
              <a:buFont typeface="Wingdings"/>
              <a:buChar char=""/>
              <a:tabLst>
                <a:tab pos="720725" algn="l"/>
              </a:tabLst>
            </a:pPr>
            <a:r>
              <a:rPr sz="2200" spc="10" dirty="0">
                <a:latin typeface="Calibri"/>
                <a:cs typeface="Calibri"/>
              </a:rPr>
              <a:t>Loop</a:t>
            </a:r>
            <a:r>
              <a:rPr sz="2200" spc="-1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unrolling</a:t>
            </a:r>
            <a:endParaRPr sz="2200">
              <a:latin typeface="Calibri"/>
              <a:cs typeface="Calibri"/>
            </a:endParaRPr>
          </a:p>
          <a:p>
            <a:pPr marL="720090" lvl="1" indent="-250825">
              <a:lnSpc>
                <a:spcPts val="2630"/>
              </a:lnSpc>
              <a:buSzPct val="95454"/>
              <a:buFont typeface="Wingdings"/>
              <a:buChar char=""/>
              <a:tabLst>
                <a:tab pos="720725" algn="l"/>
              </a:tabLst>
            </a:pPr>
            <a:r>
              <a:rPr sz="2200" dirty="0">
                <a:latin typeface="Calibri"/>
                <a:cs typeface="Calibri"/>
              </a:rPr>
              <a:t>Increasing </a:t>
            </a:r>
            <a:r>
              <a:rPr sz="2200" spc="-5" dirty="0">
                <a:latin typeface="Calibri"/>
                <a:cs typeface="Calibri"/>
              </a:rPr>
              <a:t>Thread </a:t>
            </a:r>
            <a:r>
              <a:rPr sz="2200" dirty="0">
                <a:latin typeface="Calibri"/>
                <a:cs typeface="Calibri"/>
              </a:rPr>
              <a:t>Level</a:t>
            </a:r>
            <a:r>
              <a:rPr sz="2200" spc="-1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Parallelism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"/>
            </a:pPr>
            <a:endParaRPr sz="3100">
              <a:latin typeface="Times New Roman"/>
              <a:cs typeface="Times New Roman"/>
            </a:endParaRPr>
          </a:p>
          <a:p>
            <a:pPr marL="241300" marR="2753995" indent="-228600">
              <a:lnSpc>
                <a:spcPct val="80000"/>
              </a:lnSpc>
              <a:buSzPct val="96153"/>
              <a:buFont typeface="Wingdings"/>
              <a:buChar char=""/>
              <a:tabLst>
                <a:tab pos="306705" algn="l"/>
              </a:tabLst>
            </a:pPr>
            <a:r>
              <a:rPr sz="2600" spc="-20" dirty="0">
                <a:latin typeface="Calibri"/>
                <a:cs typeface="Calibri"/>
              </a:rPr>
              <a:t>Different </a:t>
            </a:r>
            <a:r>
              <a:rPr sz="2600" spc="-10" dirty="0">
                <a:latin typeface="Calibri"/>
                <a:cs typeface="Calibri"/>
              </a:rPr>
              <a:t>architectures </a:t>
            </a:r>
            <a:r>
              <a:rPr sz="2600" spc="-25" dirty="0">
                <a:latin typeface="Calibri"/>
                <a:cs typeface="Calibri"/>
              </a:rPr>
              <a:t>may favour </a:t>
            </a:r>
            <a:r>
              <a:rPr sz="2600" spc="-20" dirty="0">
                <a:latin typeface="Calibri"/>
                <a:cs typeface="Calibri"/>
              </a:rPr>
              <a:t>different  </a:t>
            </a:r>
            <a:r>
              <a:rPr sz="2600" spc="-10" dirty="0">
                <a:latin typeface="Calibri"/>
                <a:cs typeface="Calibri"/>
              </a:rPr>
              <a:t>implementations/optimisations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1045159"/>
            <a:ext cx="4125595" cy="15627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spc="-15" dirty="0">
                <a:latin typeface="Calibri"/>
                <a:cs typeface="Calibri"/>
              </a:rPr>
              <a:t>Parallel </a:t>
            </a:r>
            <a:r>
              <a:rPr sz="2800" spc="-25" dirty="0">
                <a:latin typeface="Calibri"/>
                <a:cs typeface="Calibri"/>
              </a:rPr>
              <a:t>Patterns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Overview</a:t>
            </a:r>
            <a:endParaRPr sz="280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spc="-10" dirty="0">
                <a:latin typeface="Calibri"/>
                <a:cs typeface="Calibri"/>
              </a:rPr>
              <a:t>Reduction</a:t>
            </a:r>
            <a:endParaRPr sz="280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spc="-10" dirty="0">
                <a:solidFill>
                  <a:srgbClr val="9B2C1F"/>
                </a:solidFill>
                <a:latin typeface="Calibri"/>
                <a:cs typeface="Calibri"/>
              </a:rPr>
              <a:t>Scan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14884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Gather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44605" y="1179322"/>
            <a:ext cx="4168697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lang="zh-CN" altLang="en-US" sz="2800" dirty="0">
                <a:latin typeface="Calibri"/>
                <a:cs typeface="Calibri"/>
              </a:rPr>
              <a:t>多个输入一个输出：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54783" y="4949953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08787" y="0"/>
                </a:moveTo>
                <a:lnTo>
                  <a:pt x="160913" y="5513"/>
                </a:lnTo>
                <a:lnTo>
                  <a:pt x="116965" y="21220"/>
                </a:lnTo>
                <a:lnTo>
                  <a:pt x="78199" y="45866"/>
                </a:lnTo>
                <a:lnTo>
                  <a:pt x="45866" y="78199"/>
                </a:lnTo>
                <a:lnTo>
                  <a:pt x="21220" y="116965"/>
                </a:lnTo>
                <a:lnTo>
                  <a:pt x="5513" y="160913"/>
                </a:lnTo>
                <a:lnTo>
                  <a:pt x="0" y="208787"/>
                </a:lnTo>
                <a:lnTo>
                  <a:pt x="5513" y="256662"/>
                </a:lnTo>
                <a:lnTo>
                  <a:pt x="21220" y="300610"/>
                </a:lnTo>
                <a:lnTo>
                  <a:pt x="45866" y="339376"/>
                </a:lnTo>
                <a:lnTo>
                  <a:pt x="78199" y="371709"/>
                </a:lnTo>
                <a:lnTo>
                  <a:pt x="116965" y="396355"/>
                </a:lnTo>
                <a:lnTo>
                  <a:pt x="160913" y="412062"/>
                </a:lnTo>
                <a:lnTo>
                  <a:pt x="208787" y="417575"/>
                </a:lnTo>
                <a:lnTo>
                  <a:pt x="256662" y="412062"/>
                </a:lnTo>
                <a:lnTo>
                  <a:pt x="300610" y="396355"/>
                </a:lnTo>
                <a:lnTo>
                  <a:pt x="339376" y="371709"/>
                </a:lnTo>
                <a:lnTo>
                  <a:pt x="371709" y="339376"/>
                </a:lnTo>
                <a:lnTo>
                  <a:pt x="396355" y="300610"/>
                </a:lnTo>
                <a:lnTo>
                  <a:pt x="412062" y="256662"/>
                </a:lnTo>
                <a:lnTo>
                  <a:pt x="417575" y="208787"/>
                </a:lnTo>
                <a:lnTo>
                  <a:pt x="412062" y="160913"/>
                </a:lnTo>
                <a:lnTo>
                  <a:pt x="396355" y="116965"/>
                </a:lnTo>
                <a:lnTo>
                  <a:pt x="371709" y="78199"/>
                </a:lnTo>
                <a:lnTo>
                  <a:pt x="339376" y="45866"/>
                </a:lnTo>
                <a:lnTo>
                  <a:pt x="300610" y="21220"/>
                </a:lnTo>
                <a:lnTo>
                  <a:pt x="256662" y="5513"/>
                </a:lnTo>
                <a:lnTo>
                  <a:pt x="208787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4783" y="4949953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0" y="208787"/>
                </a:moveTo>
                <a:lnTo>
                  <a:pt x="5513" y="160913"/>
                </a:lnTo>
                <a:lnTo>
                  <a:pt x="21220" y="116965"/>
                </a:lnTo>
                <a:lnTo>
                  <a:pt x="45866" y="78199"/>
                </a:lnTo>
                <a:lnTo>
                  <a:pt x="78199" y="45866"/>
                </a:lnTo>
                <a:lnTo>
                  <a:pt x="116965" y="21220"/>
                </a:lnTo>
                <a:lnTo>
                  <a:pt x="160913" y="5513"/>
                </a:lnTo>
                <a:lnTo>
                  <a:pt x="208787" y="0"/>
                </a:lnTo>
                <a:lnTo>
                  <a:pt x="256662" y="5513"/>
                </a:lnTo>
                <a:lnTo>
                  <a:pt x="300610" y="21220"/>
                </a:lnTo>
                <a:lnTo>
                  <a:pt x="339376" y="45866"/>
                </a:lnTo>
                <a:lnTo>
                  <a:pt x="371709" y="78199"/>
                </a:lnTo>
                <a:lnTo>
                  <a:pt x="396355" y="116965"/>
                </a:lnTo>
                <a:lnTo>
                  <a:pt x="412062" y="160913"/>
                </a:lnTo>
                <a:lnTo>
                  <a:pt x="417575" y="208787"/>
                </a:lnTo>
                <a:lnTo>
                  <a:pt x="412062" y="256662"/>
                </a:lnTo>
                <a:lnTo>
                  <a:pt x="396355" y="300610"/>
                </a:lnTo>
                <a:lnTo>
                  <a:pt x="371709" y="339376"/>
                </a:lnTo>
                <a:lnTo>
                  <a:pt x="339376" y="371709"/>
                </a:lnTo>
                <a:lnTo>
                  <a:pt x="300610" y="396355"/>
                </a:lnTo>
                <a:lnTo>
                  <a:pt x="256662" y="412062"/>
                </a:lnTo>
                <a:lnTo>
                  <a:pt x="208787" y="417575"/>
                </a:lnTo>
                <a:lnTo>
                  <a:pt x="160913" y="412062"/>
                </a:lnTo>
                <a:lnTo>
                  <a:pt x="116965" y="396355"/>
                </a:lnTo>
                <a:lnTo>
                  <a:pt x="78199" y="371709"/>
                </a:lnTo>
                <a:lnTo>
                  <a:pt x="45866" y="339376"/>
                </a:lnTo>
                <a:lnTo>
                  <a:pt x="21220" y="300610"/>
                </a:lnTo>
                <a:lnTo>
                  <a:pt x="5513" y="256662"/>
                </a:lnTo>
                <a:lnTo>
                  <a:pt x="0" y="208787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54654" y="4949953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08787" y="0"/>
                </a:moveTo>
                <a:lnTo>
                  <a:pt x="160913" y="5513"/>
                </a:lnTo>
                <a:lnTo>
                  <a:pt x="116965" y="21220"/>
                </a:lnTo>
                <a:lnTo>
                  <a:pt x="78199" y="45866"/>
                </a:lnTo>
                <a:lnTo>
                  <a:pt x="45866" y="78199"/>
                </a:lnTo>
                <a:lnTo>
                  <a:pt x="21220" y="116965"/>
                </a:lnTo>
                <a:lnTo>
                  <a:pt x="5513" y="160913"/>
                </a:lnTo>
                <a:lnTo>
                  <a:pt x="0" y="208787"/>
                </a:lnTo>
                <a:lnTo>
                  <a:pt x="5513" y="256662"/>
                </a:lnTo>
                <a:lnTo>
                  <a:pt x="21220" y="300610"/>
                </a:lnTo>
                <a:lnTo>
                  <a:pt x="45866" y="339376"/>
                </a:lnTo>
                <a:lnTo>
                  <a:pt x="78199" y="371709"/>
                </a:lnTo>
                <a:lnTo>
                  <a:pt x="116965" y="396355"/>
                </a:lnTo>
                <a:lnTo>
                  <a:pt x="160913" y="412062"/>
                </a:lnTo>
                <a:lnTo>
                  <a:pt x="208787" y="417575"/>
                </a:lnTo>
                <a:lnTo>
                  <a:pt x="256662" y="412062"/>
                </a:lnTo>
                <a:lnTo>
                  <a:pt x="300610" y="396355"/>
                </a:lnTo>
                <a:lnTo>
                  <a:pt x="339376" y="371709"/>
                </a:lnTo>
                <a:lnTo>
                  <a:pt x="371709" y="339376"/>
                </a:lnTo>
                <a:lnTo>
                  <a:pt x="396355" y="300610"/>
                </a:lnTo>
                <a:lnTo>
                  <a:pt x="412062" y="256662"/>
                </a:lnTo>
                <a:lnTo>
                  <a:pt x="417575" y="208787"/>
                </a:lnTo>
                <a:lnTo>
                  <a:pt x="412062" y="160913"/>
                </a:lnTo>
                <a:lnTo>
                  <a:pt x="396355" y="116965"/>
                </a:lnTo>
                <a:lnTo>
                  <a:pt x="371709" y="78199"/>
                </a:lnTo>
                <a:lnTo>
                  <a:pt x="339376" y="45866"/>
                </a:lnTo>
                <a:lnTo>
                  <a:pt x="300610" y="21220"/>
                </a:lnTo>
                <a:lnTo>
                  <a:pt x="256662" y="5513"/>
                </a:lnTo>
                <a:lnTo>
                  <a:pt x="208787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54654" y="4949953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0" y="208787"/>
                </a:moveTo>
                <a:lnTo>
                  <a:pt x="5513" y="160913"/>
                </a:lnTo>
                <a:lnTo>
                  <a:pt x="21220" y="116965"/>
                </a:lnTo>
                <a:lnTo>
                  <a:pt x="45866" y="78199"/>
                </a:lnTo>
                <a:lnTo>
                  <a:pt x="78199" y="45866"/>
                </a:lnTo>
                <a:lnTo>
                  <a:pt x="116965" y="21220"/>
                </a:lnTo>
                <a:lnTo>
                  <a:pt x="160913" y="5513"/>
                </a:lnTo>
                <a:lnTo>
                  <a:pt x="208787" y="0"/>
                </a:lnTo>
                <a:lnTo>
                  <a:pt x="256662" y="5513"/>
                </a:lnTo>
                <a:lnTo>
                  <a:pt x="300610" y="21220"/>
                </a:lnTo>
                <a:lnTo>
                  <a:pt x="339376" y="45866"/>
                </a:lnTo>
                <a:lnTo>
                  <a:pt x="371709" y="78199"/>
                </a:lnTo>
                <a:lnTo>
                  <a:pt x="396355" y="116965"/>
                </a:lnTo>
                <a:lnTo>
                  <a:pt x="412062" y="160913"/>
                </a:lnTo>
                <a:lnTo>
                  <a:pt x="417575" y="208787"/>
                </a:lnTo>
                <a:lnTo>
                  <a:pt x="412062" y="256662"/>
                </a:lnTo>
                <a:lnTo>
                  <a:pt x="396355" y="300610"/>
                </a:lnTo>
                <a:lnTo>
                  <a:pt x="371709" y="339376"/>
                </a:lnTo>
                <a:lnTo>
                  <a:pt x="339376" y="371709"/>
                </a:lnTo>
                <a:lnTo>
                  <a:pt x="300610" y="396355"/>
                </a:lnTo>
                <a:lnTo>
                  <a:pt x="256662" y="412062"/>
                </a:lnTo>
                <a:lnTo>
                  <a:pt x="208787" y="417575"/>
                </a:lnTo>
                <a:lnTo>
                  <a:pt x="160913" y="412062"/>
                </a:lnTo>
                <a:lnTo>
                  <a:pt x="116965" y="396355"/>
                </a:lnTo>
                <a:lnTo>
                  <a:pt x="78199" y="371709"/>
                </a:lnTo>
                <a:lnTo>
                  <a:pt x="45866" y="339376"/>
                </a:lnTo>
                <a:lnTo>
                  <a:pt x="21220" y="300610"/>
                </a:lnTo>
                <a:lnTo>
                  <a:pt x="5513" y="256662"/>
                </a:lnTo>
                <a:lnTo>
                  <a:pt x="0" y="208787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54527" y="4965192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08787" y="0"/>
                </a:moveTo>
                <a:lnTo>
                  <a:pt x="160913" y="5513"/>
                </a:lnTo>
                <a:lnTo>
                  <a:pt x="116965" y="21220"/>
                </a:lnTo>
                <a:lnTo>
                  <a:pt x="78199" y="45866"/>
                </a:lnTo>
                <a:lnTo>
                  <a:pt x="45866" y="78199"/>
                </a:lnTo>
                <a:lnTo>
                  <a:pt x="21220" y="116965"/>
                </a:lnTo>
                <a:lnTo>
                  <a:pt x="5513" y="160913"/>
                </a:lnTo>
                <a:lnTo>
                  <a:pt x="0" y="208787"/>
                </a:lnTo>
                <a:lnTo>
                  <a:pt x="5513" y="256662"/>
                </a:lnTo>
                <a:lnTo>
                  <a:pt x="21220" y="300610"/>
                </a:lnTo>
                <a:lnTo>
                  <a:pt x="45866" y="339376"/>
                </a:lnTo>
                <a:lnTo>
                  <a:pt x="78199" y="371709"/>
                </a:lnTo>
                <a:lnTo>
                  <a:pt x="116965" y="396355"/>
                </a:lnTo>
                <a:lnTo>
                  <a:pt x="160913" y="412062"/>
                </a:lnTo>
                <a:lnTo>
                  <a:pt x="208787" y="417575"/>
                </a:lnTo>
                <a:lnTo>
                  <a:pt x="256662" y="412062"/>
                </a:lnTo>
                <a:lnTo>
                  <a:pt x="300610" y="396355"/>
                </a:lnTo>
                <a:lnTo>
                  <a:pt x="339376" y="371709"/>
                </a:lnTo>
                <a:lnTo>
                  <a:pt x="371709" y="339376"/>
                </a:lnTo>
                <a:lnTo>
                  <a:pt x="396355" y="300610"/>
                </a:lnTo>
                <a:lnTo>
                  <a:pt x="412062" y="256662"/>
                </a:lnTo>
                <a:lnTo>
                  <a:pt x="417575" y="208787"/>
                </a:lnTo>
                <a:lnTo>
                  <a:pt x="412062" y="160913"/>
                </a:lnTo>
                <a:lnTo>
                  <a:pt x="396355" y="116965"/>
                </a:lnTo>
                <a:lnTo>
                  <a:pt x="371709" y="78199"/>
                </a:lnTo>
                <a:lnTo>
                  <a:pt x="339376" y="45866"/>
                </a:lnTo>
                <a:lnTo>
                  <a:pt x="300610" y="21220"/>
                </a:lnTo>
                <a:lnTo>
                  <a:pt x="256662" y="5513"/>
                </a:lnTo>
                <a:lnTo>
                  <a:pt x="208787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54527" y="4965192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0" y="208787"/>
                </a:moveTo>
                <a:lnTo>
                  <a:pt x="5513" y="160913"/>
                </a:lnTo>
                <a:lnTo>
                  <a:pt x="21220" y="116965"/>
                </a:lnTo>
                <a:lnTo>
                  <a:pt x="45866" y="78199"/>
                </a:lnTo>
                <a:lnTo>
                  <a:pt x="78199" y="45866"/>
                </a:lnTo>
                <a:lnTo>
                  <a:pt x="116965" y="21220"/>
                </a:lnTo>
                <a:lnTo>
                  <a:pt x="160913" y="5513"/>
                </a:lnTo>
                <a:lnTo>
                  <a:pt x="208787" y="0"/>
                </a:lnTo>
                <a:lnTo>
                  <a:pt x="256662" y="5513"/>
                </a:lnTo>
                <a:lnTo>
                  <a:pt x="300610" y="21220"/>
                </a:lnTo>
                <a:lnTo>
                  <a:pt x="339376" y="45866"/>
                </a:lnTo>
                <a:lnTo>
                  <a:pt x="371709" y="78199"/>
                </a:lnTo>
                <a:lnTo>
                  <a:pt x="396355" y="116965"/>
                </a:lnTo>
                <a:lnTo>
                  <a:pt x="412062" y="160913"/>
                </a:lnTo>
                <a:lnTo>
                  <a:pt x="417575" y="208787"/>
                </a:lnTo>
                <a:lnTo>
                  <a:pt x="412062" y="256662"/>
                </a:lnTo>
                <a:lnTo>
                  <a:pt x="396355" y="300610"/>
                </a:lnTo>
                <a:lnTo>
                  <a:pt x="371709" y="339376"/>
                </a:lnTo>
                <a:lnTo>
                  <a:pt x="339376" y="371709"/>
                </a:lnTo>
                <a:lnTo>
                  <a:pt x="300610" y="396355"/>
                </a:lnTo>
                <a:lnTo>
                  <a:pt x="256662" y="412062"/>
                </a:lnTo>
                <a:lnTo>
                  <a:pt x="208787" y="417575"/>
                </a:lnTo>
                <a:lnTo>
                  <a:pt x="160913" y="412062"/>
                </a:lnTo>
                <a:lnTo>
                  <a:pt x="116965" y="396355"/>
                </a:lnTo>
                <a:lnTo>
                  <a:pt x="78199" y="371709"/>
                </a:lnTo>
                <a:lnTo>
                  <a:pt x="45866" y="339376"/>
                </a:lnTo>
                <a:lnTo>
                  <a:pt x="21220" y="300610"/>
                </a:lnTo>
                <a:lnTo>
                  <a:pt x="5513" y="256662"/>
                </a:lnTo>
                <a:lnTo>
                  <a:pt x="0" y="208787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48302" y="4959097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08787" y="0"/>
                </a:moveTo>
                <a:lnTo>
                  <a:pt x="160913" y="5513"/>
                </a:lnTo>
                <a:lnTo>
                  <a:pt x="116965" y="21220"/>
                </a:lnTo>
                <a:lnTo>
                  <a:pt x="78199" y="45866"/>
                </a:lnTo>
                <a:lnTo>
                  <a:pt x="45866" y="78199"/>
                </a:lnTo>
                <a:lnTo>
                  <a:pt x="21220" y="116965"/>
                </a:lnTo>
                <a:lnTo>
                  <a:pt x="5513" y="160913"/>
                </a:lnTo>
                <a:lnTo>
                  <a:pt x="0" y="208788"/>
                </a:lnTo>
                <a:lnTo>
                  <a:pt x="5513" y="256662"/>
                </a:lnTo>
                <a:lnTo>
                  <a:pt x="21220" y="300610"/>
                </a:lnTo>
                <a:lnTo>
                  <a:pt x="45866" y="339376"/>
                </a:lnTo>
                <a:lnTo>
                  <a:pt x="78199" y="371709"/>
                </a:lnTo>
                <a:lnTo>
                  <a:pt x="116965" y="396355"/>
                </a:lnTo>
                <a:lnTo>
                  <a:pt x="160913" y="412062"/>
                </a:lnTo>
                <a:lnTo>
                  <a:pt x="208787" y="417576"/>
                </a:lnTo>
                <a:lnTo>
                  <a:pt x="256662" y="412062"/>
                </a:lnTo>
                <a:lnTo>
                  <a:pt x="300610" y="396355"/>
                </a:lnTo>
                <a:lnTo>
                  <a:pt x="339376" y="371709"/>
                </a:lnTo>
                <a:lnTo>
                  <a:pt x="371709" y="339376"/>
                </a:lnTo>
                <a:lnTo>
                  <a:pt x="396355" y="300610"/>
                </a:lnTo>
                <a:lnTo>
                  <a:pt x="412062" y="256662"/>
                </a:lnTo>
                <a:lnTo>
                  <a:pt x="417575" y="208788"/>
                </a:lnTo>
                <a:lnTo>
                  <a:pt x="412062" y="160913"/>
                </a:lnTo>
                <a:lnTo>
                  <a:pt x="396355" y="116965"/>
                </a:lnTo>
                <a:lnTo>
                  <a:pt x="371709" y="78199"/>
                </a:lnTo>
                <a:lnTo>
                  <a:pt x="339376" y="45866"/>
                </a:lnTo>
                <a:lnTo>
                  <a:pt x="300610" y="21220"/>
                </a:lnTo>
                <a:lnTo>
                  <a:pt x="256662" y="5513"/>
                </a:lnTo>
                <a:lnTo>
                  <a:pt x="208787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48302" y="4959097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0" y="208788"/>
                </a:moveTo>
                <a:lnTo>
                  <a:pt x="5513" y="160913"/>
                </a:lnTo>
                <a:lnTo>
                  <a:pt x="21220" y="116965"/>
                </a:lnTo>
                <a:lnTo>
                  <a:pt x="45866" y="78199"/>
                </a:lnTo>
                <a:lnTo>
                  <a:pt x="78199" y="45866"/>
                </a:lnTo>
                <a:lnTo>
                  <a:pt x="116965" y="21220"/>
                </a:lnTo>
                <a:lnTo>
                  <a:pt x="160913" y="5513"/>
                </a:lnTo>
                <a:lnTo>
                  <a:pt x="208787" y="0"/>
                </a:lnTo>
                <a:lnTo>
                  <a:pt x="256662" y="5513"/>
                </a:lnTo>
                <a:lnTo>
                  <a:pt x="300610" y="21220"/>
                </a:lnTo>
                <a:lnTo>
                  <a:pt x="339376" y="45866"/>
                </a:lnTo>
                <a:lnTo>
                  <a:pt x="371709" y="78199"/>
                </a:lnTo>
                <a:lnTo>
                  <a:pt x="396355" y="116965"/>
                </a:lnTo>
                <a:lnTo>
                  <a:pt x="412062" y="160913"/>
                </a:lnTo>
                <a:lnTo>
                  <a:pt x="417575" y="208788"/>
                </a:lnTo>
                <a:lnTo>
                  <a:pt x="412062" y="256662"/>
                </a:lnTo>
                <a:lnTo>
                  <a:pt x="396355" y="300610"/>
                </a:lnTo>
                <a:lnTo>
                  <a:pt x="371709" y="339376"/>
                </a:lnTo>
                <a:lnTo>
                  <a:pt x="339376" y="371709"/>
                </a:lnTo>
                <a:lnTo>
                  <a:pt x="300610" y="396355"/>
                </a:lnTo>
                <a:lnTo>
                  <a:pt x="256662" y="412062"/>
                </a:lnTo>
                <a:lnTo>
                  <a:pt x="208787" y="417576"/>
                </a:lnTo>
                <a:lnTo>
                  <a:pt x="160913" y="412062"/>
                </a:lnTo>
                <a:lnTo>
                  <a:pt x="116965" y="396355"/>
                </a:lnTo>
                <a:lnTo>
                  <a:pt x="78199" y="371709"/>
                </a:lnTo>
                <a:lnTo>
                  <a:pt x="45866" y="339376"/>
                </a:lnTo>
                <a:lnTo>
                  <a:pt x="21220" y="300610"/>
                </a:lnTo>
                <a:lnTo>
                  <a:pt x="5513" y="256662"/>
                </a:lnTo>
                <a:lnTo>
                  <a:pt x="0" y="208788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94590" y="4404741"/>
            <a:ext cx="2442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Memory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Values/Locations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71525" y="4968037"/>
            <a:ext cx="1534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ThreadIdx.x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42078" y="4949953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08787" y="0"/>
                </a:moveTo>
                <a:lnTo>
                  <a:pt x="160913" y="5513"/>
                </a:lnTo>
                <a:lnTo>
                  <a:pt x="116965" y="21220"/>
                </a:lnTo>
                <a:lnTo>
                  <a:pt x="78199" y="45866"/>
                </a:lnTo>
                <a:lnTo>
                  <a:pt x="45866" y="78199"/>
                </a:lnTo>
                <a:lnTo>
                  <a:pt x="21220" y="116965"/>
                </a:lnTo>
                <a:lnTo>
                  <a:pt x="5513" y="160913"/>
                </a:lnTo>
                <a:lnTo>
                  <a:pt x="0" y="208787"/>
                </a:lnTo>
                <a:lnTo>
                  <a:pt x="5513" y="256662"/>
                </a:lnTo>
                <a:lnTo>
                  <a:pt x="21220" y="300610"/>
                </a:lnTo>
                <a:lnTo>
                  <a:pt x="45866" y="339376"/>
                </a:lnTo>
                <a:lnTo>
                  <a:pt x="78199" y="371709"/>
                </a:lnTo>
                <a:lnTo>
                  <a:pt x="116965" y="396355"/>
                </a:lnTo>
                <a:lnTo>
                  <a:pt x="160913" y="412062"/>
                </a:lnTo>
                <a:lnTo>
                  <a:pt x="208787" y="417575"/>
                </a:lnTo>
                <a:lnTo>
                  <a:pt x="256662" y="412062"/>
                </a:lnTo>
                <a:lnTo>
                  <a:pt x="300610" y="396355"/>
                </a:lnTo>
                <a:lnTo>
                  <a:pt x="339376" y="371709"/>
                </a:lnTo>
                <a:lnTo>
                  <a:pt x="371709" y="339376"/>
                </a:lnTo>
                <a:lnTo>
                  <a:pt x="396355" y="300610"/>
                </a:lnTo>
                <a:lnTo>
                  <a:pt x="412062" y="256662"/>
                </a:lnTo>
                <a:lnTo>
                  <a:pt x="417575" y="208787"/>
                </a:lnTo>
                <a:lnTo>
                  <a:pt x="412062" y="160913"/>
                </a:lnTo>
                <a:lnTo>
                  <a:pt x="396355" y="116965"/>
                </a:lnTo>
                <a:lnTo>
                  <a:pt x="371709" y="78199"/>
                </a:lnTo>
                <a:lnTo>
                  <a:pt x="339376" y="45866"/>
                </a:lnTo>
                <a:lnTo>
                  <a:pt x="300610" y="21220"/>
                </a:lnTo>
                <a:lnTo>
                  <a:pt x="256662" y="5513"/>
                </a:lnTo>
                <a:lnTo>
                  <a:pt x="208787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42078" y="4949953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0" y="208787"/>
                </a:moveTo>
                <a:lnTo>
                  <a:pt x="5513" y="160913"/>
                </a:lnTo>
                <a:lnTo>
                  <a:pt x="21220" y="116965"/>
                </a:lnTo>
                <a:lnTo>
                  <a:pt x="45866" y="78199"/>
                </a:lnTo>
                <a:lnTo>
                  <a:pt x="78199" y="45866"/>
                </a:lnTo>
                <a:lnTo>
                  <a:pt x="116965" y="21220"/>
                </a:lnTo>
                <a:lnTo>
                  <a:pt x="160913" y="5513"/>
                </a:lnTo>
                <a:lnTo>
                  <a:pt x="208787" y="0"/>
                </a:lnTo>
                <a:lnTo>
                  <a:pt x="256662" y="5513"/>
                </a:lnTo>
                <a:lnTo>
                  <a:pt x="300610" y="21220"/>
                </a:lnTo>
                <a:lnTo>
                  <a:pt x="339376" y="45866"/>
                </a:lnTo>
                <a:lnTo>
                  <a:pt x="371709" y="78199"/>
                </a:lnTo>
                <a:lnTo>
                  <a:pt x="396355" y="116965"/>
                </a:lnTo>
                <a:lnTo>
                  <a:pt x="412062" y="160913"/>
                </a:lnTo>
                <a:lnTo>
                  <a:pt x="417575" y="208787"/>
                </a:lnTo>
                <a:lnTo>
                  <a:pt x="412062" y="256662"/>
                </a:lnTo>
                <a:lnTo>
                  <a:pt x="396355" y="300610"/>
                </a:lnTo>
                <a:lnTo>
                  <a:pt x="371709" y="339376"/>
                </a:lnTo>
                <a:lnTo>
                  <a:pt x="339376" y="371709"/>
                </a:lnTo>
                <a:lnTo>
                  <a:pt x="300610" y="396355"/>
                </a:lnTo>
                <a:lnTo>
                  <a:pt x="256662" y="412062"/>
                </a:lnTo>
                <a:lnTo>
                  <a:pt x="208787" y="417575"/>
                </a:lnTo>
                <a:lnTo>
                  <a:pt x="160913" y="412062"/>
                </a:lnTo>
                <a:lnTo>
                  <a:pt x="116965" y="396355"/>
                </a:lnTo>
                <a:lnTo>
                  <a:pt x="78199" y="371709"/>
                </a:lnTo>
                <a:lnTo>
                  <a:pt x="45866" y="339376"/>
                </a:lnTo>
                <a:lnTo>
                  <a:pt x="21220" y="300610"/>
                </a:lnTo>
                <a:lnTo>
                  <a:pt x="5513" y="256662"/>
                </a:lnTo>
                <a:lnTo>
                  <a:pt x="0" y="208787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41951" y="4949953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08787" y="0"/>
                </a:moveTo>
                <a:lnTo>
                  <a:pt x="160913" y="5513"/>
                </a:lnTo>
                <a:lnTo>
                  <a:pt x="116965" y="21220"/>
                </a:lnTo>
                <a:lnTo>
                  <a:pt x="78199" y="45866"/>
                </a:lnTo>
                <a:lnTo>
                  <a:pt x="45866" y="78199"/>
                </a:lnTo>
                <a:lnTo>
                  <a:pt x="21220" y="116965"/>
                </a:lnTo>
                <a:lnTo>
                  <a:pt x="5513" y="160913"/>
                </a:lnTo>
                <a:lnTo>
                  <a:pt x="0" y="208787"/>
                </a:lnTo>
                <a:lnTo>
                  <a:pt x="5513" y="256662"/>
                </a:lnTo>
                <a:lnTo>
                  <a:pt x="21220" y="300610"/>
                </a:lnTo>
                <a:lnTo>
                  <a:pt x="45866" y="339376"/>
                </a:lnTo>
                <a:lnTo>
                  <a:pt x="78199" y="371709"/>
                </a:lnTo>
                <a:lnTo>
                  <a:pt x="116965" y="396355"/>
                </a:lnTo>
                <a:lnTo>
                  <a:pt x="160913" y="412062"/>
                </a:lnTo>
                <a:lnTo>
                  <a:pt x="208787" y="417575"/>
                </a:lnTo>
                <a:lnTo>
                  <a:pt x="256662" y="412062"/>
                </a:lnTo>
                <a:lnTo>
                  <a:pt x="300610" y="396355"/>
                </a:lnTo>
                <a:lnTo>
                  <a:pt x="339376" y="371709"/>
                </a:lnTo>
                <a:lnTo>
                  <a:pt x="371709" y="339376"/>
                </a:lnTo>
                <a:lnTo>
                  <a:pt x="396355" y="300610"/>
                </a:lnTo>
                <a:lnTo>
                  <a:pt x="412062" y="256662"/>
                </a:lnTo>
                <a:lnTo>
                  <a:pt x="417575" y="208787"/>
                </a:lnTo>
                <a:lnTo>
                  <a:pt x="412062" y="160913"/>
                </a:lnTo>
                <a:lnTo>
                  <a:pt x="396355" y="116965"/>
                </a:lnTo>
                <a:lnTo>
                  <a:pt x="371709" y="78199"/>
                </a:lnTo>
                <a:lnTo>
                  <a:pt x="339376" y="45866"/>
                </a:lnTo>
                <a:lnTo>
                  <a:pt x="300610" y="21220"/>
                </a:lnTo>
                <a:lnTo>
                  <a:pt x="256662" y="5513"/>
                </a:lnTo>
                <a:lnTo>
                  <a:pt x="208787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41951" y="4949953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0" y="208787"/>
                </a:moveTo>
                <a:lnTo>
                  <a:pt x="5513" y="160913"/>
                </a:lnTo>
                <a:lnTo>
                  <a:pt x="21220" y="116965"/>
                </a:lnTo>
                <a:lnTo>
                  <a:pt x="45866" y="78199"/>
                </a:lnTo>
                <a:lnTo>
                  <a:pt x="78199" y="45866"/>
                </a:lnTo>
                <a:lnTo>
                  <a:pt x="116965" y="21220"/>
                </a:lnTo>
                <a:lnTo>
                  <a:pt x="160913" y="5513"/>
                </a:lnTo>
                <a:lnTo>
                  <a:pt x="208787" y="0"/>
                </a:lnTo>
                <a:lnTo>
                  <a:pt x="256662" y="5513"/>
                </a:lnTo>
                <a:lnTo>
                  <a:pt x="300610" y="21220"/>
                </a:lnTo>
                <a:lnTo>
                  <a:pt x="339376" y="45866"/>
                </a:lnTo>
                <a:lnTo>
                  <a:pt x="371709" y="78199"/>
                </a:lnTo>
                <a:lnTo>
                  <a:pt x="396355" y="116965"/>
                </a:lnTo>
                <a:lnTo>
                  <a:pt x="412062" y="160913"/>
                </a:lnTo>
                <a:lnTo>
                  <a:pt x="417575" y="208787"/>
                </a:lnTo>
                <a:lnTo>
                  <a:pt x="412062" y="256662"/>
                </a:lnTo>
                <a:lnTo>
                  <a:pt x="396355" y="300610"/>
                </a:lnTo>
                <a:lnTo>
                  <a:pt x="371709" y="339376"/>
                </a:lnTo>
                <a:lnTo>
                  <a:pt x="339376" y="371709"/>
                </a:lnTo>
                <a:lnTo>
                  <a:pt x="300610" y="396355"/>
                </a:lnTo>
                <a:lnTo>
                  <a:pt x="256662" y="412062"/>
                </a:lnTo>
                <a:lnTo>
                  <a:pt x="208787" y="417575"/>
                </a:lnTo>
                <a:lnTo>
                  <a:pt x="160913" y="412062"/>
                </a:lnTo>
                <a:lnTo>
                  <a:pt x="116965" y="396355"/>
                </a:lnTo>
                <a:lnTo>
                  <a:pt x="78199" y="371709"/>
                </a:lnTo>
                <a:lnTo>
                  <a:pt x="45866" y="339376"/>
                </a:lnTo>
                <a:lnTo>
                  <a:pt x="21220" y="300610"/>
                </a:lnTo>
                <a:lnTo>
                  <a:pt x="5513" y="256662"/>
                </a:lnTo>
                <a:lnTo>
                  <a:pt x="0" y="208787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41823" y="4965192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08788" y="0"/>
                </a:moveTo>
                <a:lnTo>
                  <a:pt x="160913" y="5513"/>
                </a:lnTo>
                <a:lnTo>
                  <a:pt x="116965" y="21220"/>
                </a:lnTo>
                <a:lnTo>
                  <a:pt x="78199" y="45866"/>
                </a:lnTo>
                <a:lnTo>
                  <a:pt x="45866" y="78199"/>
                </a:lnTo>
                <a:lnTo>
                  <a:pt x="21220" y="116965"/>
                </a:lnTo>
                <a:lnTo>
                  <a:pt x="5513" y="160913"/>
                </a:lnTo>
                <a:lnTo>
                  <a:pt x="0" y="208787"/>
                </a:lnTo>
                <a:lnTo>
                  <a:pt x="5513" y="256662"/>
                </a:lnTo>
                <a:lnTo>
                  <a:pt x="21220" y="300610"/>
                </a:lnTo>
                <a:lnTo>
                  <a:pt x="45866" y="339376"/>
                </a:lnTo>
                <a:lnTo>
                  <a:pt x="78199" y="371709"/>
                </a:lnTo>
                <a:lnTo>
                  <a:pt x="116965" y="396355"/>
                </a:lnTo>
                <a:lnTo>
                  <a:pt x="160913" y="412062"/>
                </a:lnTo>
                <a:lnTo>
                  <a:pt x="208788" y="417575"/>
                </a:lnTo>
                <a:lnTo>
                  <a:pt x="256662" y="412062"/>
                </a:lnTo>
                <a:lnTo>
                  <a:pt x="300610" y="396355"/>
                </a:lnTo>
                <a:lnTo>
                  <a:pt x="339376" y="371709"/>
                </a:lnTo>
                <a:lnTo>
                  <a:pt x="371709" y="339376"/>
                </a:lnTo>
                <a:lnTo>
                  <a:pt x="396355" y="300610"/>
                </a:lnTo>
                <a:lnTo>
                  <a:pt x="412062" y="256662"/>
                </a:lnTo>
                <a:lnTo>
                  <a:pt x="417575" y="208787"/>
                </a:lnTo>
                <a:lnTo>
                  <a:pt x="412062" y="160913"/>
                </a:lnTo>
                <a:lnTo>
                  <a:pt x="396355" y="116965"/>
                </a:lnTo>
                <a:lnTo>
                  <a:pt x="371709" y="78199"/>
                </a:lnTo>
                <a:lnTo>
                  <a:pt x="339376" y="45866"/>
                </a:lnTo>
                <a:lnTo>
                  <a:pt x="300610" y="21220"/>
                </a:lnTo>
                <a:lnTo>
                  <a:pt x="256662" y="5513"/>
                </a:lnTo>
                <a:lnTo>
                  <a:pt x="208788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41823" y="4965192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0" y="208787"/>
                </a:moveTo>
                <a:lnTo>
                  <a:pt x="5513" y="160913"/>
                </a:lnTo>
                <a:lnTo>
                  <a:pt x="21220" y="116965"/>
                </a:lnTo>
                <a:lnTo>
                  <a:pt x="45866" y="78199"/>
                </a:lnTo>
                <a:lnTo>
                  <a:pt x="78199" y="45866"/>
                </a:lnTo>
                <a:lnTo>
                  <a:pt x="116965" y="21220"/>
                </a:lnTo>
                <a:lnTo>
                  <a:pt x="160913" y="5513"/>
                </a:lnTo>
                <a:lnTo>
                  <a:pt x="208788" y="0"/>
                </a:lnTo>
                <a:lnTo>
                  <a:pt x="256662" y="5513"/>
                </a:lnTo>
                <a:lnTo>
                  <a:pt x="300610" y="21220"/>
                </a:lnTo>
                <a:lnTo>
                  <a:pt x="339376" y="45866"/>
                </a:lnTo>
                <a:lnTo>
                  <a:pt x="371709" y="78199"/>
                </a:lnTo>
                <a:lnTo>
                  <a:pt x="396355" y="116965"/>
                </a:lnTo>
                <a:lnTo>
                  <a:pt x="412062" y="160913"/>
                </a:lnTo>
                <a:lnTo>
                  <a:pt x="417575" y="208787"/>
                </a:lnTo>
                <a:lnTo>
                  <a:pt x="412062" y="256662"/>
                </a:lnTo>
                <a:lnTo>
                  <a:pt x="396355" y="300610"/>
                </a:lnTo>
                <a:lnTo>
                  <a:pt x="371709" y="339376"/>
                </a:lnTo>
                <a:lnTo>
                  <a:pt x="339376" y="371709"/>
                </a:lnTo>
                <a:lnTo>
                  <a:pt x="300610" y="396355"/>
                </a:lnTo>
                <a:lnTo>
                  <a:pt x="256662" y="412062"/>
                </a:lnTo>
                <a:lnTo>
                  <a:pt x="208788" y="417575"/>
                </a:lnTo>
                <a:lnTo>
                  <a:pt x="160913" y="412062"/>
                </a:lnTo>
                <a:lnTo>
                  <a:pt x="116965" y="396355"/>
                </a:lnTo>
                <a:lnTo>
                  <a:pt x="78199" y="371709"/>
                </a:lnTo>
                <a:lnTo>
                  <a:pt x="45866" y="339376"/>
                </a:lnTo>
                <a:lnTo>
                  <a:pt x="21220" y="300610"/>
                </a:lnTo>
                <a:lnTo>
                  <a:pt x="5513" y="256662"/>
                </a:lnTo>
                <a:lnTo>
                  <a:pt x="0" y="208787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35599" y="4959097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08788" y="0"/>
                </a:moveTo>
                <a:lnTo>
                  <a:pt x="160913" y="5513"/>
                </a:lnTo>
                <a:lnTo>
                  <a:pt x="116965" y="21220"/>
                </a:lnTo>
                <a:lnTo>
                  <a:pt x="78199" y="45866"/>
                </a:lnTo>
                <a:lnTo>
                  <a:pt x="45866" y="78199"/>
                </a:lnTo>
                <a:lnTo>
                  <a:pt x="21220" y="116965"/>
                </a:lnTo>
                <a:lnTo>
                  <a:pt x="5513" y="160913"/>
                </a:lnTo>
                <a:lnTo>
                  <a:pt x="0" y="208788"/>
                </a:lnTo>
                <a:lnTo>
                  <a:pt x="5513" y="256662"/>
                </a:lnTo>
                <a:lnTo>
                  <a:pt x="21220" y="300610"/>
                </a:lnTo>
                <a:lnTo>
                  <a:pt x="45866" y="339376"/>
                </a:lnTo>
                <a:lnTo>
                  <a:pt x="78199" y="371709"/>
                </a:lnTo>
                <a:lnTo>
                  <a:pt x="116965" y="396355"/>
                </a:lnTo>
                <a:lnTo>
                  <a:pt x="160913" y="412062"/>
                </a:lnTo>
                <a:lnTo>
                  <a:pt x="208788" y="417576"/>
                </a:lnTo>
                <a:lnTo>
                  <a:pt x="256662" y="412062"/>
                </a:lnTo>
                <a:lnTo>
                  <a:pt x="300610" y="396355"/>
                </a:lnTo>
                <a:lnTo>
                  <a:pt x="339376" y="371709"/>
                </a:lnTo>
                <a:lnTo>
                  <a:pt x="371709" y="339376"/>
                </a:lnTo>
                <a:lnTo>
                  <a:pt x="396355" y="300610"/>
                </a:lnTo>
                <a:lnTo>
                  <a:pt x="412062" y="256662"/>
                </a:lnTo>
                <a:lnTo>
                  <a:pt x="417575" y="208788"/>
                </a:lnTo>
                <a:lnTo>
                  <a:pt x="412062" y="160913"/>
                </a:lnTo>
                <a:lnTo>
                  <a:pt x="396355" y="116965"/>
                </a:lnTo>
                <a:lnTo>
                  <a:pt x="371709" y="78199"/>
                </a:lnTo>
                <a:lnTo>
                  <a:pt x="339376" y="45866"/>
                </a:lnTo>
                <a:lnTo>
                  <a:pt x="300610" y="21220"/>
                </a:lnTo>
                <a:lnTo>
                  <a:pt x="256662" y="5513"/>
                </a:lnTo>
                <a:lnTo>
                  <a:pt x="208788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35599" y="4959097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0" y="208788"/>
                </a:moveTo>
                <a:lnTo>
                  <a:pt x="5513" y="160913"/>
                </a:lnTo>
                <a:lnTo>
                  <a:pt x="21220" y="116965"/>
                </a:lnTo>
                <a:lnTo>
                  <a:pt x="45866" y="78199"/>
                </a:lnTo>
                <a:lnTo>
                  <a:pt x="78199" y="45866"/>
                </a:lnTo>
                <a:lnTo>
                  <a:pt x="116965" y="21220"/>
                </a:lnTo>
                <a:lnTo>
                  <a:pt x="160913" y="5513"/>
                </a:lnTo>
                <a:lnTo>
                  <a:pt x="208788" y="0"/>
                </a:lnTo>
                <a:lnTo>
                  <a:pt x="256662" y="5513"/>
                </a:lnTo>
                <a:lnTo>
                  <a:pt x="300610" y="21220"/>
                </a:lnTo>
                <a:lnTo>
                  <a:pt x="339376" y="45866"/>
                </a:lnTo>
                <a:lnTo>
                  <a:pt x="371709" y="78199"/>
                </a:lnTo>
                <a:lnTo>
                  <a:pt x="396355" y="116965"/>
                </a:lnTo>
                <a:lnTo>
                  <a:pt x="412062" y="160913"/>
                </a:lnTo>
                <a:lnTo>
                  <a:pt x="417575" y="208788"/>
                </a:lnTo>
                <a:lnTo>
                  <a:pt x="412062" y="256662"/>
                </a:lnTo>
                <a:lnTo>
                  <a:pt x="396355" y="300610"/>
                </a:lnTo>
                <a:lnTo>
                  <a:pt x="371709" y="339376"/>
                </a:lnTo>
                <a:lnTo>
                  <a:pt x="339376" y="371709"/>
                </a:lnTo>
                <a:lnTo>
                  <a:pt x="300610" y="396355"/>
                </a:lnTo>
                <a:lnTo>
                  <a:pt x="256662" y="412062"/>
                </a:lnTo>
                <a:lnTo>
                  <a:pt x="208788" y="417576"/>
                </a:lnTo>
                <a:lnTo>
                  <a:pt x="160913" y="412062"/>
                </a:lnTo>
                <a:lnTo>
                  <a:pt x="116965" y="396355"/>
                </a:lnTo>
                <a:lnTo>
                  <a:pt x="78199" y="371709"/>
                </a:lnTo>
                <a:lnTo>
                  <a:pt x="45866" y="339376"/>
                </a:lnTo>
                <a:lnTo>
                  <a:pt x="21220" y="300610"/>
                </a:lnTo>
                <a:lnTo>
                  <a:pt x="5513" y="256662"/>
                </a:lnTo>
                <a:lnTo>
                  <a:pt x="0" y="208788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24201" y="4730497"/>
            <a:ext cx="76200" cy="218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59507" y="4724654"/>
            <a:ext cx="502920" cy="228600"/>
          </a:xfrm>
          <a:custGeom>
            <a:avLst/>
            <a:gdLst/>
            <a:ahLst/>
            <a:cxnLst/>
            <a:rect l="l" t="t" r="r" b="b"/>
            <a:pathLst>
              <a:path w="502920" h="228600">
                <a:moveTo>
                  <a:pt x="430155" y="199473"/>
                </a:moveTo>
                <a:lnTo>
                  <a:pt x="417449" y="228587"/>
                </a:lnTo>
                <a:lnTo>
                  <a:pt x="502538" y="224167"/>
                </a:lnTo>
                <a:lnTo>
                  <a:pt x="486180" y="204571"/>
                </a:lnTo>
                <a:lnTo>
                  <a:pt x="441833" y="204571"/>
                </a:lnTo>
                <a:lnTo>
                  <a:pt x="430155" y="199473"/>
                </a:lnTo>
                <a:close/>
              </a:path>
              <a:path w="502920" h="228600">
                <a:moveTo>
                  <a:pt x="435233" y="187838"/>
                </a:moveTo>
                <a:lnTo>
                  <a:pt x="430155" y="199473"/>
                </a:lnTo>
                <a:lnTo>
                  <a:pt x="441833" y="204571"/>
                </a:lnTo>
                <a:lnTo>
                  <a:pt x="446913" y="192938"/>
                </a:lnTo>
                <a:lnTo>
                  <a:pt x="435233" y="187838"/>
                </a:lnTo>
                <a:close/>
              </a:path>
              <a:path w="502920" h="228600">
                <a:moveTo>
                  <a:pt x="447928" y="158749"/>
                </a:moveTo>
                <a:lnTo>
                  <a:pt x="435233" y="187838"/>
                </a:lnTo>
                <a:lnTo>
                  <a:pt x="446913" y="192938"/>
                </a:lnTo>
                <a:lnTo>
                  <a:pt x="441833" y="204571"/>
                </a:lnTo>
                <a:lnTo>
                  <a:pt x="486180" y="204571"/>
                </a:lnTo>
                <a:lnTo>
                  <a:pt x="447928" y="158749"/>
                </a:lnTo>
                <a:close/>
              </a:path>
              <a:path w="502920" h="228600">
                <a:moveTo>
                  <a:pt x="5080" y="0"/>
                </a:moveTo>
                <a:lnTo>
                  <a:pt x="0" y="11683"/>
                </a:lnTo>
                <a:lnTo>
                  <a:pt x="430155" y="199473"/>
                </a:lnTo>
                <a:lnTo>
                  <a:pt x="435233" y="187838"/>
                </a:lnTo>
                <a:lnTo>
                  <a:pt x="508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25596" y="4730369"/>
            <a:ext cx="76200" cy="232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4839" y="4724273"/>
            <a:ext cx="993775" cy="258445"/>
          </a:xfrm>
          <a:custGeom>
            <a:avLst/>
            <a:gdLst/>
            <a:ahLst/>
            <a:cxnLst/>
            <a:rect l="l" t="t" r="r" b="b"/>
            <a:pathLst>
              <a:path w="993775" h="258445">
                <a:moveTo>
                  <a:pt x="65531" y="183934"/>
                </a:moveTo>
                <a:lnTo>
                  <a:pt x="0" y="238391"/>
                </a:lnTo>
                <a:lnTo>
                  <a:pt x="82930" y="258140"/>
                </a:lnTo>
                <a:lnTo>
                  <a:pt x="76359" y="230111"/>
                </a:lnTo>
                <a:lnTo>
                  <a:pt x="63245" y="230111"/>
                </a:lnTo>
                <a:lnTo>
                  <a:pt x="60325" y="217741"/>
                </a:lnTo>
                <a:lnTo>
                  <a:pt x="72775" y="214827"/>
                </a:lnTo>
                <a:lnTo>
                  <a:pt x="65531" y="183934"/>
                </a:lnTo>
                <a:close/>
              </a:path>
              <a:path w="993775" h="258445">
                <a:moveTo>
                  <a:pt x="72775" y="214827"/>
                </a:moveTo>
                <a:lnTo>
                  <a:pt x="60325" y="217741"/>
                </a:lnTo>
                <a:lnTo>
                  <a:pt x="63245" y="230111"/>
                </a:lnTo>
                <a:lnTo>
                  <a:pt x="75677" y="227203"/>
                </a:lnTo>
                <a:lnTo>
                  <a:pt x="72775" y="214827"/>
                </a:lnTo>
                <a:close/>
              </a:path>
              <a:path w="993775" h="258445">
                <a:moveTo>
                  <a:pt x="75677" y="227203"/>
                </a:moveTo>
                <a:lnTo>
                  <a:pt x="63245" y="230111"/>
                </a:lnTo>
                <a:lnTo>
                  <a:pt x="76359" y="230111"/>
                </a:lnTo>
                <a:lnTo>
                  <a:pt x="75677" y="227203"/>
                </a:lnTo>
                <a:close/>
              </a:path>
              <a:path w="993775" h="258445">
                <a:moveTo>
                  <a:pt x="990726" y="0"/>
                </a:moveTo>
                <a:lnTo>
                  <a:pt x="72775" y="214827"/>
                </a:lnTo>
                <a:lnTo>
                  <a:pt x="75677" y="227203"/>
                </a:lnTo>
                <a:lnTo>
                  <a:pt x="993648" y="12446"/>
                </a:lnTo>
                <a:lnTo>
                  <a:pt x="99072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57473" y="4724273"/>
            <a:ext cx="998855" cy="254635"/>
          </a:xfrm>
          <a:custGeom>
            <a:avLst/>
            <a:gdLst/>
            <a:ahLst/>
            <a:cxnLst/>
            <a:rect l="l" t="t" r="r" b="b"/>
            <a:pathLst>
              <a:path w="998854" h="254635">
                <a:moveTo>
                  <a:pt x="922757" y="223653"/>
                </a:moveTo>
                <a:lnTo>
                  <a:pt x="915670" y="254584"/>
                </a:lnTo>
                <a:lnTo>
                  <a:pt x="998474" y="234454"/>
                </a:lnTo>
                <a:lnTo>
                  <a:pt x="988782" y="226479"/>
                </a:lnTo>
                <a:lnTo>
                  <a:pt x="935101" y="226479"/>
                </a:lnTo>
                <a:lnTo>
                  <a:pt x="922757" y="223653"/>
                </a:lnTo>
                <a:close/>
              </a:path>
              <a:path w="998854" h="254635">
                <a:moveTo>
                  <a:pt x="925598" y="211252"/>
                </a:moveTo>
                <a:lnTo>
                  <a:pt x="922757" y="223653"/>
                </a:lnTo>
                <a:lnTo>
                  <a:pt x="935101" y="226479"/>
                </a:lnTo>
                <a:lnTo>
                  <a:pt x="938022" y="214096"/>
                </a:lnTo>
                <a:lnTo>
                  <a:pt x="925598" y="211252"/>
                </a:lnTo>
                <a:close/>
              </a:path>
              <a:path w="998854" h="254635">
                <a:moveTo>
                  <a:pt x="932688" y="180314"/>
                </a:moveTo>
                <a:lnTo>
                  <a:pt x="925598" y="211252"/>
                </a:lnTo>
                <a:lnTo>
                  <a:pt x="938022" y="214096"/>
                </a:lnTo>
                <a:lnTo>
                  <a:pt x="935101" y="226479"/>
                </a:lnTo>
                <a:lnTo>
                  <a:pt x="988782" y="226479"/>
                </a:lnTo>
                <a:lnTo>
                  <a:pt x="932688" y="180314"/>
                </a:lnTo>
                <a:close/>
              </a:path>
              <a:path w="998854" h="254635">
                <a:moveTo>
                  <a:pt x="2794" y="0"/>
                </a:moveTo>
                <a:lnTo>
                  <a:pt x="0" y="12446"/>
                </a:lnTo>
                <a:lnTo>
                  <a:pt x="922757" y="223653"/>
                </a:lnTo>
                <a:lnTo>
                  <a:pt x="925598" y="211252"/>
                </a:lnTo>
                <a:lnTo>
                  <a:pt x="2794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53027" y="4724654"/>
            <a:ext cx="496570" cy="228600"/>
          </a:xfrm>
          <a:custGeom>
            <a:avLst/>
            <a:gdLst/>
            <a:ahLst/>
            <a:cxnLst/>
            <a:rect l="l" t="t" r="r" b="b"/>
            <a:pathLst>
              <a:path w="496570" h="228600">
                <a:moveTo>
                  <a:pt x="423962" y="199142"/>
                </a:moveTo>
                <a:lnTo>
                  <a:pt x="411099" y="228193"/>
                </a:lnTo>
                <a:lnTo>
                  <a:pt x="496188" y="224167"/>
                </a:lnTo>
                <a:lnTo>
                  <a:pt x="479776" y="204292"/>
                </a:lnTo>
                <a:lnTo>
                  <a:pt x="435610" y="204292"/>
                </a:lnTo>
                <a:lnTo>
                  <a:pt x="423962" y="199142"/>
                </a:lnTo>
                <a:close/>
              </a:path>
              <a:path w="496570" h="228600">
                <a:moveTo>
                  <a:pt x="429097" y="187544"/>
                </a:moveTo>
                <a:lnTo>
                  <a:pt x="423962" y="199142"/>
                </a:lnTo>
                <a:lnTo>
                  <a:pt x="435610" y="204292"/>
                </a:lnTo>
                <a:lnTo>
                  <a:pt x="440689" y="192671"/>
                </a:lnTo>
                <a:lnTo>
                  <a:pt x="429097" y="187544"/>
                </a:lnTo>
                <a:close/>
              </a:path>
              <a:path w="496570" h="228600">
                <a:moveTo>
                  <a:pt x="441960" y="158495"/>
                </a:moveTo>
                <a:lnTo>
                  <a:pt x="429097" y="187544"/>
                </a:lnTo>
                <a:lnTo>
                  <a:pt x="440689" y="192671"/>
                </a:lnTo>
                <a:lnTo>
                  <a:pt x="435610" y="204292"/>
                </a:lnTo>
                <a:lnTo>
                  <a:pt x="479776" y="204292"/>
                </a:lnTo>
                <a:lnTo>
                  <a:pt x="441960" y="158495"/>
                </a:lnTo>
                <a:close/>
              </a:path>
              <a:path w="496570" h="228600">
                <a:moveTo>
                  <a:pt x="5079" y="0"/>
                </a:moveTo>
                <a:lnTo>
                  <a:pt x="0" y="11683"/>
                </a:lnTo>
                <a:lnTo>
                  <a:pt x="423962" y="199142"/>
                </a:lnTo>
                <a:lnTo>
                  <a:pt x="429097" y="187544"/>
                </a:lnTo>
                <a:lnTo>
                  <a:pt x="507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14925" y="4730497"/>
            <a:ext cx="76200" cy="218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52263" y="4724654"/>
            <a:ext cx="506095" cy="229235"/>
          </a:xfrm>
          <a:custGeom>
            <a:avLst/>
            <a:gdLst/>
            <a:ahLst/>
            <a:cxnLst/>
            <a:rect l="l" t="t" r="r" b="b"/>
            <a:pathLst>
              <a:path w="506095" h="229235">
                <a:moveTo>
                  <a:pt x="54737" y="158876"/>
                </a:moveTo>
                <a:lnTo>
                  <a:pt x="0" y="224167"/>
                </a:lnTo>
                <a:lnTo>
                  <a:pt x="85089" y="228790"/>
                </a:lnTo>
                <a:lnTo>
                  <a:pt x="74635" y="204711"/>
                </a:lnTo>
                <a:lnTo>
                  <a:pt x="60832" y="204711"/>
                </a:lnTo>
                <a:lnTo>
                  <a:pt x="55752" y="193065"/>
                </a:lnTo>
                <a:lnTo>
                  <a:pt x="67387" y="188016"/>
                </a:lnTo>
                <a:lnTo>
                  <a:pt x="54737" y="158876"/>
                </a:lnTo>
                <a:close/>
              </a:path>
              <a:path w="506095" h="229235">
                <a:moveTo>
                  <a:pt x="67387" y="188016"/>
                </a:moveTo>
                <a:lnTo>
                  <a:pt x="55752" y="193065"/>
                </a:lnTo>
                <a:lnTo>
                  <a:pt x="60832" y="204711"/>
                </a:lnTo>
                <a:lnTo>
                  <a:pt x="72448" y="199671"/>
                </a:lnTo>
                <a:lnTo>
                  <a:pt x="67387" y="188016"/>
                </a:lnTo>
                <a:close/>
              </a:path>
              <a:path w="506095" h="229235">
                <a:moveTo>
                  <a:pt x="72448" y="199671"/>
                </a:moveTo>
                <a:lnTo>
                  <a:pt x="60832" y="204711"/>
                </a:lnTo>
                <a:lnTo>
                  <a:pt x="74635" y="204711"/>
                </a:lnTo>
                <a:lnTo>
                  <a:pt x="72448" y="199671"/>
                </a:lnTo>
                <a:close/>
              </a:path>
              <a:path w="506095" h="229235">
                <a:moveTo>
                  <a:pt x="500633" y="0"/>
                </a:moveTo>
                <a:lnTo>
                  <a:pt x="67387" y="188016"/>
                </a:lnTo>
                <a:lnTo>
                  <a:pt x="72448" y="199671"/>
                </a:lnTo>
                <a:lnTo>
                  <a:pt x="505713" y="11683"/>
                </a:lnTo>
                <a:lnTo>
                  <a:pt x="500633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52515" y="4724781"/>
            <a:ext cx="493395" cy="236854"/>
          </a:xfrm>
          <a:custGeom>
            <a:avLst/>
            <a:gdLst/>
            <a:ahLst/>
            <a:cxnLst/>
            <a:rect l="l" t="t" r="r" b="b"/>
            <a:pathLst>
              <a:path w="493395" h="236854">
                <a:moveTo>
                  <a:pt x="421564" y="207562"/>
                </a:moveTo>
                <a:lnTo>
                  <a:pt x="408177" y="236347"/>
                </a:lnTo>
                <a:lnTo>
                  <a:pt x="493268" y="233946"/>
                </a:lnTo>
                <a:lnTo>
                  <a:pt x="476566" y="212915"/>
                </a:lnTo>
                <a:lnTo>
                  <a:pt x="433070" y="212915"/>
                </a:lnTo>
                <a:lnTo>
                  <a:pt x="421564" y="207562"/>
                </a:lnTo>
                <a:close/>
              </a:path>
              <a:path w="493395" h="236854">
                <a:moveTo>
                  <a:pt x="426912" y="196064"/>
                </a:moveTo>
                <a:lnTo>
                  <a:pt x="421564" y="207562"/>
                </a:lnTo>
                <a:lnTo>
                  <a:pt x="433070" y="212915"/>
                </a:lnTo>
                <a:lnTo>
                  <a:pt x="438403" y="201409"/>
                </a:lnTo>
                <a:lnTo>
                  <a:pt x="426912" y="196064"/>
                </a:lnTo>
                <a:close/>
              </a:path>
              <a:path w="493395" h="236854">
                <a:moveTo>
                  <a:pt x="440308" y="167259"/>
                </a:moveTo>
                <a:lnTo>
                  <a:pt x="426912" y="196064"/>
                </a:lnTo>
                <a:lnTo>
                  <a:pt x="438403" y="201409"/>
                </a:lnTo>
                <a:lnTo>
                  <a:pt x="433070" y="212915"/>
                </a:lnTo>
                <a:lnTo>
                  <a:pt x="476566" y="212915"/>
                </a:lnTo>
                <a:lnTo>
                  <a:pt x="440308" y="167259"/>
                </a:lnTo>
                <a:close/>
              </a:path>
              <a:path w="493395" h="236854">
                <a:moveTo>
                  <a:pt x="5333" y="0"/>
                </a:moveTo>
                <a:lnTo>
                  <a:pt x="0" y="11429"/>
                </a:lnTo>
                <a:lnTo>
                  <a:pt x="421564" y="207562"/>
                </a:lnTo>
                <a:lnTo>
                  <a:pt x="426912" y="196064"/>
                </a:lnTo>
                <a:lnTo>
                  <a:pt x="5333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52135" y="4724781"/>
            <a:ext cx="501015" cy="240665"/>
          </a:xfrm>
          <a:custGeom>
            <a:avLst/>
            <a:gdLst/>
            <a:ahLst/>
            <a:cxnLst/>
            <a:rect l="l" t="t" r="r" b="b"/>
            <a:pathLst>
              <a:path w="501015" h="240664">
                <a:moveTo>
                  <a:pt x="52958" y="171145"/>
                </a:moveTo>
                <a:lnTo>
                  <a:pt x="0" y="237883"/>
                </a:lnTo>
                <a:lnTo>
                  <a:pt x="85216" y="240207"/>
                </a:lnTo>
                <a:lnTo>
                  <a:pt x="74284" y="216801"/>
                </a:lnTo>
                <a:lnTo>
                  <a:pt x="60198" y="216801"/>
                </a:lnTo>
                <a:lnTo>
                  <a:pt x="54863" y="205295"/>
                </a:lnTo>
                <a:lnTo>
                  <a:pt x="66397" y="199916"/>
                </a:lnTo>
                <a:lnTo>
                  <a:pt x="52958" y="171145"/>
                </a:lnTo>
                <a:close/>
              </a:path>
              <a:path w="501015" h="240664">
                <a:moveTo>
                  <a:pt x="66397" y="199916"/>
                </a:moveTo>
                <a:lnTo>
                  <a:pt x="54863" y="205295"/>
                </a:lnTo>
                <a:lnTo>
                  <a:pt x="60198" y="216801"/>
                </a:lnTo>
                <a:lnTo>
                  <a:pt x="71764" y="211406"/>
                </a:lnTo>
                <a:lnTo>
                  <a:pt x="66397" y="199916"/>
                </a:lnTo>
                <a:close/>
              </a:path>
              <a:path w="501015" h="240664">
                <a:moveTo>
                  <a:pt x="71764" y="211406"/>
                </a:moveTo>
                <a:lnTo>
                  <a:pt x="60198" y="216801"/>
                </a:lnTo>
                <a:lnTo>
                  <a:pt x="74284" y="216801"/>
                </a:lnTo>
                <a:lnTo>
                  <a:pt x="71764" y="211406"/>
                </a:lnTo>
                <a:close/>
              </a:path>
              <a:path w="501015" h="240664">
                <a:moveTo>
                  <a:pt x="495046" y="0"/>
                </a:moveTo>
                <a:lnTo>
                  <a:pt x="66397" y="199916"/>
                </a:lnTo>
                <a:lnTo>
                  <a:pt x="71764" y="211406"/>
                </a:lnTo>
                <a:lnTo>
                  <a:pt x="500506" y="11429"/>
                </a:lnTo>
                <a:lnTo>
                  <a:pt x="49504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154596" y="4637329"/>
            <a:ext cx="33566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Gather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operation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Read from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number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locations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Random access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load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098836"/>
              </p:ext>
            </p:extLst>
          </p:nvPr>
        </p:nvGraphicFramePr>
        <p:xfrm>
          <a:off x="3542590" y="3200400"/>
          <a:ext cx="3985256" cy="326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26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3588310" y="3749041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08787" y="0"/>
                </a:moveTo>
                <a:lnTo>
                  <a:pt x="160913" y="5513"/>
                </a:lnTo>
                <a:lnTo>
                  <a:pt x="116965" y="21220"/>
                </a:lnTo>
                <a:lnTo>
                  <a:pt x="78199" y="45866"/>
                </a:lnTo>
                <a:lnTo>
                  <a:pt x="45866" y="78199"/>
                </a:lnTo>
                <a:lnTo>
                  <a:pt x="21220" y="116965"/>
                </a:lnTo>
                <a:lnTo>
                  <a:pt x="5513" y="160913"/>
                </a:lnTo>
                <a:lnTo>
                  <a:pt x="0" y="208788"/>
                </a:lnTo>
                <a:lnTo>
                  <a:pt x="5513" y="256662"/>
                </a:lnTo>
                <a:lnTo>
                  <a:pt x="21220" y="300610"/>
                </a:lnTo>
                <a:lnTo>
                  <a:pt x="45866" y="339376"/>
                </a:lnTo>
                <a:lnTo>
                  <a:pt x="78199" y="371709"/>
                </a:lnTo>
                <a:lnTo>
                  <a:pt x="116965" y="396355"/>
                </a:lnTo>
                <a:lnTo>
                  <a:pt x="160913" y="412062"/>
                </a:lnTo>
                <a:lnTo>
                  <a:pt x="208787" y="417576"/>
                </a:lnTo>
                <a:lnTo>
                  <a:pt x="256662" y="412062"/>
                </a:lnTo>
                <a:lnTo>
                  <a:pt x="300610" y="396355"/>
                </a:lnTo>
                <a:lnTo>
                  <a:pt x="339376" y="371709"/>
                </a:lnTo>
                <a:lnTo>
                  <a:pt x="371709" y="339376"/>
                </a:lnTo>
                <a:lnTo>
                  <a:pt x="396355" y="300610"/>
                </a:lnTo>
                <a:lnTo>
                  <a:pt x="412062" y="256662"/>
                </a:lnTo>
                <a:lnTo>
                  <a:pt x="417576" y="208788"/>
                </a:lnTo>
                <a:lnTo>
                  <a:pt x="412062" y="160913"/>
                </a:lnTo>
                <a:lnTo>
                  <a:pt x="396355" y="116965"/>
                </a:lnTo>
                <a:lnTo>
                  <a:pt x="371709" y="78199"/>
                </a:lnTo>
                <a:lnTo>
                  <a:pt x="339376" y="45866"/>
                </a:lnTo>
                <a:lnTo>
                  <a:pt x="300610" y="21220"/>
                </a:lnTo>
                <a:lnTo>
                  <a:pt x="256662" y="5513"/>
                </a:lnTo>
                <a:lnTo>
                  <a:pt x="208787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88310" y="3749041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0" y="208788"/>
                </a:moveTo>
                <a:lnTo>
                  <a:pt x="5513" y="160913"/>
                </a:lnTo>
                <a:lnTo>
                  <a:pt x="21220" y="116965"/>
                </a:lnTo>
                <a:lnTo>
                  <a:pt x="45866" y="78199"/>
                </a:lnTo>
                <a:lnTo>
                  <a:pt x="78199" y="45866"/>
                </a:lnTo>
                <a:lnTo>
                  <a:pt x="116965" y="21220"/>
                </a:lnTo>
                <a:lnTo>
                  <a:pt x="160913" y="5513"/>
                </a:lnTo>
                <a:lnTo>
                  <a:pt x="208787" y="0"/>
                </a:lnTo>
                <a:lnTo>
                  <a:pt x="256662" y="5513"/>
                </a:lnTo>
                <a:lnTo>
                  <a:pt x="300610" y="21220"/>
                </a:lnTo>
                <a:lnTo>
                  <a:pt x="339376" y="45866"/>
                </a:lnTo>
                <a:lnTo>
                  <a:pt x="371709" y="78199"/>
                </a:lnTo>
                <a:lnTo>
                  <a:pt x="396355" y="116965"/>
                </a:lnTo>
                <a:lnTo>
                  <a:pt x="412062" y="160913"/>
                </a:lnTo>
                <a:lnTo>
                  <a:pt x="417576" y="208788"/>
                </a:lnTo>
                <a:lnTo>
                  <a:pt x="412062" y="256662"/>
                </a:lnTo>
                <a:lnTo>
                  <a:pt x="396355" y="300610"/>
                </a:lnTo>
                <a:lnTo>
                  <a:pt x="371709" y="339376"/>
                </a:lnTo>
                <a:lnTo>
                  <a:pt x="339376" y="371709"/>
                </a:lnTo>
                <a:lnTo>
                  <a:pt x="300610" y="396355"/>
                </a:lnTo>
                <a:lnTo>
                  <a:pt x="256662" y="412062"/>
                </a:lnTo>
                <a:lnTo>
                  <a:pt x="208787" y="417576"/>
                </a:lnTo>
                <a:lnTo>
                  <a:pt x="160913" y="412062"/>
                </a:lnTo>
                <a:lnTo>
                  <a:pt x="116965" y="396355"/>
                </a:lnTo>
                <a:lnTo>
                  <a:pt x="78199" y="371709"/>
                </a:lnTo>
                <a:lnTo>
                  <a:pt x="45866" y="339376"/>
                </a:lnTo>
                <a:lnTo>
                  <a:pt x="21220" y="300610"/>
                </a:lnTo>
                <a:lnTo>
                  <a:pt x="5513" y="256662"/>
                </a:lnTo>
                <a:lnTo>
                  <a:pt x="0" y="208788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91102" y="3764280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08787" y="0"/>
                </a:moveTo>
                <a:lnTo>
                  <a:pt x="160913" y="5513"/>
                </a:lnTo>
                <a:lnTo>
                  <a:pt x="116965" y="21220"/>
                </a:lnTo>
                <a:lnTo>
                  <a:pt x="78199" y="45866"/>
                </a:lnTo>
                <a:lnTo>
                  <a:pt x="45866" y="78199"/>
                </a:lnTo>
                <a:lnTo>
                  <a:pt x="21220" y="116965"/>
                </a:lnTo>
                <a:lnTo>
                  <a:pt x="5513" y="160913"/>
                </a:lnTo>
                <a:lnTo>
                  <a:pt x="0" y="208787"/>
                </a:lnTo>
                <a:lnTo>
                  <a:pt x="5513" y="256662"/>
                </a:lnTo>
                <a:lnTo>
                  <a:pt x="21220" y="300610"/>
                </a:lnTo>
                <a:lnTo>
                  <a:pt x="45866" y="339376"/>
                </a:lnTo>
                <a:lnTo>
                  <a:pt x="78199" y="371709"/>
                </a:lnTo>
                <a:lnTo>
                  <a:pt x="116965" y="396355"/>
                </a:lnTo>
                <a:lnTo>
                  <a:pt x="160913" y="412062"/>
                </a:lnTo>
                <a:lnTo>
                  <a:pt x="208787" y="417575"/>
                </a:lnTo>
                <a:lnTo>
                  <a:pt x="256662" y="412062"/>
                </a:lnTo>
                <a:lnTo>
                  <a:pt x="300610" y="396355"/>
                </a:lnTo>
                <a:lnTo>
                  <a:pt x="339376" y="371709"/>
                </a:lnTo>
                <a:lnTo>
                  <a:pt x="371709" y="339376"/>
                </a:lnTo>
                <a:lnTo>
                  <a:pt x="396355" y="300610"/>
                </a:lnTo>
                <a:lnTo>
                  <a:pt x="412062" y="256662"/>
                </a:lnTo>
                <a:lnTo>
                  <a:pt x="417575" y="208787"/>
                </a:lnTo>
                <a:lnTo>
                  <a:pt x="412062" y="160913"/>
                </a:lnTo>
                <a:lnTo>
                  <a:pt x="396355" y="116965"/>
                </a:lnTo>
                <a:lnTo>
                  <a:pt x="371709" y="78199"/>
                </a:lnTo>
                <a:lnTo>
                  <a:pt x="339376" y="45866"/>
                </a:lnTo>
                <a:lnTo>
                  <a:pt x="300610" y="21220"/>
                </a:lnTo>
                <a:lnTo>
                  <a:pt x="256662" y="5513"/>
                </a:lnTo>
                <a:lnTo>
                  <a:pt x="208787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91102" y="3764280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0" y="208787"/>
                </a:moveTo>
                <a:lnTo>
                  <a:pt x="5513" y="160913"/>
                </a:lnTo>
                <a:lnTo>
                  <a:pt x="21220" y="116965"/>
                </a:lnTo>
                <a:lnTo>
                  <a:pt x="45866" y="78199"/>
                </a:lnTo>
                <a:lnTo>
                  <a:pt x="78199" y="45866"/>
                </a:lnTo>
                <a:lnTo>
                  <a:pt x="116965" y="21220"/>
                </a:lnTo>
                <a:lnTo>
                  <a:pt x="160913" y="5513"/>
                </a:lnTo>
                <a:lnTo>
                  <a:pt x="208787" y="0"/>
                </a:lnTo>
                <a:lnTo>
                  <a:pt x="256662" y="5513"/>
                </a:lnTo>
                <a:lnTo>
                  <a:pt x="300610" y="21220"/>
                </a:lnTo>
                <a:lnTo>
                  <a:pt x="339376" y="45866"/>
                </a:lnTo>
                <a:lnTo>
                  <a:pt x="371709" y="78199"/>
                </a:lnTo>
                <a:lnTo>
                  <a:pt x="396355" y="116965"/>
                </a:lnTo>
                <a:lnTo>
                  <a:pt x="412062" y="160913"/>
                </a:lnTo>
                <a:lnTo>
                  <a:pt x="417575" y="208787"/>
                </a:lnTo>
                <a:lnTo>
                  <a:pt x="412062" y="256662"/>
                </a:lnTo>
                <a:lnTo>
                  <a:pt x="396355" y="300610"/>
                </a:lnTo>
                <a:lnTo>
                  <a:pt x="371709" y="339376"/>
                </a:lnTo>
                <a:lnTo>
                  <a:pt x="339376" y="371709"/>
                </a:lnTo>
                <a:lnTo>
                  <a:pt x="300610" y="396355"/>
                </a:lnTo>
                <a:lnTo>
                  <a:pt x="256662" y="412062"/>
                </a:lnTo>
                <a:lnTo>
                  <a:pt x="208787" y="417575"/>
                </a:lnTo>
                <a:lnTo>
                  <a:pt x="160913" y="412062"/>
                </a:lnTo>
                <a:lnTo>
                  <a:pt x="116965" y="396355"/>
                </a:lnTo>
                <a:lnTo>
                  <a:pt x="78199" y="371709"/>
                </a:lnTo>
                <a:lnTo>
                  <a:pt x="45866" y="339376"/>
                </a:lnTo>
                <a:lnTo>
                  <a:pt x="21220" y="300610"/>
                </a:lnTo>
                <a:lnTo>
                  <a:pt x="5513" y="256662"/>
                </a:lnTo>
                <a:lnTo>
                  <a:pt x="0" y="208787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29642" y="3203829"/>
            <a:ext cx="2442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Memory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Values/Locations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06576" y="3767710"/>
            <a:ext cx="153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ThreadIdx.x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575607" y="3749041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08787" y="0"/>
                </a:moveTo>
                <a:lnTo>
                  <a:pt x="160913" y="5513"/>
                </a:lnTo>
                <a:lnTo>
                  <a:pt x="116965" y="21220"/>
                </a:lnTo>
                <a:lnTo>
                  <a:pt x="78199" y="45866"/>
                </a:lnTo>
                <a:lnTo>
                  <a:pt x="45866" y="78199"/>
                </a:lnTo>
                <a:lnTo>
                  <a:pt x="21220" y="116965"/>
                </a:lnTo>
                <a:lnTo>
                  <a:pt x="5513" y="160913"/>
                </a:lnTo>
                <a:lnTo>
                  <a:pt x="0" y="208788"/>
                </a:lnTo>
                <a:lnTo>
                  <a:pt x="5513" y="256662"/>
                </a:lnTo>
                <a:lnTo>
                  <a:pt x="21220" y="300610"/>
                </a:lnTo>
                <a:lnTo>
                  <a:pt x="45866" y="339376"/>
                </a:lnTo>
                <a:lnTo>
                  <a:pt x="78199" y="371709"/>
                </a:lnTo>
                <a:lnTo>
                  <a:pt x="116965" y="396355"/>
                </a:lnTo>
                <a:lnTo>
                  <a:pt x="160913" y="412062"/>
                </a:lnTo>
                <a:lnTo>
                  <a:pt x="208787" y="417576"/>
                </a:lnTo>
                <a:lnTo>
                  <a:pt x="256662" y="412062"/>
                </a:lnTo>
                <a:lnTo>
                  <a:pt x="300610" y="396355"/>
                </a:lnTo>
                <a:lnTo>
                  <a:pt x="339376" y="371709"/>
                </a:lnTo>
                <a:lnTo>
                  <a:pt x="371709" y="339376"/>
                </a:lnTo>
                <a:lnTo>
                  <a:pt x="396355" y="300610"/>
                </a:lnTo>
                <a:lnTo>
                  <a:pt x="412062" y="256662"/>
                </a:lnTo>
                <a:lnTo>
                  <a:pt x="417575" y="208788"/>
                </a:lnTo>
                <a:lnTo>
                  <a:pt x="412062" y="160913"/>
                </a:lnTo>
                <a:lnTo>
                  <a:pt x="396355" y="116965"/>
                </a:lnTo>
                <a:lnTo>
                  <a:pt x="371709" y="78199"/>
                </a:lnTo>
                <a:lnTo>
                  <a:pt x="339376" y="45866"/>
                </a:lnTo>
                <a:lnTo>
                  <a:pt x="300610" y="21220"/>
                </a:lnTo>
                <a:lnTo>
                  <a:pt x="256662" y="5513"/>
                </a:lnTo>
                <a:lnTo>
                  <a:pt x="208787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75607" y="3749041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0" y="208788"/>
                </a:moveTo>
                <a:lnTo>
                  <a:pt x="5513" y="160913"/>
                </a:lnTo>
                <a:lnTo>
                  <a:pt x="21220" y="116965"/>
                </a:lnTo>
                <a:lnTo>
                  <a:pt x="45866" y="78199"/>
                </a:lnTo>
                <a:lnTo>
                  <a:pt x="78199" y="45866"/>
                </a:lnTo>
                <a:lnTo>
                  <a:pt x="116965" y="21220"/>
                </a:lnTo>
                <a:lnTo>
                  <a:pt x="160913" y="5513"/>
                </a:lnTo>
                <a:lnTo>
                  <a:pt x="208787" y="0"/>
                </a:lnTo>
                <a:lnTo>
                  <a:pt x="256662" y="5513"/>
                </a:lnTo>
                <a:lnTo>
                  <a:pt x="300610" y="21220"/>
                </a:lnTo>
                <a:lnTo>
                  <a:pt x="339376" y="45866"/>
                </a:lnTo>
                <a:lnTo>
                  <a:pt x="371709" y="78199"/>
                </a:lnTo>
                <a:lnTo>
                  <a:pt x="396355" y="116965"/>
                </a:lnTo>
                <a:lnTo>
                  <a:pt x="412062" y="160913"/>
                </a:lnTo>
                <a:lnTo>
                  <a:pt x="417575" y="208788"/>
                </a:lnTo>
                <a:lnTo>
                  <a:pt x="412062" y="256662"/>
                </a:lnTo>
                <a:lnTo>
                  <a:pt x="396355" y="300610"/>
                </a:lnTo>
                <a:lnTo>
                  <a:pt x="371709" y="339376"/>
                </a:lnTo>
                <a:lnTo>
                  <a:pt x="339376" y="371709"/>
                </a:lnTo>
                <a:lnTo>
                  <a:pt x="300610" y="396355"/>
                </a:lnTo>
                <a:lnTo>
                  <a:pt x="256662" y="412062"/>
                </a:lnTo>
                <a:lnTo>
                  <a:pt x="208787" y="417576"/>
                </a:lnTo>
                <a:lnTo>
                  <a:pt x="160913" y="412062"/>
                </a:lnTo>
                <a:lnTo>
                  <a:pt x="116965" y="396355"/>
                </a:lnTo>
                <a:lnTo>
                  <a:pt x="78199" y="371709"/>
                </a:lnTo>
                <a:lnTo>
                  <a:pt x="45866" y="339376"/>
                </a:lnTo>
                <a:lnTo>
                  <a:pt x="21220" y="300610"/>
                </a:lnTo>
                <a:lnTo>
                  <a:pt x="5513" y="256662"/>
                </a:lnTo>
                <a:lnTo>
                  <a:pt x="0" y="208788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78399" y="3764280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08788" y="0"/>
                </a:moveTo>
                <a:lnTo>
                  <a:pt x="160913" y="5513"/>
                </a:lnTo>
                <a:lnTo>
                  <a:pt x="116965" y="21220"/>
                </a:lnTo>
                <a:lnTo>
                  <a:pt x="78199" y="45866"/>
                </a:lnTo>
                <a:lnTo>
                  <a:pt x="45866" y="78199"/>
                </a:lnTo>
                <a:lnTo>
                  <a:pt x="21220" y="116965"/>
                </a:lnTo>
                <a:lnTo>
                  <a:pt x="5513" y="160913"/>
                </a:lnTo>
                <a:lnTo>
                  <a:pt x="0" y="208787"/>
                </a:lnTo>
                <a:lnTo>
                  <a:pt x="5513" y="256662"/>
                </a:lnTo>
                <a:lnTo>
                  <a:pt x="21220" y="300610"/>
                </a:lnTo>
                <a:lnTo>
                  <a:pt x="45866" y="339376"/>
                </a:lnTo>
                <a:lnTo>
                  <a:pt x="78199" y="371709"/>
                </a:lnTo>
                <a:lnTo>
                  <a:pt x="116965" y="396355"/>
                </a:lnTo>
                <a:lnTo>
                  <a:pt x="160913" y="412062"/>
                </a:lnTo>
                <a:lnTo>
                  <a:pt x="208788" y="417575"/>
                </a:lnTo>
                <a:lnTo>
                  <a:pt x="256662" y="412062"/>
                </a:lnTo>
                <a:lnTo>
                  <a:pt x="300610" y="396355"/>
                </a:lnTo>
                <a:lnTo>
                  <a:pt x="339376" y="371709"/>
                </a:lnTo>
                <a:lnTo>
                  <a:pt x="371709" y="339376"/>
                </a:lnTo>
                <a:lnTo>
                  <a:pt x="396355" y="300610"/>
                </a:lnTo>
                <a:lnTo>
                  <a:pt x="412062" y="256662"/>
                </a:lnTo>
                <a:lnTo>
                  <a:pt x="417575" y="208787"/>
                </a:lnTo>
                <a:lnTo>
                  <a:pt x="412062" y="160913"/>
                </a:lnTo>
                <a:lnTo>
                  <a:pt x="396355" y="116965"/>
                </a:lnTo>
                <a:lnTo>
                  <a:pt x="371709" y="78199"/>
                </a:lnTo>
                <a:lnTo>
                  <a:pt x="339376" y="45866"/>
                </a:lnTo>
                <a:lnTo>
                  <a:pt x="300610" y="21220"/>
                </a:lnTo>
                <a:lnTo>
                  <a:pt x="256662" y="5513"/>
                </a:lnTo>
                <a:lnTo>
                  <a:pt x="208788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78399" y="3764280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0" y="208787"/>
                </a:moveTo>
                <a:lnTo>
                  <a:pt x="5513" y="160913"/>
                </a:lnTo>
                <a:lnTo>
                  <a:pt x="21220" y="116965"/>
                </a:lnTo>
                <a:lnTo>
                  <a:pt x="45866" y="78199"/>
                </a:lnTo>
                <a:lnTo>
                  <a:pt x="78199" y="45866"/>
                </a:lnTo>
                <a:lnTo>
                  <a:pt x="116965" y="21220"/>
                </a:lnTo>
                <a:lnTo>
                  <a:pt x="160913" y="5513"/>
                </a:lnTo>
                <a:lnTo>
                  <a:pt x="208788" y="0"/>
                </a:lnTo>
                <a:lnTo>
                  <a:pt x="256662" y="5513"/>
                </a:lnTo>
                <a:lnTo>
                  <a:pt x="300610" y="21220"/>
                </a:lnTo>
                <a:lnTo>
                  <a:pt x="339376" y="45866"/>
                </a:lnTo>
                <a:lnTo>
                  <a:pt x="371709" y="78199"/>
                </a:lnTo>
                <a:lnTo>
                  <a:pt x="396355" y="116965"/>
                </a:lnTo>
                <a:lnTo>
                  <a:pt x="412062" y="160913"/>
                </a:lnTo>
                <a:lnTo>
                  <a:pt x="417575" y="208787"/>
                </a:lnTo>
                <a:lnTo>
                  <a:pt x="412062" y="256662"/>
                </a:lnTo>
                <a:lnTo>
                  <a:pt x="396355" y="300610"/>
                </a:lnTo>
                <a:lnTo>
                  <a:pt x="371709" y="339376"/>
                </a:lnTo>
                <a:lnTo>
                  <a:pt x="339376" y="371709"/>
                </a:lnTo>
                <a:lnTo>
                  <a:pt x="300610" y="396355"/>
                </a:lnTo>
                <a:lnTo>
                  <a:pt x="256662" y="412062"/>
                </a:lnTo>
                <a:lnTo>
                  <a:pt x="208788" y="417575"/>
                </a:lnTo>
                <a:lnTo>
                  <a:pt x="160913" y="412062"/>
                </a:lnTo>
                <a:lnTo>
                  <a:pt x="116965" y="396355"/>
                </a:lnTo>
                <a:lnTo>
                  <a:pt x="78199" y="371709"/>
                </a:lnTo>
                <a:lnTo>
                  <a:pt x="45866" y="339376"/>
                </a:lnTo>
                <a:lnTo>
                  <a:pt x="21220" y="300610"/>
                </a:lnTo>
                <a:lnTo>
                  <a:pt x="5513" y="256662"/>
                </a:lnTo>
                <a:lnTo>
                  <a:pt x="0" y="208787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201100"/>
              </p:ext>
            </p:extLst>
          </p:nvPr>
        </p:nvGraphicFramePr>
        <p:xfrm>
          <a:off x="3506014" y="3865627"/>
          <a:ext cx="3983353" cy="1449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91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593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41782">
                <a:tc>
                  <a:txBody>
                    <a:bodyPr/>
                    <a:lstStyle/>
                    <a:p>
                      <a:pPr marR="147320" algn="r">
                        <a:lnSpc>
                          <a:spcPts val="17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 algn="ctr">
                        <a:lnSpc>
                          <a:spcPts val="182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1130" algn="r">
                        <a:lnSpc>
                          <a:spcPts val="17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ts val="182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30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83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R="182245" algn="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T w="12700">
                      <a:solidFill>
                        <a:srgbClr val="9B310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T w="12700">
                      <a:solidFill>
                        <a:srgbClr val="9B310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ts val="215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310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T w="12700">
                      <a:solidFill>
                        <a:srgbClr val="9B310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R="186055" algn="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T w="12700">
                      <a:solidFill>
                        <a:srgbClr val="9B310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T w="12700">
                      <a:solidFill>
                        <a:srgbClr val="9B310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93040">
                        <a:lnSpc>
                          <a:spcPts val="215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310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T w="12700">
                      <a:solidFill>
                        <a:srgbClr val="9B310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6" name="object 46"/>
          <p:cNvSpPr/>
          <p:nvPr/>
        </p:nvSpPr>
        <p:spPr>
          <a:xfrm>
            <a:off x="3760777" y="3532633"/>
            <a:ext cx="76200" cy="2183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59123" y="3532505"/>
            <a:ext cx="76200" cy="2322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189648" y="3436366"/>
            <a:ext cx="335787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Gather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operation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Read from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number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749977" y="3532505"/>
            <a:ext cx="76073" cy="218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48324" y="3532505"/>
            <a:ext cx="76200" cy="2322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38450" y="3532124"/>
            <a:ext cx="363220" cy="280035"/>
          </a:xfrm>
          <a:custGeom>
            <a:avLst/>
            <a:gdLst/>
            <a:ahLst/>
            <a:cxnLst/>
            <a:rect l="l" t="t" r="r" b="b"/>
            <a:pathLst>
              <a:path w="363220" h="280035">
                <a:moveTo>
                  <a:pt x="0" y="195071"/>
                </a:moveTo>
                <a:lnTo>
                  <a:pt x="6476" y="280034"/>
                </a:lnTo>
                <a:lnTo>
                  <a:pt x="70195" y="224154"/>
                </a:lnTo>
                <a:lnTo>
                  <a:pt x="36067" y="224154"/>
                </a:lnTo>
                <a:lnTo>
                  <a:pt x="24764" y="218312"/>
                </a:lnTo>
                <a:lnTo>
                  <a:pt x="30342" y="207482"/>
                </a:lnTo>
                <a:lnTo>
                  <a:pt x="0" y="195071"/>
                </a:lnTo>
                <a:close/>
              </a:path>
              <a:path w="363220" h="280035">
                <a:moveTo>
                  <a:pt x="30342" y="207482"/>
                </a:moveTo>
                <a:lnTo>
                  <a:pt x="24764" y="218312"/>
                </a:lnTo>
                <a:lnTo>
                  <a:pt x="36067" y="224154"/>
                </a:lnTo>
                <a:lnTo>
                  <a:pt x="42210" y="212336"/>
                </a:lnTo>
                <a:lnTo>
                  <a:pt x="30342" y="207482"/>
                </a:lnTo>
                <a:close/>
              </a:path>
              <a:path w="363220" h="280035">
                <a:moveTo>
                  <a:pt x="42210" y="212336"/>
                </a:moveTo>
                <a:lnTo>
                  <a:pt x="36067" y="224154"/>
                </a:lnTo>
                <a:lnTo>
                  <a:pt x="70195" y="224154"/>
                </a:lnTo>
                <a:lnTo>
                  <a:pt x="70484" y="223900"/>
                </a:lnTo>
                <a:lnTo>
                  <a:pt x="42210" y="212336"/>
                </a:lnTo>
                <a:close/>
              </a:path>
              <a:path w="363220" h="280035">
                <a:moveTo>
                  <a:pt x="197484" y="133222"/>
                </a:moveTo>
                <a:lnTo>
                  <a:pt x="147700" y="137286"/>
                </a:lnTo>
                <a:lnTo>
                  <a:pt x="99440" y="152907"/>
                </a:lnTo>
                <a:lnTo>
                  <a:pt x="57150" y="178942"/>
                </a:lnTo>
                <a:lnTo>
                  <a:pt x="30342" y="207482"/>
                </a:lnTo>
                <a:lnTo>
                  <a:pt x="42210" y="212336"/>
                </a:lnTo>
                <a:lnTo>
                  <a:pt x="43657" y="209549"/>
                </a:lnTo>
                <a:lnTo>
                  <a:pt x="43306" y="209549"/>
                </a:lnTo>
                <a:lnTo>
                  <a:pt x="44450" y="208025"/>
                </a:lnTo>
                <a:lnTo>
                  <a:pt x="44795" y="208025"/>
                </a:lnTo>
                <a:lnTo>
                  <a:pt x="53726" y="198881"/>
                </a:lnTo>
                <a:lnTo>
                  <a:pt x="53593" y="198881"/>
                </a:lnTo>
                <a:lnTo>
                  <a:pt x="65277" y="188721"/>
                </a:lnTo>
                <a:lnTo>
                  <a:pt x="65417" y="188721"/>
                </a:lnTo>
                <a:lnTo>
                  <a:pt x="77377" y="179958"/>
                </a:lnTo>
                <a:lnTo>
                  <a:pt x="77723" y="179704"/>
                </a:lnTo>
                <a:lnTo>
                  <a:pt x="90931" y="171576"/>
                </a:lnTo>
                <a:lnTo>
                  <a:pt x="104546" y="164464"/>
                </a:lnTo>
                <a:lnTo>
                  <a:pt x="105028" y="164210"/>
                </a:lnTo>
                <a:lnTo>
                  <a:pt x="119325" y="158368"/>
                </a:lnTo>
                <a:lnTo>
                  <a:pt x="134873" y="153161"/>
                </a:lnTo>
                <a:lnTo>
                  <a:pt x="135432" y="153161"/>
                </a:lnTo>
                <a:lnTo>
                  <a:pt x="150367" y="149605"/>
                </a:lnTo>
                <a:lnTo>
                  <a:pt x="150708" y="149605"/>
                </a:lnTo>
                <a:lnTo>
                  <a:pt x="165988" y="147319"/>
                </a:lnTo>
                <a:lnTo>
                  <a:pt x="168116" y="147319"/>
                </a:lnTo>
                <a:lnTo>
                  <a:pt x="198500" y="145922"/>
                </a:lnTo>
                <a:lnTo>
                  <a:pt x="215264" y="143382"/>
                </a:lnTo>
                <a:lnTo>
                  <a:pt x="231775" y="139445"/>
                </a:lnTo>
                <a:lnTo>
                  <a:pt x="247903" y="134238"/>
                </a:lnTo>
                <a:lnTo>
                  <a:pt x="250048" y="133349"/>
                </a:lnTo>
                <a:lnTo>
                  <a:pt x="196850" y="133349"/>
                </a:lnTo>
                <a:lnTo>
                  <a:pt x="197484" y="133222"/>
                </a:lnTo>
                <a:close/>
              </a:path>
              <a:path w="363220" h="280035">
                <a:moveTo>
                  <a:pt x="44450" y="208025"/>
                </a:moveTo>
                <a:lnTo>
                  <a:pt x="43306" y="209549"/>
                </a:lnTo>
                <a:lnTo>
                  <a:pt x="44057" y="208782"/>
                </a:lnTo>
                <a:lnTo>
                  <a:pt x="44450" y="208025"/>
                </a:lnTo>
                <a:close/>
              </a:path>
              <a:path w="363220" h="280035">
                <a:moveTo>
                  <a:pt x="44057" y="208782"/>
                </a:moveTo>
                <a:lnTo>
                  <a:pt x="43306" y="209549"/>
                </a:lnTo>
                <a:lnTo>
                  <a:pt x="43657" y="209549"/>
                </a:lnTo>
                <a:lnTo>
                  <a:pt x="44057" y="208782"/>
                </a:lnTo>
                <a:close/>
              </a:path>
              <a:path w="363220" h="280035">
                <a:moveTo>
                  <a:pt x="44795" y="208025"/>
                </a:moveTo>
                <a:lnTo>
                  <a:pt x="44450" y="208025"/>
                </a:lnTo>
                <a:lnTo>
                  <a:pt x="44057" y="208782"/>
                </a:lnTo>
                <a:lnTo>
                  <a:pt x="44795" y="208025"/>
                </a:lnTo>
                <a:close/>
              </a:path>
              <a:path w="363220" h="280035">
                <a:moveTo>
                  <a:pt x="53975" y="198627"/>
                </a:moveTo>
                <a:lnTo>
                  <a:pt x="53593" y="198881"/>
                </a:lnTo>
                <a:lnTo>
                  <a:pt x="53726" y="198881"/>
                </a:lnTo>
                <a:lnTo>
                  <a:pt x="53975" y="198627"/>
                </a:lnTo>
                <a:close/>
              </a:path>
              <a:path w="363220" h="280035">
                <a:moveTo>
                  <a:pt x="65417" y="188721"/>
                </a:moveTo>
                <a:lnTo>
                  <a:pt x="65277" y="188721"/>
                </a:lnTo>
                <a:lnTo>
                  <a:pt x="64896" y="189102"/>
                </a:lnTo>
                <a:lnTo>
                  <a:pt x="65417" y="188721"/>
                </a:lnTo>
                <a:close/>
              </a:path>
              <a:path w="363220" h="280035">
                <a:moveTo>
                  <a:pt x="77560" y="179825"/>
                </a:moveTo>
                <a:lnTo>
                  <a:pt x="77342" y="179958"/>
                </a:lnTo>
                <a:lnTo>
                  <a:pt x="77560" y="179825"/>
                </a:lnTo>
                <a:close/>
              </a:path>
              <a:path w="363220" h="280035">
                <a:moveTo>
                  <a:pt x="77754" y="179704"/>
                </a:moveTo>
                <a:lnTo>
                  <a:pt x="77560" y="179825"/>
                </a:lnTo>
                <a:lnTo>
                  <a:pt x="77754" y="179704"/>
                </a:lnTo>
                <a:close/>
              </a:path>
              <a:path w="363220" h="280035">
                <a:moveTo>
                  <a:pt x="91033" y="171576"/>
                </a:moveTo>
                <a:lnTo>
                  <a:pt x="90550" y="171830"/>
                </a:lnTo>
                <a:lnTo>
                  <a:pt x="91033" y="171576"/>
                </a:lnTo>
                <a:close/>
              </a:path>
              <a:path w="363220" h="280035">
                <a:moveTo>
                  <a:pt x="105137" y="164210"/>
                </a:moveTo>
                <a:lnTo>
                  <a:pt x="104637" y="164416"/>
                </a:lnTo>
                <a:lnTo>
                  <a:pt x="105137" y="164210"/>
                </a:lnTo>
                <a:close/>
              </a:path>
              <a:path w="363220" h="280035">
                <a:moveTo>
                  <a:pt x="119633" y="158242"/>
                </a:moveTo>
                <a:lnTo>
                  <a:pt x="119252" y="158368"/>
                </a:lnTo>
                <a:lnTo>
                  <a:pt x="119633" y="158242"/>
                </a:lnTo>
                <a:close/>
              </a:path>
              <a:path w="363220" h="280035">
                <a:moveTo>
                  <a:pt x="135432" y="153161"/>
                </a:moveTo>
                <a:lnTo>
                  <a:pt x="134873" y="153161"/>
                </a:lnTo>
                <a:lnTo>
                  <a:pt x="134365" y="153415"/>
                </a:lnTo>
                <a:lnTo>
                  <a:pt x="135432" y="153161"/>
                </a:lnTo>
                <a:close/>
              </a:path>
              <a:path w="363220" h="280035">
                <a:moveTo>
                  <a:pt x="150708" y="149605"/>
                </a:moveTo>
                <a:lnTo>
                  <a:pt x="150367" y="149605"/>
                </a:lnTo>
                <a:lnTo>
                  <a:pt x="149859" y="149732"/>
                </a:lnTo>
                <a:lnTo>
                  <a:pt x="150708" y="149605"/>
                </a:lnTo>
                <a:close/>
              </a:path>
              <a:path w="363220" h="280035">
                <a:moveTo>
                  <a:pt x="168116" y="147319"/>
                </a:moveTo>
                <a:lnTo>
                  <a:pt x="165988" y="147319"/>
                </a:lnTo>
                <a:lnTo>
                  <a:pt x="165353" y="147446"/>
                </a:lnTo>
                <a:lnTo>
                  <a:pt x="168116" y="147319"/>
                </a:lnTo>
                <a:close/>
              </a:path>
              <a:path w="363220" h="280035">
                <a:moveTo>
                  <a:pt x="213105" y="130936"/>
                </a:moveTo>
                <a:lnTo>
                  <a:pt x="196850" y="133349"/>
                </a:lnTo>
                <a:lnTo>
                  <a:pt x="250048" y="133349"/>
                </a:lnTo>
                <a:lnTo>
                  <a:pt x="255561" y="131063"/>
                </a:lnTo>
                <a:lnTo>
                  <a:pt x="212597" y="131063"/>
                </a:lnTo>
                <a:lnTo>
                  <a:pt x="213105" y="130936"/>
                </a:lnTo>
                <a:close/>
              </a:path>
              <a:path w="363220" h="280035">
                <a:moveTo>
                  <a:pt x="264491" y="127253"/>
                </a:moveTo>
                <a:lnTo>
                  <a:pt x="228600" y="127253"/>
                </a:lnTo>
                <a:lnTo>
                  <a:pt x="212597" y="131063"/>
                </a:lnTo>
                <a:lnTo>
                  <a:pt x="255561" y="131063"/>
                </a:lnTo>
                <a:lnTo>
                  <a:pt x="263525" y="127761"/>
                </a:lnTo>
                <a:lnTo>
                  <a:pt x="264491" y="127253"/>
                </a:lnTo>
                <a:close/>
              </a:path>
              <a:path w="363220" h="280035">
                <a:moveTo>
                  <a:pt x="273909" y="122300"/>
                </a:moveTo>
                <a:lnTo>
                  <a:pt x="243712" y="122300"/>
                </a:lnTo>
                <a:lnTo>
                  <a:pt x="228161" y="127358"/>
                </a:lnTo>
                <a:lnTo>
                  <a:pt x="228600" y="127253"/>
                </a:lnTo>
                <a:lnTo>
                  <a:pt x="264491" y="127253"/>
                </a:lnTo>
                <a:lnTo>
                  <a:pt x="273909" y="122300"/>
                </a:lnTo>
                <a:close/>
              </a:path>
              <a:path w="363220" h="280035">
                <a:moveTo>
                  <a:pt x="258317" y="116077"/>
                </a:moveTo>
                <a:lnTo>
                  <a:pt x="243204" y="122427"/>
                </a:lnTo>
                <a:lnTo>
                  <a:pt x="243712" y="122300"/>
                </a:lnTo>
                <a:lnTo>
                  <a:pt x="273909" y="122300"/>
                </a:lnTo>
                <a:lnTo>
                  <a:pt x="278256" y="120014"/>
                </a:lnTo>
                <a:lnTo>
                  <a:pt x="284235" y="116331"/>
                </a:lnTo>
                <a:lnTo>
                  <a:pt x="257937" y="116331"/>
                </a:lnTo>
                <a:lnTo>
                  <a:pt x="258317" y="116077"/>
                </a:lnTo>
                <a:close/>
              </a:path>
              <a:path w="363220" h="280035">
                <a:moveTo>
                  <a:pt x="295751" y="108838"/>
                </a:moveTo>
                <a:lnTo>
                  <a:pt x="272288" y="108838"/>
                </a:lnTo>
                <a:lnTo>
                  <a:pt x="257937" y="116331"/>
                </a:lnTo>
                <a:lnTo>
                  <a:pt x="284235" y="116331"/>
                </a:lnTo>
                <a:lnTo>
                  <a:pt x="292480" y="111251"/>
                </a:lnTo>
                <a:lnTo>
                  <a:pt x="295751" y="108838"/>
                </a:lnTo>
                <a:close/>
              </a:path>
              <a:path w="363220" h="280035">
                <a:moveTo>
                  <a:pt x="285495" y="100583"/>
                </a:moveTo>
                <a:lnTo>
                  <a:pt x="271779" y="109092"/>
                </a:lnTo>
                <a:lnTo>
                  <a:pt x="272288" y="108838"/>
                </a:lnTo>
                <a:lnTo>
                  <a:pt x="295751" y="108838"/>
                </a:lnTo>
                <a:lnTo>
                  <a:pt x="305562" y="101599"/>
                </a:lnTo>
                <a:lnTo>
                  <a:pt x="306304" y="100964"/>
                </a:lnTo>
                <a:lnTo>
                  <a:pt x="285114" y="100964"/>
                </a:lnTo>
                <a:lnTo>
                  <a:pt x="285495" y="100583"/>
                </a:lnTo>
                <a:close/>
              </a:path>
              <a:path w="363220" h="280035">
                <a:moveTo>
                  <a:pt x="317287" y="91566"/>
                </a:moveTo>
                <a:lnTo>
                  <a:pt x="297941" y="91566"/>
                </a:lnTo>
                <a:lnTo>
                  <a:pt x="285114" y="100964"/>
                </a:lnTo>
                <a:lnTo>
                  <a:pt x="306304" y="100964"/>
                </a:lnTo>
                <a:lnTo>
                  <a:pt x="317287" y="91566"/>
                </a:lnTo>
                <a:close/>
              </a:path>
              <a:path w="363220" h="280035">
                <a:moveTo>
                  <a:pt x="326861" y="81660"/>
                </a:moveTo>
                <a:lnTo>
                  <a:pt x="309371" y="81660"/>
                </a:lnTo>
                <a:lnTo>
                  <a:pt x="297560" y="91820"/>
                </a:lnTo>
                <a:lnTo>
                  <a:pt x="297941" y="91566"/>
                </a:lnTo>
                <a:lnTo>
                  <a:pt x="317287" y="91566"/>
                </a:lnTo>
                <a:lnTo>
                  <a:pt x="317880" y="91058"/>
                </a:lnTo>
                <a:lnTo>
                  <a:pt x="326861" y="81660"/>
                </a:lnTo>
                <a:close/>
              </a:path>
              <a:path w="363220" h="280035">
                <a:moveTo>
                  <a:pt x="335682" y="71119"/>
                </a:moveTo>
                <a:lnTo>
                  <a:pt x="319531" y="71119"/>
                </a:lnTo>
                <a:lnTo>
                  <a:pt x="308863" y="82041"/>
                </a:lnTo>
                <a:lnTo>
                  <a:pt x="309371" y="81660"/>
                </a:lnTo>
                <a:lnTo>
                  <a:pt x="326861" y="81660"/>
                </a:lnTo>
                <a:lnTo>
                  <a:pt x="328802" y="79628"/>
                </a:lnTo>
                <a:lnTo>
                  <a:pt x="335682" y="71119"/>
                </a:lnTo>
                <a:close/>
              </a:path>
              <a:path w="363220" h="280035">
                <a:moveTo>
                  <a:pt x="343568" y="59943"/>
                </a:moveTo>
                <a:lnTo>
                  <a:pt x="328421" y="59943"/>
                </a:lnTo>
                <a:lnTo>
                  <a:pt x="328040" y="60451"/>
                </a:lnTo>
                <a:lnTo>
                  <a:pt x="319150" y="71500"/>
                </a:lnTo>
                <a:lnTo>
                  <a:pt x="319531" y="71119"/>
                </a:lnTo>
                <a:lnTo>
                  <a:pt x="335682" y="71119"/>
                </a:lnTo>
                <a:lnTo>
                  <a:pt x="338454" y="67690"/>
                </a:lnTo>
                <a:lnTo>
                  <a:pt x="343568" y="59943"/>
                </a:lnTo>
                <a:close/>
              </a:path>
              <a:path w="363220" h="280035">
                <a:moveTo>
                  <a:pt x="328156" y="60274"/>
                </a:moveTo>
                <a:lnTo>
                  <a:pt x="328014" y="60451"/>
                </a:lnTo>
                <a:lnTo>
                  <a:pt x="328156" y="60274"/>
                </a:lnTo>
                <a:close/>
              </a:path>
              <a:path w="363220" h="280035">
                <a:moveTo>
                  <a:pt x="328421" y="59943"/>
                </a:moveTo>
                <a:lnTo>
                  <a:pt x="328156" y="60274"/>
                </a:lnTo>
                <a:lnTo>
                  <a:pt x="328040" y="60451"/>
                </a:lnTo>
                <a:lnTo>
                  <a:pt x="328421" y="59943"/>
                </a:lnTo>
                <a:close/>
              </a:path>
              <a:path w="363220" h="280035">
                <a:moveTo>
                  <a:pt x="342010" y="36448"/>
                </a:moveTo>
                <a:lnTo>
                  <a:pt x="335660" y="48894"/>
                </a:lnTo>
                <a:lnTo>
                  <a:pt x="328156" y="60274"/>
                </a:lnTo>
                <a:lnTo>
                  <a:pt x="328421" y="59943"/>
                </a:lnTo>
                <a:lnTo>
                  <a:pt x="343568" y="59943"/>
                </a:lnTo>
                <a:lnTo>
                  <a:pt x="346837" y="54990"/>
                </a:lnTo>
                <a:lnTo>
                  <a:pt x="353440" y="41909"/>
                </a:lnTo>
                <a:lnTo>
                  <a:pt x="355214" y="37210"/>
                </a:lnTo>
                <a:lnTo>
                  <a:pt x="341756" y="37210"/>
                </a:lnTo>
                <a:lnTo>
                  <a:pt x="342010" y="36448"/>
                </a:lnTo>
                <a:close/>
              </a:path>
              <a:path w="363220" h="280035">
                <a:moveTo>
                  <a:pt x="335914" y="48386"/>
                </a:moveTo>
                <a:lnTo>
                  <a:pt x="335583" y="48894"/>
                </a:lnTo>
                <a:lnTo>
                  <a:pt x="335914" y="48386"/>
                </a:lnTo>
                <a:close/>
              </a:path>
              <a:path w="363220" h="280035">
                <a:moveTo>
                  <a:pt x="359407" y="24383"/>
                </a:moveTo>
                <a:lnTo>
                  <a:pt x="346455" y="24383"/>
                </a:lnTo>
                <a:lnTo>
                  <a:pt x="346201" y="25272"/>
                </a:lnTo>
                <a:lnTo>
                  <a:pt x="341756" y="37210"/>
                </a:lnTo>
                <a:lnTo>
                  <a:pt x="355214" y="37210"/>
                </a:lnTo>
                <a:lnTo>
                  <a:pt x="358520" y="28447"/>
                </a:lnTo>
                <a:lnTo>
                  <a:pt x="359407" y="24383"/>
                </a:lnTo>
                <a:close/>
              </a:path>
              <a:path w="363220" h="280035">
                <a:moveTo>
                  <a:pt x="346313" y="24771"/>
                </a:moveTo>
                <a:lnTo>
                  <a:pt x="346130" y="25272"/>
                </a:lnTo>
                <a:lnTo>
                  <a:pt x="346313" y="24771"/>
                </a:lnTo>
                <a:close/>
              </a:path>
              <a:path w="363220" h="280035">
                <a:moveTo>
                  <a:pt x="346455" y="24383"/>
                </a:moveTo>
                <a:lnTo>
                  <a:pt x="346313" y="24771"/>
                </a:lnTo>
                <a:lnTo>
                  <a:pt x="346201" y="25272"/>
                </a:lnTo>
                <a:lnTo>
                  <a:pt x="346455" y="24383"/>
                </a:lnTo>
                <a:close/>
              </a:path>
              <a:path w="363220" h="280035">
                <a:moveTo>
                  <a:pt x="361763" y="12191"/>
                </a:moveTo>
                <a:lnTo>
                  <a:pt x="349122" y="12191"/>
                </a:lnTo>
                <a:lnTo>
                  <a:pt x="348995" y="13080"/>
                </a:lnTo>
                <a:lnTo>
                  <a:pt x="346313" y="24771"/>
                </a:lnTo>
                <a:lnTo>
                  <a:pt x="346455" y="24383"/>
                </a:lnTo>
                <a:lnTo>
                  <a:pt x="359407" y="24383"/>
                </a:lnTo>
                <a:lnTo>
                  <a:pt x="361568" y="14477"/>
                </a:lnTo>
                <a:lnTo>
                  <a:pt x="361763" y="12191"/>
                </a:lnTo>
                <a:close/>
              </a:path>
              <a:path w="363220" h="280035">
                <a:moveTo>
                  <a:pt x="349034" y="12589"/>
                </a:moveTo>
                <a:lnTo>
                  <a:pt x="348924" y="13080"/>
                </a:lnTo>
                <a:lnTo>
                  <a:pt x="349034" y="12589"/>
                </a:lnTo>
                <a:close/>
              </a:path>
              <a:path w="363220" h="280035">
                <a:moveTo>
                  <a:pt x="350012" y="0"/>
                </a:moveTo>
                <a:lnTo>
                  <a:pt x="349034" y="12589"/>
                </a:lnTo>
                <a:lnTo>
                  <a:pt x="349122" y="12191"/>
                </a:lnTo>
                <a:lnTo>
                  <a:pt x="361763" y="12191"/>
                </a:lnTo>
                <a:lnTo>
                  <a:pt x="362712" y="1015"/>
                </a:lnTo>
                <a:lnTo>
                  <a:pt x="35001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38447" y="3532252"/>
            <a:ext cx="360680" cy="294005"/>
          </a:xfrm>
          <a:custGeom>
            <a:avLst/>
            <a:gdLst/>
            <a:ahLst/>
            <a:cxnLst/>
            <a:rect l="l" t="t" r="r" b="b"/>
            <a:pathLst>
              <a:path w="360679" h="294004">
                <a:moveTo>
                  <a:pt x="0" y="209041"/>
                </a:moveTo>
                <a:lnTo>
                  <a:pt x="9271" y="293750"/>
                </a:lnTo>
                <a:lnTo>
                  <a:pt x="69615" y="237108"/>
                </a:lnTo>
                <a:lnTo>
                  <a:pt x="36957" y="237108"/>
                </a:lnTo>
                <a:lnTo>
                  <a:pt x="25654" y="231266"/>
                </a:lnTo>
                <a:lnTo>
                  <a:pt x="31140" y="220567"/>
                </a:lnTo>
                <a:lnTo>
                  <a:pt x="0" y="209041"/>
                </a:lnTo>
                <a:close/>
              </a:path>
              <a:path w="360679" h="294004">
                <a:moveTo>
                  <a:pt x="31140" y="220567"/>
                </a:moveTo>
                <a:lnTo>
                  <a:pt x="25654" y="231266"/>
                </a:lnTo>
                <a:lnTo>
                  <a:pt x="36957" y="237108"/>
                </a:lnTo>
                <a:lnTo>
                  <a:pt x="43129" y="225004"/>
                </a:lnTo>
                <a:lnTo>
                  <a:pt x="31140" y="220567"/>
                </a:lnTo>
                <a:close/>
              </a:path>
              <a:path w="360679" h="294004">
                <a:moveTo>
                  <a:pt x="43129" y="225004"/>
                </a:moveTo>
                <a:lnTo>
                  <a:pt x="36957" y="237108"/>
                </a:lnTo>
                <a:lnTo>
                  <a:pt x="69615" y="237108"/>
                </a:lnTo>
                <a:lnTo>
                  <a:pt x="71374" y="235457"/>
                </a:lnTo>
                <a:lnTo>
                  <a:pt x="43129" y="225004"/>
                </a:lnTo>
                <a:close/>
              </a:path>
              <a:path w="360679" h="294004">
                <a:moveTo>
                  <a:pt x="197485" y="139826"/>
                </a:moveTo>
                <a:lnTo>
                  <a:pt x="148336" y="144144"/>
                </a:lnTo>
                <a:lnTo>
                  <a:pt x="100711" y="160654"/>
                </a:lnTo>
                <a:lnTo>
                  <a:pt x="59036" y="188103"/>
                </a:lnTo>
                <a:lnTo>
                  <a:pt x="31140" y="220567"/>
                </a:lnTo>
                <a:lnTo>
                  <a:pt x="43129" y="225004"/>
                </a:lnTo>
                <a:lnTo>
                  <a:pt x="46023" y="219328"/>
                </a:lnTo>
                <a:lnTo>
                  <a:pt x="45720" y="219328"/>
                </a:lnTo>
                <a:lnTo>
                  <a:pt x="46736" y="217931"/>
                </a:lnTo>
                <a:lnTo>
                  <a:pt x="47008" y="217931"/>
                </a:lnTo>
                <a:lnTo>
                  <a:pt x="55909" y="208279"/>
                </a:lnTo>
                <a:lnTo>
                  <a:pt x="56261" y="207898"/>
                </a:lnTo>
                <a:lnTo>
                  <a:pt x="67437" y="197484"/>
                </a:lnTo>
                <a:lnTo>
                  <a:pt x="79426" y="188340"/>
                </a:lnTo>
                <a:lnTo>
                  <a:pt x="92452" y="179704"/>
                </a:lnTo>
                <a:lnTo>
                  <a:pt x="106553" y="171830"/>
                </a:lnTo>
                <a:lnTo>
                  <a:pt x="106743" y="171830"/>
                </a:lnTo>
                <a:lnTo>
                  <a:pt x="120745" y="165607"/>
                </a:lnTo>
                <a:lnTo>
                  <a:pt x="120523" y="165607"/>
                </a:lnTo>
                <a:lnTo>
                  <a:pt x="135890" y="160273"/>
                </a:lnTo>
                <a:lnTo>
                  <a:pt x="136398" y="160273"/>
                </a:lnTo>
                <a:lnTo>
                  <a:pt x="150622" y="156717"/>
                </a:lnTo>
                <a:lnTo>
                  <a:pt x="151130" y="156590"/>
                </a:lnTo>
                <a:lnTo>
                  <a:pt x="151301" y="156590"/>
                </a:lnTo>
                <a:lnTo>
                  <a:pt x="166624" y="154177"/>
                </a:lnTo>
                <a:lnTo>
                  <a:pt x="168311" y="154177"/>
                </a:lnTo>
                <a:lnTo>
                  <a:pt x="198500" y="152526"/>
                </a:lnTo>
                <a:lnTo>
                  <a:pt x="215265" y="149986"/>
                </a:lnTo>
                <a:lnTo>
                  <a:pt x="231521" y="145922"/>
                </a:lnTo>
                <a:lnTo>
                  <a:pt x="247396" y="140461"/>
                </a:lnTo>
                <a:lnTo>
                  <a:pt x="248513" y="139953"/>
                </a:lnTo>
                <a:lnTo>
                  <a:pt x="196850" y="139953"/>
                </a:lnTo>
                <a:lnTo>
                  <a:pt x="197485" y="139826"/>
                </a:lnTo>
                <a:close/>
              </a:path>
              <a:path w="360679" h="294004">
                <a:moveTo>
                  <a:pt x="46736" y="217931"/>
                </a:moveTo>
                <a:lnTo>
                  <a:pt x="45720" y="219328"/>
                </a:lnTo>
                <a:lnTo>
                  <a:pt x="46399" y="218592"/>
                </a:lnTo>
                <a:lnTo>
                  <a:pt x="46736" y="217931"/>
                </a:lnTo>
                <a:close/>
              </a:path>
              <a:path w="360679" h="294004">
                <a:moveTo>
                  <a:pt x="46399" y="218592"/>
                </a:moveTo>
                <a:lnTo>
                  <a:pt x="45720" y="219328"/>
                </a:lnTo>
                <a:lnTo>
                  <a:pt x="46023" y="219328"/>
                </a:lnTo>
                <a:lnTo>
                  <a:pt x="46399" y="218592"/>
                </a:lnTo>
                <a:close/>
              </a:path>
              <a:path w="360679" h="294004">
                <a:moveTo>
                  <a:pt x="47008" y="217931"/>
                </a:moveTo>
                <a:lnTo>
                  <a:pt x="46736" y="217931"/>
                </a:lnTo>
                <a:lnTo>
                  <a:pt x="46399" y="218592"/>
                </a:lnTo>
                <a:lnTo>
                  <a:pt x="47008" y="217931"/>
                </a:lnTo>
                <a:close/>
              </a:path>
              <a:path w="360679" h="294004">
                <a:moveTo>
                  <a:pt x="56093" y="208080"/>
                </a:moveTo>
                <a:lnTo>
                  <a:pt x="55880" y="208279"/>
                </a:lnTo>
                <a:lnTo>
                  <a:pt x="56093" y="208080"/>
                </a:lnTo>
                <a:close/>
              </a:path>
              <a:path w="360679" h="294004">
                <a:moveTo>
                  <a:pt x="56287" y="207898"/>
                </a:moveTo>
                <a:lnTo>
                  <a:pt x="56093" y="208080"/>
                </a:lnTo>
                <a:lnTo>
                  <a:pt x="56287" y="207898"/>
                </a:lnTo>
                <a:close/>
              </a:path>
              <a:path w="360679" h="294004">
                <a:moveTo>
                  <a:pt x="67550" y="197484"/>
                </a:moveTo>
                <a:lnTo>
                  <a:pt x="67056" y="197865"/>
                </a:lnTo>
                <a:lnTo>
                  <a:pt x="67550" y="197484"/>
                </a:lnTo>
                <a:close/>
              </a:path>
              <a:path w="360679" h="294004">
                <a:moveTo>
                  <a:pt x="79734" y="188103"/>
                </a:moveTo>
                <a:lnTo>
                  <a:pt x="79375" y="188340"/>
                </a:lnTo>
                <a:lnTo>
                  <a:pt x="79734" y="188103"/>
                </a:lnTo>
                <a:close/>
              </a:path>
              <a:path w="360679" h="294004">
                <a:moveTo>
                  <a:pt x="92837" y="179450"/>
                </a:moveTo>
                <a:lnTo>
                  <a:pt x="92329" y="179704"/>
                </a:lnTo>
                <a:lnTo>
                  <a:pt x="92837" y="179450"/>
                </a:lnTo>
                <a:close/>
              </a:path>
              <a:path w="360679" h="294004">
                <a:moveTo>
                  <a:pt x="106743" y="171830"/>
                </a:moveTo>
                <a:lnTo>
                  <a:pt x="106553" y="171830"/>
                </a:lnTo>
                <a:lnTo>
                  <a:pt x="106172" y="172084"/>
                </a:lnTo>
                <a:lnTo>
                  <a:pt x="106743" y="171830"/>
                </a:lnTo>
                <a:close/>
              </a:path>
              <a:path w="360679" h="294004">
                <a:moveTo>
                  <a:pt x="121031" y="165480"/>
                </a:moveTo>
                <a:lnTo>
                  <a:pt x="120523" y="165607"/>
                </a:lnTo>
                <a:lnTo>
                  <a:pt x="120745" y="165607"/>
                </a:lnTo>
                <a:lnTo>
                  <a:pt x="121031" y="165480"/>
                </a:lnTo>
                <a:close/>
              </a:path>
              <a:path w="360679" h="294004">
                <a:moveTo>
                  <a:pt x="136398" y="160273"/>
                </a:moveTo>
                <a:lnTo>
                  <a:pt x="135890" y="160273"/>
                </a:lnTo>
                <a:lnTo>
                  <a:pt x="135382" y="160527"/>
                </a:lnTo>
                <a:lnTo>
                  <a:pt x="136398" y="160273"/>
                </a:lnTo>
                <a:close/>
              </a:path>
              <a:path w="360679" h="294004">
                <a:moveTo>
                  <a:pt x="151130" y="156590"/>
                </a:moveTo>
                <a:lnTo>
                  <a:pt x="150495" y="156717"/>
                </a:lnTo>
                <a:lnTo>
                  <a:pt x="150838" y="156663"/>
                </a:lnTo>
                <a:lnTo>
                  <a:pt x="151130" y="156590"/>
                </a:lnTo>
                <a:close/>
              </a:path>
              <a:path w="360679" h="294004">
                <a:moveTo>
                  <a:pt x="150838" y="156663"/>
                </a:moveTo>
                <a:lnTo>
                  <a:pt x="150495" y="156717"/>
                </a:lnTo>
                <a:lnTo>
                  <a:pt x="150838" y="156663"/>
                </a:lnTo>
                <a:close/>
              </a:path>
              <a:path w="360679" h="294004">
                <a:moveTo>
                  <a:pt x="151301" y="156590"/>
                </a:moveTo>
                <a:lnTo>
                  <a:pt x="151130" y="156590"/>
                </a:lnTo>
                <a:lnTo>
                  <a:pt x="150838" y="156663"/>
                </a:lnTo>
                <a:lnTo>
                  <a:pt x="151301" y="156590"/>
                </a:lnTo>
                <a:close/>
              </a:path>
              <a:path w="360679" h="294004">
                <a:moveTo>
                  <a:pt x="168311" y="154177"/>
                </a:moveTo>
                <a:lnTo>
                  <a:pt x="166624" y="154177"/>
                </a:lnTo>
                <a:lnTo>
                  <a:pt x="165989" y="154304"/>
                </a:lnTo>
                <a:lnTo>
                  <a:pt x="168311" y="154177"/>
                </a:lnTo>
                <a:close/>
              </a:path>
              <a:path w="360679" h="294004">
                <a:moveTo>
                  <a:pt x="212968" y="137415"/>
                </a:moveTo>
                <a:lnTo>
                  <a:pt x="196850" y="139953"/>
                </a:lnTo>
                <a:lnTo>
                  <a:pt x="248513" y="139953"/>
                </a:lnTo>
                <a:lnTo>
                  <a:pt x="253822" y="137540"/>
                </a:lnTo>
                <a:lnTo>
                  <a:pt x="212471" y="137540"/>
                </a:lnTo>
                <a:lnTo>
                  <a:pt x="212968" y="137415"/>
                </a:lnTo>
                <a:close/>
              </a:path>
              <a:path w="360679" h="294004">
                <a:moveTo>
                  <a:pt x="254101" y="137413"/>
                </a:moveTo>
                <a:lnTo>
                  <a:pt x="212972" y="137415"/>
                </a:lnTo>
                <a:lnTo>
                  <a:pt x="212471" y="137540"/>
                </a:lnTo>
                <a:lnTo>
                  <a:pt x="253822" y="137540"/>
                </a:lnTo>
                <a:lnTo>
                  <a:pt x="254101" y="137413"/>
                </a:lnTo>
                <a:close/>
              </a:path>
              <a:path w="360679" h="294004">
                <a:moveTo>
                  <a:pt x="228092" y="133603"/>
                </a:moveTo>
                <a:lnTo>
                  <a:pt x="212968" y="137415"/>
                </a:lnTo>
                <a:lnTo>
                  <a:pt x="254101" y="137413"/>
                </a:lnTo>
                <a:lnTo>
                  <a:pt x="261924" y="133857"/>
                </a:lnTo>
                <a:lnTo>
                  <a:pt x="227584" y="133857"/>
                </a:lnTo>
                <a:lnTo>
                  <a:pt x="228092" y="133603"/>
                </a:lnTo>
                <a:close/>
              </a:path>
              <a:path w="360679" h="294004">
                <a:moveTo>
                  <a:pt x="271882" y="128523"/>
                </a:moveTo>
                <a:lnTo>
                  <a:pt x="243078" y="128523"/>
                </a:lnTo>
                <a:lnTo>
                  <a:pt x="227584" y="133857"/>
                </a:lnTo>
                <a:lnTo>
                  <a:pt x="261924" y="133857"/>
                </a:lnTo>
                <a:lnTo>
                  <a:pt x="262763" y="133476"/>
                </a:lnTo>
                <a:lnTo>
                  <a:pt x="271882" y="128523"/>
                </a:lnTo>
                <a:close/>
              </a:path>
              <a:path w="360679" h="294004">
                <a:moveTo>
                  <a:pt x="282615" y="122046"/>
                </a:moveTo>
                <a:lnTo>
                  <a:pt x="257429" y="122046"/>
                </a:lnTo>
                <a:lnTo>
                  <a:pt x="256921" y="122300"/>
                </a:lnTo>
                <a:lnTo>
                  <a:pt x="242570" y="128650"/>
                </a:lnTo>
                <a:lnTo>
                  <a:pt x="243078" y="128523"/>
                </a:lnTo>
                <a:lnTo>
                  <a:pt x="271882" y="128523"/>
                </a:lnTo>
                <a:lnTo>
                  <a:pt x="277495" y="125475"/>
                </a:lnTo>
                <a:lnTo>
                  <a:pt x="282615" y="122046"/>
                </a:lnTo>
                <a:close/>
              </a:path>
              <a:path w="360679" h="294004">
                <a:moveTo>
                  <a:pt x="257179" y="122157"/>
                </a:moveTo>
                <a:lnTo>
                  <a:pt x="256857" y="122300"/>
                </a:lnTo>
                <a:lnTo>
                  <a:pt x="257179" y="122157"/>
                </a:lnTo>
                <a:close/>
              </a:path>
              <a:path w="360679" h="294004">
                <a:moveTo>
                  <a:pt x="293627" y="114426"/>
                </a:moveTo>
                <a:lnTo>
                  <a:pt x="271145" y="114426"/>
                </a:lnTo>
                <a:lnTo>
                  <a:pt x="257179" y="122157"/>
                </a:lnTo>
                <a:lnTo>
                  <a:pt x="257429" y="122046"/>
                </a:lnTo>
                <a:lnTo>
                  <a:pt x="282615" y="122046"/>
                </a:lnTo>
                <a:lnTo>
                  <a:pt x="291338" y="116204"/>
                </a:lnTo>
                <a:lnTo>
                  <a:pt x="293627" y="114426"/>
                </a:lnTo>
                <a:close/>
              </a:path>
              <a:path w="360679" h="294004">
                <a:moveTo>
                  <a:pt x="304693" y="105790"/>
                </a:moveTo>
                <a:lnTo>
                  <a:pt x="284225" y="105790"/>
                </a:lnTo>
                <a:lnTo>
                  <a:pt x="270637" y="114680"/>
                </a:lnTo>
                <a:lnTo>
                  <a:pt x="271145" y="114426"/>
                </a:lnTo>
                <a:lnTo>
                  <a:pt x="293627" y="114426"/>
                </a:lnTo>
                <a:lnTo>
                  <a:pt x="304449" y="106016"/>
                </a:lnTo>
                <a:lnTo>
                  <a:pt x="304693" y="105790"/>
                </a:lnTo>
                <a:close/>
              </a:path>
              <a:path w="360679" h="294004">
                <a:moveTo>
                  <a:pt x="324722" y="85851"/>
                </a:moveTo>
                <a:lnTo>
                  <a:pt x="307594" y="85851"/>
                </a:lnTo>
                <a:lnTo>
                  <a:pt x="307213" y="86232"/>
                </a:lnTo>
                <a:lnTo>
                  <a:pt x="295910" y="96646"/>
                </a:lnTo>
                <a:lnTo>
                  <a:pt x="283881" y="106016"/>
                </a:lnTo>
                <a:lnTo>
                  <a:pt x="284225" y="105790"/>
                </a:lnTo>
                <a:lnTo>
                  <a:pt x="304693" y="105790"/>
                </a:lnTo>
                <a:lnTo>
                  <a:pt x="316357" y="94995"/>
                </a:lnTo>
                <a:lnTo>
                  <a:pt x="324722" y="85851"/>
                </a:lnTo>
                <a:close/>
              </a:path>
              <a:path w="360679" h="294004">
                <a:moveTo>
                  <a:pt x="296291" y="96265"/>
                </a:moveTo>
                <a:lnTo>
                  <a:pt x="295806" y="96646"/>
                </a:lnTo>
                <a:lnTo>
                  <a:pt x="296291" y="96265"/>
                </a:lnTo>
                <a:close/>
              </a:path>
              <a:path w="360679" h="294004">
                <a:moveTo>
                  <a:pt x="307379" y="86049"/>
                </a:moveTo>
                <a:lnTo>
                  <a:pt x="307181" y="86232"/>
                </a:lnTo>
                <a:lnTo>
                  <a:pt x="307379" y="86049"/>
                </a:lnTo>
                <a:close/>
              </a:path>
              <a:path w="360679" h="294004">
                <a:moveTo>
                  <a:pt x="333532" y="74802"/>
                </a:moveTo>
                <a:lnTo>
                  <a:pt x="317627" y="74802"/>
                </a:lnTo>
                <a:lnTo>
                  <a:pt x="307379" y="86049"/>
                </a:lnTo>
                <a:lnTo>
                  <a:pt x="307594" y="85851"/>
                </a:lnTo>
                <a:lnTo>
                  <a:pt x="324722" y="85851"/>
                </a:lnTo>
                <a:lnTo>
                  <a:pt x="327279" y="83057"/>
                </a:lnTo>
                <a:lnTo>
                  <a:pt x="333532" y="74802"/>
                </a:lnTo>
                <a:close/>
              </a:path>
              <a:path w="360679" h="294004">
                <a:moveTo>
                  <a:pt x="347989" y="50926"/>
                </a:moveTo>
                <a:lnTo>
                  <a:pt x="333883" y="50926"/>
                </a:lnTo>
                <a:lnTo>
                  <a:pt x="333629" y="51434"/>
                </a:lnTo>
                <a:lnTo>
                  <a:pt x="326136" y="63499"/>
                </a:lnTo>
                <a:lnTo>
                  <a:pt x="317246" y="75183"/>
                </a:lnTo>
                <a:lnTo>
                  <a:pt x="317627" y="74802"/>
                </a:lnTo>
                <a:lnTo>
                  <a:pt x="333532" y="74802"/>
                </a:lnTo>
                <a:lnTo>
                  <a:pt x="336804" y="70484"/>
                </a:lnTo>
                <a:lnTo>
                  <a:pt x="344932" y="57276"/>
                </a:lnTo>
                <a:lnTo>
                  <a:pt x="347989" y="50926"/>
                </a:lnTo>
                <a:close/>
              </a:path>
              <a:path w="360679" h="294004">
                <a:moveTo>
                  <a:pt x="326390" y="62991"/>
                </a:moveTo>
                <a:lnTo>
                  <a:pt x="326009" y="63499"/>
                </a:lnTo>
                <a:lnTo>
                  <a:pt x="326390" y="62991"/>
                </a:lnTo>
                <a:close/>
              </a:path>
              <a:path w="360679" h="294004">
                <a:moveTo>
                  <a:pt x="333848" y="50983"/>
                </a:moveTo>
                <a:lnTo>
                  <a:pt x="333569" y="51434"/>
                </a:lnTo>
                <a:lnTo>
                  <a:pt x="333848" y="50983"/>
                </a:lnTo>
                <a:close/>
              </a:path>
              <a:path w="360679" h="294004">
                <a:moveTo>
                  <a:pt x="357197" y="25653"/>
                </a:moveTo>
                <a:lnTo>
                  <a:pt x="344297" y="25653"/>
                </a:lnTo>
                <a:lnTo>
                  <a:pt x="339725" y="39115"/>
                </a:lnTo>
                <a:lnTo>
                  <a:pt x="333848" y="50983"/>
                </a:lnTo>
                <a:lnTo>
                  <a:pt x="347989" y="50926"/>
                </a:lnTo>
                <a:lnTo>
                  <a:pt x="351536" y="43560"/>
                </a:lnTo>
                <a:lnTo>
                  <a:pt x="356362" y="29463"/>
                </a:lnTo>
                <a:lnTo>
                  <a:pt x="357197" y="25653"/>
                </a:lnTo>
                <a:close/>
              </a:path>
              <a:path w="360679" h="294004">
                <a:moveTo>
                  <a:pt x="339979" y="38353"/>
                </a:moveTo>
                <a:lnTo>
                  <a:pt x="339609" y="39115"/>
                </a:lnTo>
                <a:lnTo>
                  <a:pt x="339979" y="38353"/>
                </a:lnTo>
                <a:close/>
              </a:path>
              <a:path w="360679" h="294004">
                <a:moveTo>
                  <a:pt x="359700" y="12699"/>
                </a:moveTo>
                <a:lnTo>
                  <a:pt x="346964" y="12699"/>
                </a:lnTo>
                <a:lnTo>
                  <a:pt x="346837" y="13715"/>
                </a:lnTo>
                <a:lnTo>
                  <a:pt x="344051" y="26378"/>
                </a:lnTo>
                <a:lnTo>
                  <a:pt x="344297" y="25653"/>
                </a:lnTo>
                <a:lnTo>
                  <a:pt x="357197" y="25653"/>
                </a:lnTo>
                <a:lnTo>
                  <a:pt x="359537" y="14985"/>
                </a:lnTo>
                <a:lnTo>
                  <a:pt x="359700" y="12699"/>
                </a:lnTo>
                <a:close/>
              </a:path>
              <a:path w="360679" h="294004">
                <a:moveTo>
                  <a:pt x="346884" y="13072"/>
                </a:moveTo>
                <a:lnTo>
                  <a:pt x="346747" y="13715"/>
                </a:lnTo>
                <a:lnTo>
                  <a:pt x="346884" y="13072"/>
                </a:lnTo>
                <a:close/>
              </a:path>
              <a:path w="360679" h="294004">
                <a:moveTo>
                  <a:pt x="346964" y="12699"/>
                </a:moveTo>
                <a:lnTo>
                  <a:pt x="346884" y="13072"/>
                </a:lnTo>
                <a:lnTo>
                  <a:pt x="346837" y="13715"/>
                </a:lnTo>
                <a:lnTo>
                  <a:pt x="346964" y="12699"/>
                </a:lnTo>
                <a:close/>
              </a:path>
              <a:path w="360679" h="294004">
                <a:moveTo>
                  <a:pt x="347853" y="0"/>
                </a:moveTo>
                <a:lnTo>
                  <a:pt x="346884" y="13072"/>
                </a:lnTo>
                <a:lnTo>
                  <a:pt x="346964" y="12699"/>
                </a:lnTo>
                <a:lnTo>
                  <a:pt x="359700" y="12699"/>
                </a:lnTo>
                <a:lnTo>
                  <a:pt x="360553" y="761"/>
                </a:lnTo>
                <a:lnTo>
                  <a:pt x="347853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26127" y="3532124"/>
            <a:ext cx="367665" cy="280035"/>
          </a:xfrm>
          <a:custGeom>
            <a:avLst/>
            <a:gdLst/>
            <a:ahLst/>
            <a:cxnLst/>
            <a:rect l="l" t="t" r="r" b="b"/>
            <a:pathLst>
              <a:path w="367664" h="280035">
                <a:moveTo>
                  <a:pt x="0" y="195071"/>
                </a:moveTo>
                <a:lnTo>
                  <a:pt x="6095" y="280034"/>
                </a:lnTo>
                <a:lnTo>
                  <a:pt x="70211" y="224281"/>
                </a:lnTo>
                <a:lnTo>
                  <a:pt x="35940" y="224281"/>
                </a:lnTo>
                <a:lnTo>
                  <a:pt x="24764" y="218439"/>
                </a:lnTo>
                <a:lnTo>
                  <a:pt x="30372" y="207626"/>
                </a:lnTo>
                <a:lnTo>
                  <a:pt x="0" y="195071"/>
                </a:lnTo>
                <a:close/>
              </a:path>
              <a:path w="367664" h="280035">
                <a:moveTo>
                  <a:pt x="30372" y="207626"/>
                </a:moveTo>
                <a:lnTo>
                  <a:pt x="24764" y="218439"/>
                </a:lnTo>
                <a:lnTo>
                  <a:pt x="35940" y="224281"/>
                </a:lnTo>
                <a:lnTo>
                  <a:pt x="42117" y="212481"/>
                </a:lnTo>
                <a:lnTo>
                  <a:pt x="30372" y="207626"/>
                </a:lnTo>
                <a:close/>
              </a:path>
              <a:path w="367664" h="280035">
                <a:moveTo>
                  <a:pt x="42117" y="212481"/>
                </a:moveTo>
                <a:lnTo>
                  <a:pt x="35940" y="224281"/>
                </a:lnTo>
                <a:lnTo>
                  <a:pt x="70211" y="224281"/>
                </a:lnTo>
                <a:lnTo>
                  <a:pt x="70357" y="224154"/>
                </a:lnTo>
                <a:lnTo>
                  <a:pt x="42117" y="212481"/>
                </a:lnTo>
                <a:close/>
              </a:path>
              <a:path w="367664" h="280035">
                <a:moveTo>
                  <a:pt x="200151" y="133222"/>
                </a:moveTo>
                <a:lnTo>
                  <a:pt x="149478" y="137286"/>
                </a:lnTo>
                <a:lnTo>
                  <a:pt x="100456" y="152907"/>
                </a:lnTo>
                <a:lnTo>
                  <a:pt x="57657" y="178942"/>
                </a:lnTo>
                <a:lnTo>
                  <a:pt x="30372" y="207626"/>
                </a:lnTo>
                <a:lnTo>
                  <a:pt x="42117" y="212481"/>
                </a:lnTo>
                <a:lnTo>
                  <a:pt x="43652" y="209549"/>
                </a:lnTo>
                <a:lnTo>
                  <a:pt x="43433" y="209549"/>
                </a:lnTo>
                <a:lnTo>
                  <a:pt x="44450" y="208025"/>
                </a:lnTo>
                <a:lnTo>
                  <a:pt x="44922" y="208025"/>
                </a:lnTo>
                <a:lnTo>
                  <a:pt x="53729" y="199008"/>
                </a:lnTo>
                <a:lnTo>
                  <a:pt x="54101" y="198627"/>
                </a:lnTo>
                <a:lnTo>
                  <a:pt x="65484" y="189102"/>
                </a:lnTo>
                <a:lnTo>
                  <a:pt x="65277" y="189102"/>
                </a:lnTo>
                <a:lnTo>
                  <a:pt x="77877" y="180085"/>
                </a:lnTo>
                <a:lnTo>
                  <a:pt x="78231" y="179831"/>
                </a:lnTo>
                <a:lnTo>
                  <a:pt x="91820" y="171576"/>
                </a:lnTo>
                <a:lnTo>
                  <a:pt x="105558" y="164464"/>
                </a:lnTo>
                <a:lnTo>
                  <a:pt x="106044" y="164210"/>
                </a:lnTo>
                <a:lnTo>
                  <a:pt x="120590" y="158368"/>
                </a:lnTo>
                <a:lnTo>
                  <a:pt x="120395" y="158368"/>
                </a:lnTo>
                <a:lnTo>
                  <a:pt x="135874" y="153415"/>
                </a:lnTo>
                <a:lnTo>
                  <a:pt x="152018" y="149605"/>
                </a:lnTo>
                <a:lnTo>
                  <a:pt x="152379" y="149605"/>
                </a:lnTo>
                <a:lnTo>
                  <a:pt x="168020" y="147319"/>
                </a:lnTo>
                <a:lnTo>
                  <a:pt x="170190" y="147319"/>
                </a:lnTo>
                <a:lnTo>
                  <a:pt x="201040" y="145922"/>
                </a:lnTo>
                <a:lnTo>
                  <a:pt x="218058" y="143382"/>
                </a:lnTo>
                <a:lnTo>
                  <a:pt x="234823" y="139445"/>
                </a:lnTo>
                <a:lnTo>
                  <a:pt x="251078" y="134238"/>
                </a:lnTo>
                <a:lnTo>
                  <a:pt x="253240" y="133349"/>
                </a:lnTo>
                <a:lnTo>
                  <a:pt x="199516" y="133349"/>
                </a:lnTo>
                <a:lnTo>
                  <a:pt x="200151" y="133222"/>
                </a:lnTo>
                <a:close/>
              </a:path>
              <a:path w="367664" h="280035">
                <a:moveTo>
                  <a:pt x="44450" y="208025"/>
                </a:moveTo>
                <a:lnTo>
                  <a:pt x="43433" y="209549"/>
                </a:lnTo>
                <a:lnTo>
                  <a:pt x="43904" y="209068"/>
                </a:lnTo>
                <a:lnTo>
                  <a:pt x="44450" y="208025"/>
                </a:lnTo>
                <a:close/>
              </a:path>
              <a:path w="367664" h="280035">
                <a:moveTo>
                  <a:pt x="43904" y="209068"/>
                </a:moveTo>
                <a:lnTo>
                  <a:pt x="43433" y="209549"/>
                </a:lnTo>
                <a:lnTo>
                  <a:pt x="43652" y="209549"/>
                </a:lnTo>
                <a:lnTo>
                  <a:pt x="43904" y="209068"/>
                </a:lnTo>
                <a:close/>
              </a:path>
              <a:path w="367664" h="280035">
                <a:moveTo>
                  <a:pt x="44922" y="208025"/>
                </a:moveTo>
                <a:lnTo>
                  <a:pt x="44450" y="208025"/>
                </a:lnTo>
                <a:lnTo>
                  <a:pt x="43904" y="209068"/>
                </a:lnTo>
                <a:lnTo>
                  <a:pt x="44922" y="208025"/>
                </a:lnTo>
                <a:close/>
              </a:path>
              <a:path w="367664" h="280035">
                <a:moveTo>
                  <a:pt x="54173" y="198627"/>
                </a:moveTo>
                <a:lnTo>
                  <a:pt x="53770" y="198966"/>
                </a:lnTo>
                <a:lnTo>
                  <a:pt x="54173" y="198627"/>
                </a:lnTo>
                <a:close/>
              </a:path>
              <a:path w="367664" h="280035">
                <a:moveTo>
                  <a:pt x="65786" y="188848"/>
                </a:moveTo>
                <a:lnTo>
                  <a:pt x="65277" y="189102"/>
                </a:lnTo>
                <a:lnTo>
                  <a:pt x="65484" y="189102"/>
                </a:lnTo>
                <a:lnTo>
                  <a:pt x="65786" y="188848"/>
                </a:lnTo>
                <a:close/>
              </a:path>
              <a:path w="367664" h="280035">
                <a:moveTo>
                  <a:pt x="78026" y="179979"/>
                </a:moveTo>
                <a:lnTo>
                  <a:pt x="77850" y="180085"/>
                </a:lnTo>
                <a:lnTo>
                  <a:pt x="78026" y="179979"/>
                </a:lnTo>
                <a:close/>
              </a:path>
              <a:path w="367664" h="280035">
                <a:moveTo>
                  <a:pt x="78268" y="179831"/>
                </a:moveTo>
                <a:lnTo>
                  <a:pt x="78026" y="179979"/>
                </a:lnTo>
                <a:lnTo>
                  <a:pt x="78268" y="179831"/>
                </a:lnTo>
                <a:close/>
              </a:path>
              <a:path w="367664" h="280035">
                <a:moveTo>
                  <a:pt x="91926" y="171576"/>
                </a:moveTo>
                <a:lnTo>
                  <a:pt x="91439" y="171830"/>
                </a:lnTo>
                <a:lnTo>
                  <a:pt x="91926" y="171576"/>
                </a:lnTo>
                <a:close/>
              </a:path>
              <a:path w="367664" h="280035">
                <a:moveTo>
                  <a:pt x="106164" y="164210"/>
                </a:moveTo>
                <a:lnTo>
                  <a:pt x="105631" y="164426"/>
                </a:lnTo>
                <a:lnTo>
                  <a:pt x="106164" y="164210"/>
                </a:lnTo>
                <a:close/>
              </a:path>
              <a:path w="367664" h="280035">
                <a:moveTo>
                  <a:pt x="120903" y="158241"/>
                </a:moveTo>
                <a:lnTo>
                  <a:pt x="120395" y="158368"/>
                </a:lnTo>
                <a:lnTo>
                  <a:pt x="120590" y="158368"/>
                </a:lnTo>
                <a:lnTo>
                  <a:pt x="120903" y="158241"/>
                </a:lnTo>
                <a:close/>
              </a:path>
              <a:path w="367664" h="280035">
                <a:moveTo>
                  <a:pt x="136178" y="153318"/>
                </a:moveTo>
                <a:lnTo>
                  <a:pt x="135762" y="153415"/>
                </a:lnTo>
                <a:lnTo>
                  <a:pt x="136178" y="153318"/>
                </a:lnTo>
                <a:close/>
              </a:path>
              <a:path w="367664" h="280035">
                <a:moveTo>
                  <a:pt x="152379" y="149605"/>
                </a:moveTo>
                <a:lnTo>
                  <a:pt x="152018" y="149605"/>
                </a:lnTo>
                <a:lnTo>
                  <a:pt x="151511" y="149732"/>
                </a:lnTo>
                <a:lnTo>
                  <a:pt x="152379" y="149605"/>
                </a:lnTo>
                <a:close/>
              </a:path>
              <a:path w="367664" h="280035">
                <a:moveTo>
                  <a:pt x="170190" y="147319"/>
                </a:moveTo>
                <a:lnTo>
                  <a:pt x="168020" y="147319"/>
                </a:lnTo>
                <a:lnTo>
                  <a:pt x="167386" y="147446"/>
                </a:lnTo>
                <a:lnTo>
                  <a:pt x="170190" y="147319"/>
                </a:lnTo>
                <a:close/>
              </a:path>
              <a:path w="367664" h="280035">
                <a:moveTo>
                  <a:pt x="215779" y="130973"/>
                </a:moveTo>
                <a:lnTo>
                  <a:pt x="199516" y="133349"/>
                </a:lnTo>
                <a:lnTo>
                  <a:pt x="253240" y="133349"/>
                </a:lnTo>
                <a:lnTo>
                  <a:pt x="258798" y="131063"/>
                </a:lnTo>
                <a:lnTo>
                  <a:pt x="215391" y="131063"/>
                </a:lnTo>
                <a:lnTo>
                  <a:pt x="215779" y="130973"/>
                </a:lnTo>
                <a:close/>
              </a:path>
              <a:path w="367664" h="280035">
                <a:moveTo>
                  <a:pt x="216026" y="130936"/>
                </a:moveTo>
                <a:lnTo>
                  <a:pt x="215779" y="130973"/>
                </a:lnTo>
                <a:lnTo>
                  <a:pt x="215391" y="131063"/>
                </a:lnTo>
                <a:lnTo>
                  <a:pt x="216026" y="130936"/>
                </a:lnTo>
                <a:close/>
              </a:path>
              <a:path w="367664" h="280035">
                <a:moveTo>
                  <a:pt x="259107" y="130936"/>
                </a:moveTo>
                <a:lnTo>
                  <a:pt x="216026" y="130936"/>
                </a:lnTo>
                <a:lnTo>
                  <a:pt x="215391" y="131063"/>
                </a:lnTo>
                <a:lnTo>
                  <a:pt x="258798" y="131063"/>
                </a:lnTo>
                <a:lnTo>
                  <a:pt x="259107" y="130936"/>
                </a:lnTo>
                <a:close/>
              </a:path>
              <a:path w="367664" h="280035">
                <a:moveTo>
                  <a:pt x="267818" y="127253"/>
                </a:moveTo>
                <a:lnTo>
                  <a:pt x="231648" y="127253"/>
                </a:lnTo>
                <a:lnTo>
                  <a:pt x="215779" y="130973"/>
                </a:lnTo>
                <a:lnTo>
                  <a:pt x="216026" y="130936"/>
                </a:lnTo>
                <a:lnTo>
                  <a:pt x="259107" y="130936"/>
                </a:lnTo>
                <a:lnTo>
                  <a:pt x="266826" y="127761"/>
                </a:lnTo>
                <a:lnTo>
                  <a:pt x="267818" y="127253"/>
                </a:lnTo>
                <a:close/>
              </a:path>
              <a:path w="367664" h="280035">
                <a:moveTo>
                  <a:pt x="277480" y="122300"/>
                </a:moveTo>
                <a:lnTo>
                  <a:pt x="247014" y="122300"/>
                </a:lnTo>
                <a:lnTo>
                  <a:pt x="231232" y="127351"/>
                </a:lnTo>
                <a:lnTo>
                  <a:pt x="231648" y="127253"/>
                </a:lnTo>
                <a:lnTo>
                  <a:pt x="267818" y="127253"/>
                </a:lnTo>
                <a:lnTo>
                  <a:pt x="277480" y="122300"/>
                </a:lnTo>
                <a:close/>
              </a:path>
              <a:path w="367664" h="280035">
                <a:moveTo>
                  <a:pt x="261746" y="116077"/>
                </a:moveTo>
                <a:lnTo>
                  <a:pt x="246506" y="122427"/>
                </a:lnTo>
                <a:lnTo>
                  <a:pt x="247014" y="122300"/>
                </a:lnTo>
                <a:lnTo>
                  <a:pt x="277480" y="122300"/>
                </a:lnTo>
                <a:lnTo>
                  <a:pt x="281939" y="120014"/>
                </a:lnTo>
                <a:lnTo>
                  <a:pt x="288060" y="116331"/>
                </a:lnTo>
                <a:lnTo>
                  <a:pt x="261365" y="116331"/>
                </a:lnTo>
                <a:lnTo>
                  <a:pt x="261746" y="116077"/>
                </a:lnTo>
                <a:close/>
              </a:path>
              <a:path w="367664" h="280035">
                <a:moveTo>
                  <a:pt x="310940" y="100583"/>
                </a:moveTo>
                <a:lnTo>
                  <a:pt x="289432" y="100583"/>
                </a:lnTo>
                <a:lnTo>
                  <a:pt x="289051" y="100837"/>
                </a:lnTo>
                <a:lnTo>
                  <a:pt x="275589" y="109092"/>
                </a:lnTo>
                <a:lnTo>
                  <a:pt x="261365" y="116331"/>
                </a:lnTo>
                <a:lnTo>
                  <a:pt x="288060" y="116331"/>
                </a:lnTo>
                <a:lnTo>
                  <a:pt x="296290" y="111378"/>
                </a:lnTo>
                <a:lnTo>
                  <a:pt x="309752" y="101599"/>
                </a:lnTo>
                <a:lnTo>
                  <a:pt x="310940" y="100583"/>
                </a:lnTo>
                <a:close/>
              </a:path>
              <a:path w="367664" h="280035">
                <a:moveTo>
                  <a:pt x="275970" y="108838"/>
                </a:moveTo>
                <a:lnTo>
                  <a:pt x="275475" y="109092"/>
                </a:lnTo>
                <a:lnTo>
                  <a:pt x="275970" y="108838"/>
                </a:lnTo>
                <a:close/>
              </a:path>
              <a:path w="367664" h="280035">
                <a:moveTo>
                  <a:pt x="289242" y="100700"/>
                </a:moveTo>
                <a:lnTo>
                  <a:pt x="289019" y="100837"/>
                </a:lnTo>
                <a:lnTo>
                  <a:pt x="289242" y="100700"/>
                </a:lnTo>
                <a:close/>
              </a:path>
              <a:path w="367664" h="280035">
                <a:moveTo>
                  <a:pt x="302132" y="91439"/>
                </a:moveTo>
                <a:lnTo>
                  <a:pt x="289242" y="100700"/>
                </a:lnTo>
                <a:lnTo>
                  <a:pt x="289432" y="100583"/>
                </a:lnTo>
                <a:lnTo>
                  <a:pt x="310940" y="100583"/>
                </a:lnTo>
                <a:lnTo>
                  <a:pt x="321181" y="91820"/>
                </a:lnTo>
                <a:lnTo>
                  <a:pt x="301751" y="91820"/>
                </a:lnTo>
                <a:lnTo>
                  <a:pt x="302132" y="91439"/>
                </a:lnTo>
                <a:close/>
              </a:path>
              <a:path w="367664" h="280035">
                <a:moveTo>
                  <a:pt x="331364" y="81660"/>
                </a:moveTo>
                <a:lnTo>
                  <a:pt x="313563" y="81660"/>
                </a:lnTo>
                <a:lnTo>
                  <a:pt x="301751" y="91820"/>
                </a:lnTo>
                <a:lnTo>
                  <a:pt x="321181" y="91820"/>
                </a:lnTo>
                <a:lnTo>
                  <a:pt x="322071" y="91058"/>
                </a:lnTo>
                <a:lnTo>
                  <a:pt x="331364" y="81660"/>
                </a:lnTo>
                <a:close/>
              </a:path>
              <a:path w="367664" h="280035">
                <a:moveTo>
                  <a:pt x="348269" y="59943"/>
                </a:moveTo>
                <a:lnTo>
                  <a:pt x="332993" y="59943"/>
                </a:lnTo>
                <a:lnTo>
                  <a:pt x="332613" y="60451"/>
                </a:lnTo>
                <a:lnTo>
                  <a:pt x="323595" y="71500"/>
                </a:lnTo>
                <a:lnTo>
                  <a:pt x="313181" y="81914"/>
                </a:lnTo>
                <a:lnTo>
                  <a:pt x="313563" y="81660"/>
                </a:lnTo>
                <a:lnTo>
                  <a:pt x="331364" y="81660"/>
                </a:lnTo>
                <a:lnTo>
                  <a:pt x="333248" y="79755"/>
                </a:lnTo>
                <a:lnTo>
                  <a:pt x="343026" y="67690"/>
                </a:lnTo>
                <a:lnTo>
                  <a:pt x="348269" y="59943"/>
                </a:lnTo>
                <a:close/>
              </a:path>
              <a:path w="367664" h="280035">
                <a:moveTo>
                  <a:pt x="323976" y="70992"/>
                </a:moveTo>
                <a:lnTo>
                  <a:pt x="323474" y="71500"/>
                </a:lnTo>
                <a:lnTo>
                  <a:pt x="323976" y="70992"/>
                </a:lnTo>
                <a:close/>
              </a:path>
              <a:path w="367664" h="280035">
                <a:moveTo>
                  <a:pt x="332759" y="60232"/>
                </a:moveTo>
                <a:lnTo>
                  <a:pt x="332580" y="60451"/>
                </a:lnTo>
                <a:lnTo>
                  <a:pt x="332759" y="60232"/>
                </a:lnTo>
                <a:close/>
              </a:path>
              <a:path w="367664" h="280035">
                <a:moveTo>
                  <a:pt x="332993" y="59943"/>
                </a:moveTo>
                <a:lnTo>
                  <a:pt x="332759" y="60232"/>
                </a:lnTo>
                <a:lnTo>
                  <a:pt x="332613" y="60451"/>
                </a:lnTo>
                <a:lnTo>
                  <a:pt x="332993" y="59943"/>
                </a:lnTo>
                <a:close/>
              </a:path>
              <a:path w="367664" h="280035">
                <a:moveTo>
                  <a:pt x="355096" y="48259"/>
                </a:moveTo>
                <a:lnTo>
                  <a:pt x="340740" y="48259"/>
                </a:lnTo>
                <a:lnTo>
                  <a:pt x="340360" y="48894"/>
                </a:lnTo>
                <a:lnTo>
                  <a:pt x="332759" y="60232"/>
                </a:lnTo>
                <a:lnTo>
                  <a:pt x="332993" y="59943"/>
                </a:lnTo>
                <a:lnTo>
                  <a:pt x="348269" y="59943"/>
                </a:lnTo>
                <a:lnTo>
                  <a:pt x="351536" y="55117"/>
                </a:lnTo>
                <a:lnTo>
                  <a:pt x="355096" y="48259"/>
                </a:lnTo>
                <a:close/>
              </a:path>
              <a:path w="367664" h="280035">
                <a:moveTo>
                  <a:pt x="340510" y="48605"/>
                </a:moveTo>
                <a:lnTo>
                  <a:pt x="340317" y="48894"/>
                </a:lnTo>
                <a:lnTo>
                  <a:pt x="340510" y="48605"/>
                </a:lnTo>
                <a:close/>
              </a:path>
              <a:path w="367664" h="280035">
                <a:moveTo>
                  <a:pt x="340740" y="48259"/>
                </a:moveTo>
                <a:lnTo>
                  <a:pt x="340510" y="48605"/>
                </a:lnTo>
                <a:lnTo>
                  <a:pt x="340360" y="48894"/>
                </a:lnTo>
                <a:lnTo>
                  <a:pt x="340740" y="48259"/>
                </a:lnTo>
                <a:close/>
              </a:path>
              <a:path w="367664" h="280035">
                <a:moveTo>
                  <a:pt x="346837" y="36448"/>
                </a:moveTo>
                <a:lnTo>
                  <a:pt x="340510" y="48605"/>
                </a:lnTo>
                <a:lnTo>
                  <a:pt x="340740" y="48259"/>
                </a:lnTo>
                <a:lnTo>
                  <a:pt x="355096" y="48259"/>
                </a:lnTo>
                <a:lnTo>
                  <a:pt x="358393" y="41909"/>
                </a:lnTo>
                <a:lnTo>
                  <a:pt x="360122" y="37210"/>
                </a:lnTo>
                <a:lnTo>
                  <a:pt x="346582" y="37210"/>
                </a:lnTo>
                <a:lnTo>
                  <a:pt x="346837" y="36448"/>
                </a:lnTo>
                <a:close/>
              </a:path>
              <a:path w="367664" h="280035">
                <a:moveTo>
                  <a:pt x="364270" y="24383"/>
                </a:moveTo>
                <a:lnTo>
                  <a:pt x="351281" y="24383"/>
                </a:lnTo>
                <a:lnTo>
                  <a:pt x="351027" y="25145"/>
                </a:lnTo>
                <a:lnTo>
                  <a:pt x="346582" y="37210"/>
                </a:lnTo>
                <a:lnTo>
                  <a:pt x="360122" y="37210"/>
                </a:lnTo>
                <a:lnTo>
                  <a:pt x="363346" y="28447"/>
                </a:lnTo>
                <a:lnTo>
                  <a:pt x="364270" y="24383"/>
                </a:lnTo>
                <a:close/>
              </a:path>
              <a:path w="367664" h="280035">
                <a:moveTo>
                  <a:pt x="351073" y="24954"/>
                </a:moveTo>
                <a:lnTo>
                  <a:pt x="351002" y="25145"/>
                </a:lnTo>
                <a:lnTo>
                  <a:pt x="351073" y="24954"/>
                </a:lnTo>
                <a:close/>
              </a:path>
              <a:path w="367664" h="280035">
                <a:moveTo>
                  <a:pt x="351281" y="24383"/>
                </a:moveTo>
                <a:lnTo>
                  <a:pt x="351073" y="24954"/>
                </a:lnTo>
                <a:lnTo>
                  <a:pt x="351027" y="25145"/>
                </a:lnTo>
                <a:lnTo>
                  <a:pt x="351281" y="24383"/>
                </a:lnTo>
                <a:close/>
              </a:path>
              <a:path w="367664" h="280035">
                <a:moveTo>
                  <a:pt x="366716" y="12191"/>
                </a:moveTo>
                <a:lnTo>
                  <a:pt x="354075" y="12191"/>
                </a:lnTo>
                <a:lnTo>
                  <a:pt x="353949" y="13080"/>
                </a:lnTo>
                <a:lnTo>
                  <a:pt x="351073" y="24954"/>
                </a:lnTo>
                <a:lnTo>
                  <a:pt x="351281" y="24383"/>
                </a:lnTo>
                <a:lnTo>
                  <a:pt x="364270" y="24383"/>
                </a:lnTo>
                <a:lnTo>
                  <a:pt x="366521" y="14477"/>
                </a:lnTo>
                <a:lnTo>
                  <a:pt x="366716" y="12191"/>
                </a:lnTo>
                <a:close/>
              </a:path>
              <a:path w="367664" h="280035">
                <a:moveTo>
                  <a:pt x="353989" y="12559"/>
                </a:moveTo>
                <a:lnTo>
                  <a:pt x="353866" y="13080"/>
                </a:lnTo>
                <a:lnTo>
                  <a:pt x="353989" y="12559"/>
                </a:lnTo>
                <a:close/>
              </a:path>
              <a:path w="367664" h="280035">
                <a:moveTo>
                  <a:pt x="354964" y="0"/>
                </a:moveTo>
                <a:lnTo>
                  <a:pt x="353989" y="12559"/>
                </a:lnTo>
                <a:lnTo>
                  <a:pt x="354075" y="12191"/>
                </a:lnTo>
                <a:lnTo>
                  <a:pt x="366716" y="12191"/>
                </a:lnTo>
                <a:lnTo>
                  <a:pt x="367664" y="1015"/>
                </a:lnTo>
                <a:lnTo>
                  <a:pt x="354964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25998" y="3532124"/>
            <a:ext cx="365760" cy="294005"/>
          </a:xfrm>
          <a:custGeom>
            <a:avLst/>
            <a:gdLst/>
            <a:ahLst/>
            <a:cxnLst/>
            <a:rect l="l" t="t" r="r" b="b"/>
            <a:pathLst>
              <a:path w="365759" h="294004">
                <a:moveTo>
                  <a:pt x="0" y="209168"/>
                </a:moveTo>
                <a:lnTo>
                  <a:pt x="9017" y="293877"/>
                </a:lnTo>
                <a:lnTo>
                  <a:pt x="69736" y="237362"/>
                </a:lnTo>
                <a:lnTo>
                  <a:pt x="36829" y="237362"/>
                </a:lnTo>
                <a:lnTo>
                  <a:pt x="25653" y="231520"/>
                </a:lnTo>
                <a:lnTo>
                  <a:pt x="31203" y="220828"/>
                </a:lnTo>
                <a:lnTo>
                  <a:pt x="0" y="209168"/>
                </a:lnTo>
                <a:close/>
              </a:path>
              <a:path w="365759" h="294004">
                <a:moveTo>
                  <a:pt x="31203" y="220828"/>
                </a:moveTo>
                <a:lnTo>
                  <a:pt x="25653" y="231520"/>
                </a:lnTo>
                <a:lnTo>
                  <a:pt x="36829" y="237362"/>
                </a:lnTo>
                <a:lnTo>
                  <a:pt x="43212" y="225316"/>
                </a:lnTo>
                <a:lnTo>
                  <a:pt x="31203" y="220828"/>
                </a:lnTo>
                <a:close/>
              </a:path>
              <a:path w="365759" h="294004">
                <a:moveTo>
                  <a:pt x="43212" y="225316"/>
                </a:moveTo>
                <a:lnTo>
                  <a:pt x="36829" y="237362"/>
                </a:lnTo>
                <a:lnTo>
                  <a:pt x="69736" y="237362"/>
                </a:lnTo>
                <a:lnTo>
                  <a:pt x="71374" y="235838"/>
                </a:lnTo>
                <a:lnTo>
                  <a:pt x="43212" y="225316"/>
                </a:lnTo>
                <a:close/>
              </a:path>
              <a:path w="365759" h="294004">
                <a:moveTo>
                  <a:pt x="200151" y="139953"/>
                </a:moveTo>
                <a:lnTo>
                  <a:pt x="150241" y="144271"/>
                </a:lnTo>
                <a:lnTo>
                  <a:pt x="101853" y="160781"/>
                </a:lnTo>
                <a:lnTo>
                  <a:pt x="59563" y="188086"/>
                </a:lnTo>
                <a:lnTo>
                  <a:pt x="31203" y="220828"/>
                </a:lnTo>
                <a:lnTo>
                  <a:pt x="43212" y="225316"/>
                </a:lnTo>
                <a:lnTo>
                  <a:pt x="46249" y="219582"/>
                </a:lnTo>
                <a:lnTo>
                  <a:pt x="45974" y="219582"/>
                </a:lnTo>
                <a:lnTo>
                  <a:pt x="46990" y="218185"/>
                </a:lnTo>
                <a:lnTo>
                  <a:pt x="47277" y="218185"/>
                </a:lnTo>
                <a:lnTo>
                  <a:pt x="56404" y="208406"/>
                </a:lnTo>
                <a:lnTo>
                  <a:pt x="56261" y="208406"/>
                </a:lnTo>
                <a:lnTo>
                  <a:pt x="67666" y="197992"/>
                </a:lnTo>
                <a:lnTo>
                  <a:pt x="80057" y="188467"/>
                </a:lnTo>
                <a:lnTo>
                  <a:pt x="93725" y="179577"/>
                </a:lnTo>
                <a:lnTo>
                  <a:pt x="107233" y="172211"/>
                </a:lnTo>
                <a:lnTo>
                  <a:pt x="107696" y="171957"/>
                </a:lnTo>
                <a:lnTo>
                  <a:pt x="122010" y="165734"/>
                </a:lnTo>
                <a:lnTo>
                  <a:pt x="121793" y="165734"/>
                </a:lnTo>
                <a:lnTo>
                  <a:pt x="137414" y="160400"/>
                </a:lnTo>
                <a:lnTo>
                  <a:pt x="137938" y="160400"/>
                </a:lnTo>
                <a:lnTo>
                  <a:pt x="152908" y="156717"/>
                </a:lnTo>
                <a:lnTo>
                  <a:pt x="153212" y="156717"/>
                </a:lnTo>
                <a:lnTo>
                  <a:pt x="168655" y="154304"/>
                </a:lnTo>
                <a:lnTo>
                  <a:pt x="170388" y="154304"/>
                </a:lnTo>
                <a:lnTo>
                  <a:pt x="217931" y="150113"/>
                </a:lnTo>
                <a:lnTo>
                  <a:pt x="251834" y="140080"/>
                </a:lnTo>
                <a:lnTo>
                  <a:pt x="199517" y="140080"/>
                </a:lnTo>
                <a:lnTo>
                  <a:pt x="200151" y="139953"/>
                </a:lnTo>
                <a:close/>
              </a:path>
              <a:path w="365759" h="294004">
                <a:moveTo>
                  <a:pt x="46990" y="218185"/>
                </a:moveTo>
                <a:lnTo>
                  <a:pt x="45974" y="219582"/>
                </a:lnTo>
                <a:lnTo>
                  <a:pt x="46612" y="218899"/>
                </a:lnTo>
                <a:lnTo>
                  <a:pt x="46990" y="218185"/>
                </a:lnTo>
                <a:close/>
              </a:path>
              <a:path w="365759" h="294004">
                <a:moveTo>
                  <a:pt x="46612" y="218899"/>
                </a:moveTo>
                <a:lnTo>
                  <a:pt x="45974" y="219582"/>
                </a:lnTo>
                <a:lnTo>
                  <a:pt x="46249" y="219582"/>
                </a:lnTo>
                <a:lnTo>
                  <a:pt x="46612" y="218899"/>
                </a:lnTo>
                <a:close/>
              </a:path>
              <a:path w="365759" h="294004">
                <a:moveTo>
                  <a:pt x="47277" y="218185"/>
                </a:moveTo>
                <a:lnTo>
                  <a:pt x="46990" y="218185"/>
                </a:lnTo>
                <a:lnTo>
                  <a:pt x="46612" y="218899"/>
                </a:lnTo>
                <a:lnTo>
                  <a:pt x="47277" y="218185"/>
                </a:lnTo>
                <a:close/>
              </a:path>
              <a:path w="365759" h="294004">
                <a:moveTo>
                  <a:pt x="56642" y="208152"/>
                </a:moveTo>
                <a:lnTo>
                  <a:pt x="56261" y="208406"/>
                </a:lnTo>
                <a:lnTo>
                  <a:pt x="56404" y="208406"/>
                </a:lnTo>
                <a:lnTo>
                  <a:pt x="56642" y="208152"/>
                </a:lnTo>
                <a:close/>
              </a:path>
              <a:path w="365759" h="294004">
                <a:moveTo>
                  <a:pt x="67945" y="197738"/>
                </a:moveTo>
                <a:lnTo>
                  <a:pt x="67564" y="197992"/>
                </a:lnTo>
                <a:lnTo>
                  <a:pt x="67945" y="197738"/>
                </a:lnTo>
                <a:close/>
              </a:path>
              <a:path w="365759" h="294004">
                <a:moveTo>
                  <a:pt x="80329" y="188261"/>
                </a:moveTo>
                <a:lnTo>
                  <a:pt x="80010" y="188467"/>
                </a:lnTo>
                <a:lnTo>
                  <a:pt x="80329" y="188261"/>
                </a:lnTo>
                <a:close/>
              </a:path>
              <a:path w="365759" h="294004">
                <a:moveTo>
                  <a:pt x="93807" y="179577"/>
                </a:moveTo>
                <a:lnTo>
                  <a:pt x="93345" y="179831"/>
                </a:lnTo>
                <a:lnTo>
                  <a:pt x="93807" y="179577"/>
                </a:lnTo>
                <a:close/>
              </a:path>
              <a:path w="365759" h="294004">
                <a:moveTo>
                  <a:pt x="107409" y="172115"/>
                </a:moveTo>
                <a:lnTo>
                  <a:pt x="107188" y="172211"/>
                </a:lnTo>
                <a:lnTo>
                  <a:pt x="107409" y="172115"/>
                </a:lnTo>
                <a:close/>
              </a:path>
              <a:path w="365759" h="294004">
                <a:moveTo>
                  <a:pt x="107769" y="171957"/>
                </a:moveTo>
                <a:lnTo>
                  <a:pt x="107409" y="172115"/>
                </a:lnTo>
                <a:lnTo>
                  <a:pt x="107769" y="171957"/>
                </a:lnTo>
                <a:close/>
              </a:path>
              <a:path w="365759" h="294004">
                <a:moveTo>
                  <a:pt x="122300" y="165607"/>
                </a:moveTo>
                <a:lnTo>
                  <a:pt x="121793" y="165734"/>
                </a:lnTo>
                <a:lnTo>
                  <a:pt x="122010" y="165734"/>
                </a:lnTo>
                <a:lnTo>
                  <a:pt x="122300" y="165607"/>
                </a:lnTo>
                <a:close/>
              </a:path>
              <a:path w="365759" h="294004">
                <a:moveTo>
                  <a:pt x="137938" y="160400"/>
                </a:moveTo>
                <a:lnTo>
                  <a:pt x="137414" y="160400"/>
                </a:lnTo>
                <a:lnTo>
                  <a:pt x="136905" y="160654"/>
                </a:lnTo>
                <a:lnTo>
                  <a:pt x="137938" y="160400"/>
                </a:lnTo>
                <a:close/>
              </a:path>
              <a:path w="365759" h="294004">
                <a:moveTo>
                  <a:pt x="153212" y="156717"/>
                </a:moveTo>
                <a:lnTo>
                  <a:pt x="152908" y="156717"/>
                </a:lnTo>
                <a:lnTo>
                  <a:pt x="152400" y="156844"/>
                </a:lnTo>
                <a:lnTo>
                  <a:pt x="153212" y="156717"/>
                </a:lnTo>
                <a:close/>
              </a:path>
              <a:path w="365759" h="294004">
                <a:moveTo>
                  <a:pt x="170388" y="154304"/>
                </a:moveTo>
                <a:lnTo>
                  <a:pt x="168655" y="154304"/>
                </a:lnTo>
                <a:lnTo>
                  <a:pt x="168021" y="154431"/>
                </a:lnTo>
                <a:lnTo>
                  <a:pt x="170388" y="154304"/>
                </a:lnTo>
                <a:close/>
              </a:path>
              <a:path w="365759" h="294004">
                <a:moveTo>
                  <a:pt x="215773" y="137540"/>
                </a:moveTo>
                <a:lnTo>
                  <a:pt x="199517" y="140080"/>
                </a:lnTo>
                <a:lnTo>
                  <a:pt x="251834" y="140080"/>
                </a:lnTo>
                <a:lnTo>
                  <a:pt x="257230" y="137667"/>
                </a:lnTo>
                <a:lnTo>
                  <a:pt x="215265" y="137667"/>
                </a:lnTo>
                <a:lnTo>
                  <a:pt x="215773" y="137540"/>
                </a:lnTo>
                <a:close/>
              </a:path>
              <a:path w="365759" h="294004">
                <a:moveTo>
                  <a:pt x="231267" y="133730"/>
                </a:moveTo>
                <a:lnTo>
                  <a:pt x="215265" y="137667"/>
                </a:lnTo>
                <a:lnTo>
                  <a:pt x="257230" y="137667"/>
                </a:lnTo>
                <a:lnTo>
                  <a:pt x="265466" y="133984"/>
                </a:lnTo>
                <a:lnTo>
                  <a:pt x="230759" y="133984"/>
                </a:lnTo>
                <a:lnTo>
                  <a:pt x="231267" y="133730"/>
                </a:lnTo>
                <a:close/>
              </a:path>
              <a:path w="365759" h="294004">
                <a:moveTo>
                  <a:pt x="275517" y="128650"/>
                </a:moveTo>
                <a:lnTo>
                  <a:pt x="246379" y="128650"/>
                </a:lnTo>
                <a:lnTo>
                  <a:pt x="230759" y="133984"/>
                </a:lnTo>
                <a:lnTo>
                  <a:pt x="265466" y="133984"/>
                </a:lnTo>
                <a:lnTo>
                  <a:pt x="266319" y="133603"/>
                </a:lnTo>
                <a:lnTo>
                  <a:pt x="275517" y="128650"/>
                </a:lnTo>
                <a:close/>
              </a:path>
              <a:path w="365759" h="294004">
                <a:moveTo>
                  <a:pt x="286391" y="122173"/>
                </a:moveTo>
                <a:lnTo>
                  <a:pt x="260985" y="122173"/>
                </a:lnTo>
                <a:lnTo>
                  <a:pt x="260476" y="122427"/>
                </a:lnTo>
                <a:lnTo>
                  <a:pt x="245872" y="128777"/>
                </a:lnTo>
                <a:lnTo>
                  <a:pt x="246379" y="128650"/>
                </a:lnTo>
                <a:lnTo>
                  <a:pt x="275517" y="128650"/>
                </a:lnTo>
                <a:lnTo>
                  <a:pt x="281177" y="125602"/>
                </a:lnTo>
                <a:lnTo>
                  <a:pt x="286391" y="122173"/>
                </a:lnTo>
                <a:close/>
              </a:path>
              <a:path w="365759" h="294004">
                <a:moveTo>
                  <a:pt x="260763" y="122270"/>
                </a:moveTo>
                <a:lnTo>
                  <a:pt x="260403" y="122427"/>
                </a:lnTo>
                <a:lnTo>
                  <a:pt x="260763" y="122270"/>
                </a:lnTo>
                <a:close/>
              </a:path>
              <a:path w="365759" h="294004">
                <a:moveTo>
                  <a:pt x="309021" y="105917"/>
                </a:moveTo>
                <a:lnTo>
                  <a:pt x="288163" y="105917"/>
                </a:lnTo>
                <a:lnTo>
                  <a:pt x="274447" y="114807"/>
                </a:lnTo>
                <a:lnTo>
                  <a:pt x="260763" y="122270"/>
                </a:lnTo>
                <a:lnTo>
                  <a:pt x="260985" y="122173"/>
                </a:lnTo>
                <a:lnTo>
                  <a:pt x="286391" y="122173"/>
                </a:lnTo>
                <a:lnTo>
                  <a:pt x="295275" y="116331"/>
                </a:lnTo>
                <a:lnTo>
                  <a:pt x="308610" y="106298"/>
                </a:lnTo>
                <a:lnTo>
                  <a:pt x="309021" y="105917"/>
                </a:lnTo>
                <a:close/>
              </a:path>
              <a:path w="365759" h="294004">
                <a:moveTo>
                  <a:pt x="274827" y="114553"/>
                </a:moveTo>
                <a:lnTo>
                  <a:pt x="274365" y="114807"/>
                </a:lnTo>
                <a:lnTo>
                  <a:pt x="274827" y="114553"/>
                </a:lnTo>
                <a:close/>
              </a:path>
              <a:path w="365759" h="294004">
                <a:moveTo>
                  <a:pt x="329229" y="85978"/>
                </a:moveTo>
                <a:lnTo>
                  <a:pt x="311912" y="85978"/>
                </a:lnTo>
                <a:lnTo>
                  <a:pt x="300227" y="96646"/>
                </a:lnTo>
                <a:lnTo>
                  <a:pt x="287838" y="106128"/>
                </a:lnTo>
                <a:lnTo>
                  <a:pt x="288163" y="105917"/>
                </a:lnTo>
                <a:lnTo>
                  <a:pt x="309021" y="105917"/>
                </a:lnTo>
                <a:lnTo>
                  <a:pt x="320675" y="95122"/>
                </a:lnTo>
                <a:lnTo>
                  <a:pt x="329229" y="85978"/>
                </a:lnTo>
                <a:close/>
              </a:path>
              <a:path w="365759" h="294004">
                <a:moveTo>
                  <a:pt x="300609" y="96265"/>
                </a:moveTo>
                <a:lnTo>
                  <a:pt x="300115" y="96646"/>
                </a:lnTo>
                <a:lnTo>
                  <a:pt x="300609" y="96265"/>
                </a:lnTo>
                <a:close/>
              </a:path>
              <a:path w="365759" h="294004">
                <a:moveTo>
                  <a:pt x="346059" y="63118"/>
                </a:moveTo>
                <a:lnTo>
                  <a:pt x="331216" y="63118"/>
                </a:lnTo>
                <a:lnTo>
                  <a:pt x="321818" y="75310"/>
                </a:lnTo>
                <a:lnTo>
                  <a:pt x="311530" y="86232"/>
                </a:lnTo>
                <a:lnTo>
                  <a:pt x="311912" y="85978"/>
                </a:lnTo>
                <a:lnTo>
                  <a:pt x="329229" y="85978"/>
                </a:lnTo>
                <a:lnTo>
                  <a:pt x="331724" y="83311"/>
                </a:lnTo>
                <a:lnTo>
                  <a:pt x="341375" y="70611"/>
                </a:lnTo>
                <a:lnTo>
                  <a:pt x="346059" y="63118"/>
                </a:lnTo>
                <a:close/>
              </a:path>
              <a:path w="365759" h="294004">
                <a:moveTo>
                  <a:pt x="322199" y="74802"/>
                </a:moveTo>
                <a:lnTo>
                  <a:pt x="321724" y="75310"/>
                </a:lnTo>
                <a:lnTo>
                  <a:pt x="322199" y="74802"/>
                </a:lnTo>
                <a:close/>
              </a:path>
              <a:path w="365759" h="294004">
                <a:moveTo>
                  <a:pt x="338709" y="50926"/>
                </a:moveTo>
                <a:lnTo>
                  <a:pt x="330878" y="63556"/>
                </a:lnTo>
                <a:lnTo>
                  <a:pt x="331216" y="63118"/>
                </a:lnTo>
                <a:lnTo>
                  <a:pt x="346059" y="63118"/>
                </a:lnTo>
                <a:lnTo>
                  <a:pt x="349630" y="57403"/>
                </a:lnTo>
                <a:lnTo>
                  <a:pt x="352497" y="51561"/>
                </a:lnTo>
                <a:lnTo>
                  <a:pt x="338454" y="51561"/>
                </a:lnTo>
                <a:lnTo>
                  <a:pt x="338709" y="50926"/>
                </a:lnTo>
                <a:close/>
              </a:path>
              <a:path w="365759" h="294004">
                <a:moveTo>
                  <a:pt x="358238" y="38480"/>
                </a:moveTo>
                <a:lnTo>
                  <a:pt x="344804" y="38480"/>
                </a:lnTo>
                <a:lnTo>
                  <a:pt x="344550" y="39115"/>
                </a:lnTo>
                <a:lnTo>
                  <a:pt x="338454" y="51561"/>
                </a:lnTo>
                <a:lnTo>
                  <a:pt x="352497" y="51561"/>
                </a:lnTo>
                <a:lnTo>
                  <a:pt x="356362" y="43687"/>
                </a:lnTo>
                <a:lnTo>
                  <a:pt x="358238" y="38480"/>
                </a:lnTo>
                <a:close/>
              </a:path>
              <a:path w="365759" h="294004">
                <a:moveTo>
                  <a:pt x="344694" y="38708"/>
                </a:moveTo>
                <a:lnTo>
                  <a:pt x="344496" y="39115"/>
                </a:lnTo>
                <a:lnTo>
                  <a:pt x="344694" y="38708"/>
                </a:lnTo>
                <a:close/>
              </a:path>
              <a:path w="365759" h="294004">
                <a:moveTo>
                  <a:pt x="344804" y="38480"/>
                </a:moveTo>
                <a:lnTo>
                  <a:pt x="344694" y="38708"/>
                </a:lnTo>
                <a:lnTo>
                  <a:pt x="344550" y="39115"/>
                </a:lnTo>
                <a:lnTo>
                  <a:pt x="344804" y="38480"/>
                </a:lnTo>
                <a:close/>
              </a:path>
              <a:path w="365759" h="294004">
                <a:moveTo>
                  <a:pt x="362210" y="25780"/>
                </a:moveTo>
                <a:lnTo>
                  <a:pt x="349250" y="25780"/>
                </a:lnTo>
                <a:lnTo>
                  <a:pt x="348996" y="26542"/>
                </a:lnTo>
                <a:lnTo>
                  <a:pt x="344694" y="38708"/>
                </a:lnTo>
                <a:lnTo>
                  <a:pt x="344804" y="38480"/>
                </a:lnTo>
                <a:lnTo>
                  <a:pt x="358238" y="38480"/>
                </a:lnTo>
                <a:lnTo>
                  <a:pt x="361442" y="29590"/>
                </a:lnTo>
                <a:lnTo>
                  <a:pt x="362210" y="25780"/>
                </a:lnTo>
                <a:close/>
              </a:path>
              <a:path w="365759" h="294004">
                <a:moveTo>
                  <a:pt x="349018" y="26437"/>
                </a:moveTo>
                <a:close/>
              </a:path>
              <a:path w="365759" h="294004">
                <a:moveTo>
                  <a:pt x="364538" y="12953"/>
                </a:moveTo>
                <a:lnTo>
                  <a:pt x="351917" y="12953"/>
                </a:lnTo>
                <a:lnTo>
                  <a:pt x="351790" y="13715"/>
                </a:lnTo>
                <a:lnTo>
                  <a:pt x="349018" y="26437"/>
                </a:lnTo>
                <a:lnTo>
                  <a:pt x="349250" y="25780"/>
                </a:lnTo>
                <a:lnTo>
                  <a:pt x="362210" y="25780"/>
                </a:lnTo>
                <a:lnTo>
                  <a:pt x="364363" y="15112"/>
                </a:lnTo>
                <a:lnTo>
                  <a:pt x="364538" y="12953"/>
                </a:lnTo>
                <a:close/>
              </a:path>
              <a:path w="365759" h="294004">
                <a:moveTo>
                  <a:pt x="351809" y="13454"/>
                </a:moveTo>
                <a:lnTo>
                  <a:pt x="351753" y="13715"/>
                </a:lnTo>
                <a:lnTo>
                  <a:pt x="351809" y="13454"/>
                </a:lnTo>
                <a:close/>
              </a:path>
              <a:path w="365759" h="294004">
                <a:moveTo>
                  <a:pt x="352805" y="0"/>
                </a:moveTo>
                <a:lnTo>
                  <a:pt x="351809" y="13454"/>
                </a:lnTo>
                <a:lnTo>
                  <a:pt x="351917" y="12953"/>
                </a:lnTo>
                <a:lnTo>
                  <a:pt x="364538" y="12953"/>
                </a:lnTo>
                <a:lnTo>
                  <a:pt x="365505" y="1015"/>
                </a:lnTo>
                <a:lnTo>
                  <a:pt x="35280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B9AD5A-1787-42CB-8A6E-3AB35D2B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44" y="403301"/>
            <a:ext cx="10357510" cy="492443"/>
          </a:xfrm>
        </p:spPr>
        <p:txBody>
          <a:bodyPr/>
          <a:lstStyle/>
          <a:p>
            <a:r>
              <a:rPr lang="en-US" altLang="zh-CN" dirty="0"/>
              <a:t>Scan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86025E2-A07C-4241-BC1D-B28D69340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244" y="1129664"/>
            <a:ext cx="10357510" cy="276999"/>
          </a:xfrm>
        </p:spPr>
        <p:txBody>
          <a:bodyPr/>
          <a:lstStyle/>
          <a:p>
            <a:r>
              <a:rPr lang="zh-CN" altLang="en-US" dirty="0"/>
              <a:t>定义：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0315F8F-8688-406A-AEED-8FC2C97DD69A}"/>
              </a:ext>
            </a:extLst>
          </p:cNvPr>
          <p:cNvSpPr/>
          <p:nvPr/>
        </p:nvSpPr>
        <p:spPr>
          <a:xfrm>
            <a:off x="1676400" y="1752600"/>
            <a:ext cx="75438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Given the inputs	A = [a0, a1, …, an-1] and binary associate operator ⊕</a:t>
            </a:r>
          </a:p>
          <a:p>
            <a:r>
              <a:rPr lang="en-US" altLang="zh-CN" dirty="0"/>
              <a:t>Scan(A) = [0, a0, (a0⊕a1), …, (a0⊕a1⊕…⊕an-1)]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xmlns="" id="{582E7598-4004-4BEB-93E4-FF408BA96B28}"/>
              </a:ext>
            </a:extLst>
          </p:cNvPr>
          <p:cNvSpPr txBox="1">
            <a:spLocks/>
          </p:cNvSpPr>
          <p:nvPr/>
        </p:nvSpPr>
        <p:spPr>
          <a:xfrm>
            <a:off x="1066800" y="3152001"/>
            <a:ext cx="103575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kern="0" dirty="0"/>
              <a:t>例子：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D3B498B-7373-480D-9565-2E668912B56E}"/>
              </a:ext>
            </a:extLst>
          </p:cNvPr>
          <p:cNvSpPr/>
          <p:nvPr/>
        </p:nvSpPr>
        <p:spPr>
          <a:xfrm>
            <a:off x="4055055" y="3678132"/>
            <a:ext cx="168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[3 1 7 0 4 1 6 3],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342CC95-F443-4D0D-9153-D4B99C1094A2}"/>
              </a:ext>
            </a:extLst>
          </p:cNvPr>
          <p:cNvSpPr/>
          <p:nvPr/>
        </p:nvSpPr>
        <p:spPr>
          <a:xfrm>
            <a:off x="3703998" y="4704922"/>
            <a:ext cx="2392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[3 4 11 11 14 16 22 25].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0071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320230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is</a:t>
            </a:r>
            <a:r>
              <a:rPr spc="-60" dirty="0"/>
              <a:t> </a:t>
            </a:r>
            <a:r>
              <a:rPr spc="5" dirty="0"/>
              <a:t>scan?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244" y="1129664"/>
            <a:ext cx="391032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105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spc="-5" dirty="0">
                <a:latin typeface="Calibri"/>
                <a:cs typeface="Calibri"/>
              </a:rPr>
              <a:t>Consider </a:t>
            </a:r>
            <a:r>
              <a:rPr sz="2800" spc="-10" dirty="0">
                <a:latin typeface="Calibri"/>
                <a:cs typeface="Calibri"/>
              </a:rPr>
              <a:t>the following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3460" y="3130295"/>
            <a:ext cx="501650" cy="326390"/>
          </a:xfrm>
          <a:prstGeom prst="rect">
            <a:avLst/>
          </a:prstGeom>
          <a:solidFill>
            <a:srgbClr val="92D050"/>
          </a:solidFill>
          <a:ln w="12192">
            <a:solidFill>
              <a:srgbClr val="695F5F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1936" y="3456432"/>
            <a:ext cx="502920" cy="326390"/>
          </a:xfrm>
          <a:custGeom>
            <a:avLst/>
            <a:gdLst/>
            <a:ahLst/>
            <a:cxnLst/>
            <a:rect l="l" t="t" r="r" b="b"/>
            <a:pathLst>
              <a:path w="502919" h="326389">
                <a:moveTo>
                  <a:pt x="0" y="326135"/>
                </a:moveTo>
                <a:lnTo>
                  <a:pt x="502919" y="326135"/>
                </a:lnTo>
                <a:lnTo>
                  <a:pt x="502919" y="0"/>
                </a:lnTo>
                <a:lnTo>
                  <a:pt x="0" y="0"/>
                </a:lnTo>
                <a:lnTo>
                  <a:pt x="0" y="326135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13460" y="3456432"/>
            <a:ext cx="501650" cy="326390"/>
          </a:xfrm>
          <a:prstGeom prst="rect">
            <a:avLst/>
          </a:prstGeom>
          <a:ln w="12192">
            <a:solidFill>
              <a:srgbClr val="695F5F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5385" y="2820670"/>
            <a:ext cx="4359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Remove </a:t>
            </a:r>
            <a:r>
              <a:rPr sz="1800" spc="-5" dirty="0">
                <a:latin typeface="Calibri"/>
                <a:cs typeface="Calibri"/>
              </a:rPr>
              <a:t>empty </a:t>
            </a:r>
            <a:r>
              <a:rPr sz="1800" spc="-10" dirty="0">
                <a:latin typeface="Calibri"/>
                <a:cs typeface="Calibri"/>
              </a:rPr>
              <a:t>elements from </a:t>
            </a:r>
            <a:r>
              <a:rPr sz="1800" spc="-20" dirty="0">
                <a:latin typeface="Calibri"/>
                <a:cs typeface="Calibri"/>
              </a:rPr>
              <a:t>array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(compact)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934200" y="3718559"/>
          <a:ext cx="3983986" cy="323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91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593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23088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931152" y="4443984"/>
          <a:ext cx="2497455" cy="323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10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308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7149972" y="4047616"/>
            <a:ext cx="76200" cy="400685"/>
          </a:xfrm>
          <a:custGeom>
            <a:avLst/>
            <a:gdLst/>
            <a:ahLst/>
            <a:cxnLst/>
            <a:rect l="l" t="t" r="r" b="b"/>
            <a:pathLst>
              <a:path w="76200" h="400685">
                <a:moveTo>
                  <a:pt x="0" y="323722"/>
                </a:moveTo>
                <a:lnTo>
                  <a:pt x="37210" y="400430"/>
                </a:lnTo>
                <a:lnTo>
                  <a:pt x="69865" y="336930"/>
                </a:lnTo>
                <a:lnTo>
                  <a:pt x="44196" y="336930"/>
                </a:lnTo>
                <a:lnTo>
                  <a:pt x="31496" y="336803"/>
                </a:lnTo>
                <a:lnTo>
                  <a:pt x="31639" y="324092"/>
                </a:lnTo>
                <a:lnTo>
                  <a:pt x="0" y="323722"/>
                </a:lnTo>
                <a:close/>
              </a:path>
              <a:path w="76200" h="400685">
                <a:moveTo>
                  <a:pt x="31639" y="324092"/>
                </a:moveTo>
                <a:lnTo>
                  <a:pt x="31496" y="336803"/>
                </a:lnTo>
                <a:lnTo>
                  <a:pt x="44196" y="336930"/>
                </a:lnTo>
                <a:lnTo>
                  <a:pt x="44339" y="324240"/>
                </a:lnTo>
                <a:lnTo>
                  <a:pt x="31639" y="324092"/>
                </a:lnTo>
                <a:close/>
              </a:path>
              <a:path w="76200" h="400685">
                <a:moveTo>
                  <a:pt x="44339" y="324240"/>
                </a:moveTo>
                <a:lnTo>
                  <a:pt x="44196" y="336930"/>
                </a:lnTo>
                <a:lnTo>
                  <a:pt x="69865" y="336930"/>
                </a:lnTo>
                <a:lnTo>
                  <a:pt x="76200" y="324611"/>
                </a:lnTo>
                <a:lnTo>
                  <a:pt x="44339" y="324240"/>
                </a:lnTo>
                <a:close/>
              </a:path>
              <a:path w="76200" h="400685">
                <a:moveTo>
                  <a:pt x="35305" y="0"/>
                </a:moveTo>
                <a:lnTo>
                  <a:pt x="31639" y="324092"/>
                </a:lnTo>
                <a:lnTo>
                  <a:pt x="44339" y="324240"/>
                </a:lnTo>
                <a:lnTo>
                  <a:pt x="48005" y="253"/>
                </a:lnTo>
                <a:lnTo>
                  <a:pt x="3530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7056" y="4042790"/>
            <a:ext cx="505459" cy="405765"/>
          </a:xfrm>
          <a:custGeom>
            <a:avLst/>
            <a:gdLst/>
            <a:ahLst/>
            <a:cxnLst/>
            <a:rect l="l" t="t" r="r" b="b"/>
            <a:pathLst>
              <a:path w="505459" h="405764">
                <a:moveTo>
                  <a:pt x="35814" y="327913"/>
                </a:moveTo>
                <a:lnTo>
                  <a:pt x="0" y="405256"/>
                </a:lnTo>
                <a:lnTo>
                  <a:pt x="83312" y="387476"/>
                </a:lnTo>
                <a:lnTo>
                  <a:pt x="69842" y="370585"/>
                </a:lnTo>
                <a:lnTo>
                  <a:pt x="53594" y="370585"/>
                </a:lnTo>
                <a:lnTo>
                  <a:pt x="45593" y="360679"/>
                </a:lnTo>
                <a:lnTo>
                  <a:pt x="55581" y="352702"/>
                </a:lnTo>
                <a:lnTo>
                  <a:pt x="35814" y="327913"/>
                </a:lnTo>
                <a:close/>
              </a:path>
              <a:path w="505459" h="405764">
                <a:moveTo>
                  <a:pt x="55581" y="352702"/>
                </a:moveTo>
                <a:lnTo>
                  <a:pt x="45593" y="360679"/>
                </a:lnTo>
                <a:lnTo>
                  <a:pt x="53594" y="370585"/>
                </a:lnTo>
                <a:lnTo>
                  <a:pt x="63519" y="362656"/>
                </a:lnTo>
                <a:lnTo>
                  <a:pt x="55581" y="352702"/>
                </a:lnTo>
                <a:close/>
              </a:path>
              <a:path w="505459" h="405764">
                <a:moveTo>
                  <a:pt x="63519" y="362656"/>
                </a:moveTo>
                <a:lnTo>
                  <a:pt x="53594" y="370585"/>
                </a:lnTo>
                <a:lnTo>
                  <a:pt x="69842" y="370585"/>
                </a:lnTo>
                <a:lnTo>
                  <a:pt x="63519" y="362656"/>
                </a:lnTo>
                <a:close/>
              </a:path>
              <a:path w="505459" h="405764">
                <a:moveTo>
                  <a:pt x="497204" y="0"/>
                </a:moveTo>
                <a:lnTo>
                  <a:pt x="55581" y="352702"/>
                </a:lnTo>
                <a:lnTo>
                  <a:pt x="63519" y="362656"/>
                </a:lnTo>
                <a:lnTo>
                  <a:pt x="505078" y="9905"/>
                </a:lnTo>
                <a:lnTo>
                  <a:pt x="49720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83880" y="4042790"/>
            <a:ext cx="505459" cy="405765"/>
          </a:xfrm>
          <a:custGeom>
            <a:avLst/>
            <a:gdLst/>
            <a:ahLst/>
            <a:cxnLst/>
            <a:rect l="l" t="t" r="r" b="b"/>
            <a:pathLst>
              <a:path w="505459" h="405764">
                <a:moveTo>
                  <a:pt x="35814" y="327913"/>
                </a:moveTo>
                <a:lnTo>
                  <a:pt x="0" y="405256"/>
                </a:lnTo>
                <a:lnTo>
                  <a:pt x="83312" y="387476"/>
                </a:lnTo>
                <a:lnTo>
                  <a:pt x="69842" y="370585"/>
                </a:lnTo>
                <a:lnTo>
                  <a:pt x="53594" y="370585"/>
                </a:lnTo>
                <a:lnTo>
                  <a:pt x="45593" y="360679"/>
                </a:lnTo>
                <a:lnTo>
                  <a:pt x="55581" y="352702"/>
                </a:lnTo>
                <a:lnTo>
                  <a:pt x="35814" y="327913"/>
                </a:lnTo>
                <a:close/>
              </a:path>
              <a:path w="505459" h="405764">
                <a:moveTo>
                  <a:pt x="55581" y="352702"/>
                </a:moveTo>
                <a:lnTo>
                  <a:pt x="45593" y="360679"/>
                </a:lnTo>
                <a:lnTo>
                  <a:pt x="53594" y="370585"/>
                </a:lnTo>
                <a:lnTo>
                  <a:pt x="63519" y="362656"/>
                </a:lnTo>
                <a:lnTo>
                  <a:pt x="55581" y="352702"/>
                </a:lnTo>
                <a:close/>
              </a:path>
              <a:path w="505459" h="405764">
                <a:moveTo>
                  <a:pt x="63519" y="362656"/>
                </a:moveTo>
                <a:lnTo>
                  <a:pt x="53594" y="370585"/>
                </a:lnTo>
                <a:lnTo>
                  <a:pt x="69842" y="370585"/>
                </a:lnTo>
                <a:lnTo>
                  <a:pt x="63519" y="362656"/>
                </a:lnTo>
                <a:close/>
              </a:path>
              <a:path w="505459" h="405764">
                <a:moveTo>
                  <a:pt x="497204" y="0"/>
                </a:moveTo>
                <a:lnTo>
                  <a:pt x="55581" y="352702"/>
                </a:lnTo>
                <a:lnTo>
                  <a:pt x="63519" y="362656"/>
                </a:lnTo>
                <a:lnTo>
                  <a:pt x="505078" y="9905"/>
                </a:lnTo>
                <a:lnTo>
                  <a:pt x="49720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3752" y="4042790"/>
            <a:ext cx="505459" cy="405765"/>
          </a:xfrm>
          <a:custGeom>
            <a:avLst/>
            <a:gdLst/>
            <a:ahLst/>
            <a:cxnLst/>
            <a:rect l="l" t="t" r="r" b="b"/>
            <a:pathLst>
              <a:path w="505459" h="405764">
                <a:moveTo>
                  <a:pt x="35814" y="327913"/>
                </a:moveTo>
                <a:lnTo>
                  <a:pt x="0" y="405256"/>
                </a:lnTo>
                <a:lnTo>
                  <a:pt x="83312" y="387476"/>
                </a:lnTo>
                <a:lnTo>
                  <a:pt x="69842" y="370585"/>
                </a:lnTo>
                <a:lnTo>
                  <a:pt x="53594" y="370585"/>
                </a:lnTo>
                <a:lnTo>
                  <a:pt x="45593" y="360679"/>
                </a:lnTo>
                <a:lnTo>
                  <a:pt x="55581" y="352702"/>
                </a:lnTo>
                <a:lnTo>
                  <a:pt x="35814" y="327913"/>
                </a:lnTo>
                <a:close/>
              </a:path>
              <a:path w="505459" h="405764">
                <a:moveTo>
                  <a:pt x="55581" y="352702"/>
                </a:moveTo>
                <a:lnTo>
                  <a:pt x="45593" y="360679"/>
                </a:lnTo>
                <a:lnTo>
                  <a:pt x="53594" y="370585"/>
                </a:lnTo>
                <a:lnTo>
                  <a:pt x="63519" y="362656"/>
                </a:lnTo>
                <a:lnTo>
                  <a:pt x="55581" y="352702"/>
                </a:lnTo>
                <a:close/>
              </a:path>
              <a:path w="505459" h="405764">
                <a:moveTo>
                  <a:pt x="63519" y="362656"/>
                </a:moveTo>
                <a:lnTo>
                  <a:pt x="53594" y="370585"/>
                </a:lnTo>
                <a:lnTo>
                  <a:pt x="69842" y="370585"/>
                </a:lnTo>
                <a:lnTo>
                  <a:pt x="63519" y="362656"/>
                </a:lnTo>
                <a:close/>
              </a:path>
              <a:path w="505459" h="405764">
                <a:moveTo>
                  <a:pt x="497204" y="0"/>
                </a:moveTo>
                <a:lnTo>
                  <a:pt x="55581" y="352702"/>
                </a:lnTo>
                <a:lnTo>
                  <a:pt x="63519" y="362656"/>
                </a:lnTo>
                <a:lnTo>
                  <a:pt x="505078" y="9905"/>
                </a:lnTo>
                <a:lnTo>
                  <a:pt x="49720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86671" y="4041902"/>
            <a:ext cx="998855" cy="413384"/>
          </a:xfrm>
          <a:custGeom>
            <a:avLst/>
            <a:gdLst/>
            <a:ahLst/>
            <a:cxnLst/>
            <a:rect l="l" t="t" r="r" b="b"/>
            <a:pathLst>
              <a:path w="998854" h="413385">
                <a:moveTo>
                  <a:pt x="56514" y="342392"/>
                </a:moveTo>
                <a:lnTo>
                  <a:pt x="0" y="406146"/>
                </a:lnTo>
                <a:lnTo>
                  <a:pt x="84962" y="413004"/>
                </a:lnTo>
                <a:lnTo>
                  <a:pt x="75036" y="388366"/>
                </a:lnTo>
                <a:lnTo>
                  <a:pt x="61341" y="388366"/>
                </a:lnTo>
                <a:lnTo>
                  <a:pt x="56514" y="376555"/>
                </a:lnTo>
                <a:lnTo>
                  <a:pt x="68361" y="371797"/>
                </a:lnTo>
                <a:lnTo>
                  <a:pt x="56514" y="342392"/>
                </a:lnTo>
                <a:close/>
              </a:path>
              <a:path w="998854" h="413385">
                <a:moveTo>
                  <a:pt x="68361" y="371797"/>
                </a:moveTo>
                <a:lnTo>
                  <a:pt x="56514" y="376555"/>
                </a:lnTo>
                <a:lnTo>
                  <a:pt x="61341" y="388366"/>
                </a:lnTo>
                <a:lnTo>
                  <a:pt x="73128" y="383629"/>
                </a:lnTo>
                <a:lnTo>
                  <a:pt x="68361" y="371797"/>
                </a:lnTo>
                <a:close/>
              </a:path>
              <a:path w="998854" h="413385">
                <a:moveTo>
                  <a:pt x="73128" y="383629"/>
                </a:moveTo>
                <a:lnTo>
                  <a:pt x="61341" y="388366"/>
                </a:lnTo>
                <a:lnTo>
                  <a:pt x="75036" y="388366"/>
                </a:lnTo>
                <a:lnTo>
                  <a:pt x="73128" y="383629"/>
                </a:lnTo>
                <a:close/>
              </a:path>
              <a:path w="998854" h="413385">
                <a:moveTo>
                  <a:pt x="994155" y="0"/>
                </a:moveTo>
                <a:lnTo>
                  <a:pt x="68361" y="371797"/>
                </a:lnTo>
                <a:lnTo>
                  <a:pt x="73128" y="383629"/>
                </a:lnTo>
                <a:lnTo>
                  <a:pt x="998854" y="11684"/>
                </a:lnTo>
                <a:lnTo>
                  <a:pt x="99415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9918192" y="4443984"/>
          <a:ext cx="1492885" cy="323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33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308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7680706" y="4047109"/>
            <a:ext cx="2494915" cy="401320"/>
          </a:xfrm>
          <a:custGeom>
            <a:avLst/>
            <a:gdLst/>
            <a:ahLst/>
            <a:cxnLst/>
            <a:rect l="l" t="t" r="r" b="b"/>
            <a:pathLst>
              <a:path w="2494915" h="401320">
                <a:moveTo>
                  <a:pt x="2433971" y="353987"/>
                </a:moveTo>
                <a:lnTo>
                  <a:pt x="2413000" y="375920"/>
                </a:lnTo>
                <a:lnTo>
                  <a:pt x="2494407" y="400939"/>
                </a:lnTo>
                <a:lnTo>
                  <a:pt x="2480533" y="362204"/>
                </a:lnTo>
                <a:lnTo>
                  <a:pt x="2444750" y="362204"/>
                </a:lnTo>
                <a:lnTo>
                  <a:pt x="2433971" y="353987"/>
                </a:lnTo>
                <a:close/>
              </a:path>
              <a:path w="2494915" h="401320">
                <a:moveTo>
                  <a:pt x="2442769" y="344787"/>
                </a:moveTo>
                <a:lnTo>
                  <a:pt x="2433971" y="353987"/>
                </a:lnTo>
                <a:lnTo>
                  <a:pt x="2444750" y="362204"/>
                </a:lnTo>
                <a:lnTo>
                  <a:pt x="2452370" y="352044"/>
                </a:lnTo>
                <a:lnTo>
                  <a:pt x="2442769" y="344787"/>
                </a:lnTo>
                <a:close/>
              </a:path>
              <a:path w="2494915" h="401320">
                <a:moveTo>
                  <a:pt x="2465704" y="320802"/>
                </a:moveTo>
                <a:lnTo>
                  <a:pt x="2442769" y="344787"/>
                </a:lnTo>
                <a:lnTo>
                  <a:pt x="2452370" y="352044"/>
                </a:lnTo>
                <a:lnTo>
                  <a:pt x="2444750" y="362204"/>
                </a:lnTo>
                <a:lnTo>
                  <a:pt x="2480533" y="362204"/>
                </a:lnTo>
                <a:lnTo>
                  <a:pt x="2465704" y="320802"/>
                </a:lnTo>
                <a:close/>
              </a:path>
              <a:path w="2494915" h="401320">
                <a:moveTo>
                  <a:pt x="2430055" y="351002"/>
                </a:moveTo>
                <a:lnTo>
                  <a:pt x="2433971" y="353987"/>
                </a:lnTo>
                <a:lnTo>
                  <a:pt x="2436680" y="351155"/>
                </a:lnTo>
                <a:lnTo>
                  <a:pt x="2430399" y="351155"/>
                </a:lnTo>
                <a:lnTo>
                  <a:pt x="2430055" y="351002"/>
                </a:lnTo>
                <a:close/>
              </a:path>
              <a:path w="2494915" h="401320">
                <a:moveTo>
                  <a:pt x="2429255" y="350393"/>
                </a:moveTo>
                <a:lnTo>
                  <a:pt x="2430055" y="351002"/>
                </a:lnTo>
                <a:lnTo>
                  <a:pt x="2430399" y="351155"/>
                </a:lnTo>
                <a:lnTo>
                  <a:pt x="2429255" y="350393"/>
                </a:lnTo>
                <a:close/>
              </a:path>
              <a:path w="2494915" h="401320">
                <a:moveTo>
                  <a:pt x="2437409" y="350393"/>
                </a:moveTo>
                <a:lnTo>
                  <a:pt x="2429255" y="350393"/>
                </a:lnTo>
                <a:lnTo>
                  <a:pt x="2430399" y="351155"/>
                </a:lnTo>
                <a:lnTo>
                  <a:pt x="2436680" y="351155"/>
                </a:lnTo>
                <a:lnTo>
                  <a:pt x="2437409" y="350393"/>
                </a:lnTo>
                <a:close/>
              </a:path>
              <a:path w="2494915" h="401320">
                <a:moveTo>
                  <a:pt x="2441052" y="346583"/>
                </a:moveTo>
                <a:lnTo>
                  <a:pt x="2420112" y="346583"/>
                </a:lnTo>
                <a:lnTo>
                  <a:pt x="2430055" y="351002"/>
                </a:lnTo>
                <a:lnTo>
                  <a:pt x="2429255" y="350393"/>
                </a:lnTo>
                <a:lnTo>
                  <a:pt x="2437409" y="350393"/>
                </a:lnTo>
                <a:lnTo>
                  <a:pt x="2441052" y="346583"/>
                </a:lnTo>
                <a:close/>
              </a:path>
              <a:path w="2494915" h="401320">
                <a:moveTo>
                  <a:pt x="2439265" y="342138"/>
                </a:moveTo>
                <a:lnTo>
                  <a:pt x="2409444" y="342138"/>
                </a:lnTo>
                <a:lnTo>
                  <a:pt x="2420366" y="346710"/>
                </a:lnTo>
                <a:lnTo>
                  <a:pt x="2420112" y="346583"/>
                </a:lnTo>
                <a:lnTo>
                  <a:pt x="2441052" y="346583"/>
                </a:lnTo>
                <a:lnTo>
                  <a:pt x="2442769" y="344787"/>
                </a:lnTo>
                <a:lnTo>
                  <a:pt x="2439265" y="342138"/>
                </a:lnTo>
                <a:close/>
              </a:path>
              <a:path w="2494915" h="401320">
                <a:moveTo>
                  <a:pt x="2431708" y="337820"/>
                </a:moveTo>
                <a:lnTo>
                  <a:pt x="2397887" y="337820"/>
                </a:lnTo>
                <a:lnTo>
                  <a:pt x="2409571" y="342265"/>
                </a:lnTo>
                <a:lnTo>
                  <a:pt x="2439265" y="342138"/>
                </a:lnTo>
                <a:lnTo>
                  <a:pt x="2436241" y="339852"/>
                </a:lnTo>
                <a:lnTo>
                  <a:pt x="2431708" y="337820"/>
                </a:lnTo>
                <a:close/>
              </a:path>
              <a:path w="2494915" h="401320">
                <a:moveTo>
                  <a:pt x="2421508" y="333375"/>
                </a:moveTo>
                <a:lnTo>
                  <a:pt x="2385441" y="333375"/>
                </a:lnTo>
                <a:lnTo>
                  <a:pt x="2397887" y="337947"/>
                </a:lnTo>
                <a:lnTo>
                  <a:pt x="2431708" y="337820"/>
                </a:lnTo>
                <a:lnTo>
                  <a:pt x="2425192" y="334899"/>
                </a:lnTo>
                <a:lnTo>
                  <a:pt x="2421508" y="333375"/>
                </a:lnTo>
                <a:close/>
              </a:path>
              <a:path w="2494915" h="401320">
                <a:moveTo>
                  <a:pt x="12700" y="0"/>
                </a:moveTo>
                <a:lnTo>
                  <a:pt x="0" y="1270"/>
                </a:lnTo>
                <a:lnTo>
                  <a:pt x="508" y="6477"/>
                </a:lnTo>
                <a:lnTo>
                  <a:pt x="2159" y="12192"/>
                </a:lnTo>
                <a:lnTo>
                  <a:pt x="30734" y="43180"/>
                </a:lnTo>
                <a:lnTo>
                  <a:pt x="75692" y="66675"/>
                </a:lnTo>
                <a:lnTo>
                  <a:pt x="124460" y="84582"/>
                </a:lnTo>
                <a:lnTo>
                  <a:pt x="167894" y="97536"/>
                </a:lnTo>
                <a:lnTo>
                  <a:pt x="217043" y="110109"/>
                </a:lnTo>
                <a:lnTo>
                  <a:pt x="271399" y="122047"/>
                </a:lnTo>
                <a:lnTo>
                  <a:pt x="310261" y="129794"/>
                </a:lnTo>
                <a:lnTo>
                  <a:pt x="351154" y="137287"/>
                </a:lnTo>
                <a:lnTo>
                  <a:pt x="394208" y="144526"/>
                </a:lnTo>
                <a:lnTo>
                  <a:pt x="438785" y="151384"/>
                </a:lnTo>
                <a:lnTo>
                  <a:pt x="485267" y="157988"/>
                </a:lnTo>
                <a:lnTo>
                  <a:pt x="533273" y="164211"/>
                </a:lnTo>
                <a:lnTo>
                  <a:pt x="582676" y="170053"/>
                </a:lnTo>
                <a:lnTo>
                  <a:pt x="685673" y="180848"/>
                </a:lnTo>
                <a:lnTo>
                  <a:pt x="738886" y="185420"/>
                </a:lnTo>
                <a:lnTo>
                  <a:pt x="848233" y="193675"/>
                </a:lnTo>
                <a:lnTo>
                  <a:pt x="904240" y="196977"/>
                </a:lnTo>
                <a:lnTo>
                  <a:pt x="1018032" y="202311"/>
                </a:lnTo>
                <a:lnTo>
                  <a:pt x="1133728" y="205613"/>
                </a:lnTo>
                <a:lnTo>
                  <a:pt x="1250315" y="206756"/>
                </a:lnTo>
                <a:lnTo>
                  <a:pt x="1366901" y="208280"/>
                </a:lnTo>
                <a:lnTo>
                  <a:pt x="1482344" y="211709"/>
                </a:lnTo>
                <a:lnTo>
                  <a:pt x="1596009" y="217043"/>
                </a:lnTo>
                <a:lnTo>
                  <a:pt x="1706879" y="224282"/>
                </a:lnTo>
                <a:lnTo>
                  <a:pt x="1814068" y="233426"/>
                </a:lnTo>
                <a:lnTo>
                  <a:pt x="1916811" y="244094"/>
                </a:lnTo>
                <a:lnTo>
                  <a:pt x="2014093" y="256159"/>
                </a:lnTo>
                <a:lnTo>
                  <a:pt x="2060321" y="262763"/>
                </a:lnTo>
                <a:lnTo>
                  <a:pt x="2104898" y="269621"/>
                </a:lnTo>
                <a:lnTo>
                  <a:pt x="2147570" y="276860"/>
                </a:lnTo>
                <a:lnTo>
                  <a:pt x="2188337" y="284226"/>
                </a:lnTo>
                <a:lnTo>
                  <a:pt x="2227072" y="291973"/>
                </a:lnTo>
                <a:lnTo>
                  <a:pt x="2263521" y="299847"/>
                </a:lnTo>
                <a:lnTo>
                  <a:pt x="2281047" y="303911"/>
                </a:lnTo>
                <a:lnTo>
                  <a:pt x="2297811" y="307975"/>
                </a:lnTo>
                <a:lnTo>
                  <a:pt x="2314067" y="312166"/>
                </a:lnTo>
                <a:lnTo>
                  <a:pt x="2329688" y="316357"/>
                </a:lnTo>
                <a:lnTo>
                  <a:pt x="2344674" y="320548"/>
                </a:lnTo>
                <a:lnTo>
                  <a:pt x="2359025" y="324866"/>
                </a:lnTo>
                <a:lnTo>
                  <a:pt x="2372614" y="329057"/>
                </a:lnTo>
                <a:lnTo>
                  <a:pt x="2385568" y="333502"/>
                </a:lnTo>
                <a:lnTo>
                  <a:pt x="2385441" y="333375"/>
                </a:lnTo>
                <a:lnTo>
                  <a:pt x="2421508" y="333375"/>
                </a:lnTo>
                <a:lnTo>
                  <a:pt x="2414143" y="330327"/>
                </a:lnTo>
                <a:lnTo>
                  <a:pt x="2376551" y="316992"/>
                </a:lnTo>
                <a:lnTo>
                  <a:pt x="2332990" y="304038"/>
                </a:lnTo>
                <a:lnTo>
                  <a:pt x="2266315" y="287401"/>
                </a:lnTo>
                <a:lnTo>
                  <a:pt x="2190623" y="271780"/>
                </a:lnTo>
                <a:lnTo>
                  <a:pt x="2149729" y="264287"/>
                </a:lnTo>
                <a:lnTo>
                  <a:pt x="2106803" y="257048"/>
                </a:lnTo>
                <a:lnTo>
                  <a:pt x="2062099" y="250190"/>
                </a:lnTo>
                <a:lnTo>
                  <a:pt x="2015744" y="243586"/>
                </a:lnTo>
                <a:lnTo>
                  <a:pt x="1967611" y="237363"/>
                </a:lnTo>
                <a:lnTo>
                  <a:pt x="1867408" y="225933"/>
                </a:lnTo>
                <a:lnTo>
                  <a:pt x="1761998" y="216027"/>
                </a:lnTo>
                <a:lnTo>
                  <a:pt x="1707769" y="211709"/>
                </a:lnTo>
                <a:lnTo>
                  <a:pt x="1596771" y="204470"/>
                </a:lnTo>
                <a:lnTo>
                  <a:pt x="1540002" y="201422"/>
                </a:lnTo>
                <a:lnTo>
                  <a:pt x="1482725" y="199009"/>
                </a:lnTo>
                <a:lnTo>
                  <a:pt x="1367154" y="195707"/>
                </a:lnTo>
                <a:lnTo>
                  <a:pt x="1192022" y="193802"/>
                </a:lnTo>
                <a:lnTo>
                  <a:pt x="1133855" y="193040"/>
                </a:lnTo>
                <a:lnTo>
                  <a:pt x="1133983" y="193040"/>
                </a:lnTo>
                <a:lnTo>
                  <a:pt x="1018413" y="189611"/>
                </a:lnTo>
                <a:lnTo>
                  <a:pt x="961390" y="187325"/>
                </a:lnTo>
                <a:lnTo>
                  <a:pt x="848995" y="180975"/>
                </a:lnTo>
                <a:lnTo>
                  <a:pt x="794003" y="177038"/>
                </a:lnTo>
                <a:lnTo>
                  <a:pt x="739901" y="172847"/>
                </a:lnTo>
                <a:lnTo>
                  <a:pt x="686816" y="168148"/>
                </a:lnTo>
                <a:lnTo>
                  <a:pt x="636139" y="163068"/>
                </a:lnTo>
                <a:lnTo>
                  <a:pt x="634873" y="163068"/>
                </a:lnTo>
                <a:lnTo>
                  <a:pt x="534797" y="151638"/>
                </a:lnTo>
                <a:lnTo>
                  <a:pt x="486918" y="145415"/>
                </a:lnTo>
                <a:lnTo>
                  <a:pt x="440690" y="138811"/>
                </a:lnTo>
                <a:lnTo>
                  <a:pt x="396113" y="131953"/>
                </a:lnTo>
                <a:lnTo>
                  <a:pt x="354067" y="124841"/>
                </a:lnTo>
                <a:lnTo>
                  <a:pt x="353441" y="124841"/>
                </a:lnTo>
                <a:lnTo>
                  <a:pt x="312547" y="117348"/>
                </a:lnTo>
                <a:lnTo>
                  <a:pt x="274574" y="109728"/>
                </a:lnTo>
                <a:lnTo>
                  <a:pt x="274066" y="109728"/>
                </a:lnTo>
                <a:lnTo>
                  <a:pt x="237945" y="101854"/>
                </a:lnTo>
                <a:lnTo>
                  <a:pt x="237490" y="101854"/>
                </a:lnTo>
                <a:lnTo>
                  <a:pt x="203073" y="93599"/>
                </a:lnTo>
                <a:lnTo>
                  <a:pt x="171673" y="85344"/>
                </a:lnTo>
                <a:lnTo>
                  <a:pt x="171323" y="85344"/>
                </a:lnTo>
                <a:lnTo>
                  <a:pt x="156337" y="81026"/>
                </a:lnTo>
                <a:lnTo>
                  <a:pt x="142284" y="76835"/>
                </a:lnTo>
                <a:lnTo>
                  <a:pt x="141986" y="76835"/>
                </a:lnTo>
                <a:lnTo>
                  <a:pt x="128270" y="72517"/>
                </a:lnTo>
                <a:lnTo>
                  <a:pt x="115189" y="68199"/>
                </a:lnTo>
                <a:lnTo>
                  <a:pt x="102997" y="63754"/>
                </a:lnTo>
                <a:lnTo>
                  <a:pt x="91650" y="59436"/>
                </a:lnTo>
                <a:lnTo>
                  <a:pt x="80518" y="54991"/>
                </a:lnTo>
                <a:lnTo>
                  <a:pt x="80772" y="54991"/>
                </a:lnTo>
                <a:lnTo>
                  <a:pt x="70770" y="50546"/>
                </a:lnTo>
                <a:lnTo>
                  <a:pt x="70612" y="50546"/>
                </a:lnTo>
                <a:lnTo>
                  <a:pt x="61351" y="46101"/>
                </a:lnTo>
                <a:lnTo>
                  <a:pt x="61214" y="46101"/>
                </a:lnTo>
                <a:lnTo>
                  <a:pt x="52937" y="41783"/>
                </a:lnTo>
                <a:lnTo>
                  <a:pt x="52704" y="41783"/>
                </a:lnTo>
                <a:lnTo>
                  <a:pt x="44920" y="37211"/>
                </a:lnTo>
                <a:lnTo>
                  <a:pt x="37592" y="32639"/>
                </a:lnTo>
                <a:lnTo>
                  <a:pt x="31623" y="28194"/>
                </a:lnTo>
                <a:lnTo>
                  <a:pt x="26754" y="24130"/>
                </a:lnTo>
                <a:lnTo>
                  <a:pt x="22365" y="19939"/>
                </a:lnTo>
                <a:lnTo>
                  <a:pt x="22225" y="19939"/>
                </a:lnTo>
                <a:lnTo>
                  <a:pt x="18838" y="15875"/>
                </a:lnTo>
                <a:lnTo>
                  <a:pt x="18415" y="15367"/>
                </a:lnTo>
                <a:lnTo>
                  <a:pt x="16221" y="12065"/>
                </a:lnTo>
                <a:lnTo>
                  <a:pt x="15621" y="11176"/>
                </a:lnTo>
                <a:lnTo>
                  <a:pt x="14378" y="8255"/>
                </a:lnTo>
                <a:lnTo>
                  <a:pt x="14224" y="8255"/>
                </a:lnTo>
                <a:lnTo>
                  <a:pt x="13262" y="4699"/>
                </a:lnTo>
                <a:lnTo>
                  <a:pt x="13080" y="4699"/>
                </a:lnTo>
                <a:lnTo>
                  <a:pt x="12700" y="0"/>
                </a:lnTo>
                <a:close/>
              </a:path>
              <a:path w="2494915" h="401320">
                <a:moveTo>
                  <a:pt x="634873" y="162941"/>
                </a:moveTo>
                <a:lnTo>
                  <a:pt x="636139" y="163068"/>
                </a:lnTo>
                <a:lnTo>
                  <a:pt x="634873" y="162941"/>
                </a:lnTo>
                <a:close/>
              </a:path>
              <a:path w="2494915" h="401320">
                <a:moveTo>
                  <a:pt x="353314" y="124714"/>
                </a:moveTo>
                <a:lnTo>
                  <a:pt x="354067" y="124841"/>
                </a:lnTo>
                <a:lnTo>
                  <a:pt x="353314" y="124714"/>
                </a:lnTo>
                <a:close/>
              </a:path>
              <a:path w="2494915" h="401320">
                <a:moveTo>
                  <a:pt x="273939" y="109601"/>
                </a:moveTo>
                <a:lnTo>
                  <a:pt x="274574" y="109728"/>
                </a:lnTo>
                <a:lnTo>
                  <a:pt x="273939" y="109601"/>
                </a:lnTo>
                <a:close/>
              </a:path>
              <a:path w="2494915" h="401320">
                <a:moveTo>
                  <a:pt x="237363" y="101727"/>
                </a:moveTo>
                <a:lnTo>
                  <a:pt x="237945" y="101854"/>
                </a:lnTo>
                <a:lnTo>
                  <a:pt x="237363" y="101727"/>
                </a:lnTo>
                <a:close/>
              </a:path>
              <a:path w="2494915" h="401320">
                <a:moveTo>
                  <a:pt x="171196" y="85217"/>
                </a:moveTo>
                <a:lnTo>
                  <a:pt x="171673" y="85344"/>
                </a:lnTo>
                <a:lnTo>
                  <a:pt x="171196" y="85217"/>
                </a:lnTo>
                <a:close/>
              </a:path>
              <a:path w="2494915" h="401320">
                <a:moveTo>
                  <a:pt x="141859" y="76708"/>
                </a:moveTo>
                <a:lnTo>
                  <a:pt x="142284" y="76835"/>
                </a:lnTo>
                <a:lnTo>
                  <a:pt x="141859" y="76708"/>
                </a:lnTo>
                <a:close/>
              </a:path>
              <a:path w="2494915" h="401320">
                <a:moveTo>
                  <a:pt x="91313" y="59309"/>
                </a:moveTo>
                <a:lnTo>
                  <a:pt x="91567" y="59436"/>
                </a:lnTo>
                <a:lnTo>
                  <a:pt x="91313" y="59309"/>
                </a:lnTo>
                <a:close/>
              </a:path>
              <a:path w="2494915" h="401320">
                <a:moveTo>
                  <a:pt x="70485" y="50419"/>
                </a:moveTo>
                <a:lnTo>
                  <a:pt x="70612" y="50546"/>
                </a:lnTo>
                <a:lnTo>
                  <a:pt x="70770" y="50546"/>
                </a:lnTo>
                <a:lnTo>
                  <a:pt x="70485" y="50419"/>
                </a:lnTo>
                <a:close/>
              </a:path>
              <a:path w="2494915" h="401320">
                <a:moveTo>
                  <a:pt x="61087" y="45974"/>
                </a:moveTo>
                <a:lnTo>
                  <a:pt x="61214" y="46101"/>
                </a:lnTo>
                <a:lnTo>
                  <a:pt x="61351" y="46101"/>
                </a:lnTo>
                <a:lnTo>
                  <a:pt x="61087" y="45974"/>
                </a:lnTo>
                <a:close/>
              </a:path>
              <a:path w="2494915" h="401320">
                <a:moveTo>
                  <a:pt x="52450" y="41529"/>
                </a:moveTo>
                <a:lnTo>
                  <a:pt x="52704" y="41783"/>
                </a:lnTo>
                <a:lnTo>
                  <a:pt x="52937" y="41783"/>
                </a:lnTo>
                <a:lnTo>
                  <a:pt x="52450" y="41529"/>
                </a:lnTo>
                <a:close/>
              </a:path>
              <a:path w="2494915" h="401320">
                <a:moveTo>
                  <a:pt x="44703" y="37084"/>
                </a:moveTo>
                <a:lnTo>
                  <a:pt x="44920" y="37211"/>
                </a:lnTo>
                <a:lnTo>
                  <a:pt x="44703" y="37084"/>
                </a:lnTo>
                <a:close/>
              </a:path>
              <a:path w="2494915" h="401320">
                <a:moveTo>
                  <a:pt x="37849" y="32801"/>
                </a:moveTo>
                <a:lnTo>
                  <a:pt x="37994" y="32893"/>
                </a:lnTo>
                <a:lnTo>
                  <a:pt x="37849" y="32801"/>
                </a:lnTo>
                <a:close/>
              </a:path>
              <a:path w="2494915" h="401320">
                <a:moveTo>
                  <a:pt x="37629" y="32639"/>
                </a:moveTo>
                <a:lnTo>
                  <a:pt x="37849" y="32801"/>
                </a:lnTo>
                <a:lnTo>
                  <a:pt x="37629" y="32639"/>
                </a:lnTo>
                <a:close/>
              </a:path>
              <a:path w="2494915" h="401320">
                <a:moveTo>
                  <a:pt x="31721" y="28194"/>
                </a:moveTo>
                <a:lnTo>
                  <a:pt x="31876" y="28321"/>
                </a:lnTo>
                <a:lnTo>
                  <a:pt x="31721" y="28194"/>
                </a:lnTo>
                <a:close/>
              </a:path>
              <a:path w="2494915" h="401320">
                <a:moveTo>
                  <a:pt x="26289" y="23749"/>
                </a:moveTo>
                <a:lnTo>
                  <a:pt x="26670" y="24130"/>
                </a:lnTo>
                <a:lnTo>
                  <a:pt x="26289" y="23749"/>
                </a:lnTo>
                <a:close/>
              </a:path>
              <a:path w="2494915" h="401320">
                <a:moveTo>
                  <a:pt x="21844" y="19431"/>
                </a:moveTo>
                <a:lnTo>
                  <a:pt x="22225" y="19939"/>
                </a:lnTo>
                <a:lnTo>
                  <a:pt x="22365" y="19939"/>
                </a:lnTo>
                <a:lnTo>
                  <a:pt x="21844" y="19431"/>
                </a:lnTo>
                <a:close/>
              </a:path>
              <a:path w="2494915" h="401320">
                <a:moveTo>
                  <a:pt x="18415" y="15367"/>
                </a:moveTo>
                <a:lnTo>
                  <a:pt x="18796" y="15875"/>
                </a:lnTo>
                <a:lnTo>
                  <a:pt x="18614" y="15606"/>
                </a:lnTo>
                <a:lnTo>
                  <a:pt x="18415" y="15367"/>
                </a:lnTo>
                <a:close/>
              </a:path>
              <a:path w="2494915" h="401320">
                <a:moveTo>
                  <a:pt x="18614" y="15606"/>
                </a:moveTo>
                <a:lnTo>
                  <a:pt x="18796" y="15875"/>
                </a:lnTo>
                <a:lnTo>
                  <a:pt x="18614" y="15606"/>
                </a:lnTo>
                <a:close/>
              </a:path>
              <a:path w="2494915" h="401320">
                <a:moveTo>
                  <a:pt x="18452" y="15367"/>
                </a:moveTo>
                <a:lnTo>
                  <a:pt x="18614" y="15606"/>
                </a:lnTo>
                <a:lnTo>
                  <a:pt x="18452" y="15367"/>
                </a:lnTo>
                <a:close/>
              </a:path>
              <a:path w="2494915" h="401320">
                <a:moveTo>
                  <a:pt x="15621" y="11176"/>
                </a:moveTo>
                <a:lnTo>
                  <a:pt x="16128" y="12065"/>
                </a:lnTo>
                <a:lnTo>
                  <a:pt x="15932" y="11636"/>
                </a:lnTo>
                <a:lnTo>
                  <a:pt x="15621" y="11176"/>
                </a:lnTo>
                <a:close/>
              </a:path>
              <a:path w="2494915" h="401320">
                <a:moveTo>
                  <a:pt x="15932" y="11636"/>
                </a:moveTo>
                <a:lnTo>
                  <a:pt x="16128" y="12065"/>
                </a:lnTo>
                <a:lnTo>
                  <a:pt x="15932" y="11636"/>
                </a:lnTo>
                <a:close/>
              </a:path>
              <a:path w="2494915" h="401320">
                <a:moveTo>
                  <a:pt x="15720" y="11176"/>
                </a:moveTo>
                <a:lnTo>
                  <a:pt x="15932" y="11636"/>
                </a:lnTo>
                <a:lnTo>
                  <a:pt x="15720" y="11176"/>
                </a:lnTo>
                <a:close/>
              </a:path>
              <a:path w="2494915" h="401320">
                <a:moveTo>
                  <a:pt x="14003" y="7438"/>
                </a:moveTo>
                <a:lnTo>
                  <a:pt x="14224" y="8255"/>
                </a:lnTo>
                <a:lnTo>
                  <a:pt x="14378" y="8255"/>
                </a:lnTo>
                <a:lnTo>
                  <a:pt x="14003" y="7438"/>
                </a:lnTo>
                <a:close/>
              </a:path>
              <a:path w="2494915" h="401320">
                <a:moveTo>
                  <a:pt x="13983" y="7366"/>
                </a:moveTo>
                <a:close/>
              </a:path>
              <a:path w="2494915" h="401320">
                <a:moveTo>
                  <a:pt x="13003" y="3737"/>
                </a:moveTo>
                <a:lnTo>
                  <a:pt x="13080" y="4699"/>
                </a:lnTo>
                <a:lnTo>
                  <a:pt x="13262" y="4699"/>
                </a:lnTo>
                <a:lnTo>
                  <a:pt x="13003" y="3737"/>
                </a:lnTo>
                <a:close/>
              </a:path>
              <a:path w="2494915" h="401320">
                <a:moveTo>
                  <a:pt x="12988" y="3556"/>
                </a:moveTo>
                <a:lnTo>
                  <a:pt x="13003" y="3737"/>
                </a:lnTo>
                <a:lnTo>
                  <a:pt x="12988" y="3556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74097" y="4047235"/>
            <a:ext cx="996950" cy="401320"/>
          </a:xfrm>
          <a:custGeom>
            <a:avLst/>
            <a:gdLst/>
            <a:ahLst/>
            <a:cxnLst/>
            <a:rect l="l" t="t" r="r" b="b"/>
            <a:pathLst>
              <a:path w="996950" h="401320">
                <a:moveTo>
                  <a:pt x="953865" y="337420"/>
                </a:moveTo>
                <a:lnTo>
                  <a:pt x="927480" y="351408"/>
                </a:lnTo>
                <a:lnTo>
                  <a:pt x="996950" y="400812"/>
                </a:lnTo>
                <a:lnTo>
                  <a:pt x="995622" y="348488"/>
                </a:lnTo>
                <a:lnTo>
                  <a:pt x="962025" y="348488"/>
                </a:lnTo>
                <a:lnTo>
                  <a:pt x="953865" y="337420"/>
                </a:lnTo>
                <a:close/>
              </a:path>
              <a:path w="996950" h="401320">
                <a:moveTo>
                  <a:pt x="965218" y="331401"/>
                </a:moveTo>
                <a:lnTo>
                  <a:pt x="953865" y="337420"/>
                </a:lnTo>
                <a:lnTo>
                  <a:pt x="962025" y="348488"/>
                </a:lnTo>
                <a:lnTo>
                  <a:pt x="972311" y="340994"/>
                </a:lnTo>
                <a:lnTo>
                  <a:pt x="965218" y="331401"/>
                </a:lnTo>
                <a:close/>
              </a:path>
              <a:path w="996950" h="401320">
                <a:moveTo>
                  <a:pt x="994791" y="315721"/>
                </a:moveTo>
                <a:lnTo>
                  <a:pt x="965218" y="331401"/>
                </a:lnTo>
                <a:lnTo>
                  <a:pt x="972311" y="340994"/>
                </a:lnTo>
                <a:lnTo>
                  <a:pt x="962025" y="348488"/>
                </a:lnTo>
                <a:lnTo>
                  <a:pt x="995622" y="348488"/>
                </a:lnTo>
                <a:lnTo>
                  <a:pt x="994791" y="315721"/>
                </a:lnTo>
                <a:close/>
              </a:path>
              <a:path w="996950" h="401320">
                <a:moveTo>
                  <a:pt x="949596" y="331628"/>
                </a:moveTo>
                <a:lnTo>
                  <a:pt x="953865" y="337420"/>
                </a:lnTo>
                <a:lnTo>
                  <a:pt x="963651" y="332231"/>
                </a:lnTo>
                <a:lnTo>
                  <a:pt x="950341" y="332231"/>
                </a:lnTo>
                <a:lnTo>
                  <a:pt x="949596" y="331628"/>
                </a:lnTo>
                <a:close/>
              </a:path>
              <a:path w="996950" h="401320">
                <a:moveTo>
                  <a:pt x="949198" y="331088"/>
                </a:moveTo>
                <a:lnTo>
                  <a:pt x="949596" y="331628"/>
                </a:lnTo>
                <a:lnTo>
                  <a:pt x="950341" y="332231"/>
                </a:lnTo>
                <a:lnTo>
                  <a:pt x="949198" y="331088"/>
                </a:lnTo>
                <a:close/>
              </a:path>
              <a:path w="996950" h="401320">
                <a:moveTo>
                  <a:pt x="964987" y="331088"/>
                </a:moveTo>
                <a:lnTo>
                  <a:pt x="949198" y="331088"/>
                </a:lnTo>
                <a:lnTo>
                  <a:pt x="950341" y="332231"/>
                </a:lnTo>
                <a:lnTo>
                  <a:pt x="963651" y="332231"/>
                </a:lnTo>
                <a:lnTo>
                  <a:pt x="965218" y="331401"/>
                </a:lnTo>
                <a:lnTo>
                  <a:pt x="964987" y="331088"/>
                </a:lnTo>
                <a:close/>
              </a:path>
              <a:path w="996950" h="401320">
                <a:moveTo>
                  <a:pt x="938550" y="306958"/>
                </a:moveTo>
                <a:lnTo>
                  <a:pt x="915797" y="306958"/>
                </a:lnTo>
                <a:lnTo>
                  <a:pt x="928497" y="315340"/>
                </a:lnTo>
                <a:lnTo>
                  <a:pt x="939926" y="323722"/>
                </a:lnTo>
                <a:lnTo>
                  <a:pt x="949596" y="331628"/>
                </a:lnTo>
                <a:lnTo>
                  <a:pt x="949198" y="331088"/>
                </a:lnTo>
                <a:lnTo>
                  <a:pt x="964987" y="331088"/>
                </a:lnTo>
                <a:lnTo>
                  <a:pt x="958976" y="322961"/>
                </a:lnTo>
                <a:lnTo>
                  <a:pt x="947547" y="313563"/>
                </a:lnTo>
                <a:lnTo>
                  <a:pt x="938550" y="306958"/>
                </a:lnTo>
                <a:close/>
              </a:path>
              <a:path w="996950" h="401320">
                <a:moveTo>
                  <a:pt x="939673" y="323595"/>
                </a:moveTo>
                <a:lnTo>
                  <a:pt x="939829" y="323722"/>
                </a:lnTo>
                <a:lnTo>
                  <a:pt x="939673" y="323595"/>
                </a:lnTo>
                <a:close/>
              </a:path>
              <a:path w="996950" h="401320">
                <a:moveTo>
                  <a:pt x="928243" y="315213"/>
                </a:moveTo>
                <a:lnTo>
                  <a:pt x="928417" y="315340"/>
                </a:lnTo>
                <a:lnTo>
                  <a:pt x="928243" y="315213"/>
                </a:lnTo>
                <a:close/>
              </a:path>
              <a:path w="996950" h="401320">
                <a:moveTo>
                  <a:pt x="886399" y="276225"/>
                </a:moveTo>
                <a:lnTo>
                  <a:pt x="856615" y="276225"/>
                </a:lnTo>
                <a:lnTo>
                  <a:pt x="872871" y="283590"/>
                </a:lnTo>
                <a:lnTo>
                  <a:pt x="872617" y="283590"/>
                </a:lnTo>
                <a:lnTo>
                  <a:pt x="888110" y="291211"/>
                </a:lnTo>
                <a:lnTo>
                  <a:pt x="887856" y="291211"/>
                </a:lnTo>
                <a:lnTo>
                  <a:pt x="902461" y="299084"/>
                </a:lnTo>
                <a:lnTo>
                  <a:pt x="915924" y="307086"/>
                </a:lnTo>
                <a:lnTo>
                  <a:pt x="915797" y="306958"/>
                </a:lnTo>
                <a:lnTo>
                  <a:pt x="938550" y="306958"/>
                </a:lnTo>
                <a:lnTo>
                  <a:pt x="935608" y="304800"/>
                </a:lnTo>
                <a:lnTo>
                  <a:pt x="922654" y="296290"/>
                </a:lnTo>
                <a:lnTo>
                  <a:pt x="908684" y="288036"/>
                </a:lnTo>
                <a:lnTo>
                  <a:pt x="893826" y="279907"/>
                </a:lnTo>
                <a:lnTo>
                  <a:pt x="886399" y="276225"/>
                </a:lnTo>
                <a:close/>
              </a:path>
              <a:path w="996950" h="401320">
                <a:moveTo>
                  <a:pt x="902207" y="298957"/>
                </a:moveTo>
                <a:lnTo>
                  <a:pt x="902422" y="299084"/>
                </a:lnTo>
                <a:lnTo>
                  <a:pt x="902207" y="298957"/>
                </a:lnTo>
                <a:close/>
              </a:path>
              <a:path w="996950" h="401320">
                <a:moveTo>
                  <a:pt x="856163" y="262255"/>
                </a:moveTo>
                <a:lnTo>
                  <a:pt x="822071" y="262255"/>
                </a:lnTo>
                <a:lnTo>
                  <a:pt x="839851" y="269113"/>
                </a:lnTo>
                <a:lnTo>
                  <a:pt x="856742" y="276351"/>
                </a:lnTo>
                <a:lnTo>
                  <a:pt x="886399" y="276225"/>
                </a:lnTo>
                <a:lnTo>
                  <a:pt x="878204" y="272161"/>
                </a:lnTo>
                <a:lnTo>
                  <a:pt x="861822" y="264668"/>
                </a:lnTo>
                <a:lnTo>
                  <a:pt x="856163" y="262255"/>
                </a:lnTo>
                <a:close/>
              </a:path>
              <a:path w="996950" h="401320">
                <a:moveTo>
                  <a:pt x="807974" y="243712"/>
                </a:moveTo>
                <a:lnTo>
                  <a:pt x="765428" y="243712"/>
                </a:lnTo>
                <a:lnTo>
                  <a:pt x="784986" y="249681"/>
                </a:lnTo>
                <a:lnTo>
                  <a:pt x="804036" y="255777"/>
                </a:lnTo>
                <a:lnTo>
                  <a:pt x="803782" y="255777"/>
                </a:lnTo>
                <a:lnTo>
                  <a:pt x="822198" y="262381"/>
                </a:lnTo>
                <a:lnTo>
                  <a:pt x="856163" y="262255"/>
                </a:lnTo>
                <a:lnTo>
                  <a:pt x="844550" y="257301"/>
                </a:lnTo>
                <a:lnTo>
                  <a:pt x="826516" y="250444"/>
                </a:lnTo>
                <a:lnTo>
                  <a:pt x="807974" y="243712"/>
                </a:lnTo>
                <a:close/>
              </a:path>
              <a:path w="996950" h="401320">
                <a:moveTo>
                  <a:pt x="739994" y="224027"/>
                </a:moveTo>
                <a:lnTo>
                  <a:pt x="682117" y="224027"/>
                </a:lnTo>
                <a:lnTo>
                  <a:pt x="724916" y="233171"/>
                </a:lnTo>
                <a:lnTo>
                  <a:pt x="724661" y="233171"/>
                </a:lnTo>
                <a:lnTo>
                  <a:pt x="765555" y="243839"/>
                </a:lnTo>
                <a:lnTo>
                  <a:pt x="807974" y="243712"/>
                </a:lnTo>
                <a:lnTo>
                  <a:pt x="788670" y="237489"/>
                </a:lnTo>
                <a:lnTo>
                  <a:pt x="768984" y="231520"/>
                </a:lnTo>
                <a:lnTo>
                  <a:pt x="739994" y="224027"/>
                </a:lnTo>
                <a:close/>
              </a:path>
              <a:path w="996950" h="401320">
                <a:moveTo>
                  <a:pt x="683877" y="211455"/>
                </a:moveTo>
                <a:lnTo>
                  <a:pt x="593344" y="211455"/>
                </a:lnTo>
                <a:lnTo>
                  <a:pt x="638555" y="216915"/>
                </a:lnTo>
                <a:lnTo>
                  <a:pt x="638301" y="216915"/>
                </a:lnTo>
                <a:lnTo>
                  <a:pt x="682498" y="224155"/>
                </a:lnTo>
                <a:lnTo>
                  <a:pt x="682117" y="224027"/>
                </a:lnTo>
                <a:lnTo>
                  <a:pt x="739994" y="224027"/>
                </a:lnTo>
                <a:lnTo>
                  <a:pt x="727709" y="220852"/>
                </a:lnTo>
                <a:lnTo>
                  <a:pt x="684656" y="211581"/>
                </a:lnTo>
                <a:lnTo>
                  <a:pt x="683877" y="211455"/>
                </a:lnTo>
                <a:close/>
              </a:path>
              <a:path w="996950" h="401320">
                <a:moveTo>
                  <a:pt x="12700" y="0"/>
                </a:moveTo>
                <a:lnTo>
                  <a:pt x="0" y="1015"/>
                </a:lnTo>
                <a:lnTo>
                  <a:pt x="761" y="10794"/>
                </a:lnTo>
                <a:lnTo>
                  <a:pt x="3048" y="21081"/>
                </a:lnTo>
                <a:lnTo>
                  <a:pt x="26034" y="60325"/>
                </a:lnTo>
                <a:lnTo>
                  <a:pt x="55752" y="87756"/>
                </a:lnTo>
                <a:lnTo>
                  <a:pt x="94615" y="113411"/>
                </a:lnTo>
                <a:lnTo>
                  <a:pt x="141477" y="136778"/>
                </a:lnTo>
                <a:lnTo>
                  <a:pt x="195325" y="157606"/>
                </a:lnTo>
                <a:lnTo>
                  <a:pt x="234315" y="169925"/>
                </a:lnTo>
                <a:lnTo>
                  <a:pt x="275590" y="180594"/>
                </a:lnTo>
                <a:lnTo>
                  <a:pt x="318643" y="189737"/>
                </a:lnTo>
                <a:lnTo>
                  <a:pt x="363093" y="197103"/>
                </a:lnTo>
                <a:lnTo>
                  <a:pt x="408685" y="202564"/>
                </a:lnTo>
                <a:lnTo>
                  <a:pt x="454913" y="205866"/>
                </a:lnTo>
                <a:lnTo>
                  <a:pt x="524763" y="207390"/>
                </a:lnTo>
                <a:lnTo>
                  <a:pt x="547751" y="208152"/>
                </a:lnTo>
                <a:lnTo>
                  <a:pt x="593598" y="211581"/>
                </a:lnTo>
                <a:lnTo>
                  <a:pt x="593344" y="211455"/>
                </a:lnTo>
                <a:lnTo>
                  <a:pt x="683877" y="211455"/>
                </a:lnTo>
                <a:lnTo>
                  <a:pt x="640206" y="204343"/>
                </a:lnTo>
                <a:lnTo>
                  <a:pt x="594613" y="198881"/>
                </a:lnTo>
                <a:lnTo>
                  <a:pt x="548385" y="195580"/>
                </a:lnTo>
                <a:lnTo>
                  <a:pt x="525018" y="194690"/>
                </a:lnTo>
                <a:lnTo>
                  <a:pt x="478535" y="194056"/>
                </a:lnTo>
                <a:lnTo>
                  <a:pt x="455549" y="193294"/>
                </a:lnTo>
                <a:lnTo>
                  <a:pt x="411404" y="189991"/>
                </a:lnTo>
                <a:lnTo>
                  <a:pt x="409955" y="189991"/>
                </a:lnTo>
                <a:lnTo>
                  <a:pt x="364744" y="184531"/>
                </a:lnTo>
                <a:lnTo>
                  <a:pt x="364998" y="184531"/>
                </a:lnTo>
                <a:lnTo>
                  <a:pt x="321563" y="177291"/>
                </a:lnTo>
                <a:lnTo>
                  <a:pt x="321182" y="177291"/>
                </a:lnTo>
                <a:lnTo>
                  <a:pt x="278383" y="168275"/>
                </a:lnTo>
                <a:lnTo>
                  <a:pt x="278637" y="168275"/>
                </a:lnTo>
                <a:lnTo>
                  <a:pt x="238230" y="157733"/>
                </a:lnTo>
                <a:lnTo>
                  <a:pt x="237871" y="157733"/>
                </a:lnTo>
                <a:lnTo>
                  <a:pt x="218312" y="151764"/>
                </a:lnTo>
                <a:lnTo>
                  <a:pt x="218440" y="151764"/>
                </a:lnTo>
                <a:lnTo>
                  <a:pt x="199262" y="145541"/>
                </a:lnTo>
                <a:lnTo>
                  <a:pt x="199517" y="145541"/>
                </a:lnTo>
                <a:lnTo>
                  <a:pt x="181101" y="139064"/>
                </a:lnTo>
                <a:lnTo>
                  <a:pt x="163778" y="132333"/>
                </a:lnTo>
                <a:lnTo>
                  <a:pt x="163575" y="132333"/>
                </a:lnTo>
                <a:lnTo>
                  <a:pt x="146856" y="125221"/>
                </a:lnTo>
                <a:lnTo>
                  <a:pt x="146684" y="125221"/>
                </a:lnTo>
                <a:lnTo>
                  <a:pt x="130704" y="117856"/>
                </a:lnTo>
                <a:lnTo>
                  <a:pt x="115188" y="110108"/>
                </a:lnTo>
                <a:lnTo>
                  <a:pt x="100837" y="102234"/>
                </a:lnTo>
                <a:lnTo>
                  <a:pt x="87590" y="94361"/>
                </a:lnTo>
                <a:lnTo>
                  <a:pt x="74802" y="85978"/>
                </a:lnTo>
                <a:lnTo>
                  <a:pt x="63373" y="77596"/>
                </a:lnTo>
                <a:lnTo>
                  <a:pt x="53272" y="69341"/>
                </a:lnTo>
                <a:lnTo>
                  <a:pt x="43974" y="60832"/>
                </a:lnTo>
                <a:lnTo>
                  <a:pt x="43560" y="60451"/>
                </a:lnTo>
                <a:lnTo>
                  <a:pt x="35432" y="51815"/>
                </a:lnTo>
                <a:lnTo>
                  <a:pt x="28880" y="43561"/>
                </a:lnTo>
                <a:lnTo>
                  <a:pt x="23150" y="34925"/>
                </a:lnTo>
                <a:lnTo>
                  <a:pt x="22732" y="34289"/>
                </a:lnTo>
                <a:lnTo>
                  <a:pt x="18684" y="26415"/>
                </a:lnTo>
                <a:lnTo>
                  <a:pt x="18542" y="26415"/>
                </a:lnTo>
                <a:lnTo>
                  <a:pt x="15394" y="17906"/>
                </a:lnTo>
                <a:lnTo>
                  <a:pt x="15306" y="17725"/>
                </a:lnTo>
                <a:lnTo>
                  <a:pt x="15202" y="17144"/>
                </a:lnTo>
                <a:lnTo>
                  <a:pt x="13499" y="9270"/>
                </a:lnTo>
                <a:lnTo>
                  <a:pt x="12700" y="0"/>
                </a:lnTo>
                <a:close/>
              </a:path>
              <a:path w="996950" h="401320">
                <a:moveTo>
                  <a:pt x="409701" y="189864"/>
                </a:moveTo>
                <a:lnTo>
                  <a:pt x="409955" y="189991"/>
                </a:lnTo>
                <a:lnTo>
                  <a:pt x="411404" y="189991"/>
                </a:lnTo>
                <a:lnTo>
                  <a:pt x="409701" y="189864"/>
                </a:lnTo>
                <a:close/>
              </a:path>
              <a:path w="996950" h="401320">
                <a:moveTo>
                  <a:pt x="320801" y="177164"/>
                </a:moveTo>
                <a:lnTo>
                  <a:pt x="321182" y="177291"/>
                </a:lnTo>
                <a:lnTo>
                  <a:pt x="321563" y="177291"/>
                </a:lnTo>
                <a:lnTo>
                  <a:pt x="320801" y="177164"/>
                </a:lnTo>
                <a:close/>
              </a:path>
              <a:path w="996950" h="401320">
                <a:moveTo>
                  <a:pt x="237744" y="157606"/>
                </a:moveTo>
                <a:lnTo>
                  <a:pt x="238230" y="157733"/>
                </a:lnTo>
                <a:lnTo>
                  <a:pt x="237744" y="157606"/>
                </a:lnTo>
                <a:close/>
              </a:path>
              <a:path w="996950" h="401320">
                <a:moveTo>
                  <a:pt x="163449" y="132206"/>
                </a:moveTo>
                <a:lnTo>
                  <a:pt x="163778" y="132333"/>
                </a:lnTo>
                <a:lnTo>
                  <a:pt x="163449" y="132206"/>
                </a:lnTo>
                <a:close/>
              </a:path>
              <a:path w="996950" h="401320">
                <a:moveTo>
                  <a:pt x="146557" y="125094"/>
                </a:moveTo>
                <a:lnTo>
                  <a:pt x="146856" y="125221"/>
                </a:lnTo>
                <a:lnTo>
                  <a:pt x="146557" y="125094"/>
                </a:lnTo>
                <a:close/>
              </a:path>
              <a:path w="996950" h="401320">
                <a:moveTo>
                  <a:pt x="130428" y="117728"/>
                </a:moveTo>
                <a:lnTo>
                  <a:pt x="130682" y="117856"/>
                </a:lnTo>
                <a:lnTo>
                  <a:pt x="130428" y="117728"/>
                </a:lnTo>
                <a:close/>
              </a:path>
              <a:path w="996950" h="401320">
                <a:moveTo>
                  <a:pt x="115211" y="110108"/>
                </a:moveTo>
                <a:lnTo>
                  <a:pt x="115443" y="110236"/>
                </a:lnTo>
                <a:lnTo>
                  <a:pt x="115211" y="110108"/>
                </a:lnTo>
                <a:close/>
              </a:path>
              <a:path w="996950" h="401320">
                <a:moveTo>
                  <a:pt x="100877" y="102234"/>
                </a:moveTo>
                <a:lnTo>
                  <a:pt x="101092" y="102362"/>
                </a:lnTo>
                <a:lnTo>
                  <a:pt x="100877" y="102234"/>
                </a:lnTo>
                <a:close/>
              </a:path>
              <a:path w="996950" h="401320">
                <a:moveTo>
                  <a:pt x="87375" y="94233"/>
                </a:moveTo>
                <a:lnTo>
                  <a:pt x="87502" y="94361"/>
                </a:lnTo>
                <a:lnTo>
                  <a:pt x="87375" y="94233"/>
                </a:lnTo>
                <a:close/>
              </a:path>
              <a:path w="996950" h="401320">
                <a:moveTo>
                  <a:pt x="74882" y="85978"/>
                </a:moveTo>
                <a:lnTo>
                  <a:pt x="75056" y="86106"/>
                </a:lnTo>
                <a:lnTo>
                  <a:pt x="74882" y="85978"/>
                </a:lnTo>
                <a:close/>
              </a:path>
              <a:path w="996950" h="401320">
                <a:moveTo>
                  <a:pt x="63470" y="77596"/>
                </a:moveTo>
                <a:lnTo>
                  <a:pt x="63626" y="77724"/>
                </a:lnTo>
                <a:lnTo>
                  <a:pt x="63470" y="77596"/>
                </a:lnTo>
                <a:close/>
              </a:path>
              <a:path w="996950" h="401320">
                <a:moveTo>
                  <a:pt x="52958" y="69087"/>
                </a:moveTo>
                <a:lnTo>
                  <a:pt x="53212" y="69341"/>
                </a:lnTo>
                <a:lnTo>
                  <a:pt x="52958" y="69087"/>
                </a:lnTo>
                <a:close/>
              </a:path>
              <a:path w="996950" h="401320">
                <a:moveTo>
                  <a:pt x="43725" y="60603"/>
                </a:moveTo>
                <a:lnTo>
                  <a:pt x="43942" y="60832"/>
                </a:lnTo>
                <a:lnTo>
                  <a:pt x="43725" y="60603"/>
                </a:lnTo>
                <a:close/>
              </a:path>
              <a:path w="996950" h="401320">
                <a:moveTo>
                  <a:pt x="43582" y="60451"/>
                </a:moveTo>
                <a:lnTo>
                  <a:pt x="43725" y="60603"/>
                </a:lnTo>
                <a:lnTo>
                  <a:pt x="43582" y="60451"/>
                </a:lnTo>
                <a:close/>
              </a:path>
              <a:path w="996950" h="401320">
                <a:moveTo>
                  <a:pt x="35508" y="51815"/>
                </a:moveTo>
                <a:lnTo>
                  <a:pt x="35813" y="52196"/>
                </a:lnTo>
                <a:lnTo>
                  <a:pt x="35508" y="51815"/>
                </a:lnTo>
                <a:close/>
              </a:path>
              <a:path w="996950" h="401320">
                <a:moveTo>
                  <a:pt x="28594" y="43203"/>
                </a:moveTo>
                <a:lnTo>
                  <a:pt x="28828" y="43561"/>
                </a:lnTo>
                <a:lnTo>
                  <a:pt x="28594" y="43203"/>
                </a:lnTo>
                <a:close/>
              </a:path>
              <a:path w="996950" h="401320">
                <a:moveTo>
                  <a:pt x="28578" y="43180"/>
                </a:moveTo>
                <a:close/>
              </a:path>
              <a:path w="996950" h="401320">
                <a:moveTo>
                  <a:pt x="22732" y="34289"/>
                </a:moveTo>
                <a:lnTo>
                  <a:pt x="23113" y="34925"/>
                </a:lnTo>
                <a:lnTo>
                  <a:pt x="22975" y="34658"/>
                </a:lnTo>
                <a:lnTo>
                  <a:pt x="22732" y="34289"/>
                </a:lnTo>
                <a:close/>
              </a:path>
              <a:path w="996950" h="401320">
                <a:moveTo>
                  <a:pt x="22975" y="34658"/>
                </a:moveTo>
                <a:lnTo>
                  <a:pt x="23113" y="34925"/>
                </a:lnTo>
                <a:lnTo>
                  <a:pt x="22975" y="34658"/>
                </a:lnTo>
                <a:close/>
              </a:path>
              <a:path w="996950" h="401320">
                <a:moveTo>
                  <a:pt x="22783" y="34289"/>
                </a:moveTo>
                <a:lnTo>
                  <a:pt x="22975" y="34658"/>
                </a:lnTo>
                <a:lnTo>
                  <a:pt x="22783" y="34289"/>
                </a:lnTo>
                <a:close/>
              </a:path>
              <a:path w="996950" h="401320">
                <a:moveTo>
                  <a:pt x="18287" y="25653"/>
                </a:moveTo>
                <a:lnTo>
                  <a:pt x="18542" y="26415"/>
                </a:lnTo>
                <a:lnTo>
                  <a:pt x="18684" y="26415"/>
                </a:lnTo>
                <a:lnTo>
                  <a:pt x="18287" y="25653"/>
                </a:lnTo>
                <a:close/>
              </a:path>
              <a:path w="996950" h="401320">
                <a:moveTo>
                  <a:pt x="15112" y="17144"/>
                </a:moveTo>
                <a:lnTo>
                  <a:pt x="15367" y="17906"/>
                </a:lnTo>
                <a:lnTo>
                  <a:pt x="15327" y="17725"/>
                </a:lnTo>
                <a:lnTo>
                  <a:pt x="15112" y="17144"/>
                </a:lnTo>
                <a:close/>
              </a:path>
              <a:path w="996950" h="401320">
                <a:moveTo>
                  <a:pt x="15327" y="17725"/>
                </a:moveTo>
                <a:lnTo>
                  <a:pt x="15367" y="17906"/>
                </a:lnTo>
                <a:lnTo>
                  <a:pt x="15327" y="17725"/>
                </a:lnTo>
                <a:close/>
              </a:path>
              <a:path w="996950" h="401320">
                <a:moveTo>
                  <a:pt x="15202" y="17144"/>
                </a:moveTo>
                <a:lnTo>
                  <a:pt x="15327" y="17725"/>
                </a:lnTo>
                <a:lnTo>
                  <a:pt x="15202" y="17144"/>
                </a:lnTo>
                <a:close/>
              </a:path>
              <a:path w="996950" h="401320">
                <a:moveTo>
                  <a:pt x="13438" y="8989"/>
                </a:moveTo>
                <a:lnTo>
                  <a:pt x="13461" y="9270"/>
                </a:lnTo>
                <a:lnTo>
                  <a:pt x="13438" y="8989"/>
                </a:lnTo>
                <a:close/>
              </a:path>
              <a:path w="996950" h="401320">
                <a:moveTo>
                  <a:pt x="13399" y="8508"/>
                </a:moveTo>
                <a:lnTo>
                  <a:pt x="13438" y="8989"/>
                </a:lnTo>
                <a:lnTo>
                  <a:pt x="13399" y="8508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670793" y="4047490"/>
            <a:ext cx="511809" cy="400685"/>
          </a:xfrm>
          <a:custGeom>
            <a:avLst/>
            <a:gdLst/>
            <a:ahLst/>
            <a:cxnLst/>
            <a:rect l="l" t="t" r="r" b="b"/>
            <a:pathLst>
              <a:path w="511809" h="400685">
                <a:moveTo>
                  <a:pt x="468563" y="329159"/>
                </a:moveTo>
                <a:lnTo>
                  <a:pt x="438276" y="337820"/>
                </a:lnTo>
                <a:lnTo>
                  <a:pt x="495807" y="400558"/>
                </a:lnTo>
                <a:lnTo>
                  <a:pt x="506967" y="341249"/>
                </a:lnTo>
                <a:lnTo>
                  <a:pt x="472312" y="341249"/>
                </a:lnTo>
                <a:lnTo>
                  <a:pt x="469096" y="329992"/>
                </a:lnTo>
                <a:lnTo>
                  <a:pt x="468563" y="329159"/>
                </a:lnTo>
                <a:close/>
              </a:path>
              <a:path w="511809" h="400685">
                <a:moveTo>
                  <a:pt x="469096" y="329992"/>
                </a:moveTo>
                <a:lnTo>
                  <a:pt x="472312" y="341249"/>
                </a:lnTo>
                <a:lnTo>
                  <a:pt x="484504" y="337693"/>
                </a:lnTo>
                <a:lnTo>
                  <a:pt x="482436" y="330454"/>
                </a:lnTo>
                <a:lnTo>
                  <a:pt x="469391" y="330454"/>
                </a:lnTo>
                <a:lnTo>
                  <a:pt x="469096" y="329992"/>
                </a:lnTo>
                <a:close/>
              </a:path>
              <a:path w="511809" h="400685">
                <a:moveTo>
                  <a:pt x="511555" y="316865"/>
                </a:moveTo>
                <a:lnTo>
                  <a:pt x="481046" y="325589"/>
                </a:lnTo>
                <a:lnTo>
                  <a:pt x="484504" y="337693"/>
                </a:lnTo>
                <a:lnTo>
                  <a:pt x="472312" y="341249"/>
                </a:lnTo>
                <a:lnTo>
                  <a:pt x="506967" y="341249"/>
                </a:lnTo>
                <a:lnTo>
                  <a:pt x="511555" y="316865"/>
                </a:lnTo>
                <a:close/>
              </a:path>
              <a:path w="511809" h="400685">
                <a:moveTo>
                  <a:pt x="468861" y="329074"/>
                </a:moveTo>
                <a:lnTo>
                  <a:pt x="469096" y="329992"/>
                </a:lnTo>
                <a:lnTo>
                  <a:pt x="469391" y="330454"/>
                </a:lnTo>
                <a:lnTo>
                  <a:pt x="468861" y="329074"/>
                </a:lnTo>
                <a:close/>
              </a:path>
              <a:path w="511809" h="400685">
                <a:moveTo>
                  <a:pt x="481046" y="325589"/>
                </a:moveTo>
                <a:lnTo>
                  <a:pt x="468861" y="329074"/>
                </a:lnTo>
                <a:lnTo>
                  <a:pt x="469391" y="330454"/>
                </a:lnTo>
                <a:lnTo>
                  <a:pt x="482436" y="330454"/>
                </a:lnTo>
                <a:lnTo>
                  <a:pt x="481046" y="325589"/>
                </a:lnTo>
                <a:close/>
              </a:path>
              <a:path w="511809" h="400685">
                <a:moveTo>
                  <a:pt x="468836" y="329081"/>
                </a:moveTo>
                <a:lnTo>
                  <a:pt x="468563" y="329159"/>
                </a:lnTo>
                <a:lnTo>
                  <a:pt x="469096" y="329992"/>
                </a:lnTo>
                <a:lnTo>
                  <a:pt x="468836" y="329081"/>
                </a:lnTo>
                <a:close/>
              </a:path>
              <a:path w="511809" h="400685">
                <a:moveTo>
                  <a:pt x="473477" y="313182"/>
                </a:moveTo>
                <a:lnTo>
                  <a:pt x="458342" y="313182"/>
                </a:lnTo>
                <a:lnTo>
                  <a:pt x="458724" y="313690"/>
                </a:lnTo>
                <a:lnTo>
                  <a:pt x="468563" y="329159"/>
                </a:lnTo>
                <a:lnTo>
                  <a:pt x="468836" y="329081"/>
                </a:lnTo>
                <a:lnTo>
                  <a:pt x="468756" y="328803"/>
                </a:lnTo>
                <a:lnTo>
                  <a:pt x="469809" y="328803"/>
                </a:lnTo>
                <a:lnTo>
                  <a:pt x="481046" y="325589"/>
                </a:lnTo>
                <a:lnTo>
                  <a:pt x="480695" y="324358"/>
                </a:lnTo>
                <a:lnTo>
                  <a:pt x="473477" y="313182"/>
                </a:lnTo>
                <a:close/>
              </a:path>
              <a:path w="511809" h="400685">
                <a:moveTo>
                  <a:pt x="469809" y="328803"/>
                </a:moveTo>
                <a:lnTo>
                  <a:pt x="468756" y="328803"/>
                </a:lnTo>
                <a:lnTo>
                  <a:pt x="468861" y="329074"/>
                </a:lnTo>
                <a:lnTo>
                  <a:pt x="469809" y="328803"/>
                </a:lnTo>
                <a:close/>
              </a:path>
              <a:path w="511809" h="400685">
                <a:moveTo>
                  <a:pt x="458433" y="313322"/>
                </a:moveTo>
                <a:lnTo>
                  <a:pt x="458667" y="313690"/>
                </a:lnTo>
                <a:lnTo>
                  <a:pt x="458433" y="313322"/>
                </a:lnTo>
                <a:close/>
              </a:path>
              <a:path w="511809" h="400685">
                <a:moveTo>
                  <a:pt x="445642" y="297180"/>
                </a:moveTo>
                <a:lnTo>
                  <a:pt x="458433" y="313322"/>
                </a:lnTo>
                <a:lnTo>
                  <a:pt x="458342" y="313182"/>
                </a:lnTo>
                <a:lnTo>
                  <a:pt x="473477" y="313182"/>
                </a:lnTo>
                <a:lnTo>
                  <a:pt x="468883" y="306070"/>
                </a:lnTo>
                <a:lnTo>
                  <a:pt x="462216" y="297561"/>
                </a:lnTo>
                <a:lnTo>
                  <a:pt x="446150" y="297561"/>
                </a:lnTo>
                <a:lnTo>
                  <a:pt x="445642" y="297180"/>
                </a:lnTo>
                <a:close/>
              </a:path>
              <a:path w="511809" h="400685">
                <a:moveTo>
                  <a:pt x="448775" y="281940"/>
                </a:moveTo>
                <a:lnTo>
                  <a:pt x="431291" y="281940"/>
                </a:lnTo>
                <a:lnTo>
                  <a:pt x="431673" y="282321"/>
                </a:lnTo>
                <a:lnTo>
                  <a:pt x="446150" y="297561"/>
                </a:lnTo>
                <a:lnTo>
                  <a:pt x="462216" y="297561"/>
                </a:lnTo>
                <a:lnTo>
                  <a:pt x="455549" y="289052"/>
                </a:lnTo>
                <a:lnTo>
                  <a:pt x="448775" y="281940"/>
                </a:lnTo>
                <a:close/>
              </a:path>
              <a:path w="511809" h="400685">
                <a:moveTo>
                  <a:pt x="431555" y="282217"/>
                </a:moveTo>
                <a:close/>
              </a:path>
              <a:path w="511809" h="400685">
                <a:moveTo>
                  <a:pt x="418814" y="254635"/>
                </a:moveTo>
                <a:lnTo>
                  <a:pt x="397636" y="254635"/>
                </a:lnTo>
                <a:lnTo>
                  <a:pt x="398017" y="254889"/>
                </a:lnTo>
                <a:lnTo>
                  <a:pt x="415544" y="267970"/>
                </a:lnTo>
                <a:lnTo>
                  <a:pt x="431555" y="282217"/>
                </a:lnTo>
                <a:lnTo>
                  <a:pt x="431291" y="281940"/>
                </a:lnTo>
                <a:lnTo>
                  <a:pt x="448775" y="281940"/>
                </a:lnTo>
                <a:lnTo>
                  <a:pt x="440308" y="273050"/>
                </a:lnTo>
                <a:lnTo>
                  <a:pt x="423417" y="258064"/>
                </a:lnTo>
                <a:lnTo>
                  <a:pt x="418814" y="254635"/>
                </a:lnTo>
                <a:close/>
              </a:path>
              <a:path w="511809" h="400685">
                <a:moveTo>
                  <a:pt x="415162" y="267716"/>
                </a:moveTo>
                <a:lnTo>
                  <a:pt x="415450" y="267970"/>
                </a:lnTo>
                <a:lnTo>
                  <a:pt x="415162" y="267716"/>
                </a:lnTo>
                <a:close/>
              </a:path>
              <a:path w="511809" h="400685">
                <a:moveTo>
                  <a:pt x="397751" y="254719"/>
                </a:moveTo>
                <a:lnTo>
                  <a:pt x="397978" y="254889"/>
                </a:lnTo>
                <a:lnTo>
                  <a:pt x="397751" y="254719"/>
                </a:lnTo>
                <a:close/>
              </a:path>
              <a:path w="511809" h="400685">
                <a:moveTo>
                  <a:pt x="402608" y="242824"/>
                </a:moveTo>
                <a:lnTo>
                  <a:pt x="378967" y="242824"/>
                </a:lnTo>
                <a:lnTo>
                  <a:pt x="397751" y="254719"/>
                </a:lnTo>
                <a:lnTo>
                  <a:pt x="418814" y="254635"/>
                </a:lnTo>
                <a:lnTo>
                  <a:pt x="405002" y="244348"/>
                </a:lnTo>
                <a:lnTo>
                  <a:pt x="402608" y="242824"/>
                </a:lnTo>
                <a:close/>
              </a:path>
              <a:path w="511809" h="400685">
                <a:moveTo>
                  <a:pt x="359155" y="232410"/>
                </a:moveTo>
                <a:lnTo>
                  <a:pt x="379349" y="243078"/>
                </a:lnTo>
                <a:lnTo>
                  <a:pt x="378967" y="242824"/>
                </a:lnTo>
                <a:lnTo>
                  <a:pt x="402608" y="242824"/>
                </a:lnTo>
                <a:lnTo>
                  <a:pt x="386442" y="232537"/>
                </a:lnTo>
                <a:lnTo>
                  <a:pt x="359536" y="232537"/>
                </a:lnTo>
                <a:lnTo>
                  <a:pt x="359155" y="232410"/>
                </a:lnTo>
                <a:close/>
              </a:path>
              <a:path w="511809" h="400685">
                <a:moveTo>
                  <a:pt x="369416" y="223393"/>
                </a:moveTo>
                <a:lnTo>
                  <a:pt x="338454" y="223393"/>
                </a:lnTo>
                <a:lnTo>
                  <a:pt x="359536" y="232537"/>
                </a:lnTo>
                <a:lnTo>
                  <a:pt x="386442" y="232537"/>
                </a:lnTo>
                <a:lnTo>
                  <a:pt x="385445" y="231902"/>
                </a:lnTo>
                <a:lnTo>
                  <a:pt x="369416" y="223393"/>
                </a:lnTo>
                <a:close/>
              </a:path>
              <a:path w="511809" h="400685">
                <a:moveTo>
                  <a:pt x="354223" y="216408"/>
                </a:moveTo>
                <a:lnTo>
                  <a:pt x="317119" y="216408"/>
                </a:lnTo>
                <a:lnTo>
                  <a:pt x="317626" y="216535"/>
                </a:lnTo>
                <a:lnTo>
                  <a:pt x="338962" y="223647"/>
                </a:lnTo>
                <a:lnTo>
                  <a:pt x="338454" y="223393"/>
                </a:lnTo>
                <a:lnTo>
                  <a:pt x="369416" y="223393"/>
                </a:lnTo>
                <a:lnTo>
                  <a:pt x="364871" y="220980"/>
                </a:lnTo>
                <a:lnTo>
                  <a:pt x="354223" y="216408"/>
                </a:lnTo>
                <a:close/>
              </a:path>
              <a:path w="511809" h="400685">
                <a:moveTo>
                  <a:pt x="317152" y="216418"/>
                </a:moveTo>
                <a:lnTo>
                  <a:pt x="317502" y="216535"/>
                </a:lnTo>
                <a:lnTo>
                  <a:pt x="317152" y="216418"/>
                </a:lnTo>
                <a:close/>
              </a:path>
              <a:path w="511809" h="400685">
                <a:moveTo>
                  <a:pt x="341386" y="211074"/>
                </a:moveTo>
                <a:lnTo>
                  <a:pt x="295275" y="211074"/>
                </a:lnTo>
                <a:lnTo>
                  <a:pt x="295909" y="211201"/>
                </a:lnTo>
                <a:lnTo>
                  <a:pt x="317152" y="216418"/>
                </a:lnTo>
                <a:lnTo>
                  <a:pt x="354223" y="216408"/>
                </a:lnTo>
                <a:lnTo>
                  <a:pt x="343280" y="211709"/>
                </a:lnTo>
                <a:lnTo>
                  <a:pt x="341386" y="211074"/>
                </a:lnTo>
                <a:close/>
              </a:path>
              <a:path w="511809" h="400685">
                <a:moveTo>
                  <a:pt x="295628" y="211160"/>
                </a:moveTo>
                <a:lnTo>
                  <a:pt x="295794" y="211201"/>
                </a:lnTo>
                <a:lnTo>
                  <a:pt x="295628" y="211160"/>
                </a:lnTo>
                <a:close/>
              </a:path>
              <a:path w="511809" h="400685">
                <a:moveTo>
                  <a:pt x="295275" y="211074"/>
                </a:moveTo>
                <a:lnTo>
                  <a:pt x="295628" y="211160"/>
                </a:lnTo>
                <a:lnTo>
                  <a:pt x="295909" y="211201"/>
                </a:lnTo>
                <a:lnTo>
                  <a:pt x="295275" y="211074"/>
                </a:lnTo>
                <a:close/>
              </a:path>
              <a:path w="511809" h="400685">
                <a:moveTo>
                  <a:pt x="12700" y="0"/>
                </a:moveTo>
                <a:lnTo>
                  <a:pt x="0" y="508"/>
                </a:lnTo>
                <a:lnTo>
                  <a:pt x="380" y="10033"/>
                </a:lnTo>
                <a:lnTo>
                  <a:pt x="1524" y="19939"/>
                </a:lnTo>
                <a:lnTo>
                  <a:pt x="12573" y="58420"/>
                </a:lnTo>
                <a:lnTo>
                  <a:pt x="33274" y="94742"/>
                </a:lnTo>
                <a:lnTo>
                  <a:pt x="61975" y="127762"/>
                </a:lnTo>
                <a:lnTo>
                  <a:pt x="97154" y="156591"/>
                </a:lnTo>
                <a:lnTo>
                  <a:pt x="137286" y="179959"/>
                </a:lnTo>
                <a:lnTo>
                  <a:pt x="181228" y="196723"/>
                </a:lnTo>
                <a:lnTo>
                  <a:pt x="227456" y="205612"/>
                </a:lnTo>
                <a:lnTo>
                  <a:pt x="250951" y="206756"/>
                </a:lnTo>
                <a:lnTo>
                  <a:pt x="262381" y="207137"/>
                </a:lnTo>
                <a:lnTo>
                  <a:pt x="262127" y="207137"/>
                </a:lnTo>
                <a:lnTo>
                  <a:pt x="273557" y="207899"/>
                </a:lnTo>
                <a:lnTo>
                  <a:pt x="273050" y="207899"/>
                </a:lnTo>
                <a:lnTo>
                  <a:pt x="295628" y="211160"/>
                </a:lnTo>
                <a:lnTo>
                  <a:pt x="295275" y="211074"/>
                </a:lnTo>
                <a:lnTo>
                  <a:pt x="341386" y="211074"/>
                </a:lnTo>
                <a:lnTo>
                  <a:pt x="297941" y="198755"/>
                </a:lnTo>
                <a:lnTo>
                  <a:pt x="251332" y="194183"/>
                </a:lnTo>
                <a:lnTo>
                  <a:pt x="239775" y="193802"/>
                </a:lnTo>
                <a:lnTo>
                  <a:pt x="240156" y="193802"/>
                </a:lnTo>
                <a:lnTo>
                  <a:pt x="228600" y="193040"/>
                </a:lnTo>
                <a:lnTo>
                  <a:pt x="229107" y="193040"/>
                </a:lnTo>
                <a:lnTo>
                  <a:pt x="207249" y="189865"/>
                </a:lnTo>
                <a:lnTo>
                  <a:pt x="206882" y="189865"/>
                </a:lnTo>
                <a:lnTo>
                  <a:pt x="184530" y="184404"/>
                </a:lnTo>
                <a:lnTo>
                  <a:pt x="184662" y="184404"/>
                </a:lnTo>
                <a:lnTo>
                  <a:pt x="163948" y="177419"/>
                </a:lnTo>
                <a:lnTo>
                  <a:pt x="163702" y="177419"/>
                </a:lnTo>
                <a:lnTo>
                  <a:pt x="142621" y="168402"/>
                </a:lnTo>
                <a:lnTo>
                  <a:pt x="142761" y="168402"/>
                </a:lnTo>
                <a:lnTo>
                  <a:pt x="122808" y="157861"/>
                </a:lnTo>
                <a:lnTo>
                  <a:pt x="104139" y="145923"/>
                </a:lnTo>
                <a:lnTo>
                  <a:pt x="86613" y="132842"/>
                </a:lnTo>
                <a:lnTo>
                  <a:pt x="86834" y="132842"/>
                </a:lnTo>
                <a:lnTo>
                  <a:pt x="71042" y="118872"/>
                </a:lnTo>
                <a:lnTo>
                  <a:pt x="56133" y="103251"/>
                </a:lnTo>
                <a:lnTo>
                  <a:pt x="43836" y="87630"/>
                </a:lnTo>
                <a:lnTo>
                  <a:pt x="43433" y="87122"/>
                </a:lnTo>
                <a:lnTo>
                  <a:pt x="32765" y="70358"/>
                </a:lnTo>
                <a:lnTo>
                  <a:pt x="28194" y="61976"/>
                </a:lnTo>
                <a:lnTo>
                  <a:pt x="28329" y="61976"/>
                </a:lnTo>
                <a:lnTo>
                  <a:pt x="24375" y="53467"/>
                </a:lnTo>
                <a:lnTo>
                  <a:pt x="20908" y="44958"/>
                </a:lnTo>
                <a:lnTo>
                  <a:pt x="18027" y="36068"/>
                </a:lnTo>
                <a:lnTo>
                  <a:pt x="15720" y="27178"/>
                </a:lnTo>
                <a:lnTo>
                  <a:pt x="15674" y="26797"/>
                </a:lnTo>
                <a:lnTo>
                  <a:pt x="14043" y="18287"/>
                </a:lnTo>
                <a:lnTo>
                  <a:pt x="14055" y="17907"/>
                </a:lnTo>
                <a:lnTo>
                  <a:pt x="13204" y="10033"/>
                </a:lnTo>
                <a:lnTo>
                  <a:pt x="13080" y="9271"/>
                </a:lnTo>
                <a:lnTo>
                  <a:pt x="12700" y="0"/>
                </a:lnTo>
                <a:close/>
              </a:path>
              <a:path w="511809" h="400685">
                <a:moveTo>
                  <a:pt x="206375" y="189737"/>
                </a:moveTo>
                <a:lnTo>
                  <a:pt x="206882" y="189865"/>
                </a:lnTo>
                <a:lnTo>
                  <a:pt x="207249" y="189865"/>
                </a:lnTo>
                <a:lnTo>
                  <a:pt x="206375" y="189737"/>
                </a:lnTo>
                <a:close/>
              </a:path>
              <a:path w="511809" h="400685">
                <a:moveTo>
                  <a:pt x="185007" y="184520"/>
                </a:moveTo>
                <a:close/>
              </a:path>
              <a:path w="511809" h="400685">
                <a:moveTo>
                  <a:pt x="184662" y="184404"/>
                </a:moveTo>
                <a:lnTo>
                  <a:pt x="184530" y="184404"/>
                </a:lnTo>
                <a:lnTo>
                  <a:pt x="185007" y="184520"/>
                </a:lnTo>
                <a:lnTo>
                  <a:pt x="184662" y="184404"/>
                </a:lnTo>
                <a:close/>
              </a:path>
              <a:path w="511809" h="400685">
                <a:moveTo>
                  <a:pt x="163195" y="177165"/>
                </a:moveTo>
                <a:lnTo>
                  <a:pt x="163702" y="177419"/>
                </a:lnTo>
                <a:lnTo>
                  <a:pt x="163948" y="177419"/>
                </a:lnTo>
                <a:lnTo>
                  <a:pt x="163195" y="177165"/>
                </a:lnTo>
                <a:close/>
              </a:path>
              <a:path w="511809" h="400685">
                <a:moveTo>
                  <a:pt x="142761" y="168402"/>
                </a:moveTo>
                <a:lnTo>
                  <a:pt x="142621" y="168402"/>
                </a:lnTo>
                <a:lnTo>
                  <a:pt x="143001" y="168529"/>
                </a:lnTo>
                <a:lnTo>
                  <a:pt x="142761" y="168402"/>
                </a:lnTo>
                <a:close/>
              </a:path>
              <a:path w="511809" h="400685">
                <a:moveTo>
                  <a:pt x="122917" y="157861"/>
                </a:moveTo>
                <a:lnTo>
                  <a:pt x="123316" y="158115"/>
                </a:lnTo>
                <a:lnTo>
                  <a:pt x="122917" y="157861"/>
                </a:lnTo>
                <a:close/>
              </a:path>
              <a:path w="511809" h="400685">
                <a:moveTo>
                  <a:pt x="104412" y="146096"/>
                </a:moveTo>
                <a:close/>
              </a:path>
              <a:path w="511809" h="400685">
                <a:moveTo>
                  <a:pt x="104179" y="145923"/>
                </a:moveTo>
                <a:lnTo>
                  <a:pt x="104412" y="146096"/>
                </a:lnTo>
                <a:lnTo>
                  <a:pt x="104179" y="145923"/>
                </a:lnTo>
                <a:close/>
              </a:path>
              <a:path w="511809" h="400685">
                <a:moveTo>
                  <a:pt x="86834" y="132842"/>
                </a:moveTo>
                <a:lnTo>
                  <a:pt x="86613" y="132842"/>
                </a:lnTo>
                <a:lnTo>
                  <a:pt x="87122" y="133096"/>
                </a:lnTo>
                <a:lnTo>
                  <a:pt x="86834" y="132842"/>
                </a:lnTo>
                <a:close/>
              </a:path>
              <a:path w="511809" h="400685">
                <a:moveTo>
                  <a:pt x="70729" y="118594"/>
                </a:moveTo>
                <a:lnTo>
                  <a:pt x="70992" y="118872"/>
                </a:lnTo>
                <a:lnTo>
                  <a:pt x="70729" y="118594"/>
                </a:lnTo>
                <a:close/>
              </a:path>
              <a:path w="511809" h="400685">
                <a:moveTo>
                  <a:pt x="70630" y="118491"/>
                </a:moveTo>
                <a:close/>
              </a:path>
              <a:path w="511809" h="400685">
                <a:moveTo>
                  <a:pt x="56213" y="103251"/>
                </a:moveTo>
                <a:lnTo>
                  <a:pt x="56514" y="103632"/>
                </a:lnTo>
                <a:lnTo>
                  <a:pt x="56213" y="103251"/>
                </a:lnTo>
                <a:close/>
              </a:path>
              <a:path w="511809" h="400685">
                <a:moveTo>
                  <a:pt x="43724" y="87489"/>
                </a:moveTo>
                <a:lnTo>
                  <a:pt x="43814" y="87630"/>
                </a:lnTo>
                <a:lnTo>
                  <a:pt x="43724" y="87489"/>
                </a:lnTo>
                <a:close/>
              </a:path>
              <a:path w="511809" h="400685">
                <a:moveTo>
                  <a:pt x="43490" y="87122"/>
                </a:moveTo>
                <a:lnTo>
                  <a:pt x="43724" y="87489"/>
                </a:lnTo>
                <a:lnTo>
                  <a:pt x="43490" y="87122"/>
                </a:lnTo>
                <a:close/>
              </a:path>
              <a:path w="511809" h="400685">
                <a:moveTo>
                  <a:pt x="32810" y="70358"/>
                </a:moveTo>
                <a:lnTo>
                  <a:pt x="33020" y="70739"/>
                </a:lnTo>
                <a:lnTo>
                  <a:pt x="32810" y="70358"/>
                </a:lnTo>
                <a:close/>
              </a:path>
              <a:path w="511809" h="400685">
                <a:moveTo>
                  <a:pt x="28329" y="61976"/>
                </a:moveTo>
                <a:lnTo>
                  <a:pt x="28194" y="61976"/>
                </a:lnTo>
                <a:lnTo>
                  <a:pt x="28448" y="62230"/>
                </a:lnTo>
                <a:lnTo>
                  <a:pt x="28329" y="61976"/>
                </a:lnTo>
                <a:close/>
              </a:path>
              <a:path w="511809" h="400685">
                <a:moveTo>
                  <a:pt x="24280" y="53212"/>
                </a:moveTo>
                <a:lnTo>
                  <a:pt x="24383" y="53467"/>
                </a:lnTo>
                <a:lnTo>
                  <a:pt x="24280" y="53212"/>
                </a:lnTo>
                <a:close/>
              </a:path>
              <a:path w="511809" h="400685">
                <a:moveTo>
                  <a:pt x="20700" y="44450"/>
                </a:moveTo>
                <a:lnTo>
                  <a:pt x="20827" y="44958"/>
                </a:lnTo>
                <a:lnTo>
                  <a:pt x="20700" y="44450"/>
                </a:lnTo>
                <a:close/>
              </a:path>
              <a:path w="511809" h="400685">
                <a:moveTo>
                  <a:pt x="17934" y="35687"/>
                </a:moveTo>
                <a:lnTo>
                  <a:pt x="18033" y="36068"/>
                </a:lnTo>
                <a:lnTo>
                  <a:pt x="17934" y="35687"/>
                </a:lnTo>
                <a:close/>
              </a:path>
              <a:path w="511809" h="400685">
                <a:moveTo>
                  <a:pt x="15674" y="26797"/>
                </a:moveTo>
                <a:lnTo>
                  <a:pt x="15748" y="27178"/>
                </a:lnTo>
                <a:lnTo>
                  <a:pt x="15674" y="26797"/>
                </a:lnTo>
                <a:close/>
              </a:path>
              <a:path w="511809" h="400685">
                <a:moveTo>
                  <a:pt x="14055" y="17907"/>
                </a:moveTo>
                <a:lnTo>
                  <a:pt x="14097" y="18287"/>
                </a:lnTo>
                <a:lnTo>
                  <a:pt x="14055" y="17907"/>
                </a:lnTo>
                <a:close/>
              </a:path>
              <a:path w="511809" h="400685">
                <a:moveTo>
                  <a:pt x="13080" y="8890"/>
                </a:moveTo>
                <a:lnTo>
                  <a:pt x="13080" y="9271"/>
                </a:lnTo>
                <a:lnTo>
                  <a:pt x="13080" y="889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85813" y="4869307"/>
            <a:ext cx="4780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Split elements from </a:t>
            </a:r>
            <a:r>
              <a:rPr sz="1800" spc="-20" dirty="0">
                <a:latin typeface="Calibri"/>
                <a:cs typeface="Calibri"/>
              </a:rPr>
              <a:t>array </a:t>
            </a:r>
            <a:r>
              <a:rPr sz="1800" spc="-10" dirty="0">
                <a:latin typeface="Calibri"/>
                <a:cs typeface="Calibri"/>
              </a:rPr>
              <a:t>based </a:t>
            </a:r>
            <a:r>
              <a:rPr sz="1800" dirty="0">
                <a:latin typeface="Calibri"/>
                <a:cs typeface="Calibri"/>
              </a:rPr>
              <a:t>on </a:t>
            </a:r>
            <a:r>
              <a:rPr sz="1800" spc="-5" dirty="0">
                <a:latin typeface="Calibri"/>
                <a:cs typeface="Calibri"/>
              </a:rPr>
              <a:t>condition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(split)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005583" y="3124200"/>
          <a:ext cx="1999613" cy="978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61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8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905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37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695F5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905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1055014" y="4156964"/>
            <a:ext cx="4267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Output </a:t>
            </a:r>
            <a:r>
              <a:rPr sz="1800" spc="-10" dirty="0">
                <a:latin typeface="Calibri"/>
                <a:cs typeface="Calibri"/>
              </a:rPr>
              <a:t>variable numbers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values per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thread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7022592" y="1673351"/>
          <a:ext cx="3984619" cy="326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26136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7016495" y="2398776"/>
          <a:ext cx="2500630" cy="326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10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6136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7238365" y="2005457"/>
            <a:ext cx="76200" cy="400685"/>
          </a:xfrm>
          <a:custGeom>
            <a:avLst/>
            <a:gdLst/>
            <a:ahLst/>
            <a:cxnLst/>
            <a:rect l="l" t="t" r="r" b="b"/>
            <a:pathLst>
              <a:path w="76200" h="400685">
                <a:moveTo>
                  <a:pt x="0" y="323722"/>
                </a:moveTo>
                <a:lnTo>
                  <a:pt x="37210" y="400430"/>
                </a:lnTo>
                <a:lnTo>
                  <a:pt x="69865" y="336930"/>
                </a:lnTo>
                <a:lnTo>
                  <a:pt x="44195" y="336930"/>
                </a:lnTo>
                <a:lnTo>
                  <a:pt x="31495" y="336803"/>
                </a:lnTo>
                <a:lnTo>
                  <a:pt x="31639" y="324092"/>
                </a:lnTo>
                <a:lnTo>
                  <a:pt x="0" y="323722"/>
                </a:lnTo>
                <a:close/>
              </a:path>
              <a:path w="76200" h="400685">
                <a:moveTo>
                  <a:pt x="31639" y="324092"/>
                </a:moveTo>
                <a:lnTo>
                  <a:pt x="31495" y="336803"/>
                </a:lnTo>
                <a:lnTo>
                  <a:pt x="44195" y="336930"/>
                </a:lnTo>
                <a:lnTo>
                  <a:pt x="44339" y="324240"/>
                </a:lnTo>
                <a:lnTo>
                  <a:pt x="31639" y="324092"/>
                </a:lnTo>
                <a:close/>
              </a:path>
              <a:path w="76200" h="400685">
                <a:moveTo>
                  <a:pt x="44339" y="324240"/>
                </a:moveTo>
                <a:lnTo>
                  <a:pt x="44195" y="336930"/>
                </a:lnTo>
                <a:lnTo>
                  <a:pt x="69865" y="336930"/>
                </a:lnTo>
                <a:lnTo>
                  <a:pt x="76200" y="324612"/>
                </a:lnTo>
                <a:lnTo>
                  <a:pt x="44339" y="324240"/>
                </a:lnTo>
                <a:close/>
              </a:path>
              <a:path w="76200" h="400685">
                <a:moveTo>
                  <a:pt x="35305" y="0"/>
                </a:moveTo>
                <a:lnTo>
                  <a:pt x="31639" y="324092"/>
                </a:lnTo>
                <a:lnTo>
                  <a:pt x="44339" y="324240"/>
                </a:lnTo>
                <a:lnTo>
                  <a:pt x="48005" y="253"/>
                </a:lnTo>
                <a:lnTo>
                  <a:pt x="3530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75447" y="2000630"/>
            <a:ext cx="505459" cy="405765"/>
          </a:xfrm>
          <a:custGeom>
            <a:avLst/>
            <a:gdLst/>
            <a:ahLst/>
            <a:cxnLst/>
            <a:rect l="l" t="t" r="r" b="b"/>
            <a:pathLst>
              <a:path w="505459" h="405764">
                <a:moveTo>
                  <a:pt x="35813" y="327914"/>
                </a:moveTo>
                <a:lnTo>
                  <a:pt x="0" y="405257"/>
                </a:lnTo>
                <a:lnTo>
                  <a:pt x="83311" y="387477"/>
                </a:lnTo>
                <a:lnTo>
                  <a:pt x="69842" y="370586"/>
                </a:lnTo>
                <a:lnTo>
                  <a:pt x="53594" y="370586"/>
                </a:lnTo>
                <a:lnTo>
                  <a:pt x="45593" y="360680"/>
                </a:lnTo>
                <a:lnTo>
                  <a:pt x="55581" y="352702"/>
                </a:lnTo>
                <a:lnTo>
                  <a:pt x="35813" y="327914"/>
                </a:lnTo>
                <a:close/>
              </a:path>
              <a:path w="505459" h="405764">
                <a:moveTo>
                  <a:pt x="55581" y="352702"/>
                </a:moveTo>
                <a:lnTo>
                  <a:pt x="45593" y="360680"/>
                </a:lnTo>
                <a:lnTo>
                  <a:pt x="53594" y="370586"/>
                </a:lnTo>
                <a:lnTo>
                  <a:pt x="63519" y="362656"/>
                </a:lnTo>
                <a:lnTo>
                  <a:pt x="55581" y="352702"/>
                </a:lnTo>
                <a:close/>
              </a:path>
              <a:path w="505459" h="405764">
                <a:moveTo>
                  <a:pt x="63519" y="362656"/>
                </a:moveTo>
                <a:lnTo>
                  <a:pt x="53594" y="370586"/>
                </a:lnTo>
                <a:lnTo>
                  <a:pt x="69842" y="370586"/>
                </a:lnTo>
                <a:lnTo>
                  <a:pt x="63519" y="362656"/>
                </a:lnTo>
                <a:close/>
              </a:path>
              <a:path w="505459" h="405764">
                <a:moveTo>
                  <a:pt x="497204" y="0"/>
                </a:moveTo>
                <a:lnTo>
                  <a:pt x="55581" y="352702"/>
                </a:lnTo>
                <a:lnTo>
                  <a:pt x="63519" y="362656"/>
                </a:lnTo>
                <a:lnTo>
                  <a:pt x="505078" y="9906"/>
                </a:lnTo>
                <a:lnTo>
                  <a:pt x="49720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69223" y="2000630"/>
            <a:ext cx="505459" cy="405765"/>
          </a:xfrm>
          <a:custGeom>
            <a:avLst/>
            <a:gdLst/>
            <a:ahLst/>
            <a:cxnLst/>
            <a:rect l="l" t="t" r="r" b="b"/>
            <a:pathLst>
              <a:path w="505459" h="405764">
                <a:moveTo>
                  <a:pt x="35814" y="327914"/>
                </a:moveTo>
                <a:lnTo>
                  <a:pt x="0" y="405257"/>
                </a:lnTo>
                <a:lnTo>
                  <a:pt x="83311" y="387477"/>
                </a:lnTo>
                <a:lnTo>
                  <a:pt x="69842" y="370586"/>
                </a:lnTo>
                <a:lnTo>
                  <a:pt x="53594" y="370586"/>
                </a:lnTo>
                <a:lnTo>
                  <a:pt x="45593" y="360680"/>
                </a:lnTo>
                <a:lnTo>
                  <a:pt x="55581" y="352702"/>
                </a:lnTo>
                <a:lnTo>
                  <a:pt x="35814" y="327914"/>
                </a:lnTo>
                <a:close/>
              </a:path>
              <a:path w="505459" h="405764">
                <a:moveTo>
                  <a:pt x="55581" y="352702"/>
                </a:moveTo>
                <a:lnTo>
                  <a:pt x="45593" y="360680"/>
                </a:lnTo>
                <a:lnTo>
                  <a:pt x="53594" y="370586"/>
                </a:lnTo>
                <a:lnTo>
                  <a:pt x="63519" y="362656"/>
                </a:lnTo>
                <a:lnTo>
                  <a:pt x="55581" y="352702"/>
                </a:lnTo>
                <a:close/>
              </a:path>
              <a:path w="505459" h="405764">
                <a:moveTo>
                  <a:pt x="63519" y="362656"/>
                </a:moveTo>
                <a:lnTo>
                  <a:pt x="53594" y="370586"/>
                </a:lnTo>
                <a:lnTo>
                  <a:pt x="69842" y="370586"/>
                </a:lnTo>
                <a:lnTo>
                  <a:pt x="63519" y="362656"/>
                </a:lnTo>
                <a:close/>
              </a:path>
              <a:path w="505459" h="405764">
                <a:moveTo>
                  <a:pt x="497204" y="0"/>
                </a:moveTo>
                <a:lnTo>
                  <a:pt x="55581" y="352702"/>
                </a:lnTo>
                <a:lnTo>
                  <a:pt x="63519" y="362656"/>
                </a:lnTo>
                <a:lnTo>
                  <a:pt x="505078" y="9906"/>
                </a:lnTo>
                <a:lnTo>
                  <a:pt x="49720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69095" y="2000630"/>
            <a:ext cx="505459" cy="405765"/>
          </a:xfrm>
          <a:custGeom>
            <a:avLst/>
            <a:gdLst/>
            <a:ahLst/>
            <a:cxnLst/>
            <a:rect l="l" t="t" r="r" b="b"/>
            <a:pathLst>
              <a:path w="505459" h="405764">
                <a:moveTo>
                  <a:pt x="35813" y="327914"/>
                </a:moveTo>
                <a:lnTo>
                  <a:pt x="0" y="405257"/>
                </a:lnTo>
                <a:lnTo>
                  <a:pt x="83311" y="387477"/>
                </a:lnTo>
                <a:lnTo>
                  <a:pt x="69842" y="370586"/>
                </a:lnTo>
                <a:lnTo>
                  <a:pt x="53594" y="370586"/>
                </a:lnTo>
                <a:lnTo>
                  <a:pt x="45593" y="360680"/>
                </a:lnTo>
                <a:lnTo>
                  <a:pt x="55581" y="352702"/>
                </a:lnTo>
                <a:lnTo>
                  <a:pt x="35813" y="327914"/>
                </a:lnTo>
                <a:close/>
              </a:path>
              <a:path w="505459" h="405764">
                <a:moveTo>
                  <a:pt x="55581" y="352702"/>
                </a:moveTo>
                <a:lnTo>
                  <a:pt x="45593" y="360680"/>
                </a:lnTo>
                <a:lnTo>
                  <a:pt x="53594" y="370586"/>
                </a:lnTo>
                <a:lnTo>
                  <a:pt x="63519" y="362656"/>
                </a:lnTo>
                <a:lnTo>
                  <a:pt x="55581" y="352702"/>
                </a:lnTo>
                <a:close/>
              </a:path>
              <a:path w="505459" h="405764">
                <a:moveTo>
                  <a:pt x="63519" y="362656"/>
                </a:moveTo>
                <a:lnTo>
                  <a:pt x="53594" y="370586"/>
                </a:lnTo>
                <a:lnTo>
                  <a:pt x="69842" y="370586"/>
                </a:lnTo>
                <a:lnTo>
                  <a:pt x="63519" y="362656"/>
                </a:lnTo>
                <a:close/>
              </a:path>
              <a:path w="505459" h="405764">
                <a:moveTo>
                  <a:pt x="497204" y="0"/>
                </a:moveTo>
                <a:lnTo>
                  <a:pt x="55581" y="352702"/>
                </a:lnTo>
                <a:lnTo>
                  <a:pt x="63519" y="362656"/>
                </a:lnTo>
                <a:lnTo>
                  <a:pt x="505078" y="9906"/>
                </a:lnTo>
                <a:lnTo>
                  <a:pt x="49720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72016" y="1999742"/>
            <a:ext cx="998855" cy="413384"/>
          </a:xfrm>
          <a:custGeom>
            <a:avLst/>
            <a:gdLst/>
            <a:ahLst/>
            <a:cxnLst/>
            <a:rect l="l" t="t" r="r" b="b"/>
            <a:pathLst>
              <a:path w="998854" h="413385">
                <a:moveTo>
                  <a:pt x="56514" y="342392"/>
                </a:moveTo>
                <a:lnTo>
                  <a:pt x="0" y="406146"/>
                </a:lnTo>
                <a:lnTo>
                  <a:pt x="84962" y="413004"/>
                </a:lnTo>
                <a:lnTo>
                  <a:pt x="75036" y="388366"/>
                </a:lnTo>
                <a:lnTo>
                  <a:pt x="61340" y="388366"/>
                </a:lnTo>
                <a:lnTo>
                  <a:pt x="56514" y="376555"/>
                </a:lnTo>
                <a:lnTo>
                  <a:pt x="68361" y="371797"/>
                </a:lnTo>
                <a:lnTo>
                  <a:pt x="56514" y="342392"/>
                </a:lnTo>
                <a:close/>
              </a:path>
              <a:path w="998854" h="413385">
                <a:moveTo>
                  <a:pt x="68361" y="371797"/>
                </a:moveTo>
                <a:lnTo>
                  <a:pt x="56514" y="376555"/>
                </a:lnTo>
                <a:lnTo>
                  <a:pt x="61340" y="388366"/>
                </a:lnTo>
                <a:lnTo>
                  <a:pt x="73128" y="383629"/>
                </a:lnTo>
                <a:lnTo>
                  <a:pt x="68361" y="371797"/>
                </a:lnTo>
                <a:close/>
              </a:path>
              <a:path w="998854" h="413385">
                <a:moveTo>
                  <a:pt x="73128" y="383629"/>
                </a:moveTo>
                <a:lnTo>
                  <a:pt x="61340" y="388366"/>
                </a:lnTo>
                <a:lnTo>
                  <a:pt x="75036" y="388366"/>
                </a:lnTo>
                <a:lnTo>
                  <a:pt x="73128" y="383629"/>
                </a:lnTo>
                <a:close/>
              </a:path>
              <a:path w="998854" h="413385">
                <a:moveTo>
                  <a:pt x="994155" y="0"/>
                </a:moveTo>
                <a:lnTo>
                  <a:pt x="68361" y="371797"/>
                </a:lnTo>
                <a:lnTo>
                  <a:pt x="73128" y="383629"/>
                </a:lnTo>
                <a:lnTo>
                  <a:pt x="998854" y="11684"/>
                </a:lnTo>
                <a:lnTo>
                  <a:pt x="99415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75944" y="2337816"/>
            <a:ext cx="411480" cy="387350"/>
          </a:xfrm>
          <a:custGeom>
            <a:avLst/>
            <a:gdLst/>
            <a:ahLst/>
            <a:cxnLst/>
            <a:rect l="l" t="t" r="r" b="b"/>
            <a:pathLst>
              <a:path w="411480" h="387350">
                <a:moveTo>
                  <a:pt x="205740" y="0"/>
                </a:moveTo>
                <a:lnTo>
                  <a:pt x="158565" y="5109"/>
                </a:lnTo>
                <a:lnTo>
                  <a:pt x="115260" y="19665"/>
                </a:lnTo>
                <a:lnTo>
                  <a:pt x="77060" y="42507"/>
                </a:lnTo>
                <a:lnTo>
                  <a:pt x="45198" y="72476"/>
                </a:lnTo>
                <a:lnTo>
                  <a:pt x="20911" y="108412"/>
                </a:lnTo>
                <a:lnTo>
                  <a:pt x="5433" y="149156"/>
                </a:lnTo>
                <a:lnTo>
                  <a:pt x="0" y="193548"/>
                </a:lnTo>
                <a:lnTo>
                  <a:pt x="5433" y="237939"/>
                </a:lnTo>
                <a:lnTo>
                  <a:pt x="20911" y="278683"/>
                </a:lnTo>
                <a:lnTo>
                  <a:pt x="45198" y="314619"/>
                </a:lnTo>
                <a:lnTo>
                  <a:pt x="77060" y="344588"/>
                </a:lnTo>
                <a:lnTo>
                  <a:pt x="115260" y="367430"/>
                </a:lnTo>
                <a:lnTo>
                  <a:pt x="158565" y="381986"/>
                </a:lnTo>
                <a:lnTo>
                  <a:pt x="205740" y="387096"/>
                </a:lnTo>
                <a:lnTo>
                  <a:pt x="252926" y="381986"/>
                </a:lnTo>
                <a:lnTo>
                  <a:pt x="296235" y="367430"/>
                </a:lnTo>
                <a:lnTo>
                  <a:pt x="334435" y="344588"/>
                </a:lnTo>
                <a:lnTo>
                  <a:pt x="366293" y="314619"/>
                </a:lnTo>
                <a:lnTo>
                  <a:pt x="390574" y="278683"/>
                </a:lnTo>
                <a:lnTo>
                  <a:pt x="406048" y="237939"/>
                </a:lnTo>
                <a:lnTo>
                  <a:pt x="411480" y="193548"/>
                </a:lnTo>
                <a:lnTo>
                  <a:pt x="406048" y="149156"/>
                </a:lnTo>
                <a:lnTo>
                  <a:pt x="390574" y="108412"/>
                </a:lnTo>
                <a:lnTo>
                  <a:pt x="366293" y="72476"/>
                </a:lnTo>
                <a:lnTo>
                  <a:pt x="334435" y="42507"/>
                </a:lnTo>
                <a:lnTo>
                  <a:pt x="296235" y="19665"/>
                </a:lnTo>
                <a:lnTo>
                  <a:pt x="252926" y="5109"/>
                </a:lnTo>
                <a:lnTo>
                  <a:pt x="205740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75944" y="2337816"/>
            <a:ext cx="411480" cy="387350"/>
          </a:xfrm>
          <a:custGeom>
            <a:avLst/>
            <a:gdLst/>
            <a:ahLst/>
            <a:cxnLst/>
            <a:rect l="l" t="t" r="r" b="b"/>
            <a:pathLst>
              <a:path w="411480" h="387350">
                <a:moveTo>
                  <a:pt x="0" y="193548"/>
                </a:moveTo>
                <a:lnTo>
                  <a:pt x="5433" y="149156"/>
                </a:lnTo>
                <a:lnTo>
                  <a:pt x="20911" y="108412"/>
                </a:lnTo>
                <a:lnTo>
                  <a:pt x="45198" y="72476"/>
                </a:lnTo>
                <a:lnTo>
                  <a:pt x="77060" y="42507"/>
                </a:lnTo>
                <a:lnTo>
                  <a:pt x="115260" y="19665"/>
                </a:lnTo>
                <a:lnTo>
                  <a:pt x="158565" y="5109"/>
                </a:lnTo>
                <a:lnTo>
                  <a:pt x="205740" y="0"/>
                </a:lnTo>
                <a:lnTo>
                  <a:pt x="252926" y="5109"/>
                </a:lnTo>
                <a:lnTo>
                  <a:pt x="296235" y="19665"/>
                </a:lnTo>
                <a:lnTo>
                  <a:pt x="334435" y="42507"/>
                </a:lnTo>
                <a:lnTo>
                  <a:pt x="366293" y="72476"/>
                </a:lnTo>
                <a:lnTo>
                  <a:pt x="390574" y="108412"/>
                </a:lnTo>
                <a:lnTo>
                  <a:pt x="406048" y="149156"/>
                </a:lnTo>
                <a:lnTo>
                  <a:pt x="411480" y="193548"/>
                </a:lnTo>
                <a:lnTo>
                  <a:pt x="406048" y="237939"/>
                </a:lnTo>
                <a:lnTo>
                  <a:pt x="390574" y="278683"/>
                </a:lnTo>
                <a:lnTo>
                  <a:pt x="366293" y="314619"/>
                </a:lnTo>
                <a:lnTo>
                  <a:pt x="334435" y="344588"/>
                </a:lnTo>
                <a:lnTo>
                  <a:pt x="296235" y="367430"/>
                </a:lnTo>
                <a:lnTo>
                  <a:pt x="252926" y="381986"/>
                </a:lnTo>
                <a:lnTo>
                  <a:pt x="205740" y="387096"/>
                </a:lnTo>
                <a:lnTo>
                  <a:pt x="158565" y="381986"/>
                </a:lnTo>
                <a:lnTo>
                  <a:pt x="115260" y="367430"/>
                </a:lnTo>
                <a:lnTo>
                  <a:pt x="77060" y="344588"/>
                </a:lnTo>
                <a:lnTo>
                  <a:pt x="45198" y="314619"/>
                </a:lnTo>
                <a:lnTo>
                  <a:pt x="20911" y="278683"/>
                </a:lnTo>
                <a:lnTo>
                  <a:pt x="5433" y="237939"/>
                </a:lnTo>
                <a:lnTo>
                  <a:pt x="0" y="193548"/>
                </a:lnTo>
                <a:close/>
              </a:path>
            </a:pathLst>
          </a:custGeom>
          <a:ln w="12191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72767" y="2337816"/>
            <a:ext cx="408940" cy="387350"/>
          </a:xfrm>
          <a:custGeom>
            <a:avLst/>
            <a:gdLst/>
            <a:ahLst/>
            <a:cxnLst/>
            <a:rect l="l" t="t" r="r" b="b"/>
            <a:pathLst>
              <a:path w="408939" h="387350">
                <a:moveTo>
                  <a:pt x="204215" y="0"/>
                </a:moveTo>
                <a:lnTo>
                  <a:pt x="157394" y="5109"/>
                </a:lnTo>
                <a:lnTo>
                  <a:pt x="114411" y="19665"/>
                </a:lnTo>
                <a:lnTo>
                  <a:pt x="76493" y="42507"/>
                </a:lnTo>
                <a:lnTo>
                  <a:pt x="44866" y="72476"/>
                </a:lnTo>
                <a:lnTo>
                  <a:pt x="20758" y="108412"/>
                </a:lnTo>
                <a:lnTo>
                  <a:pt x="5393" y="149156"/>
                </a:lnTo>
                <a:lnTo>
                  <a:pt x="0" y="193548"/>
                </a:lnTo>
                <a:lnTo>
                  <a:pt x="5393" y="237939"/>
                </a:lnTo>
                <a:lnTo>
                  <a:pt x="20758" y="278683"/>
                </a:lnTo>
                <a:lnTo>
                  <a:pt x="44866" y="314619"/>
                </a:lnTo>
                <a:lnTo>
                  <a:pt x="76493" y="344588"/>
                </a:lnTo>
                <a:lnTo>
                  <a:pt x="114411" y="367430"/>
                </a:lnTo>
                <a:lnTo>
                  <a:pt x="157394" y="381986"/>
                </a:lnTo>
                <a:lnTo>
                  <a:pt x="204215" y="387096"/>
                </a:lnTo>
                <a:lnTo>
                  <a:pt x="251037" y="381986"/>
                </a:lnTo>
                <a:lnTo>
                  <a:pt x="294020" y="367430"/>
                </a:lnTo>
                <a:lnTo>
                  <a:pt x="331938" y="344588"/>
                </a:lnTo>
                <a:lnTo>
                  <a:pt x="363565" y="314619"/>
                </a:lnTo>
                <a:lnTo>
                  <a:pt x="387673" y="278683"/>
                </a:lnTo>
                <a:lnTo>
                  <a:pt x="403038" y="237939"/>
                </a:lnTo>
                <a:lnTo>
                  <a:pt x="408431" y="193548"/>
                </a:lnTo>
                <a:lnTo>
                  <a:pt x="403038" y="149156"/>
                </a:lnTo>
                <a:lnTo>
                  <a:pt x="387673" y="108412"/>
                </a:lnTo>
                <a:lnTo>
                  <a:pt x="363565" y="72476"/>
                </a:lnTo>
                <a:lnTo>
                  <a:pt x="331938" y="42507"/>
                </a:lnTo>
                <a:lnTo>
                  <a:pt x="294020" y="19665"/>
                </a:lnTo>
                <a:lnTo>
                  <a:pt x="251037" y="5109"/>
                </a:lnTo>
                <a:lnTo>
                  <a:pt x="204215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72767" y="2337816"/>
            <a:ext cx="408940" cy="387350"/>
          </a:xfrm>
          <a:custGeom>
            <a:avLst/>
            <a:gdLst/>
            <a:ahLst/>
            <a:cxnLst/>
            <a:rect l="l" t="t" r="r" b="b"/>
            <a:pathLst>
              <a:path w="408939" h="387350">
                <a:moveTo>
                  <a:pt x="0" y="193548"/>
                </a:moveTo>
                <a:lnTo>
                  <a:pt x="5393" y="149156"/>
                </a:lnTo>
                <a:lnTo>
                  <a:pt x="20758" y="108412"/>
                </a:lnTo>
                <a:lnTo>
                  <a:pt x="44866" y="72476"/>
                </a:lnTo>
                <a:lnTo>
                  <a:pt x="76493" y="42507"/>
                </a:lnTo>
                <a:lnTo>
                  <a:pt x="114411" y="19665"/>
                </a:lnTo>
                <a:lnTo>
                  <a:pt x="157394" y="5109"/>
                </a:lnTo>
                <a:lnTo>
                  <a:pt x="204215" y="0"/>
                </a:lnTo>
                <a:lnTo>
                  <a:pt x="251037" y="5109"/>
                </a:lnTo>
                <a:lnTo>
                  <a:pt x="294020" y="19665"/>
                </a:lnTo>
                <a:lnTo>
                  <a:pt x="331938" y="42507"/>
                </a:lnTo>
                <a:lnTo>
                  <a:pt x="363565" y="72476"/>
                </a:lnTo>
                <a:lnTo>
                  <a:pt x="387673" y="108412"/>
                </a:lnTo>
                <a:lnTo>
                  <a:pt x="403038" y="149156"/>
                </a:lnTo>
                <a:lnTo>
                  <a:pt x="408431" y="193548"/>
                </a:lnTo>
                <a:lnTo>
                  <a:pt x="403038" y="237939"/>
                </a:lnTo>
                <a:lnTo>
                  <a:pt x="387673" y="278683"/>
                </a:lnTo>
                <a:lnTo>
                  <a:pt x="363565" y="314619"/>
                </a:lnTo>
                <a:lnTo>
                  <a:pt x="331938" y="344588"/>
                </a:lnTo>
                <a:lnTo>
                  <a:pt x="294020" y="367430"/>
                </a:lnTo>
                <a:lnTo>
                  <a:pt x="251037" y="381986"/>
                </a:lnTo>
                <a:lnTo>
                  <a:pt x="204215" y="387096"/>
                </a:lnTo>
                <a:lnTo>
                  <a:pt x="157394" y="381986"/>
                </a:lnTo>
                <a:lnTo>
                  <a:pt x="114411" y="367430"/>
                </a:lnTo>
                <a:lnTo>
                  <a:pt x="76493" y="344588"/>
                </a:lnTo>
                <a:lnTo>
                  <a:pt x="44866" y="314619"/>
                </a:lnTo>
                <a:lnTo>
                  <a:pt x="20758" y="278683"/>
                </a:lnTo>
                <a:lnTo>
                  <a:pt x="5393" y="237939"/>
                </a:lnTo>
                <a:lnTo>
                  <a:pt x="0" y="193548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75688" y="2337816"/>
            <a:ext cx="408940" cy="387350"/>
          </a:xfrm>
          <a:custGeom>
            <a:avLst/>
            <a:gdLst/>
            <a:ahLst/>
            <a:cxnLst/>
            <a:rect l="l" t="t" r="r" b="b"/>
            <a:pathLst>
              <a:path w="408939" h="387350">
                <a:moveTo>
                  <a:pt x="204216" y="0"/>
                </a:moveTo>
                <a:lnTo>
                  <a:pt x="157394" y="5109"/>
                </a:lnTo>
                <a:lnTo>
                  <a:pt x="114411" y="19665"/>
                </a:lnTo>
                <a:lnTo>
                  <a:pt x="76493" y="42507"/>
                </a:lnTo>
                <a:lnTo>
                  <a:pt x="44866" y="72476"/>
                </a:lnTo>
                <a:lnTo>
                  <a:pt x="20758" y="108412"/>
                </a:lnTo>
                <a:lnTo>
                  <a:pt x="5393" y="149156"/>
                </a:lnTo>
                <a:lnTo>
                  <a:pt x="0" y="193548"/>
                </a:lnTo>
                <a:lnTo>
                  <a:pt x="5393" y="237939"/>
                </a:lnTo>
                <a:lnTo>
                  <a:pt x="20758" y="278683"/>
                </a:lnTo>
                <a:lnTo>
                  <a:pt x="44866" y="314619"/>
                </a:lnTo>
                <a:lnTo>
                  <a:pt x="76493" y="344588"/>
                </a:lnTo>
                <a:lnTo>
                  <a:pt x="114411" y="367430"/>
                </a:lnTo>
                <a:lnTo>
                  <a:pt x="157394" y="381986"/>
                </a:lnTo>
                <a:lnTo>
                  <a:pt x="204216" y="387096"/>
                </a:lnTo>
                <a:lnTo>
                  <a:pt x="251037" y="381986"/>
                </a:lnTo>
                <a:lnTo>
                  <a:pt x="294020" y="367430"/>
                </a:lnTo>
                <a:lnTo>
                  <a:pt x="331938" y="344588"/>
                </a:lnTo>
                <a:lnTo>
                  <a:pt x="363565" y="314619"/>
                </a:lnTo>
                <a:lnTo>
                  <a:pt x="387673" y="278683"/>
                </a:lnTo>
                <a:lnTo>
                  <a:pt x="403038" y="237939"/>
                </a:lnTo>
                <a:lnTo>
                  <a:pt x="408431" y="193548"/>
                </a:lnTo>
                <a:lnTo>
                  <a:pt x="403038" y="149156"/>
                </a:lnTo>
                <a:lnTo>
                  <a:pt x="387673" y="108412"/>
                </a:lnTo>
                <a:lnTo>
                  <a:pt x="363565" y="72476"/>
                </a:lnTo>
                <a:lnTo>
                  <a:pt x="331938" y="42507"/>
                </a:lnTo>
                <a:lnTo>
                  <a:pt x="294020" y="19665"/>
                </a:lnTo>
                <a:lnTo>
                  <a:pt x="251037" y="5109"/>
                </a:lnTo>
                <a:lnTo>
                  <a:pt x="204216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75688" y="2337816"/>
            <a:ext cx="408940" cy="387350"/>
          </a:xfrm>
          <a:custGeom>
            <a:avLst/>
            <a:gdLst/>
            <a:ahLst/>
            <a:cxnLst/>
            <a:rect l="l" t="t" r="r" b="b"/>
            <a:pathLst>
              <a:path w="408939" h="387350">
                <a:moveTo>
                  <a:pt x="0" y="193548"/>
                </a:moveTo>
                <a:lnTo>
                  <a:pt x="5393" y="149156"/>
                </a:lnTo>
                <a:lnTo>
                  <a:pt x="20758" y="108412"/>
                </a:lnTo>
                <a:lnTo>
                  <a:pt x="44866" y="72476"/>
                </a:lnTo>
                <a:lnTo>
                  <a:pt x="76493" y="42507"/>
                </a:lnTo>
                <a:lnTo>
                  <a:pt x="114411" y="19665"/>
                </a:lnTo>
                <a:lnTo>
                  <a:pt x="157394" y="5109"/>
                </a:lnTo>
                <a:lnTo>
                  <a:pt x="204216" y="0"/>
                </a:lnTo>
                <a:lnTo>
                  <a:pt x="251037" y="5109"/>
                </a:lnTo>
                <a:lnTo>
                  <a:pt x="294020" y="19665"/>
                </a:lnTo>
                <a:lnTo>
                  <a:pt x="331938" y="42507"/>
                </a:lnTo>
                <a:lnTo>
                  <a:pt x="363565" y="72476"/>
                </a:lnTo>
                <a:lnTo>
                  <a:pt x="387673" y="108412"/>
                </a:lnTo>
                <a:lnTo>
                  <a:pt x="403038" y="149156"/>
                </a:lnTo>
                <a:lnTo>
                  <a:pt x="408431" y="193548"/>
                </a:lnTo>
                <a:lnTo>
                  <a:pt x="403038" y="237939"/>
                </a:lnTo>
                <a:lnTo>
                  <a:pt x="387673" y="278683"/>
                </a:lnTo>
                <a:lnTo>
                  <a:pt x="363565" y="314619"/>
                </a:lnTo>
                <a:lnTo>
                  <a:pt x="331938" y="344588"/>
                </a:lnTo>
                <a:lnTo>
                  <a:pt x="294020" y="367430"/>
                </a:lnTo>
                <a:lnTo>
                  <a:pt x="251037" y="381986"/>
                </a:lnTo>
                <a:lnTo>
                  <a:pt x="204216" y="387096"/>
                </a:lnTo>
                <a:lnTo>
                  <a:pt x="157394" y="381986"/>
                </a:lnTo>
                <a:lnTo>
                  <a:pt x="114411" y="367430"/>
                </a:lnTo>
                <a:lnTo>
                  <a:pt x="76493" y="344588"/>
                </a:lnTo>
                <a:lnTo>
                  <a:pt x="44866" y="314619"/>
                </a:lnTo>
                <a:lnTo>
                  <a:pt x="20758" y="278683"/>
                </a:lnTo>
                <a:lnTo>
                  <a:pt x="5393" y="237939"/>
                </a:lnTo>
                <a:lnTo>
                  <a:pt x="0" y="193548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69464" y="2337816"/>
            <a:ext cx="408940" cy="387350"/>
          </a:xfrm>
          <a:custGeom>
            <a:avLst/>
            <a:gdLst/>
            <a:ahLst/>
            <a:cxnLst/>
            <a:rect l="l" t="t" r="r" b="b"/>
            <a:pathLst>
              <a:path w="408939" h="387350">
                <a:moveTo>
                  <a:pt x="204216" y="0"/>
                </a:moveTo>
                <a:lnTo>
                  <a:pt x="157394" y="5109"/>
                </a:lnTo>
                <a:lnTo>
                  <a:pt x="114411" y="19665"/>
                </a:lnTo>
                <a:lnTo>
                  <a:pt x="76493" y="42507"/>
                </a:lnTo>
                <a:lnTo>
                  <a:pt x="44866" y="72476"/>
                </a:lnTo>
                <a:lnTo>
                  <a:pt x="20758" y="108412"/>
                </a:lnTo>
                <a:lnTo>
                  <a:pt x="5393" y="149156"/>
                </a:lnTo>
                <a:lnTo>
                  <a:pt x="0" y="193548"/>
                </a:lnTo>
                <a:lnTo>
                  <a:pt x="5393" y="237939"/>
                </a:lnTo>
                <a:lnTo>
                  <a:pt x="20758" y="278683"/>
                </a:lnTo>
                <a:lnTo>
                  <a:pt x="44866" y="314619"/>
                </a:lnTo>
                <a:lnTo>
                  <a:pt x="76493" y="344588"/>
                </a:lnTo>
                <a:lnTo>
                  <a:pt x="114411" y="367430"/>
                </a:lnTo>
                <a:lnTo>
                  <a:pt x="157394" y="381986"/>
                </a:lnTo>
                <a:lnTo>
                  <a:pt x="204216" y="387096"/>
                </a:lnTo>
                <a:lnTo>
                  <a:pt x="251037" y="381986"/>
                </a:lnTo>
                <a:lnTo>
                  <a:pt x="294020" y="367430"/>
                </a:lnTo>
                <a:lnTo>
                  <a:pt x="331938" y="344588"/>
                </a:lnTo>
                <a:lnTo>
                  <a:pt x="363565" y="314619"/>
                </a:lnTo>
                <a:lnTo>
                  <a:pt x="387673" y="278683"/>
                </a:lnTo>
                <a:lnTo>
                  <a:pt x="403038" y="237939"/>
                </a:lnTo>
                <a:lnTo>
                  <a:pt x="408431" y="193548"/>
                </a:lnTo>
                <a:lnTo>
                  <a:pt x="403038" y="149156"/>
                </a:lnTo>
                <a:lnTo>
                  <a:pt x="387673" y="108412"/>
                </a:lnTo>
                <a:lnTo>
                  <a:pt x="363565" y="72476"/>
                </a:lnTo>
                <a:lnTo>
                  <a:pt x="331938" y="42507"/>
                </a:lnTo>
                <a:lnTo>
                  <a:pt x="294020" y="19665"/>
                </a:lnTo>
                <a:lnTo>
                  <a:pt x="251037" y="5109"/>
                </a:lnTo>
                <a:lnTo>
                  <a:pt x="204216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464" y="2337816"/>
            <a:ext cx="408940" cy="387350"/>
          </a:xfrm>
          <a:custGeom>
            <a:avLst/>
            <a:gdLst/>
            <a:ahLst/>
            <a:cxnLst/>
            <a:rect l="l" t="t" r="r" b="b"/>
            <a:pathLst>
              <a:path w="408939" h="387350">
                <a:moveTo>
                  <a:pt x="0" y="193548"/>
                </a:moveTo>
                <a:lnTo>
                  <a:pt x="5393" y="149156"/>
                </a:lnTo>
                <a:lnTo>
                  <a:pt x="20758" y="108412"/>
                </a:lnTo>
                <a:lnTo>
                  <a:pt x="44866" y="72476"/>
                </a:lnTo>
                <a:lnTo>
                  <a:pt x="76493" y="42507"/>
                </a:lnTo>
                <a:lnTo>
                  <a:pt x="114411" y="19665"/>
                </a:lnTo>
                <a:lnTo>
                  <a:pt x="157394" y="5109"/>
                </a:lnTo>
                <a:lnTo>
                  <a:pt x="204216" y="0"/>
                </a:lnTo>
                <a:lnTo>
                  <a:pt x="251037" y="5109"/>
                </a:lnTo>
                <a:lnTo>
                  <a:pt x="294020" y="19665"/>
                </a:lnTo>
                <a:lnTo>
                  <a:pt x="331938" y="42507"/>
                </a:lnTo>
                <a:lnTo>
                  <a:pt x="363565" y="72476"/>
                </a:lnTo>
                <a:lnTo>
                  <a:pt x="387673" y="108412"/>
                </a:lnTo>
                <a:lnTo>
                  <a:pt x="403038" y="149156"/>
                </a:lnTo>
                <a:lnTo>
                  <a:pt x="408431" y="193548"/>
                </a:lnTo>
                <a:lnTo>
                  <a:pt x="403038" y="237939"/>
                </a:lnTo>
                <a:lnTo>
                  <a:pt x="387673" y="278683"/>
                </a:lnTo>
                <a:lnTo>
                  <a:pt x="363565" y="314619"/>
                </a:lnTo>
                <a:lnTo>
                  <a:pt x="331938" y="344588"/>
                </a:lnTo>
                <a:lnTo>
                  <a:pt x="294020" y="367430"/>
                </a:lnTo>
                <a:lnTo>
                  <a:pt x="251037" y="381986"/>
                </a:lnTo>
                <a:lnTo>
                  <a:pt x="204216" y="387096"/>
                </a:lnTo>
                <a:lnTo>
                  <a:pt x="157394" y="381986"/>
                </a:lnTo>
                <a:lnTo>
                  <a:pt x="114411" y="367430"/>
                </a:lnTo>
                <a:lnTo>
                  <a:pt x="76493" y="344588"/>
                </a:lnTo>
                <a:lnTo>
                  <a:pt x="44866" y="314619"/>
                </a:lnTo>
                <a:lnTo>
                  <a:pt x="20758" y="278683"/>
                </a:lnTo>
                <a:lnTo>
                  <a:pt x="5393" y="237939"/>
                </a:lnTo>
                <a:lnTo>
                  <a:pt x="0" y="193548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69335" y="2337816"/>
            <a:ext cx="408940" cy="387350"/>
          </a:xfrm>
          <a:custGeom>
            <a:avLst/>
            <a:gdLst/>
            <a:ahLst/>
            <a:cxnLst/>
            <a:rect l="l" t="t" r="r" b="b"/>
            <a:pathLst>
              <a:path w="408939" h="387350">
                <a:moveTo>
                  <a:pt x="204215" y="0"/>
                </a:moveTo>
                <a:lnTo>
                  <a:pt x="157394" y="5109"/>
                </a:lnTo>
                <a:lnTo>
                  <a:pt x="114411" y="19665"/>
                </a:lnTo>
                <a:lnTo>
                  <a:pt x="76493" y="42507"/>
                </a:lnTo>
                <a:lnTo>
                  <a:pt x="44866" y="72476"/>
                </a:lnTo>
                <a:lnTo>
                  <a:pt x="20758" y="108412"/>
                </a:lnTo>
                <a:lnTo>
                  <a:pt x="5393" y="149156"/>
                </a:lnTo>
                <a:lnTo>
                  <a:pt x="0" y="193548"/>
                </a:lnTo>
                <a:lnTo>
                  <a:pt x="5393" y="237939"/>
                </a:lnTo>
                <a:lnTo>
                  <a:pt x="20758" y="278683"/>
                </a:lnTo>
                <a:lnTo>
                  <a:pt x="44866" y="314619"/>
                </a:lnTo>
                <a:lnTo>
                  <a:pt x="76493" y="344588"/>
                </a:lnTo>
                <a:lnTo>
                  <a:pt x="114411" y="367430"/>
                </a:lnTo>
                <a:lnTo>
                  <a:pt x="157394" y="381986"/>
                </a:lnTo>
                <a:lnTo>
                  <a:pt x="204215" y="387096"/>
                </a:lnTo>
                <a:lnTo>
                  <a:pt x="251037" y="381986"/>
                </a:lnTo>
                <a:lnTo>
                  <a:pt x="294020" y="367430"/>
                </a:lnTo>
                <a:lnTo>
                  <a:pt x="331938" y="344588"/>
                </a:lnTo>
                <a:lnTo>
                  <a:pt x="363565" y="314619"/>
                </a:lnTo>
                <a:lnTo>
                  <a:pt x="387673" y="278683"/>
                </a:lnTo>
                <a:lnTo>
                  <a:pt x="403038" y="237939"/>
                </a:lnTo>
                <a:lnTo>
                  <a:pt x="408431" y="193548"/>
                </a:lnTo>
                <a:lnTo>
                  <a:pt x="403038" y="149156"/>
                </a:lnTo>
                <a:lnTo>
                  <a:pt x="387673" y="108412"/>
                </a:lnTo>
                <a:lnTo>
                  <a:pt x="363565" y="72476"/>
                </a:lnTo>
                <a:lnTo>
                  <a:pt x="331938" y="42507"/>
                </a:lnTo>
                <a:lnTo>
                  <a:pt x="294020" y="19665"/>
                </a:lnTo>
                <a:lnTo>
                  <a:pt x="251037" y="5109"/>
                </a:lnTo>
                <a:lnTo>
                  <a:pt x="204215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69335" y="2337816"/>
            <a:ext cx="408940" cy="387350"/>
          </a:xfrm>
          <a:custGeom>
            <a:avLst/>
            <a:gdLst/>
            <a:ahLst/>
            <a:cxnLst/>
            <a:rect l="l" t="t" r="r" b="b"/>
            <a:pathLst>
              <a:path w="408939" h="387350">
                <a:moveTo>
                  <a:pt x="0" y="193548"/>
                </a:moveTo>
                <a:lnTo>
                  <a:pt x="5393" y="149156"/>
                </a:lnTo>
                <a:lnTo>
                  <a:pt x="20758" y="108412"/>
                </a:lnTo>
                <a:lnTo>
                  <a:pt x="44866" y="72476"/>
                </a:lnTo>
                <a:lnTo>
                  <a:pt x="76493" y="42507"/>
                </a:lnTo>
                <a:lnTo>
                  <a:pt x="114411" y="19665"/>
                </a:lnTo>
                <a:lnTo>
                  <a:pt x="157394" y="5109"/>
                </a:lnTo>
                <a:lnTo>
                  <a:pt x="204215" y="0"/>
                </a:lnTo>
                <a:lnTo>
                  <a:pt x="251037" y="5109"/>
                </a:lnTo>
                <a:lnTo>
                  <a:pt x="294020" y="19665"/>
                </a:lnTo>
                <a:lnTo>
                  <a:pt x="331938" y="42507"/>
                </a:lnTo>
                <a:lnTo>
                  <a:pt x="363565" y="72476"/>
                </a:lnTo>
                <a:lnTo>
                  <a:pt x="387673" y="108412"/>
                </a:lnTo>
                <a:lnTo>
                  <a:pt x="403038" y="149156"/>
                </a:lnTo>
                <a:lnTo>
                  <a:pt x="408431" y="193548"/>
                </a:lnTo>
                <a:lnTo>
                  <a:pt x="403038" y="237939"/>
                </a:lnTo>
                <a:lnTo>
                  <a:pt x="387673" y="278683"/>
                </a:lnTo>
                <a:lnTo>
                  <a:pt x="363565" y="314619"/>
                </a:lnTo>
                <a:lnTo>
                  <a:pt x="331938" y="344588"/>
                </a:lnTo>
                <a:lnTo>
                  <a:pt x="294020" y="367430"/>
                </a:lnTo>
                <a:lnTo>
                  <a:pt x="251037" y="381986"/>
                </a:lnTo>
                <a:lnTo>
                  <a:pt x="204215" y="387096"/>
                </a:lnTo>
                <a:lnTo>
                  <a:pt x="157394" y="381986"/>
                </a:lnTo>
                <a:lnTo>
                  <a:pt x="114411" y="367430"/>
                </a:lnTo>
                <a:lnTo>
                  <a:pt x="76493" y="344588"/>
                </a:lnTo>
                <a:lnTo>
                  <a:pt x="44866" y="314619"/>
                </a:lnTo>
                <a:lnTo>
                  <a:pt x="20758" y="278683"/>
                </a:lnTo>
                <a:lnTo>
                  <a:pt x="5393" y="237939"/>
                </a:lnTo>
                <a:lnTo>
                  <a:pt x="0" y="193548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66159" y="2337816"/>
            <a:ext cx="408940" cy="387350"/>
          </a:xfrm>
          <a:custGeom>
            <a:avLst/>
            <a:gdLst/>
            <a:ahLst/>
            <a:cxnLst/>
            <a:rect l="l" t="t" r="r" b="b"/>
            <a:pathLst>
              <a:path w="408939" h="387350">
                <a:moveTo>
                  <a:pt x="204215" y="0"/>
                </a:moveTo>
                <a:lnTo>
                  <a:pt x="157394" y="5109"/>
                </a:lnTo>
                <a:lnTo>
                  <a:pt x="114411" y="19665"/>
                </a:lnTo>
                <a:lnTo>
                  <a:pt x="76493" y="42507"/>
                </a:lnTo>
                <a:lnTo>
                  <a:pt x="44866" y="72476"/>
                </a:lnTo>
                <a:lnTo>
                  <a:pt x="20758" y="108412"/>
                </a:lnTo>
                <a:lnTo>
                  <a:pt x="5393" y="149156"/>
                </a:lnTo>
                <a:lnTo>
                  <a:pt x="0" y="193548"/>
                </a:lnTo>
                <a:lnTo>
                  <a:pt x="5393" y="237939"/>
                </a:lnTo>
                <a:lnTo>
                  <a:pt x="20758" y="278683"/>
                </a:lnTo>
                <a:lnTo>
                  <a:pt x="44866" y="314619"/>
                </a:lnTo>
                <a:lnTo>
                  <a:pt x="76493" y="344588"/>
                </a:lnTo>
                <a:lnTo>
                  <a:pt x="114411" y="367430"/>
                </a:lnTo>
                <a:lnTo>
                  <a:pt x="157394" y="381986"/>
                </a:lnTo>
                <a:lnTo>
                  <a:pt x="204215" y="387096"/>
                </a:lnTo>
                <a:lnTo>
                  <a:pt x="251037" y="381986"/>
                </a:lnTo>
                <a:lnTo>
                  <a:pt x="294020" y="367430"/>
                </a:lnTo>
                <a:lnTo>
                  <a:pt x="331938" y="344588"/>
                </a:lnTo>
                <a:lnTo>
                  <a:pt x="363565" y="314619"/>
                </a:lnTo>
                <a:lnTo>
                  <a:pt x="387673" y="278683"/>
                </a:lnTo>
                <a:lnTo>
                  <a:pt x="403038" y="237939"/>
                </a:lnTo>
                <a:lnTo>
                  <a:pt x="408431" y="193548"/>
                </a:lnTo>
                <a:lnTo>
                  <a:pt x="403038" y="149156"/>
                </a:lnTo>
                <a:lnTo>
                  <a:pt x="387673" y="108412"/>
                </a:lnTo>
                <a:lnTo>
                  <a:pt x="363565" y="72476"/>
                </a:lnTo>
                <a:lnTo>
                  <a:pt x="331938" y="42507"/>
                </a:lnTo>
                <a:lnTo>
                  <a:pt x="294020" y="19665"/>
                </a:lnTo>
                <a:lnTo>
                  <a:pt x="251037" y="5109"/>
                </a:lnTo>
                <a:lnTo>
                  <a:pt x="204215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66159" y="2337816"/>
            <a:ext cx="408940" cy="387350"/>
          </a:xfrm>
          <a:custGeom>
            <a:avLst/>
            <a:gdLst/>
            <a:ahLst/>
            <a:cxnLst/>
            <a:rect l="l" t="t" r="r" b="b"/>
            <a:pathLst>
              <a:path w="408939" h="387350">
                <a:moveTo>
                  <a:pt x="0" y="193548"/>
                </a:moveTo>
                <a:lnTo>
                  <a:pt x="5393" y="149156"/>
                </a:lnTo>
                <a:lnTo>
                  <a:pt x="20758" y="108412"/>
                </a:lnTo>
                <a:lnTo>
                  <a:pt x="44866" y="72476"/>
                </a:lnTo>
                <a:lnTo>
                  <a:pt x="76493" y="42507"/>
                </a:lnTo>
                <a:lnTo>
                  <a:pt x="114411" y="19665"/>
                </a:lnTo>
                <a:lnTo>
                  <a:pt x="157394" y="5109"/>
                </a:lnTo>
                <a:lnTo>
                  <a:pt x="204215" y="0"/>
                </a:lnTo>
                <a:lnTo>
                  <a:pt x="251037" y="5109"/>
                </a:lnTo>
                <a:lnTo>
                  <a:pt x="294020" y="19665"/>
                </a:lnTo>
                <a:lnTo>
                  <a:pt x="331938" y="42507"/>
                </a:lnTo>
                <a:lnTo>
                  <a:pt x="363565" y="72476"/>
                </a:lnTo>
                <a:lnTo>
                  <a:pt x="387673" y="108412"/>
                </a:lnTo>
                <a:lnTo>
                  <a:pt x="403038" y="149156"/>
                </a:lnTo>
                <a:lnTo>
                  <a:pt x="408431" y="193548"/>
                </a:lnTo>
                <a:lnTo>
                  <a:pt x="403038" y="237939"/>
                </a:lnTo>
                <a:lnTo>
                  <a:pt x="387673" y="278683"/>
                </a:lnTo>
                <a:lnTo>
                  <a:pt x="363565" y="314619"/>
                </a:lnTo>
                <a:lnTo>
                  <a:pt x="331938" y="344588"/>
                </a:lnTo>
                <a:lnTo>
                  <a:pt x="294020" y="367430"/>
                </a:lnTo>
                <a:lnTo>
                  <a:pt x="251037" y="381986"/>
                </a:lnTo>
                <a:lnTo>
                  <a:pt x="204215" y="387096"/>
                </a:lnTo>
                <a:lnTo>
                  <a:pt x="157394" y="381986"/>
                </a:lnTo>
                <a:lnTo>
                  <a:pt x="114411" y="367430"/>
                </a:lnTo>
                <a:lnTo>
                  <a:pt x="76493" y="344588"/>
                </a:lnTo>
                <a:lnTo>
                  <a:pt x="44866" y="314619"/>
                </a:lnTo>
                <a:lnTo>
                  <a:pt x="20758" y="278683"/>
                </a:lnTo>
                <a:lnTo>
                  <a:pt x="5393" y="237939"/>
                </a:lnTo>
                <a:lnTo>
                  <a:pt x="0" y="193548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66032" y="2337816"/>
            <a:ext cx="411480" cy="387350"/>
          </a:xfrm>
          <a:custGeom>
            <a:avLst/>
            <a:gdLst/>
            <a:ahLst/>
            <a:cxnLst/>
            <a:rect l="l" t="t" r="r" b="b"/>
            <a:pathLst>
              <a:path w="411479" h="387350">
                <a:moveTo>
                  <a:pt x="205739" y="0"/>
                </a:moveTo>
                <a:lnTo>
                  <a:pt x="158553" y="5109"/>
                </a:lnTo>
                <a:lnTo>
                  <a:pt x="115244" y="19665"/>
                </a:lnTo>
                <a:lnTo>
                  <a:pt x="77044" y="42507"/>
                </a:lnTo>
                <a:lnTo>
                  <a:pt x="45186" y="72476"/>
                </a:lnTo>
                <a:lnTo>
                  <a:pt x="20905" y="108412"/>
                </a:lnTo>
                <a:lnTo>
                  <a:pt x="5431" y="149156"/>
                </a:lnTo>
                <a:lnTo>
                  <a:pt x="0" y="193548"/>
                </a:lnTo>
                <a:lnTo>
                  <a:pt x="5431" y="237939"/>
                </a:lnTo>
                <a:lnTo>
                  <a:pt x="20905" y="278683"/>
                </a:lnTo>
                <a:lnTo>
                  <a:pt x="45186" y="314619"/>
                </a:lnTo>
                <a:lnTo>
                  <a:pt x="77044" y="344588"/>
                </a:lnTo>
                <a:lnTo>
                  <a:pt x="115244" y="367430"/>
                </a:lnTo>
                <a:lnTo>
                  <a:pt x="158553" y="381986"/>
                </a:lnTo>
                <a:lnTo>
                  <a:pt x="205739" y="387096"/>
                </a:lnTo>
                <a:lnTo>
                  <a:pt x="252926" y="381986"/>
                </a:lnTo>
                <a:lnTo>
                  <a:pt x="296235" y="367430"/>
                </a:lnTo>
                <a:lnTo>
                  <a:pt x="334435" y="344588"/>
                </a:lnTo>
                <a:lnTo>
                  <a:pt x="366293" y="314619"/>
                </a:lnTo>
                <a:lnTo>
                  <a:pt x="390574" y="278683"/>
                </a:lnTo>
                <a:lnTo>
                  <a:pt x="406048" y="237939"/>
                </a:lnTo>
                <a:lnTo>
                  <a:pt x="411479" y="193548"/>
                </a:lnTo>
                <a:lnTo>
                  <a:pt x="406048" y="149156"/>
                </a:lnTo>
                <a:lnTo>
                  <a:pt x="390574" y="108412"/>
                </a:lnTo>
                <a:lnTo>
                  <a:pt x="366293" y="72476"/>
                </a:lnTo>
                <a:lnTo>
                  <a:pt x="334435" y="42507"/>
                </a:lnTo>
                <a:lnTo>
                  <a:pt x="296235" y="19665"/>
                </a:lnTo>
                <a:lnTo>
                  <a:pt x="252926" y="5109"/>
                </a:lnTo>
                <a:lnTo>
                  <a:pt x="205739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66032" y="2337816"/>
            <a:ext cx="411480" cy="387350"/>
          </a:xfrm>
          <a:custGeom>
            <a:avLst/>
            <a:gdLst/>
            <a:ahLst/>
            <a:cxnLst/>
            <a:rect l="l" t="t" r="r" b="b"/>
            <a:pathLst>
              <a:path w="411479" h="387350">
                <a:moveTo>
                  <a:pt x="0" y="193548"/>
                </a:moveTo>
                <a:lnTo>
                  <a:pt x="5431" y="149156"/>
                </a:lnTo>
                <a:lnTo>
                  <a:pt x="20905" y="108412"/>
                </a:lnTo>
                <a:lnTo>
                  <a:pt x="45186" y="72476"/>
                </a:lnTo>
                <a:lnTo>
                  <a:pt x="77044" y="42507"/>
                </a:lnTo>
                <a:lnTo>
                  <a:pt x="115244" y="19665"/>
                </a:lnTo>
                <a:lnTo>
                  <a:pt x="158553" y="5109"/>
                </a:lnTo>
                <a:lnTo>
                  <a:pt x="205739" y="0"/>
                </a:lnTo>
                <a:lnTo>
                  <a:pt x="252926" y="5109"/>
                </a:lnTo>
                <a:lnTo>
                  <a:pt x="296235" y="19665"/>
                </a:lnTo>
                <a:lnTo>
                  <a:pt x="334435" y="42507"/>
                </a:lnTo>
                <a:lnTo>
                  <a:pt x="366293" y="72476"/>
                </a:lnTo>
                <a:lnTo>
                  <a:pt x="390574" y="108412"/>
                </a:lnTo>
                <a:lnTo>
                  <a:pt x="406048" y="149156"/>
                </a:lnTo>
                <a:lnTo>
                  <a:pt x="411479" y="193548"/>
                </a:lnTo>
                <a:lnTo>
                  <a:pt x="406048" y="237939"/>
                </a:lnTo>
                <a:lnTo>
                  <a:pt x="390574" y="278683"/>
                </a:lnTo>
                <a:lnTo>
                  <a:pt x="366293" y="314619"/>
                </a:lnTo>
                <a:lnTo>
                  <a:pt x="334435" y="344588"/>
                </a:lnTo>
                <a:lnTo>
                  <a:pt x="296235" y="367430"/>
                </a:lnTo>
                <a:lnTo>
                  <a:pt x="252926" y="381986"/>
                </a:lnTo>
                <a:lnTo>
                  <a:pt x="205739" y="387096"/>
                </a:lnTo>
                <a:lnTo>
                  <a:pt x="158553" y="381986"/>
                </a:lnTo>
                <a:lnTo>
                  <a:pt x="115244" y="367430"/>
                </a:lnTo>
                <a:lnTo>
                  <a:pt x="77044" y="344588"/>
                </a:lnTo>
                <a:lnTo>
                  <a:pt x="45186" y="314619"/>
                </a:lnTo>
                <a:lnTo>
                  <a:pt x="20905" y="278683"/>
                </a:lnTo>
                <a:lnTo>
                  <a:pt x="5431" y="237939"/>
                </a:lnTo>
                <a:lnTo>
                  <a:pt x="0" y="193548"/>
                </a:lnTo>
                <a:close/>
              </a:path>
            </a:pathLst>
          </a:custGeom>
          <a:ln w="12191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62855" y="2337816"/>
            <a:ext cx="408940" cy="387350"/>
          </a:xfrm>
          <a:custGeom>
            <a:avLst/>
            <a:gdLst/>
            <a:ahLst/>
            <a:cxnLst/>
            <a:rect l="l" t="t" r="r" b="b"/>
            <a:pathLst>
              <a:path w="408939" h="387350">
                <a:moveTo>
                  <a:pt x="204216" y="0"/>
                </a:moveTo>
                <a:lnTo>
                  <a:pt x="157394" y="5109"/>
                </a:lnTo>
                <a:lnTo>
                  <a:pt x="114411" y="19665"/>
                </a:lnTo>
                <a:lnTo>
                  <a:pt x="76493" y="42507"/>
                </a:lnTo>
                <a:lnTo>
                  <a:pt x="44866" y="72476"/>
                </a:lnTo>
                <a:lnTo>
                  <a:pt x="20758" y="108412"/>
                </a:lnTo>
                <a:lnTo>
                  <a:pt x="5393" y="149156"/>
                </a:lnTo>
                <a:lnTo>
                  <a:pt x="0" y="193548"/>
                </a:lnTo>
                <a:lnTo>
                  <a:pt x="5393" y="237939"/>
                </a:lnTo>
                <a:lnTo>
                  <a:pt x="20758" y="278683"/>
                </a:lnTo>
                <a:lnTo>
                  <a:pt x="44866" y="314619"/>
                </a:lnTo>
                <a:lnTo>
                  <a:pt x="76493" y="344588"/>
                </a:lnTo>
                <a:lnTo>
                  <a:pt x="114411" y="367430"/>
                </a:lnTo>
                <a:lnTo>
                  <a:pt x="157394" y="381986"/>
                </a:lnTo>
                <a:lnTo>
                  <a:pt x="204216" y="387096"/>
                </a:lnTo>
                <a:lnTo>
                  <a:pt x="251037" y="381986"/>
                </a:lnTo>
                <a:lnTo>
                  <a:pt x="294020" y="367430"/>
                </a:lnTo>
                <a:lnTo>
                  <a:pt x="331938" y="344588"/>
                </a:lnTo>
                <a:lnTo>
                  <a:pt x="363565" y="314619"/>
                </a:lnTo>
                <a:lnTo>
                  <a:pt x="387673" y="278683"/>
                </a:lnTo>
                <a:lnTo>
                  <a:pt x="403038" y="237939"/>
                </a:lnTo>
                <a:lnTo>
                  <a:pt x="408432" y="193548"/>
                </a:lnTo>
                <a:lnTo>
                  <a:pt x="403038" y="149156"/>
                </a:lnTo>
                <a:lnTo>
                  <a:pt x="387673" y="108412"/>
                </a:lnTo>
                <a:lnTo>
                  <a:pt x="363565" y="72476"/>
                </a:lnTo>
                <a:lnTo>
                  <a:pt x="331938" y="42507"/>
                </a:lnTo>
                <a:lnTo>
                  <a:pt x="294020" y="19665"/>
                </a:lnTo>
                <a:lnTo>
                  <a:pt x="251037" y="5109"/>
                </a:lnTo>
                <a:lnTo>
                  <a:pt x="204216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62855" y="2337816"/>
            <a:ext cx="408940" cy="387350"/>
          </a:xfrm>
          <a:custGeom>
            <a:avLst/>
            <a:gdLst/>
            <a:ahLst/>
            <a:cxnLst/>
            <a:rect l="l" t="t" r="r" b="b"/>
            <a:pathLst>
              <a:path w="408939" h="387350">
                <a:moveTo>
                  <a:pt x="0" y="193548"/>
                </a:moveTo>
                <a:lnTo>
                  <a:pt x="5393" y="149156"/>
                </a:lnTo>
                <a:lnTo>
                  <a:pt x="20758" y="108412"/>
                </a:lnTo>
                <a:lnTo>
                  <a:pt x="44866" y="72476"/>
                </a:lnTo>
                <a:lnTo>
                  <a:pt x="76493" y="42507"/>
                </a:lnTo>
                <a:lnTo>
                  <a:pt x="114411" y="19665"/>
                </a:lnTo>
                <a:lnTo>
                  <a:pt x="157394" y="5109"/>
                </a:lnTo>
                <a:lnTo>
                  <a:pt x="204216" y="0"/>
                </a:lnTo>
                <a:lnTo>
                  <a:pt x="251037" y="5109"/>
                </a:lnTo>
                <a:lnTo>
                  <a:pt x="294020" y="19665"/>
                </a:lnTo>
                <a:lnTo>
                  <a:pt x="331938" y="42507"/>
                </a:lnTo>
                <a:lnTo>
                  <a:pt x="363565" y="72476"/>
                </a:lnTo>
                <a:lnTo>
                  <a:pt x="387673" y="108412"/>
                </a:lnTo>
                <a:lnTo>
                  <a:pt x="403038" y="149156"/>
                </a:lnTo>
                <a:lnTo>
                  <a:pt x="408432" y="193548"/>
                </a:lnTo>
                <a:lnTo>
                  <a:pt x="403038" y="237939"/>
                </a:lnTo>
                <a:lnTo>
                  <a:pt x="387673" y="278683"/>
                </a:lnTo>
                <a:lnTo>
                  <a:pt x="363565" y="314619"/>
                </a:lnTo>
                <a:lnTo>
                  <a:pt x="331938" y="344588"/>
                </a:lnTo>
                <a:lnTo>
                  <a:pt x="294020" y="367430"/>
                </a:lnTo>
                <a:lnTo>
                  <a:pt x="251037" y="381986"/>
                </a:lnTo>
                <a:lnTo>
                  <a:pt x="204216" y="387096"/>
                </a:lnTo>
                <a:lnTo>
                  <a:pt x="157394" y="381986"/>
                </a:lnTo>
                <a:lnTo>
                  <a:pt x="114411" y="367430"/>
                </a:lnTo>
                <a:lnTo>
                  <a:pt x="76493" y="344588"/>
                </a:lnTo>
                <a:lnTo>
                  <a:pt x="44866" y="314619"/>
                </a:lnTo>
                <a:lnTo>
                  <a:pt x="20758" y="278683"/>
                </a:lnTo>
                <a:lnTo>
                  <a:pt x="5393" y="237939"/>
                </a:lnTo>
                <a:lnTo>
                  <a:pt x="0" y="193548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210767" y="2368422"/>
            <a:ext cx="3629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270" algn="l"/>
                <a:tab pos="1010285" algn="l"/>
                <a:tab pos="1505585" algn="l"/>
                <a:tab pos="2005964" algn="l"/>
                <a:tab pos="2502535" algn="l"/>
                <a:tab pos="3004185" algn="l"/>
                <a:tab pos="349948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	0	1	2	1	3	0	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227658" y="2730880"/>
            <a:ext cx="76835" cy="400685"/>
          </a:xfrm>
          <a:custGeom>
            <a:avLst/>
            <a:gdLst/>
            <a:ahLst/>
            <a:cxnLst/>
            <a:rect l="l" t="t" r="r" b="b"/>
            <a:pathLst>
              <a:path w="76834" h="400685">
                <a:moveTo>
                  <a:pt x="0" y="323723"/>
                </a:moveTo>
                <a:lnTo>
                  <a:pt x="37261" y="400431"/>
                </a:lnTo>
                <a:lnTo>
                  <a:pt x="69915" y="336931"/>
                </a:lnTo>
                <a:lnTo>
                  <a:pt x="44246" y="336931"/>
                </a:lnTo>
                <a:lnTo>
                  <a:pt x="31610" y="336804"/>
                </a:lnTo>
                <a:lnTo>
                  <a:pt x="31749" y="324093"/>
                </a:lnTo>
                <a:lnTo>
                  <a:pt x="0" y="323723"/>
                </a:lnTo>
                <a:close/>
              </a:path>
              <a:path w="76834" h="400685">
                <a:moveTo>
                  <a:pt x="31749" y="324093"/>
                </a:moveTo>
                <a:lnTo>
                  <a:pt x="31610" y="336804"/>
                </a:lnTo>
                <a:lnTo>
                  <a:pt x="44246" y="336931"/>
                </a:lnTo>
                <a:lnTo>
                  <a:pt x="44390" y="324240"/>
                </a:lnTo>
                <a:lnTo>
                  <a:pt x="31749" y="324093"/>
                </a:lnTo>
                <a:close/>
              </a:path>
              <a:path w="76834" h="400685">
                <a:moveTo>
                  <a:pt x="44390" y="324240"/>
                </a:moveTo>
                <a:lnTo>
                  <a:pt x="44246" y="336931"/>
                </a:lnTo>
                <a:lnTo>
                  <a:pt x="69915" y="336931"/>
                </a:lnTo>
                <a:lnTo>
                  <a:pt x="76250" y="324612"/>
                </a:lnTo>
                <a:lnTo>
                  <a:pt x="44390" y="324240"/>
                </a:lnTo>
                <a:close/>
              </a:path>
              <a:path w="76834" h="400685">
                <a:moveTo>
                  <a:pt x="35306" y="0"/>
                </a:moveTo>
                <a:lnTo>
                  <a:pt x="31749" y="324093"/>
                </a:lnTo>
                <a:lnTo>
                  <a:pt x="44390" y="324240"/>
                </a:lnTo>
                <a:lnTo>
                  <a:pt x="48056" y="254"/>
                </a:lnTo>
                <a:lnTo>
                  <a:pt x="3530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24658" y="2730880"/>
            <a:ext cx="76200" cy="400685"/>
          </a:xfrm>
          <a:custGeom>
            <a:avLst/>
            <a:gdLst/>
            <a:ahLst/>
            <a:cxnLst/>
            <a:rect l="l" t="t" r="r" b="b"/>
            <a:pathLst>
              <a:path w="76200" h="400685">
                <a:moveTo>
                  <a:pt x="0" y="323596"/>
                </a:moveTo>
                <a:lnTo>
                  <a:pt x="36957" y="400431"/>
                </a:lnTo>
                <a:lnTo>
                  <a:pt x="69813" y="337058"/>
                </a:lnTo>
                <a:lnTo>
                  <a:pt x="44196" y="337058"/>
                </a:lnTo>
                <a:lnTo>
                  <a:pt x="31496" y="336804"/>
                </a:lnTo>
                <a:lnTo>
                  <a:pt x="31683" y="324071"/>
                </a:lnTo>
                <a:lnTo>
                  <a:pt x="0" y="323596"/>
                </a:lnTo>
                <a:close/>
              </a:path>
              <a:path w="76200" h="400685">
                <a:moveTo>
                  <a:pt x="31683" y="324071"/>
                </a:moveTo>
                <a:lnTo>
                  <a:pt x="31496" y="336804"/>
                </a:lnTo>
                <a:lnTo>
                  <a:pt x="44196" y="337058"/>
                </a:lnTo>
                <a:lnTo>
                  <a:pt x="44384" y="324261"/>
                </a:lnTo>
                <a:lnTo>
                  <a:pt x="31683" y="324071"/>
                </a:lnTo>
                <a:close/>
              </a:path>
              <a:path w="76200" h="400685">
                <a:moveTo>
                  <a:pt x="44384" y="324261"/>
                </a:moveTo>
                <a:lnTo>
                  <a:pt x="44196" y="337058"/>
                </a:lnTo>
                <a:lnTo>
                  <a:pt x="69813" y="337058"/>
                </a:lnTo>
                <a:lnTo>
                  <a:pt x="76200" y="324739"/>
                </a:lnTo>
                <a:lnTo>
                  <a:pt x="44384" y="324261"/>
                </a:lnTo>
                <a:close/>
              </a:path>
              <a:path w="76200" h="400685">
                <a:moveTo>
                  <a:pt x="36449" y="0"/>
                </a:moveTo>
                <a:lnTo>
                  <a:pt x="31683" y="324071"/>
                </a:lnTo>
                <a:lnTo>
                  <a:pt x="44384" y="324261"/>
                </a:lnTo>
                <a:lnTo>
                  <a:pt x="49149" y="254"/>
                </a:lnTo>
                <a:lnTo>
                  <a:pt x="3644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23642" y="2731007"/>
            <a:ext cx="76200" cy="400685"/>
          </a:xfrm>
          <a:custGeom>
            <a:avLst/>
            <a:gdLst/>
            <a:ahLst/>
            <a:cxnLst/>
            <a:rect l="l" t="t" r="r" b="b"/>
            <a:pathLst>
              <a:path w="76200" h="400685">
                <a:moveTo>
                  <a:pt x="0" y="323976"/>
                </a:moveTo>
                <a:lnTo>
                  <a:pt x="37845" y="400303"/>
                </a:lnTo>
                <a:lnTo>
                  <a:pt x="69861" y="336803"/>
                </a:lnTo>
                <a:lnTo>
                  <a:pt x="31750" y="336803"/>
                </a:lnTo>
                <a:lnTo>
                  <a:pt x="31793" y="324082"/>
                </a:lnTo>
                <a:lnTo>
                  <a:pt x="0" y="323976"/>
                </a:lnTo>
                <a:close/>
              </a:path>
              <a:path w="76200" h="400685">
                <a:moveTo>
                  <a:pt x="31793" y="324082"/>
                </a:moveTo>
                <a:lnTo>
                  <a:pt x="31750" y="336803"/>
                </a:lnTo>
                <a:lnTo>
                  <a:pt x="44450" y="336803"/>
                </a:lnTo>
                <a:lnTo>
                  <a:pt x="44493" y="324125"/>
                </a:lnTo>
                <a:lnTo>
                  <a:pt x="31793" y="324082"/>
                </a:lnTo>
                <a:close/>
              </a:path>
              <a:path w="76200" h="400685">
                <a:moveTo>
                  <a:pt x="44493" y="324125"/>
                </a:moveTo>
                <a:lnTo>
                  <a:pt x="44450" y="336803"/>
                </a:lnTo>
                <a:lnTo>
                  <a:pt x="69861" y="336803"/>
                </a:lnTo>
                <a:lnTo>
                  <a:pt x="76200" y="324230"/>
                </a:lnTo>
                <a:lnTo>
                  <a:pt x="44493" y="324125"/>
                </a:lnTo>
                <a:close/>
              </a:path>
              <a:path w="76200" h="400685">
                <a:moveTo>
                  <a:pt x="45593" y="0"/>
                </a:moveTo>
                <a:lnTo>
                  <a:pt x="32893" y="0"/>
                </a:lnTo>
                <a:lnTo>
                  <a:pt x="31793" y="324082"/>
                </a:lnTo>
                <a:lnTo>
                  <a:pt x="44493" y="324125"/>
                </a:lnTo>
                <a:lnTo>
                  <a:pt x="45593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24402" y="2731007"/>
            <a:ext cx="76200" cy="400685"/>
          </a:xfrm>
          <a:custGeom>
            <a:avLst/>
            <a:gdLst/>
            <a:ahLst/>
            <a:cxnLst/>
            <a:rect l="l" t="t" r="r" b="b"/>
            <a:pathLst>
              <a:path w="76200" h="400685">
                <a:moveTo>
                  <a:pt x="31829" y="324124"/>
                </a:moveTo>
                <a:lnTo>
                  <a:pt x="0" y="324230"/>
                </a:lnTo>
                <a:lnTo>
                  <a:pt x="38354" y="400303"/>
                </a:lnTo>
                <a:lnTo>
                  <a:pt x="69839" y="336803"/>
                </a:lnTo>
                <a:lnTo>
                  <a:pt x="31876" y="336803"/>
                </a:lnTo>
                <a:lnTo>
                  <a:pt x="31829" y="324124"/>
                </a:lnTo>
                <a:close/>
              </a:path>
              <a:path w="76200" h="400685">
                <a:moveTo>
                  <a:pt x="44529" y="324082"/>
                </a:moveTo>
                <a:lnTo>
                  <a:pt x="31829" y="324124"/>
                </a:lnTo>
                <a:lnTo>
                  <a:pt x="31876" y="336803"/>
                </a:lnTo>
                <a:lnTo>
                  <a:pt x="44576" y="336803"/>
                </a:lnTo>
                <a:lnTo>
                  <a:pt x="44529" y="324082"/>
                </a:lnTo>
                <a:close/>
              </a:path>
              <a:path w="76200" h="400685">
                <a:moveTo>
                  <a:pt x="76200" y="323976"/>
                </a:moveTo>
                <a:lnTo>
                  <a:pt x="44529" y="324082"/>
                </a:lnTo>
                <a:lnTo>
                  <a:pt x="44576" y="336803"/>
                </a:lnTo>
                <a:lnTo>
                  <a:pt x="69839" y="336803"/>
                </a:lnTo>
                <a:lnTo>
                  <a:pt x="76200" y="323976"/>
                </a:lnTo>
                <a:close/>
              </a:path>
              <a:path w="76200" h="400685">
                <a:moveTo>
                  <a:pt x="43307" y="0"/>
                </a:moveTo>
                <a:lnTo>
                  <a:pt x="30607" y="0"/>
                </a:lnTo>
                <a:lnTo>
                  <a:pt x="31829" y="324124"/>
                </a:lnTo>
                <a:lnTo>
                  <a:pt x="44529" y="324082"/>
                </a:lnTo>
                <a:lnTo>
                  <a:pt x="4330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20084" y="2731007"/>
            <a:ext cx="76200" cy="400685"/>
          </a:xfrm>
          <a:custGeom>
            <a:avLst/>
            <a:gdLst/>
            <a:ahLst/>
            <a:cxnLst/>
            <a:rect l="l" t="t" r="r" b="b"/>
            <a:pathLst>
              <a:path w="76200" h="400685">
                <a:moveTo>
                  <a:pt x="31750" y="324103"/>
                </a:moveTo>
                <a:lnTo>
                  <a:pt x="0" y="324103"/>
                </a:lnTo>
                <a:lnTo>
                  <a:pt x="38100" y="400303"/>
                </a:lnTo>
                <a:lnTo>
                  <a:pt x="69850" y="336803"/>
                </a:lnTo>
                <a:lnTo>
                  <a:pt x="31750" y="336803"/>
                </a:lnTo>
                <a:lnTo>
                  <a:pt x="31750" y="324103"/>
                </a:lnTo>
                <a:close/>
              </a:path>
              <a:path w="76200" h="400685">
                <a:moveTo>
                  <a:pt x="44450" y="0"/>
                </a:moveTo>
                <a:lnTo>
                  <a:pt x="31750" y="0"/>
                </a:lnTo>
                <a:lnTo>
                  <a:pt x="31750" y="336803"/>
                </a:lnTo>
                <a:lnTo>
                  <a:pt x="44450" y="336803"/>
                </a:lnTo>
                <a:lnTo>
                  <a:pt x="44450" y="0"/>
                </a:lnTo>
                <a:close/>
              </a:path>
              <a:path w="76200" h="400685">
                <a:moveTo>
                  <a:pt x="76200" y="324103"/>
                </a:moveTo>
                <a:lnTo>
                  <a:pt x="44450" y="324103"/>
                </a:lnTo>
                <a:lnTo>
                  <a:pt x="44450" y="336803"/>
                </a:lnTo>
                <a:lnTo>
                  <a:pt x="69850" y="336803"/>
                </a:lnTo>
                <a:lnTo>
                  <a:pt x="76200" y="324103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29989" y="2724785"/>
            <a:ext cx="76200" cy="405130"/>
          </a:xfrm>
          <a:custGeom>
            <a:avLst/>
            <a:gdLst/>
            <a:ahLst/>
            <a:cxnLst/>
            <a:rect l="l" t="t" r="r" b="b"/>
            <a:pathLst>
              <a:path w="76200" h="405130">
                <a:moveTo>
                  <a:pt x="0" y="328422"/>
                </a:moveTo>
                <a:lnTo>
                  <a:pt x="37211" y="405002"/>
                </a:lnTo>
                <a:lnTo>
                  <a:pt x="69854" y="341629"/>
                </a:lnTo>
                <a:lnTo>
                  <a:pt x="44323" y="341629"/>
                </a:lnTo>
                <a:lnTo>
                  <a:pt x="31623" y="341502"/>
                </a:lnTo>
                <a:lnTo>
                  <a:pt x="31769" y="328792"/>
                </a:lnTo>
                <a:lnTo>
                  <a:pt x="0" y="328422"/>
                </a:lnTo>
                <a:close/>
              </a:path>
              <a:path w="76200" h="405130">
                <a:moveTo>
                  <a:pt x="31769" y="328792"/>
                </a:moveTo>
                <a:lnTo>
                  <a:pt x="31623" y="341502"/>
                </a:lnTo>
                <a:lnTo>
                  <a:pt x="44323" y="341629"/>
                </a:lnTo>
                <a:lnTo>
                  <a:pt x="44469" y="328940"/>
                </a:lnTo>
                <a:lnTo>
                  <a:pt x="31769" y="328792"/>
                </a:lnTo>
                <a:close/>
              </a:path>
              <a:path w="76200" h="405130">
                <a:moveTo>
                  <a:pt x="44469" y="328940"/>
                </a:moveTo>
                <a:lnTo>
                  <a:pt x="44323" y="341629"/>
                </a:lnTo>
                <a:lnTo>
                  <a:pt x="69854" y="341629"/>
                </a:lnTo>
                <a:lnTo>
                  <a:pt x="76200" y="329311"/>
                </a:lnTo>
                <a:lnTo>
                  <a:pt x="44469" y="328940"/>
                </a:lnTo>
                <a:close/>
              </a:path>
              <a:path w="76200" h="405130">
                <a:moveTo>
                  <a:pt x="35560" y="0"/>
                </a:moveTo>
                <a:lnTo>
                  <a:pt x="31769" y="328792"/>
                </a:lnTo>
                <a:lnTo>
                  <a:pt x="44469" y="328940"/>
                </a:lnTo>
                <a:lnTo>
                  <a:pt x="48260" y="253"/>
                </a:lnTo>
                <a:lnTo>
                  <a:pt x="3556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21733" y="2724785"/>
            <a:ext cx="76200" cy="405130"/>
          </a:xfrm>
          <a:custGeom>
            <a:avLst/>
            <a:gdLst/>
            <a:ahLst/>
            <a:cxnLst/>
            <a:rect l="l" t="t" r="r" b="b"/>
            <a:pathLst>
              <a:path w="76200" h="405130">
                <a:moveTo>
                  <a:pt x="0" y="327913"/>
                </a:moveTo>
                <a:lnTo>
                  <a:pt x="36194" y="405002"/>
                </a:lnTo>
                <a:lnTo>
                  <a:pt x="69847" y="341756"/>
                </a:lnTo>
                <a:lnTo>
                  <a:pt x="44068" y="341756"/>
                </a:lnTo>
                <a:lnTo>
                  <a:pt x="31368" y="341375"/>
                </a:lnTo>
                <a:lnTo>
                  <a:pt x="31680" y="328706"/>
                </a:lnTo>
                <a:lnTo>
                  <a:pt x="0" y="327913"/>
                </a:lnTo>
                <a:close/>
              </a:path>
              <a:path w="76200" h="405130">
                <a:moveTo>
                  <a:pt x="31680" y="328706"/>
                </a:moveTo>
                <a:lnTo>
                  <a:pt x="31368" y="341375"/>
                </a:lnTo>
                <a:lnTo>
                  <a:pt x="44068" y="341756"/>
                </a:lnTo>
                <a:lnTo>
                  <a:pt x="44381" y="329023"/>
                </a:lnTo>
                <a:lnTo>
                  <a:pt x="31680" y="328706"/>
                </a:lnTo>
                <a:close/>
              </a:path>
              <a:path w="76200" h="405130">
                <a:moveTo>
                  <a:pt x="44381" y="329023"/>
                </a:moveTo>
                <a:lnTo>
                  <a:pt x="44068" y="341756"/>
                </a:lnTo>
                <a:lnTo>
                  <a:pt x="69847" y="341756"/>
                </a:lnTo>
                <a:lnTo>
                  <a:pt x="76200" y="329818"/>
                </a:lnTo>
                <a:lnTo>
                  <a:pt x="44381" y="329023"/>
                </a:lnTo>
                <a:close/>
              </a:path>
              <a:path w="76200" h="405130">
                <a:moveTo>
                  <a:pt x="39750" y="0"/>
                </a:moveTo>
                <a:lnTo>
                  <a:pt x="31680" y="328706"/>
                </a:lnTo>
                <a:lnTo>
                  <a:pt x="44381" y="329023"/>
                </a:lnTo>
                <a:lnTo>
                  <a:pt x="52450" y="253"/>
                </a:lnTo>
                <a:lnTo>
                  <a:pt x="3975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33804" y="2724785"/>
            <a:ext cx="76200" cy="445770"/>
          </a:xfrm>
          <a:custGeom>
            <a:avLst/>
            <a:gdLst/>
            <a:ahLst/>
            <a:cxnLst/>
            <a:rect l="l" t="t" r="r" b="b"/>
            <a:pathLst>
              <a:path w="76200" h="445769">
                <a:moveTo>
                  <a:pt x="0" y="368807"/>
                </a:moveTo>
                <a:lnTo>
                  <a:pt x="37083" y="445515"/>
                </a:lnTo>
                <a:lnTo>
                  <a:pt x="69833" y="382142"/>
                </a:lnTo>
                <a:lnTo>
                  <a:pt x="44322" y="382142"/>
                </a:lnTo>
                <a:lnTo>
                  <a:pt x="31622" y="381888"/>
                </a:lnTo>
                <a:lnTo>
                  <a:pt x="31799" y="369231"/>
                </a:lnTo>
                <a:lnTo>
                  <a:pt x="0" y="368807"/>
                </a:lnTo>
                <a:close/>
              </a:path>
              <a:path w="76200" h="445769">
                <a:moveTo>
                  <a:pt x="31799" y="369231"/>
                </a:moveTo>
                <a:lnTo>
                  <a:pt x="31622" y="381888"/>
                </a:lnTo>
                <a:lnTo>
                  <a:pt x="44322" y="382142"/>
                </a:lnTo>
                <a:lnTo>
                  <a:pt x="44500" y="369401"/>
                </a:lnTo>
                <a:lnTo>
                  <a:pt x="31799" y="369231"/>
                </a:lnTo>
                <a:close/>
              </a:path>
              <a:path w="76200" h="445769">
                <a:moveTo>
                  <a:pt x="44500" y="369401"/>
                </a:moveTo>
                <a:lnTo>
                  <a:pt x="44322" y="382142"/>
                </a:lnTo>
                <a:lnTo>
                  <a:pt x="69833" y="382142"/>
                </a:lnTo>
                <a:lnTo>
                  <a:pt x="76200" y="369824"/>
                </a:lnTo>
                <a:lnTo>
                  <a:pt x="44500" y="369401"/>
                </a:lnTo>
                <a:close/>
              </a:path>
              <a:path w="76200" h="445769">
                <a:moveTo>
                  <a:pt x="36956" y="0"/>
                </a:moveTo>
                <a:lnTo>
                  <a:pt x="31799" y="369231"/>
                </a:lnTo>
                <a:lnTo>
                  <a:pt x="44500" y="369401"/>
                </a:lnTo>
                <a:lnTo>
                  <a:pt x="49656" y="253"/>
                </a:lnTo>
                <a:lnTo>
                  <a:pt x="3695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320230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is</a:t>
            </a:r>
            <a:r>
              <a:rPr spc="-60" dirty="0"/>
              <a:t> </a:t>
            </a:r>
            <a:r>
              <a:rPr spc="5" dirty="0"/>
              <a:t>scan?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244" y="1129664"/>
            <a:ext cx="391032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105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spc="-5" dirty="0">
                <a:latin typeface="Calibri"/>
                <a:cs typeface="Calibri"/>
              </a:rPr>
              <a:t>Consider </a:t>
            </a:r>
            <a:r>
              <a:rPr sz="2800" spc="-10" dirty="0">
                <a:latin typeface="Calibri"/>
                <a:cs typeface="Calibri"/>
              </a:rPr>
              <a:t>the following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5944" y="2337816"/>
            <a:ext cx="411480" cy="387350"/>
          </a:xfrm>
          <a:custGeom>
            <a:avLst/>
            <a:gdLst/>
            <a:ahLst/>
            <a:cxnLst/>
            <a:rect l="l" t="t" r="r" b="b"/>
            <a:pathLst>
              <a:path w="411480" h="387350">
                <a:moveTo>
                  <a:pt x="205740" y="0"/>
                </a:moveTo>
                <a:lnTo>
                  <a:pt x="158565" y="5109"/>
                </a:lnTo>
                <a:lnTo>
                  <a:pt x="115260" y="19665"/>
                </a:lnTo>
                <a:lnTo>
                  <a:pt x="77060" y="42507"/>
                </a:lnTo>
                <a:lnTo>
                  <a:pt x="45198" y="72476"/>
                </a:lnTo>
                <a:lnTo>
                  <a:pt x="20911" y="108412"/>
                </a:lnTo>
                <a:lnTo>
                  <a:pt x="5433" y="149156"/>
                </a:lnTo>
                <a:lnTo>
                  <a:pt x="0" y="193548"/>
                </a:lnTo>
                <a:lnTo>
                  <a:pt x="5433" y="237939"/>
                </a:lnTo>
                <a:lnTo>
                  <a:pt x="20911" y="278683"/>
                </a:lnTo>
                <a:lnTo>
                  <a:pt x="45198" y="314619"/>
                </a:lnTo>
                <a:lnTo>
                  <a:pt x="77060" y="344588"/>
                </a:lnTo>
                <a:lnTo>
                  <a:pt x="115260" y="367430"/>
                </a:lnTo>
                <a:lnTo>
                  <a:pt x="158565" y="381986"/>
                </a:lnTo>
                <a:lnTo>
                  <a:pt x="205740" y="387096"/>
                </a:lnTo>
                <a:lnTo>
                  <a:pt x="252926" y="381986"/>
                </a:lnTo>
                <a:lnTo>
                  <a:pt x="296235" y="367430"/>
                </a:lnTo>
                <a:lnTo>
                  <a:pt x="334435" y="344588"/>
                </a:lnTo>
                <a:lnTo>
                  <a:pt x="366293" y="314619"/>
                </a:lnTo>
                <a:lnTo>
                  <a:pt x="390574" y="278683"/>
                </a:lnTo>
                <a:lnTo>
                  <a:pt x="406048" y="237939"/>
                </a:lnTo>
                <a:lnTo>
                  <a:pt x="411480" y="193548"/>
                </a:lnTo>
                <a:lnTo>
                  <a:pt x="406048" y="149156"/>
                </a:lnTo>
                <a:lnTo>
                  <a:pt x="390574" y="108412"/>
                </a:lnTo>
                <a:lnTo>
                  <a:pt x="366293" y="72476"/>
                </a:lnTo>
                <a:lnTo>
                  <a:pt x="334435" y="42507"/>
                </a:lnTo>
                <a:lnTo>
                  <a:pt x="296235" y="19665"/>
                </a:lnTo>
                <a:lnTo>
                  <a:pt x="252926" y="5109"/>
                </a:lnTo>
                <a:lnTo>
                  <a:pt x="205740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5944" y="2337816"/>
            <a:ext cx="411480" cy="387350"/>
          </a:xfrm>
          <a:custGeom>
            <a:avLst/>
            <a:gdLst/>
            <a:ahLst/>
            <a:cxnLst/>
            <a:rect l="l" t="t" r="r" b="b"/>
            <a:pathLst>
              <a:path w="411480" h="387350">
                <a:moveTo>
                  <a:pt x="0" y="193548"/>
                </a:moveTo>
                <a:lnTo>
                  <a:pt x="5433" y="149156"/>
                </a:lnTo>
                <a:lnTo>
                  <a:pt x="20911" y="108412"/>
                </a:lnTo>
                <a:lnTo>
                  <a:pt x="45198" y="72476"/>
                </a:lnTo>
                <a:lnTo>
                  <a:pt x="77060" y="42507"/>
                </a:lnTo>
                <a:lnTo>
                  <a:pt x="115260" y="19665"/>
                </a:lnTo>
                <a:lnTo>
                  <a:pt x="158565" y="5109"/>
                </a:lnTo>
                <a:lnTo>
                  <a:pt x="205740" y="0"/>
                </a:lnTo>
                <a:lnTo>
                  <a:pt x="252926" y="5109"/>
                </a:lnTo>
                <a:lnTo>
                  <a:pt x="296235" y="19665"/>
                </a:lnTo>
                <a:lnTo>
                  <a:pt x="334435" y="42507"/>
                </a:lnTo>
                <a:lnTo>
                  <a:pt x="366293" y="72476"/>
                </a:lnTo>
                <a:lnTo>
                  <a:pt x="390574" y="108412"/>
                </a:lnTo>
                <a:lnTo>
                  <a:pt x="406048" y="149156"/>
                </a:lnTo>
                <a:lnTo>
                  <a:pt x="411480" y="193548"/>
                </a:lnTo>
                <a:lnTo>
                  <a:pt x="406048" y="237939"/>
                </a:lnTo>
                <a:lnTo>
                  <a:pt x="390574" y="278683"/>
                </a:lnTo>
                <a:lnTo>
                  <a:pt x="366293" y="314619"/>
                </a:lnTo>
                <a:lnTo>
                  <a:pt x="334435" y="344588"/>
                </a:lnTo>
                <a:lnTo>
                  <a:pt x="296235" y="367430"/>
                </a:lnTo>
                <a:lnTo>
                  <a:pt x="252926" y="381986"/>
                </a:lnTo>
                <a:lnTo>
                  <a:pt x="205740" y="387096"/>
                </a:lnTo>
                <a:lnTo>
                  <a:pt x="158565" y="381986"/>
                </a:lnTo>
                <a:lnTo>
                  <a:pt x="115260" y="367430"/>
                </a:lnTo>
                <a:lnTo>
                  <a:pt x="77060" y="344588"/>
                </a:lnTo>
                <a:lnTo>
                  <a:pt x="45198" y="314619"/>
                </a:lnTo>
                <a:lnTo>
                  <a:pt x="20911" y="278683"/>
                </a:lnTo>
                <a:lnTo>
                  <a:pt x="5433" y="237939"/>
                </a:lnTo>
                <a:lnTo>
                  <a:pt x="0" y="193548"/>
                </a:lnTo>
                <a:close/>
              </a:path>
            </a:pathLst>
          </a:custGeom>
          <a:ln w="12191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2767" y="2337816"/>
            <a:ext cx="408940" cy="387350"/>
          </a:xfrm>
          <a:custGeom>
            <a:avLst/>
            <a:gdLst/>
            <a:ahLst/>
            <a:cxnLst/>
            <a:rect l="l" t="t" r="r" b="b"/>
            <a:pathLst>
              <a:path w="408939" h="387350">
                <a:moveTo>
                  <a:pt x="204215" y="0"/>
                </a:moveTo>
                <a:lnTo>
                  <a:pt x="157394" y="5109"/>
                </a:lnTo>
                <a:lnTo>
                  <a:pt x="114411" y="19665"/>
                </a:lnTo>
                <a:lnTo>
                  <a:pt x="76493" y="42507"/>
                </a:lnTo>
                <a:lnTo>
                  <a:pt x="44866" y="72476"/>
                </a:lnTo>
                <a:lnTo>
                  <a:pt x="20758" y="108412"/>
                </a:lnTo>
                <a:lnTo>
                  <a:pt x="5393" y="149156"/>
                </a:lnTo>
                <a:lnTo>
                  <a:pt x="0" y="193548"/>
                </a:lnTo>
                <a:lnTo>
                  <a:pt x="5393" y="237939"/>
                </a:lnTo>
                <a:lnTo>
                  <a:pt x="20758" y="278683"/>
                </a:lnTo>
                <a:lnTo>
                  <a:pt x="44866" y="314619"/>
                </a:lnTo>
                <a:lnTo>
                  <a:pt x="76493" y="344588"/>
                </a:lnTo>
                <a:lnTo>
                  <a:pt x="114411" y="367430"/>
                </a:lnTo>
                <a:lnTo>
                  <a:pt x="157394" y="381986"/>
                </a:lnTo>
                <a:lnTo>
                  <a:pt x="204215" y="387096"/>
                </a:lnTo>
                <a:lnTo>
                  <a:pt x="251037" y="381986"/>
                </a:lnTo>
                <a:lnTo>
                  <a:pt x="294020" y="367430"/>
                </a:lnTo>
                <a:lnTo>
                  <a:pt x="331938" y="344588"/>
                </a:lnTo>
                <a:lnTo>
                  <a:pt x="363565" y="314619"/>
                </a:lnTo>
                <a:lnTo>
                  <a:pt x="387673" y="278683"/>
                </a:lnTo>
                <a:lnTo>
                  <a:pt x="403038" y="237939"/>
                </a:lnTo>
                <a:lnTo>
                  <a:pt x="408431" y="193548"/>
                </a:lnTo>
                <a:lnTo>
                  <a:pt x="403038" y="149156"/>
                </a:lnTo>
                <a:lnTo>
                  <a:pt x="387673" y="108412"/>
                </a:lnTo>
                <a:lnTo>
                  <a:pt x="363565" y="72476"/>
                </a:lnTo>
                <a:lnTo>
                  <a:pt x="331938" y="42507"/>
                </a:lnTo>
                <a:lnTo>
                  <a:pt x="294020" y="19665"/>
                </a:lnTo>
                <a:lnTo>
                  <a:pt x="251037" y="5109"/>
                </a:lnTo>
                <a:lnTo>
                  <a:pt x="204215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2767" y="2337816"/>
            <a:ext cx="408940" cy="387350"/>
          </a:xfrm>
          <a:custGeom>
            <a:avLst/>
            <a:gdLst/>
            <a:ahLst/>
            <a:cxnLst/>
            <a:rect l="l" t="t" r="r" b="b"/>
            <a:pathLst>
              <a:path w="408939" h="387350">
                <a:moveTo>
                  <a:pt x="0" y="193548"/>
                </a:moveTo>
                <a:lnTo>
                  <a:pt x="5393" y="149156"/>
                </a:lnTo>
                <a:lnTo>
                  <a:pt x="20758" y="108412"/>
                </a:lnTo>
                <a:lnTo>
                  <a:pt x="44866" y="72476"/>
                </a:lnTo>
                <a:lnTo>
                  <a:pt x="76493" y="42507"/>
                </a:lnTo>
                <a:lnTo>
                  <a:pt x="114411" y="19665"/>
                </a:lnTo>
                <a:lnTo>
                  <a:pt x="157394" y="5109"/>
                </a:lnTo>
                <a:lnTo>
                  <a:pt x="204215" y="0"/>
                </a:lnTo>
                <a:lnTo>
                  <a:pt x="251037" y="5109"/>
                </a:lnTo>
                <a:lnTo>
                  <a:pt x="294020" y="19665"/>
                </a:lnTo>
                <a:lnTo>
                  <a:pt x="331938" y="42507"/>
                </a:lnTo>
                <a:lnTo>
                  <a:pt x="363565" y="72476"/>
                </a:lnTo>
                <a:lnTo>
                  <a:pt x="387673" y="108412"/>
                </a:lnTo>
                <a:lnTo>
                  <a:pt x="403038" y="149156"/>
                </a:lnTo>
                <a:lnTo>
                  <a:pt x="408431" y="193548"/>
                </a:lnTo>
                <a:lnTo>
                  <a:pt x="403038" y="237939"/>
                </a:lnTo>
                <a:lnTo>
                  <a:pt x="387673" y="278683"/>
                </a:lnTo>
                <a:lnTo>
                  <a:pt x="363565" y="314619"/>
                </a:lnTo>
                <a:lnTo>
                  <a:pt x="331938" y="344588"/>
                </a:lnTo>
                <a:lnTo>
                  <a:pt x="294020" y="367430"/>
                </a:lnTo>
                <a:lnTo>
                  <a:pt x="251037" y="381986"/>
                </a:lnTo>
                <a:lnTo>
                  <a:pt x="204215" y="387096"/>
                </a:lnTo>
                <a:lnTo>
                  <a:pt x="157394" y="381986"/>
                </a:lnTo>
                <a:lnTo>
                  <a:pt x="114411" y="367430"/>
                </a:lnTo>
                <a:lnTo>
                  <a:pt x="76493" y="344588"/>
                </a:lnTo>
                <a:lnTo>
                  <a:pt x="44866" y="314619"/>
                </a:lnTo>
                <a:lnTo>
                  <a:pt x="20758" y="278683"/>
                </a:lnTo>
                <a:lnTo>
                  <a:pt x="5393" y="237939"/>
                </a:lnTo>
                <a:lnTo>
                  <a:pt x="0" y="193548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75688" y="2337816"/>
            <a:ext cx="408940" cy="387350"/>
          </a:xfrm>
          <a:custGeom>
            <a:avLst/>
            <a:gdLst/>
            <a:ahLst/>
            <a:cxnLst/>
            <a:rect l="l" t="t" r="r" b="b"/>
            <a:pathLst>
              <a:path w="408939" h="387350">
                <a:moveTo>
                  <a:pt x="204216" y="0"/>
                </a:moveTo>
                <a:lnTo>
                  <a:pt x="157394" y="5109"/>
                </a:lnTo>
                <a:lnTo>
                  <a:pt x="114411" y="19665"/>
                </a:lnTo>
                <a:lnTo>
                  <a:pt x="76493" y="42507"/>
                </a:lnTo>
                <a:lnTo>
                  <a:pt x="44866" y="72476"/>
                </a:lnTo>
                <a:lnTo>
                  <a:pt x="20758" y="108412"/>
                </a:lnTo>
                <a:lnTo>
                  <a:pt x="5393" y="149156"/>
                </a:lnTo>
                <a:lnTo>
                  <a:pt x="0" y="193548"/>
                </a:lnTo>
                <a:lnTo>
                  <a:pt x="5393" y="237939"/>
                </a:lnTo>
                <a:lnTo>
                  <a:pt x="20758" y="278683"/>
                </a:lnTo>
                <a:lnTo>
                  <a:pt x="44866" y="314619"/>
                </a:lnTo>
                <a:lnTo>
                  <a:pt x="76493" y="344588"/>
                </a:lnTo>
                <a:lnTo>
                  <a:pt x="114411" y="367430"/>
                </a:lnTo>
                <a:lnTo>
                  <a:pt x="157394" y="381986"/>
                </a:lnTo>
                <a:lnTo>
                  <a:pt x="204216" y="387096"/>
                </a:lnTo>
                <a:lnTo>
                  <a:pt x="251037" y="381986"/>
                </a:lnTo>
                <a:lnTo>
                  <a:pt x="294020" y="367430"/>
                </a:lnTo>
                <a:lnTo>
                  <a:pt x="331938" y="344588"/>
                </a:lnTo>
                <a:lnTo>
                  <a:pt x="363565" y="314619"/>
                </a:lnTo>
                <a:lnTo>
                  <a:pt x="387673" y="278683"/>
                </a:lnTo>
                <a:lnTo>
                  <a:pt x="403038" y="237939"/>
                </a:lnTo>
                <a:lnTo>
                  <a:pt x="408431" y="193548"/>
                </a:lnTo>
                <a:lnTo>
                  <a:pt x="403038" y="149156"/>
                </a:lnTo>
                <a:lnTo>
                  <a:pt x="387673" y="108412"/>
                </a:lnTo>
                <a:lnTo>
                  <a:pt x="363565" y="72476"/>
                </a:lnTo>
                <a:lnTo>
                  <a:pt x="331938" y="42507"/>
                </a:lnTo>
                <a:lnTo>
                  <a:pt x="294020" y="19665"/>
                </a:lnTo>
                <a:lnTo>
                  <a:pt x="251037" y="5109"/>
                </a:lnTo>
                <a:lnTo>
                  <a:pt x="204216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75688" y="2337816"/>
            <a:ext cx="408940" cy="387350"/>
          </a:xfrm>
          <a:custGeom>
            <a:avLst/>
            <a:gdLst/>
            <a:ahLst/>
            <a:cxnLst/>
            <a:rect l="l" t="t" r="r" b="b"/>
            <a:pathLst>
              <a:path w="408939" h="387350">
                <a:moveTo>
                  <a:pt x="0" y="193548"/>
                </a:moveTo>
                <a:lnTo>
                  <a:pt x="5393" y="149156"/>
                </a:lnTo>
                <a:lnTo>
                  <a:pt x="20758" y="108412"/>
                </a:lnTo>
                <a:lnTo>
                  <a:pt x="44866" y="72476"/>
                </a:lnTo>
                <a:lnTo>
                  <a:pt x="76493" y="42507"/>
                </a:lnTo>
                <a:lnTo>
                  <a:pt x="114411" y="19665"/>
                </a:lnTo>
                <a:lnTo>
                  <a:pt x="157394" y="5109"/>
                </a:lnTo>
                <a:lnTo>
                  <a:pt x="204216" y="0"/>
                </a:lnTo>
                <a:lnTo>
                  <a:pt x="251037" y="5109"/>
                </a:lnTo>
                <a:lnTo>
                  <a:pt x="294020" y="19665"/>
                </a:lnTo>
                <a:lnTo>
                  <a:pt x="331938" y="42507"/>
                </a:lnTo>
                <a:lnTo>
                  <a:pt x="363565" y="72476"/>
                </a:lnTo>
                <a:lnTo>
                  <a:pt x="387673" y="108412"/>
                </a:lnTo>
                <a:lnTo>
                  <a:pt x="403038" y="149156"/>
                </a:lnTo>
                <a:lnTo>
                  <a:pt x="408431" y="193548"/>
                </a:lnTo>
                <a:lnTo>
                  <a:pt x="403038" y="237939"/>
                </a:lnTo>
                <a:lnTo>
                  <a:pt x="387673" y="278683"/>
                </a:lnTo>
                <a:lnTo>
                  <a:pt x="363565" y="314619"/>
                </a:lnTo>
                <a:lnTo>
                  <a:pt x="331938" y="344588"/>
                </a:lnTo>
                <a:lnTo>
                  <a:pt x="294020" y="367430"/>
                </a:lnTo>
                <a:lnTo>
                  <a:pt x="251037" y="381986"/>
                </a:lnTo>
                <a:lnTo>
                  <a:pt x="204216" y="387096"/>
                </a:lnTo>
                <a:lnTo>
                  <a:pt x="157394" y="381986"/>
                </a:lnTo>
                <a:lnTo>
                  <a:pt x="114411" y="367430"/>
                </a:lnTo>
                <a:lnTo>
                  <a:pt x="76493" y="344588"/>
                </a:lnTo>
                <a:lnTo>
                  <a:pt x="44866" y="314619"/>
                </a:lnTo>
                <a:lnTo>
                  <a:pt x="20758" y="278683"/>
                </a:lnTo>
                <a:lnTo>
                  <a:pt x="5393" y="237939"/>
                </a:lnTo>
                <a:lnTo>
                  <a:pt x="0" y="193548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69464" y="2337816"/>
            <a:ext cx="408940" cy="387350"/>
          </a:xfrm>
          <a:custGeom>
            <a:avLst/>
            <a:gdLst/>
            <a:ahLst/>
            <a:cxnLst/>
            <a:rect l="l" t="t" r="r" b="b"/>
            <a:pathLst>
              <a:path w="408939" h="387350">
                <a:moveTo>
                  <a:pt x="204216" y="0"/>
                </a:moveTo>
                <a:lnTo>
                  <a:pt x="157394" y="5109"/>
                </a:lnTo>
                <a:lnTo>
                  <a:pt x="114411" y="19665"/>
                </a:lnTo>
                <a:lnTo>
                  <a:pt x="76493" y="42507"/>
                </a:lnTo>
                <a:lnTo>
                  <a:pt x="44866" y="72476"/>
                </a:lnTo>
                <a:lnTo>
                  <a:pt x="20758" y="108412"/>
                </a:lnTo>
                <a:lnTo>
                  <a:pt x="5393" y="149156"/>
                </a:lnTo>
                <a:lnTo>
                  <a:pt x="0" y="193548"/>
                </a:lnTo>
                <a:lnTo>
                  <a:pt x="5393" y="237939"/>
                </a:lnTo>
                <a:lnTo>
                  <a:pt x="20758" y="278683"/>
                </a:lnTo>
                <a:lnTo>
                  <a:pt x="44866" y="314619"/>
                </a:lnTo>
                <a:lnTo>
                  <a:pt x="76493" y="344588"/>
                </a:lnTo>
                <a:lnTo>
                  <a:pt x="114411" y="367430"/>
                </a:lnTo>
                <a:lnTo>
                  <a:pt x="157394" y="381986"/>
                </a:lnTo>
                <a:lnTo>
                  <a:pt x="204216" y="387096"/>
                </a:lnTo>
                <a:lnTo>
                  <a:pt x="251037" y="381986"/>
                </a:lnTo>
                <a:lnTo>
                  <a:pt x="294020" y="367430"/>
                </a:lnTo>
                <a:lnTo>
                  <a:pt x="331938" y="344588"/>
                </a:lnTo>
                <a:lnTo>
                  <a:pt x="363565" y="314619"/>
                </a:lnTo>
                <a:lnTo>
                  <a:pt x="387673" y="278683"/>
                </a:lnTo>
                <a:lnTo>
                  <a:pt x="403038" y="237939"/>
                </a:lnTo>
                <a:lnTo>
                  <a:pt x="408431" y="193548"/>
                </a:lnTo>
                <a:lnTo>
                  <a:pt x="403038" y="149156"/>
                </a:lnTo>
                <a:lnTo>
                  <a:pt x="387673" y="108412"/>
                </a:lnTo>
                <a:lnTo>
                  <a:pt x="363565" y="72476"/>
                </a:lnTo>
                <a:lnTo>
                  <a:pt x="331938" y="42507"/>
                </a:lnTo>
                <a:lnTo>
                  <a:pt x="294020" y="19665"/>
                </a:lnTo>
                <a:lnTo>
                  <a:pt x="251037" y="5109"/>
                </a:lnTo>
                <a:lnTo>
                  <a:pt x="204216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464" y="2337816"/>
            <a:ext cx="408940" cy="387350"/>
          </a:xfrm>
          <a:custGeom>
            <a:avLst/>
            <a:gdLst/>
            <a:ahLst/>
            <a:cxnLst/>
            <a:rect l="l" t="t" r="r" b="b"/>
            <a:pathLst>
              <a:path w="408939" h="387350">
                <a:moveTo>
                  <a:pt x="0" y="193548"/>
                </a:moveTo>
                <a:lnTo>
                  <a:pt x="5393" y="149156"/>
                </a:lnTo>
                <a:lnTo>
                  <a:pt x="20758" y="108412"/>
                </a:lnTo>
                <a:lnTo>
                  <a:pt x="44866" y="72476"/>
                </a:lnTo>
                <a:lnTo>
                  <a:pt x="76493" y="42507"/>
                </a:lnTo>
                <a:lnTo>
                  <a:pt x="114411" y="19665"/>
                </a:lnTo>
                <a:lnTo>
                  <a:pt x="157394" y="5109"/>
                </a:lnTo>
                <a:lnTo>
                  <a:pt x="204216" y="0"/>
                </a:lnTo>
                <a:lnTo>
                  <a:pt x="251037" y="5109"/>
                </a:lnTo>
                <a:lnTo>
                  <a:pt x="294020" y="19665"/>
                </a:lnTo>
                <a:lnTo>
                  <a:pt x="331938" y="42507"/>
                </a:lnTo>
                <a:lnTo>
                  <a:pt x="363565" y="72476"/>
                </a:lnTo>
                <a:lnTo>
                  <a:pt x="387673" y="108412"/>
                </a:lnTo>
                <a:lnTo>
                  <a:pt x="403038" y="149156"/>
                </a:lnTo>
                <a:lnTo>
                  <a:pt x="408431" y="193548"/>
                </a:lnTo>
                <a:lnTo>
                  <a:pt x="403038" y="237939"/>
                </a:lnTo>
                <a:lnTo>
                  <a:pt x="387673" y="278683"/>
                </a:lnTo>
                <a:lnTo>
                  <a:pt x="363565" y="314619"/>
                </a:lnTo>
                <a:lnTo>
                  <a:pt x="331938" y="344588"/>
                </a:lnTo>
                <a:lnTo>
                  <a:pt x="294020" y="367430"/>
                </a:lnTo>
                <a:lnTo>
                  <a:pt x="251037" y="381986"/>
                </a:lnTo>
                <a:lnTo>
                  <a:pt x="204216" y="387096"/>
                </a:lnTo>
                <a:lnTo>
                  <a:pt x="157394" y="381986"/>
                </a:lnTo>
                <a:lnTo>
                  <a:pt x="114411" y="367430"/>
                </a:lnTo>
                <a:lnTo>
                  <a:pt x="76493" y="344588"/>
                </a:lnTo>
                <a:lnTo>
                  <a:pt x="44866" y="314619"/>
                </a:lnTo>
                <a:lnTo>
                  <a:pt x="20758" y="278683"/>
                </a:lnTo>
                <a:lnTo>
                  <a:pt x="5393" y="237939"/>
                </a:lnTo>
                <a:lnTo>
                  <a:pt x="0" y="193548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69335" y="2337816"/>
            <a:ext cx="408940" cy="387350"/>
          </a:xfrm>
          <a:custGeom>
            <a:avLst/>
            <a:gdLst/>
            <a:ahLst/>
            <a:cxnLst/>
            <a:rect l="l" t="t" r="r" b="b"/>
            <a:pathLst>
              <a:path w="408939" h="387350">
                <a:moveTo>
                  <a:pt x="204215" y="0"/>
                </a:moveTo>
                <a:lnTo>
                  <a:pt x="157394" y="5109"/>
                </a:lnTo>
                <a:lnTo>
                  <a:pt x="114411" y="19665"/>
                </a:lnTo>
                <a:lnTo>
                  <a:pt x="76493" y="42507"/>
                </a:lnTo>
                <a:lnTo>
                  <a:pt x="44866" y="72476"/>
                </a:lnTo>
                <a:lnTo>
                  <a:pt x="20758" y="108412"/>
                </a:lnTo>
                <a:lnTo>
                  <a:pt x="5393" y="149156"/>
                </a:lnTo>
                <a:lnTo>
                  <a:pt x="0" y="193548"/>
                </a:lnTo>
                <a:lnTo>
                  <a:pt x="5393" y="237939"/>
                </a:lnTo>
                <a:lnTo>
                  <a:pt x="20758" y="278683"/>
                </a:lnTo>
                <a:lnTo>
                  <a:pt x="44866" y="314619"/>
                </a:lnTo>
                <a:lnTo>
                  <a:pt x="76493" y="344588"/>
                </a:lnTo>
                <a:lnTo>
                  <a:pt x="114411" y="367430"/>
                </a:lnTo>
                <a:lnTo>
                  <a:pt x="157394" y="381986"/>
                </a:lnTo>
                <a:lnTo>
                  <a:pt x="204215" y="387096"/>
                </a:lnTo>
                <a:lnTo>
                  <a:pt x="251037" y="381986"/>
                </a:lnTo>
                <a:lnTo>
                  <a:pt x="294020" y="367430"/>
                </a:lnTo>
                <a:lnTo>
                  <a:pt x="331938" y="344588"/>
                </a:lnTo>
                <a:lnTo>
                  <a:pt x="363565" y="314619"/>
                </a:lnTo>
                <a:lnTo>
                  <a:pt x="387673" y="278683"/>
                </a:lnTo>
                <a:lnTo>
                  <a:pt x="403038" y="237939"/>
                </a:lnTo>
                <a:lnTo>
                  <a:pt x="408431" y="193548"/>
                </a:lnTo>
                <a:lnTo>
                  <a:pt x="403038" y="149156"/>
                </a:lnTo>
                <a:lnTo>
                  <a:pt x="387673" y="108412"/>
                </a:lnTo>
                <a:lnTo>
                  <a:pt x="363565" y="72476"/>
                </a:lnTo>
                <a:lnTo>
                  <a:pt x="331938" y="42507"/>
                </a:lnTo>
                <a:lnTo>
                  <a:pt x="294020" y="19665"/>
                </a:lnTo>
                <a:lnTo>
                  <a:pt x="251037" y="5109"/>
                </a:lnTo>
                <a:lnTo>
                  <a:pt x="204215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9335" y="2337816"/>
            <a:ext cx="408940" cy="387350"/>
          </a:xfrm>
          <a:custGeom>
            <a:avLst/>
            <a:gdLst/>
            <a:ahLst/>
            <a:cxnLst/>
            <a:rect l="l" t="t" r="r" b="b"/>
            <a:pathLst>
              <a:path w="408939" h="387350">
                <a:moveTo>
                  <a:pt x="0" y="193548"/>
                </a:moveTo>
                <a:lnTo>
                  <a:pt x="5393" y="149156"/>
                </a:lnTo>
                <a:lnTo>
                  <a:pt x="20758" y="108412"/>
                </a:lnTo>
                <a:lnTo>
                  <a:pt x="44866" y="72476"/>
                </a:lnTo>
                <a:lnTo>
                  <a:pt x="76493" y="42507"/>
                </a:lnTo>
                <a:lnTo>
                  <a:pt x="114411" y="19665"/>
                </a:lnTo>
                <a:lnTo>
                  <a:pt x="157394" y="5109"/>
                </a:lnTo>
                <a:lnTo>
                  <a:pt x="204215" y="0"/>
                </a:lnTo>
                <a:lnTo>
                  <a:pt x="251037" y="5109"/>
                </a:lnTo>
                <a:lnTo>
                  <a:pt x="294020" y="19665"/>
                </a:lnTo>
                <a:lnTo>
                  <a:pt x="331938" y="42507"/>
                </a:lnTo>
                <a:lnTo>
                  <a:pt x="363565" y="72476"/>
                </a:lnTo>
                <a:lnTo>
                  <a:pt x="387673" y="108412"/>
                </a:lnTo>
                <a:lnTo>
                  <a:pt x="403038" y="149156"/>
                </a:lnTo>
                <a:lnTo>
                  <a:pt x="408431" y="193548"/>
                </a:lnTo>
                <a:lnTo>
                  <a:pt x="403038" y="237939"/>
                </a:lnTo>
                <a:lnTo>
                  <a:pt x="387673" y="278683"/>
                </a:lnTo>
                <a:lnTo>
                  <a:pt x="363565" y="314619"/>
                </a:lnTo>
                <a:lnTo>
                  <a:pt x="331938" y="344588"/>
                </a:lnTo>
                <a:lnTo>
                  <a:pt x="294020" y="367430"/>
                </a:lnTo>
                <a:lnTo>
                  <a:pt x="251037" y="381986"/>
                </a:lnTo>
                <a:lnTo>
                  <a:pt x="204215" y="387096"/>
                </a:lnTo>
                <a:lnTo>
                  <a:pt x="157394" y="381986"/>
                </a:lnTo>
                <a:lnTo>
                  <a:pt x="114411" y="367430"/>
                </a:lnTo>
                <a:lnTo>
                  <a:pt x="76493" y="344588"/>
                </a:lnTo>
                <a:lnTo>
                  <a:pt x="44866" y="314619"/>
                </a:lnTo>
                <a:lnTo>
                  <a:pt x="20758" y="278683"/>
                </a:lnTo>
                <a:lnTo>
                  <a:pt x="5393" y="237939"/>
                </a:lnTo>
                <a:lnTo>
                  <a:pt x="0" y="193548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66159" y="2337816"/>
            <a:ext cx="408940" cy="387350"/>
          </a:xfrm>
          <a:custGeom>
            <a:avLst/>
            <a:gdLst/>
            <a:ahLst/>
            <a:cxnLst/>
            <a:rect l="l" t="t" r="r" b="b"/>
            <a:pathLst>
              <a:path w="408939" h="387350">
                <a:moveTo>
                  <a:pt x="204215" y="0"/>
                </a:moveTo>
                <a:lnTo>
                  <a:pt x="157394" y="5109"/>
                </a:lnTo>
                <a:lnTo>
                  <a:pt x="114411" y="19665"/>
                </a:lnTo>
                <a:lnTo>
                  <a:pt x="76493" y="42507"/>
                </a:lnTo>
                <a:lnTo>
                  <a:pt x="44866" y="72476"/>
                </a:lnTo>
                <a:lnTo>
                  <a:pt x="20758" y="108412"/>
                </a:lnTo>
                <a:lnTo>
                  <a:pt x="5393" y="149156"/>
                </a:lnTo>
                <a:lnTo>
                  <a:pt x="0" y="193548"/>
                </a:lnTo>
                <a:lnTo>
                  <a:pt x="5393" y="237939"/>
                </a:lnTo>
                <a:lnTo>
                  <a:pt x="20758" y="278683"/>
                </a:lnTo>
                <a:lnTo>
                  <a:pt x="44866" y="314619"/>
                </a:lnTo>
                <a:lnTo>
                  <a:pt x="76493" y="344588"/>
                </a:lnTo>
                <a:lnTo>
                  <a:pt x="114411" y="367430"/>
                </a:lnTo>
                <a:lnTo>
                  <a:pt x="157394" y="381986"/>
                </a:lnTo>
                <a:lnTo>
                  <a:pt x="204215" y="387096"/>
                </a:lnTo>
                <a:lnTo>
                  <a:pt x="251037" y="381986"/>
                </a:lnTo>
                <a:lnTo>
                  <a:pt x="294020" y="367430"/>
                </a:lnTo>
                <a:lnTo>
                  <a:pt x="331938" y="344588"/>
                </a:lnTo>
                <a:lnTo>
                  <a:pt x="363565" y="314619"/>
                </a:lnTo>
                <a:lnTo>
                  <a:pt x="387673" y="278683"/>
                </a:lnTo>
                <a:lnTo>
                  <a:pt x="403038" y="237939"/>
                </a:lnTo>
                <a:lnTo>
                  <a:pt x="408431" y="193548"/>
                </a:lnTo>
                <a:lnTo>
                  <a:pt x="403038" y="149156"/>
                </a:lnTo>
                <a:lnTo>
                  <a:pt x="387673" y="108412"/>
                </a:lnTo>
                <a:lnTo>
                  <a:pt x="363565" y="72476"/>
                </a:lnTo>
                <a:lnTo>
                  <a:pt x="331938" y="42507"/>
                </a:lnTo>
                <a:lnTo>
                  <a:pt x="294020" y="19665"/>
                </a:lnTo>
                <a:lnTo>
                  <a:pt x="251037" y="5109"/>
                </a:lnTo>
                <a:lnTo>
                  <a:pt x="204215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66159" y="2337816"/>
            <a:ext cx="408940" cy="387350"/>
          </a:xfrm>
          <a:custGeom>
            <a:avLst/>
            <a:gdLst/>
            <a:ahLst/>
            <a:cxnLst/>
            <a:rect l="l" t="t" r="r" b="b"/>
            <a:pathLst>
              <a:path w="408939" h="387350">
                <a:moveTo>
                  <a:pt x="0" y="193548"/>
                </a:moveTo>
                <a:lnTo>
                  <a:pt x="5393" y="149156"/>
                </a:lnTo>
                <a:lnTo>
                  <a:pt x="20758" y="108412"/>
                </a:lnTo>
                <a:lnTo>
                  <a:pt x="44866" y="72476"/>
                </a:lnTo>
                <a:lnTo>
                  <a:pt x="76493" y="42507"/>
                </a:lnTo>
                <a:lnTo>
                  <a:pt x="114411" y="19665"/>
                </a:lnTo>
                <a:lnTo>
                  <a:pt x="157394" y="5109"/>
                </a:lnTo>
                <a:lnTo>
                  <a:pt x="204215" y="0"/>
                </a:lnTo>
                <a:lnTo>
                  <a:pt x="251037" y="5109"/>
                </a:lnTo>
                <a:lnTo>
                  <a:pt x="294020" y="19665"/>
                </a:lnTo>
                <a:lnTo>
                  <a:pt x="331938" y="42507"/>
                </a:lnTo>
                <a:lnTo>
                  <a:pt x="363565" y="72476"/>
                </a:lnTo>
                <a:lnTo>
                  <a:pt x="387673" y="108412"/>
                </a:lnTo>
                <a:lnTo>
                  <a:pt x="403038" y="149156"/>
                </a:lnTo>
                <a:lnTo>
                  <a:pt x="408431" y="193548"/>
                </a:lnTo>
                <a:lnTo>
                  <a:pt x="403038" y="237939"/>
                </a:lnTo>
                <a:lnTo>
                  <a:pt x="387673" y="278683"/>
                </a:lnTo>
                <a:lnTo>
                  <a:pt x="363565" y="314619"/>
                </a:lnTo>
                <a:lnTo>
                  <a:pt x="331938" y="344588"/>
                </a:lnTo>
                <a:lnTo>
                  <a:pt x="294020" y="367430"/>
                </a:lnTo>
                <a:lnTo>
                  <a:pt x="251037" y="381986"/>
                </a:lnTo>
                <a:lnTo>
                  <a:pt x="204215" y="387096"/>
                </a:lnTo>
                <a:lnTo>
                  <a:pt x="157394" y="381986"/>
                </a:lnTo>
                <a:lnTo>
                  <a:pt x="114411" y="367430"/>
                </a:lnTo>
                <a:lnTo>
                  <a:pt x="76493" y="344588"/>
                </a:lnTo>
                <a:lnTo>
                  <a:pt x="44866" y="314619"/>
                </a:lnTo>
                <a:lnTo>
                  <a:pt x="20758" y="278683"/>
                </a:lnTo>
                <a:lnTo>
                  <a:pt x="5393" y="237939"/>
                </a:lnTo>
                <a:lnTo>
                  <a:pt x="0" y="193548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66032" y="2337816"/>
            <a:ext cx="411480" cy="387350"/>
          </a:xfrm>
          <a:custGeom>
            <a:avLst/>
            <a:gdLst/>
            <a:ahLst/>
            <a:cxnLst/>
            <a:rect l="l" t="t" r="r" b="b"/>
            <a:pathLst>
              <a:path w="411479" h="387350">
                <a:moveTo>
                  <a:pt x="205739" y="0"/>
                </a:moveTo>
                <a:lnTo>
                  <a:pt x="158553" y="5109"/>
                </a:lnTo>
                <a:lnTo>
                  <a:pt x="115244" y="19665"/>
                </a:lnTo>
                <a:lnTo>
                  <a:pt x="77044" y="42507"/>
                </a:lnTo>
                <a:lnTo>
                  <a:pt x="45186" y="72476"/>
                </a:lnTo>
                <a:lnTo>
                  <a:pt x="20905" y="108412"/>
                </a:lnTo>
                <a:lnTo>
                  <a:pt x="5431" y="149156"/>
                </a:lnTo>
                <a:lnTo>
                  <a:pt x="0" y="193548"/>
                </a:lnTo>
                <a:lnTo>
                  <a:pt x="5431" y="237939"/>
                </a:lnTo>
                <a:lnTo>
                  <a:pt x="20905" y="278683"/>
                </a:lnTo>
                <a:lnTo>
                  <a:pt x="45186" y="314619"/>
                </a:lnTo>
                <a:lnTo>
                  <a:pt x="77044" y="344588"/>
                </a:lnTo>
                <a:lnTo>
                  <a:pt x="115244" y="367430"/>
                </a:lnTo>
                <a:lnTo>
                  <a:pt x="158553" y="381986"/>
                </a:lnTo>
                <a:lnTo>
                  <a:pt x="205739" y="387096"/>
                </a:lnTo>
                <a:lnTo>
                  <a:pt x="252926" y="381986"/>
                </a:lnTo>
                <a:lnTo>
                  <a:pt x="296235" y="367430"/>
                </a:lnTo>
                <a:lnTo>
                  <a:pt x="334435" y="344588"/>
                </a:lnTo>
                <a:lnTo>
                  <a:pt x="366293" y="314619"/>
                </a:lnTo>
                <a:lnTo>
                  <a:pt x="390574" y="278683"/>
                </a:lnTo>
                <a:lnTo>
                  <a:pt x="406048" y="237939"/>
                </a:lnTo>
                <a:lnTo>
                  <a:pt x="411479" y="193548"/>
                </a:lnTo>
                <a:lnTo>
                  <a:pt x="406048" y="149156"/>
                </a:lnTo>
                <a:lnTo>
                  <a:pt x="390574" y="108412"/>
                </a:lnTo>
                <a:lnTo>
                  <a:pt x="366293" y="72476"/>
                </a:lnTo>
                <a:lnTo>
                  <a:pt x="334435" y="42507"/>
                </a:lnTo>
                <a:lnTo>
                  <a:pt x="296235" y="19665"/>
                </a:lnTo>
                <a:lnTo>
                  <a:pt x="252926" y="5109"/>
                </a:lnTo>
                <a:lnTo>
                  <a:pt x="205739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66032" y="2337816"/>
            <a:ext cx="411480" cy="387350"/>
          </a:xfrm>
          <a:custGeom>
            <a:avLst/>
            <a:gdLst/>
            <a:ahLst/>
            <a:cxnLst/>
            <a:rect l="l" t="t" r="r" b="b"/>
            <a:pathLst>
              <a:path w="411479" h="387350">
                <a:moveTo>
                  <a:pt x="0" y="193548"/>
                </a:moveTo>
                <a:lnTo>
                  <a:pt x="5431" y="149156"/>
                </a:lnTo>
                <a:lnTo>
                  <a:pt x="20905" y="108412"/>
                </a:lnTo>
                <a:lnTo>
                  <a:pt x="45186" y="72476"/>
                </a:lnTo>
                <a:lnTo>
                  <a:pt x="77044" y="42507"/>
                </a:lnTo>
                <a:lnTo>
                  <a:pt x="115244" y="19665"/>
                </a:lnTo>
                <a:lnTo>
                  <a:pt x="158553" y="5109"/>
                </a:lnTo>
                <a:lnTo>
                  <a:pt x="205739" y="0"/>
                </a:lnTo>
                <a:lnTo>
                  <a:pt x="252926" y="5109"/>
                </a:lnTo>
                <a:lnTo>
                  <a:pt x="296235" y="19665"/>
                </a:lnTo>
                <a:lnTo>
                  <a:pt x="334435" y="42507"/>
                </a:lnTo>
                <a:lnTo>
                  <a:pt x="366293" y="72476"/>
                </a:lnTo>
                <a:lnTo>
                  <a:pt x="390574" y="108412"/>
                </a:lnTo>
                <a:lnTo>
                  <a:pt x="406048" y="149156"/>
                </a:lnTo>
                <a:lnTo>
                  <a:pt x="411479" y="193548"/>
                </a:lnTo>
                <a:lnTo>
                  <a:pt x="406048" y="237939"/>
                </a:lnTo>
                <a:lnTo>
                  <a:pt x="390574" y="278683"/>
                </a:lnTo>
                <a:lnTo>
                  <a:pt x="366293" y="314619"/>
                </a:lnTo>
                <a:lnTo>
                  <a:pt x="334435" y="344588"/>
                </a:lnTo>
                <a:lnTo>
                  <a:pt x="296235" y="367430"/>
                </a:lnTo>
                <a:lnTo>
                  <a:pt x="252926" y="381986"/>
                </a:lnTo>
                <a:lnTo>
                  <a:pt x="205739" y="387096"/>
                </a:lnTo>
                <a:lnTo>
                  <a:pt x="158553" y="381986"/>
                </a:lnTo>
                <a:lnTo>
                  <a:pt x="115244" y="367430"/>
                </a:lnTo>
                <a:lnTo>
                  <a:pt x="77044" y="344588"/>
                </a:lnTo>
                <a:lnTo>
                  <a:pt x="45186" y="314619"/>
                </a:lnTo>
                <a:lnTo>
                  <a:pt x="20905" y="278683"/>
                </a:lnTo>
                <a:lnTo>
                  <a:pt x="5431" y="237939"/>
                </a:lnTo>
                <a:lnTo>
                  <a:pt x="0" y="193548"/>
                </a:lnTo>
                <a:close/>
              </a:path>
            </a:pathLst>
          </a:custGeom>
          <a:ln w="12191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2855" y="2337816"/>
            <a:ext cx="408940" cy="387350"/>
          </a:xfrm>
          <a:custGeom>
            <a:avLst/>
            <a:gdLst/>
            <a:ahLst/>
            <a:cxnLst/>
            <a:rect l="l" t="t" r="r" b="b"/>
            <a:pathLst>
              <a:path w="408939" h="387350">
                <a:moveTo>
                  <a:pt x="204216" y="0"/>
                </a:moveTo>
                <a:lnTo>
                  <a:pt x="157394" y="5109"/>
                </a:lnTo>
                <a:lnTo>
                  <a:pt x="114411" y="19665"/>
                </a:lnTo>
                <a:lnTo>
                  <a:pt x="76493" y="42507"/>
                </a:lnTo>
                <a:lnTo>
                  <a:pt x="44866" y="72476"/>
                </a:lnTo>
                <a:lnTo>
                  <a:pt x="20758" y="108412"/>
                </a:lnTo>
                <a:lnTo>
                  <a:pt x="5393" y="149156"/>
                </a:lnTo>
                <a:lnTo>
                  <a:pt x="0" y="193548"/>
                </a:lnTo>
                <a:lnTo>
                  <a:pt x="5393" y="237939"/>
                </a:lnTo>
                <a:lnTo>
                  <a:pt x="20758" y="278683"/>
                </a:lnTo>
                <a:lnTo>
                  <a:pt x="44866" y="314619"/>
                </a:lnTo>
                <a:lnTo>
                  <a:pt x="76493" y="344588"/>
                </a:lnTo>
                <a:lnTo>
                  <a:pt x="114411" y="367430"/>
                </a:lnTo>
                <a:lnTo>
                  <a:pt x="157394" y="381986"/>
                </a:lnTo>
                <a:lnTo>
                  <a:pt x="204216" y="387096"/>
                </a:lnTo>
                <a:lnTo>
                  <a:pt x="251037" y="381986"/>
                </a:lnTo>
                <a:lnTo>
                  <a:pt x="294020" y="367430"/>
                </a:lnTo>
                <a:lnTo>
                  <a:pt x="331938" y="344588"/>
                </a:lnTo>
                <a:lnTo>
                  <a:pt x="363565" y="314619"/>
                </a:lnTo>
                <a:lnTo>
                  <a:pt x="387673" y="278683"/>
                </a:lnTo>
                <a:lnTo>
                  <a:pt x="403038" y="237939"/>
                </a:lnTo>
                <a:lnTo>
                  <a:pt x="408432" y="193548"/>
                </a:lnTo>
                <a:lnTo>
                  <a:pt x="403038" y="149156"/>
                </a:lnTo>
                <a:lnTo>
                  <a:pt x="387673" y="108412"/>
                </a:lnTo>
                <a:lnTo>
                  <a:pt x="363565" y="72476"/>
                </a:lnTo>
                <a:lnTo>
                  <a:pt x="331938" y="42507"/>
                </a:lnTo>
                <a:lnTo>
                  <a:pt x="294020" y="19665"/>
                </a:lnTo>
                <a:lnTo>
                  <a:pt x="251037" y="5109"/>
                </a:lnTo>
                <a:lnTo>
                  <a:pt x="204216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2855" y="2337816"/>
            <a:ext cx="408940" cy="387350"/>
          </a:xfrm>
          <a:custGeom>
            <a:avLst/>
            <a:gdLst/>
            <a:ahLst/>
            <a:cxnLst/>
            <a:rect l="l" t="t" r="r" b="b"/>
            <a:pathLst>
              <a:path w="408939" h="387350">
                <a:moveTo>
                  <a:pt x="0" y="193548"/>
                </a:moveTo>
                <a:lnTo>
                  <a:pt x="5393" y="149156"/>
                </a:lnTo>
                <a:lnTo>
                  <a:pt x="20758" y="108412"/>
                </a:lnTo>
                <a:lnTo>
                  <a:pt x="44866" y="72476"/>
                </a:lnTo>
                <a:lnTo>
                  <a:pt x="76493" y="42507"/>
                </a:lnTo>
                <a:lnTo>
                  <a:pt x="114411" y="19665"/>
                </a:lnTo>
                <a:lnTo>
                  <a:pt x="157394" y="5109"/>
                </a:lnTo>
                <a:lnTo>
                  <a:pt x="204216" y="0"/>
                </a:lnTo>
                <a:lnTo>
                  <a:pt x="251037" y="5109"/>
                </a:lnTo>
                <a:lnTo>
                  <a:pt x="294020" y="19665"/>
                </a:lnTo>
                <a:lnTo>
                  <a:pt x="331938" y="42507"/>
                </a:lnTo>
                <a:lnTo>
                  <a:pt x="363565" y="72476"/>
                </a:lnTo>
                <a:lnTo>
                  <a:pt x="387673" y="108412"/>
                </a:lnTo>
                <a:lnTo>
                  <a:pt x="403038" y="149156"/>
                </a:lnTo>
                <a:lnTo>
                  <a:pt x="408432" y="193548"/>
                </a:lnTo>
                <a:lnTo>
                  <a:pt x="403038" y="237939"/>
                </a:lnTo>
                <a:lnTo>
                  <a:pt x="387673" y="278683"/>
                </a:lnTo>
                <a:lnTo>
                  <a:pt x="363565" y="314619"/>
                </a:lnTo>
                <a:lnTo>
                  <a:pt x="331938" y="344588"/>
                </a:lnTo>
                <a:lnTo>
                  <a:pt x="294020" y="367430"/>
                </a:lnTo>
                <a:lnTo>
                  <a:pt x="251037" y="381986"/>
                </a:lnTo>
                <a:lnTo>
                  <a:pt x="204216" y="387096"/>
                </a:lnTo>
                <a:lnTo>
                  <a:pt x="157394" y="381986"/>
                </a:lnTo>
                <a:lnTo>
                  <a:pt x="114411" y="367430"/>
                </a:lnTo>
                <a:lnTo>
                  <a:pt x="76493" y="344588"/>
                </a:lnTo>
                <a:lnTo>
                  <a:pt x="44866" y="314619"/>
                </a:lnTo>
                <a:lnTo>
                  <a:pt x="20758" y="278683"/>
                </a:lnTo>
                <a:lnTo>
                  <a:pt x="5393" y="237939"/>
                </a:lnTo>
                <a:lnTo>
                  <a:pt x="0" y="193548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10767" y="2368422"/>
            <a:ext cx="3629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270" algn="l"/>
                <a:tab pos="1010285" algn="l"/>
                <a:tab pos="1505585" algn="l"/>
                <a:tab pos="2005964" algn="l"/>
                <a:tab pos="2502535" algn="l"/>
                <a:tab pos="3004185" algn="l"/>
                <a:tab pos="349948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	0	1	2	1	3	0	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11936" y="3130295"/>
            <a:ext cx="500380" cy="326390"/>
          </a:xfrm>
          <a:prstGeom prst="rect">
            <a:avLst/>
          </a:prstGeom>
          <a:solidFill>
            <a:srgbClr val="92D050"/>
          </a:solidFill>
          <a:ln w="12192">
            <a:solidFill>
              <a:srgbClr val="695F5F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08888" y="3456432"/>
            <a:ext cx="500380" cy="326390"/>
          </a:xfrm>
          <a:custGeom>
            <a:avLst/>
            <a:gdLst/>
            <a:ahLst/>
            <a:cxnLst/>
            <a:rect l="l" t="t" r="r" b="b"/>
            <a:pathLst>
              <a:path w="500380" h="326389">
                <a:moveTo>
                  <a:pt x="0" y="326135"/>
                </a:moveTo>
                <a:lnTo>
                  <a:pt x="499872" y="326135"/>
                </a:lnTo>
                <a:lnTo>
                  <a:pt x="499872" y="0"/>
                </a:lnTo>
                <a:lnTo>
                  <a:pt x="0" y="0"/>
                </a:lnTo>
                <a:lnTo>
                  <a:pt x="0" y="326135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11936" y="3456432"/>
            <a:ext cx="500380" cy="326390"/>
          </a:xfrm>
          <a:prstGeom prst="rect">
            <a:avLst/>
          </a:prstGeom>
          <a:ln w="12192">
            <a:solidFill>
              <a:srgbClr val="695F5F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9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25385" y="2820670"/>
            <a:ext cx="4359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Remove </a:t>
            </a:r>
            <a:r>
              <a:rPr sz="1800" spc="-5" dirty="0">
                <a:latin typeface="Calibri"/>
                <a:cs typeface="Calibri"/>
              </a:rPr>
              <a:t>empty </a:t>
            </a:r>
            <a:r>
              <a:rPr sz="1800" spc="-10" dirty="0">
                <a:latin typeface="Calibri"/>
                <a:cs typeface="Calibri"/>
              </a:rPr>
              <a:t>elements from </a:t>
            </a:r>
            <a:r>
              <a:rPr sz="1800" spc="-20" dirty="0">
                <a:latin typeface="Calibri"/>
                <a:cs typeface="Calibri"/>
              </a:rPr>
              <a:t>array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(compact)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934200" y="3718559"/>
          <a:ext cx="3983986" cy="323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91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593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23088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6931152" y="4443984"/>
          <a:ext cx="2497455" cy="323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10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308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7149972" y="4047616"/>
            <a:ext cx="76200" cy="400685"/>
          </a:xfrm>
          <a:custGeom>
            <a:avLst/>
            <a:gdLst/>
            <a:ahLst/>
            <a:cxnLst/>
            <a:rect l="l" t="t" r="r" b="b"/>
            <a:pathLst>
              <a:path w="76200" h="400685">
                <a:moveTo>
                  <a:pt x="0" y="323722"/>
                </a:moveTo>
                <a:lnTo>
                  <a:pt x="37210" y="400430"/>
                </a:lnTo>
                <a:lnTo>
                  <a:pt x="69865" y="336930"/>
                </a:lnTo>
                <a:lnTo>
                  <a:pt x="44196" y="336930"/>
                </a:lnTo>
                <a:lnTo>
                  <a:pt x="31496" y="336803"/>
                </a:lnTo>
                <a:lnTo>
                  <a:pt x="31639" y="324092"/>
                </a:lnTo>
                <a:lnTo>
                  <a:pt x="0" y="323722"/>
                </a:lnTo>
                <a:close/>
              </a:path>
              <a:path w="76200" h="400685">
                <a:moveTo>
                  <a:pt x="31639" y="324092"/>
                </a:moveTo>
                <a:lnTo>
                  <a:pt x="31496" y="336803"/>
                </a:lnTo>
                <a:lnTo>
                  <a:pt x="44196" y="336930"/>
                </a:lnTo>
                <a:lnTo>
                  <a:pt x="44339" y="324240"/>
                </a:lnTo>
                <a:lnTo>
                  <a:pt x="31639" y="324092"/>
                </a:lnTo>
                <a:close/>
              </a:path>
              <a:path w="76200" h="400685">
                <a:moveTo>
                  <a:pt x="44339" y="324240"/>
                </a:moveTo>
                <a:lnTo>
                  <a:pt x="44196" y="336930"/>
                </a:lnTo>
                <a:lnTo>
                  <a:pt x="69865" y="336930"/>
                </a:lnTo>
                <a:lnTo>
                  <a:pt x="76200" y="324611"/>
                </a:lnTo>
                <a:lnTo>
                  <a:pt x="44339" y="324240"/>
                </a:lnTo>
                <a:close/>
              </a:path>
              <a:path w="76200" h="400685">
                <a:moveTo>
                  <a:pt x="35305" y="0"/>
                </a:moveTo>
                <a:lnTo>
                  <a:pt x="31639" y="324092"/>
                </a:lnTo>
                <a:lnTo>
                  <a:pt x="44339" y="324240"/>
                </a:lnTo>
                <a:lnTo>
                  <a:pt x="48005" y="253"/>
                </a:lnTo>
                <a:lnTo>
                  <a:pt x="3530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87056" y="4042790"/>
            <a:ext cx="505459" cy="405765"/>
          </a:xfrm>
          <a:custGeom>
            <a:avLst/>
            <a:gdLst/>
            <a:ahLst/>
            <a:cxnLst/>
            <a:rect l="l" t="t" r="r" b="b"/>
            <a:pathLst>
              <a:path w="505459" h="405764">
                <a:moveTo>
                  <a:pt x="35814" y="327913"/>
                </a:moveTo>
                <a:lnTo>
                  <a:pt x="0" y="405256"/>
                </a:lnTo>
                <a:lnTo>
                  <a:pt x="83312" y="387476"/>
                </a:lnTo>
                <a:lnTo>
                  <a:pt x="69842" y="370585"/>
                </a:lnTo>
                <a:lnTo>
                  <a:pt x="53594" y="370585"/>
                </a:lnTo>
                <a:lnTo>
                  <a:pt x="45593" y="360679"/>
                </a:lnTo>
                <a:lnTo>
                  <a:pt x="55581" y="352702"/>
                </a:lnTo>
                <a:lnTo>
                  <a:pt x="35814" y="327913"/>
                </a:lnTo>
                <a:close/>
              </a:path>
              <a:path w="505459" h="405764">
                <a:moveTo>
                  <a:pt x="55581" y="352702"/>
                </a:moveTo>
                <a:lnTo>
                  <a:pt x="45593" y="360679"/>
                </a:lnTo>
                <a:lnTo>
                  <a:pt x="53594" y="370585"/>
                </a:lnTo>
                <a:lnTo>
                  <a:pt x="63519" y="362656"/>
                </a:lnTo>
                <a:lnTo>
                  <a:pt x="55581" y="352702"/>
                </a:lnTo>
                <a:close/>
              </a:path>
              <a:path w="505459" h="405764">
                <a:moveTo>
                  <a:pt x="63519" y="362656"/>
                </a:moveTo>
                <a:lnTo>
                  <a:pt x="53594" y="370585"/>
                </a:lnTo>
                <a:lnTo>
                  <a:pt x="69842" y="370585"/>
                </a:lnTo>
                <a:lnTo>
                  <a:pt x="63519" y="362656"/>
                </a:lnTo>
                <a:close/>
              </a:path>
              <a:path w="505459" h="405764">
                <a:moveTo>
                  <a:pt x="497204" y="0"/>
                </a:moveTo>
                <a:lnTo>
                  <a:pt x="55581" y="352702"/>
                </a:lnTo>
                <a:lnTo>
                  <a:pt x="63519" y="362656"/>
                </a:lnTo>
                <a:lnTo>
                  <a:pt x="505078" y="9905"/>
                </a:lnTo>
                <a:lnTo>
                  <a:pt x="49720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83880" y="4042790"/>
            <a:ext cx="505459" cy="405765"/>
          </a:xfrm>
          <a:custGeom>
            <a:avLst/>
            <a:gdLst/>
            <a:ahLst/>
            <a:cxnLst/>
            <a:rect l="l" t="t" r="r" b="b"/>
            <a:pathLst>
              <a:path w="505459" h="405764">
                <a:moveTo>
                  <a:pt x="35814" y="327913"/>
                </a:moveTo>
                <a:lnTo>
                  <a:pt x="0" y="405256"/>
                </a:lnTo>
                <a:lnTo>
                  <a:pt x="83312" y="387476"/>
                </a:lnTo>
                <a:lnTo>
                  <a:pt x="69842" y="370585"/>
                </a:lnTo>
                <a:lnTo>
                  <a:pt x="53594" y="370585"/>
                </a:lnTo>
                <a:lnTo>
                  <a:pt x="45593" y="360679"/>
                </a:lnTo>
                <a:lnTo>
                  <a:pt x="55581" y="352702"/>
                </a:lnTo>
                <a:lnTo>
                  <a:pt x="35814" y="327913"/>
                </a:lnTo>
                <a:close/>
              </a:path>
              <a:path w="505459" h="405764">
                <a:moveTo>
                  <a:pt x="55581" y="352702"/>
                </a:moveTo>
                <a:lnTo>
                  <a:pt x="45593" y="360679"/>
                </a:lnTo>
                <a:lnTo>
                  <a:pt x="53594" y="370585"/>
                </a:lnTo>
                <a:lnTo>
                  <a:pt x="63519" y="362656"/>
                </a:lnTo>
                <a:lnTo>
                  <a:pt x="55581" y="352702"/>
                </a:lnTo>
                <a:close/>
              </a:path>
              <a:path w="505459" h="405764">
                <a:moveTo>
                  <a:pt x="63519" y="362656"/>
                </a:moveTo>
                <a:lnTo>
                  <a:pt x="53594" y="370585"/>
                </a:lnTo>
                <a:lnTo>
                  <a:pt x="69842" y="370585"/>
                </a:lnTo>
                <a:lnTo>
                  <a:pt x="63519" y="362656"/>
                </a:lnTo>
                <a:close/>
              </a:path>
              <a:path w="505459" h="405764">
                <a:moveTo>
                  <a:pt x="497204" y="0"/>
                </a:moveTo>
                <a:lnTo>
                  <a:pt x="55581" y="352702"/>
                </a:lnTo>
                <a:lnTo>
                  <a:pt x="63519" y="362656"/>
                </a:lnTo>
                <a:lnTo>
                  <a:pt x="505078" y="9905"/>
                </a:lnTo>
                <a:lnTo>
                  <a:pt x="49720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83752" y="4042790"/>
            <a:ext cx="505459" cy="405765"/>
          </a:xfrm>
          <a:custGeom>
            <a:avLst/>
            <a:gdLst/>
            <a:ahLst/>
            <a:cxnLst/>
            <a:rect l="l" t="t" r="r" b="b"/>
            <a:pathLst>
              <a:path w="505459" h="405764">
                <a:moveTo>
                  <a:pt x="35814" y="327913"/>
                </a:moveTo>
                <a:lnTo>
                  <a:pt x="0" y="405256"/>
                </a:lnTo>
                <a:lnTo>
                  <a:pt x="83312" y="387476"/>
                </a:lnTo>
                <a:lnTo>
                  <a:pt x="69842" y="370585"/>
                </a:lnTo>
                <a:lnTo>
                  <a:pt x="53594" y="370585"/>
                </a:lnTo>
                <a:lnTo>
                  <a:pt x="45593" y="360679"/>
                </a:lnTo>
                <a:lnTo>
                  <a:pt x="55581" y="352702"/>
                </a:lnTo>
                <a:lnTo>
                  <a:pt x="35814" y="327913"/>
                </a:lnTo>
                <a:close/>
              </a:path>
              <a:path w="505459" h="405764">
                <a:moveTo>
                  <a:pt x="55581" y="352702"/>
                </a:moveTo>
                <a:lnTo>
                  <a:pt x="45593" y="360679"/>
                </a:lnTo>
                <a:lnTo>
                  <a:pt x="53594" y="370585"/>
                </a:lnTo>
                <a:lnTo>
                  <a:pt x="63519" y="362656"/>
                </a:lnTo>
                <a:lnTo>
                  <a:pt x="55581" y="352702"/>
                </a:lnTo>
                <a:close/>
              </a:path>
              <a:path w="505459" h="405764">
                <a:moveTo>
                  <a:pt x="63519" y="362656"/>
                </a:moveTo>
                <a:lnTo>
                  <a:pt x="53594" y="370585"/>
                </a:lnTo>
                <a:lnTo>
                  <a:pt x="69842" y="370585"/>
                </a:lnTo>
                <a:lnTo>
                  <a:pt x="63519" y="362656"/>
                </a:lnTo>
                <a:close/>
              </a:path>
              <a:path w="505459" h="405764">
                <a:moveTo>
                  <a:pt x="497204" y="0"/>
                </a:moveTo>
                <a:lnTo>
                  <a:pt x="55581" y="352702"/>
                </a:lnTo>
                <a:lnTo>
                  <a:pt x="63519" y="362656"/>
                </a:lnTo>
                <a:lnTo>
                  <a:pt x="505078" y="9905"/>
                </a:lnTo>
                <a:lnTo>
                  <a:pt x="49720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86671" y="4041902"/>
            <a:ext cx="998855" cy="413384"/>
          </a:xfrm>
          <a:custGeom>
            <a:avLst/>
            <a:gdLst/>
            <a:ahLst/>
            <a:cxnLst/>
            <a:rect l="l" t="t" r="r" b="b"/>
            <a:pathLst>
              <a:path w="998854" h="413385">
                <a:moveTo>
                  <a:pt x="56514" y="342392"/>
                </a:moveTo>
                <a:lnTo>
                  <a:pt x="0" y="406146"/>
                </a:lnTo>
                <a:lnTo>
                  <a:pt x="84962" y="413004"/>
                </a:lnTo>
                <a:lnTo>
                  <a:pt x="75036" y="388366"/>
                </a:lnTo>
                <a:lnTo>
                  <a:pt x="61341" y="388366"/>
                </a:lnTo>
                <a:lnTo>
                  <a:pt x="56514" y="376555"/>
                </a:lnTo>
                <a:lnTo>
                  <a:pt x="68361" y="371797"/>
                </a:lnTo>
                <a:lnTo>
                  <a:pt x="56514" y="342392"/>
                </a:lnTo>
                <a:close/>
              </a:path>
              <a:path w="998854" h="413385">
                <a:moveTo>
                  <a:pt x="68361" y="371797"/>
                </a:moveTo>
                <a:lnTo>
                  <a:pt x="56514" y="376555"/>
                </a:lnTo>
                <a:lnTo>
                  <a:pt x="61341" y="388366"/>
                </a:lnTo>
                <a:lnTo>
                  <a:pt x="73128" y="383629"/>
                </a:lnTo>
                <a:lnTo>
                  <a:pt x="68361" y="371797"/>
                </a:lnTo>
                <a:close/>
              </a:path>
              <a:path w="998854" h="413385">
                <a:moveTo>
                  <a:pt x="73128" y="383629"/>
                </a:moveTo>
                <a:lnTo>
                  <a:pt x="61341" y="388366"/>
                </a:lnTo>
                <a:lnTo>
                  <a:pt x="75036" y="388366"/>
                </a:lnTo>
                <a:lnTo>
                  <a:pt x="73128" y="383629"/>
                </a:lnTo>
                <a:close/>
              </a:path>
              <a:path w="998854" h="413385">
                <a:moveTo>
                  <a:pt x="994155" y="0"/>
                </a:moveTo>
                <a:lnTo>
                  <a:pt x="68361" y="371797"/>
                </a:lnTo>
                <a:lnTo>
                  <a:pt x="73128" y="383629"/>
                </a:lnTo>
                <a:lnTo>
                  <a:pt x="998854" y="11684"/>
                </a:lnTo>
                <a:lnTo>
                  <a:pt x="99415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9918192" y="4443984"/>
          <a:ext cx="1492885" cy="323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33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308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7680706" y="4047109"/>
            <a:ext cx="2494915" cy="401320"/>
          </a:xfrm>
          <a:custGeom>
            <a:avLst/>
            <a:gdLst/>
            <a:ahLst/>
            <a:cxnLst/>
            <a:rect l="l" t="t" r="r" b="b"/>
            <a:pathLst>
              <a:path w="2494915" h="401320">
                <a:moveTo>
                  <a:pt x="2433971" y="353987"/>
                </a:moveTo>
                <a:lnTo>
                  <a:pt x="2413000" y="375920"/>
                </a:lnTo>
                <a:lnTo>
                  <a:pt x="2494407" y="400939"/>
                </a:lnTo>
                <a:lnTo>
                  <a:pt x="2480533" y="362204"/>
                </a:lnTo>
                <a:lnTo>
                  <a:pt x="2444750" y="362204"/>
                </a:lnTo>
                <a:lnTo>
                  <a:pt x="2433971" y="353987"/>
                </a:lnTo>
                <a:close/>
              </a:path>
              <a:path w="2494915" h="401320">
                <a:moveTo>
                  <a:pt x="2442769" y="344787"/>
                </a:moveTo>
                <a:lnTo>
                  <a:pt x="2433971" y="353987"/>
                </a:lnTo>
                <a:lnTo>
                  <a:pt x="2444750" y="362204"/>
                </a:lnTo>
                <a:lnTo>
                  <a:pt x="2452370" y="352044"/>
                </a:lnTo>
                <a:lnTo>
                  <a:pt x="2442769" y="344787"/>
                </a:lnTo>
                <a:close/>
              </a:path>
              <a:path w="2494915" h="401320">
                <a:moveTo>
                  <a:pt x="2465704" y="320802"/>
                </a:moveTo>
                <a:lnTo>
                  <a:pt x="2442769" y="344787"/>
                </a:lnTo>
                <a:lnTo>
                  <a:pt x="2452370" y="352044"/>
                </a:lnTo>
                <a:lnTo>
                  <a:pt x="2444750" y="362204"/>
                </a:lnTo>
                <a:lnTo>
                  <a:pt x="2480533" y="362204"/>
                </a:lnTo>
                <a:lnTo>
                  <a:pt x="2465704" y="320802"/>
                </a:lnTo>
                <a:close/>
              </a:path>
              <a:path w="2494915" h="401320">
                <a:moveTo>
                  <a:pt x="2430055" y="351002"/>
                </a:moveTo>
                <a:lnTo>
                  <a:pt x="2433971" y="353987"/>
                </a:lnTo>
                <a:lnTo>
                  <a:pt x="2436680" y="351155"/>
                </a:lnTo>
                <a:lnTo>
                  <a:pt x="2430399" y="351155"/>
                </a:lnTo>
                <a:lnTo>
                  <a:pt x="2430055" y="351002"/>
                </a:lnTo>
                <a:close/>
              </a:path>
              <a:path w="2494915" h="401320">
                <a:moveTo>
                  <a:pt x="2429255" y="350393"/>
                </a:moveTo>
                <a:lnTo>
                  <a:pt x="2430055" y="351002"/>
                </a:lnTo>
                <a:lnTo>
                  <a:pt x="2430399" y="351155"/>
                </a:lnTo>
                <a:lnTo>
                  <a:pt x="2429255" y="350393"/>
                </a:lnTo>
                <a:close/>
              </a:path>
              <a:path w="2494915" h="401320">
                <a:moveTo>
                  <a:pt x="2437409" y="350393"/>
                </a:moveTo>
                <a:lnTo>
                  <a:pt x="2429255" y="350393"/>
                </a:lnTo>
                <a:lnTo>
                  <a:pt x="2430399" y="351155"/>
                </a:lnTo>
                <a:lnTo>
                  <a:pt x="2436680" y="351155"/>
                </a:lnTo>
                <a:lnTo>
                  <a:pt x="2437409" y="350393"/>
                </a:lnTo>
                <a:close/>
              </a:path>
              <a:path w="2494915" h="401320">
                <a:moveTo>
                  <a:pt x="2441052" y="346583"/>
                </a:moveTo>
                <a:lnTo>
                  <a:pt x="2420112" y="346583"/>
                </a:lnTo>
                <a:lnTo>
                  <a:pt x="2430055" y="351002"/>
                </a:lnTo>
                <a:lnTo>
                  <a:pt x="2429255" y="350393"/>
                </a:lnTo>
                <a:lnTo>
                  <a:pt x="2437409" y="350393"/>
                </a:lnTo>
                <a:lnTo>
                  <a:pt x="2441052" y="346583"/>
                </a:lnTo>
                <a:close/>
              </a:path>
              <a:path w="2494915" h="401320">
                <a:moveTo>
                  <a:pt x="2439265" y="342138"/>
                </a:moveTo>
                <a:lnTo>
                  <a:pt x="2409444" y="342138"/>
                </a:lnTo>
                <a:lnTo>
                  <a:pt x="2420366" y="346710"/>
                </a:lnTo>
                <a:lnTo>
                  <a:pt x="2420112" y="346583"/>
                </a:lnTo>
                <a:lnTo>
                  <a:pt x="2441052" y="346583"/>
                </a:lnTo>
                <a:lnTo>
                  <a:pt x="2442769" y="344787"/>
                </a:lnTo>
                <a:lnTo>
                  <a:pt x="2439265" y="342138"/>
                </a:lnTo>
                <a:close/>
              </a:path>
              <a:path w="2494915" h="401320">
                <a:moveTo>
                  <a:pt x="2431708" y="337820"/>
                </a:moveTo>
                <a:lnTo>
                  <a:pt x="2397887" y="337820"/>
                </a:lnTo>
                <a:lnTo>
                  <a:pt x="2409571" y="342265"/>
                </a:lnTo>
                <a:lnTo>
                  <a:pt x="2439265" y="342138"/>
                </a:lnTo>
                <a:lnTo>
                  <a:pt x="2436241" y="339852"/>
                </a:lnTo>
                <a:lnTo>
                  <a:pt x="2431708" y="337820"/>
                </a:lnTo>
                <a:close/>
              </a:path>
              <a:path w="2494915" h="401320">
                <a:moveTo>
                  <a:pt x="2421508" y="333375"/>
                </a:moveTo>
                <a:lnTo>
                  <a:pt x="2385441" y="333375"/>
                </a:lnTo>
                <a:lnTo>
                  <a:pt x="2397887" y="337947"/>
                </a:lnTo>
                <a:lnTo>
                  <a:pt x="2431708" y="337820"/>
                </a:lnTo>
                <a:lnTo>
                  <a:pt x="2425192" y="334899"/>
                </a:lnTo>
                <a:lnTo>
                  <a:pt x="2421508" y="333375"/>
                </a:lnTo>
                <a:close/>
              </a:path>
              <a:path w="2494915" h="401320">
                <a:moveTo>
                  <a:pt x="12700" y="0"/>
                </a:moveTo>
                <a:lnTo>
                  <a:pt x="0" y="1270"/>
                </a:lnTo>
                <a:lnTo>
                  <a:pt x="508" y="6477"/>
                </a:lnTo>
                <a:lnTo>
                  <a:pt x="2159" y="12192"/>
                </a:lnTo>
                <a:lnTo>
                  <a:pt x="30734" y="43180"/>
                </a:lnTo>
                <a:lnTo>
                  <a:pt x="75692" y="66675"/>
                </a:lnTo>
                <a:lnTo>
                  <a:pt x="124460" y="84582"/>
                </a:lnTo>
                <a:lnTo>
                  <a:pt x="167894" y="97536"/>
                </a:lnTo>
                <a:lnTo>
                  <a:pt x="217043" y="110109"/>
                </a:lnTo>
                <a:lnTo>
                  <a:pt x="271399" y="122047"/>
                </a:lnTo>
                <a:lnTo>
                  <a:pt x="310261" y="129794"/>
                </a:lnTo>
                <a:lnTo>
                  <a:pt x="351154" y="137287"/>
                </a:lnTo>
                <a:lnTo>
                  <a:pt x="394208" y="144526"/>
                </a:lnTo>
                <a:lnTo>
                  <a:pt x="438785" y="151384"/>
                </a:lnTo>
                <a:lnTo>
                  <a:pt x="485267" y="157988"/>
                </a:lnTo>
                <a:lnTo>
                  <a:pt x="533273" y="164211"/>
                </a:lnTo>
                <a:lnTo>
                  <a:pt x="582676" y="170053"/>
                </a:lnTo>
                <a:lnTo>
                  <a:pt x="685673" y="180848"/>
                </a:lnTo>
                <a:lnTo>
                  <a:pt x="738886" y="185420"/>
                </a:lnTo>
                <a:lnTo>
                  <a:pt x="848233" y="193675"/>
                </a:lnTo>
                <a:lnTo>
                  <a:pt x="904240" y="196977"/>
                </a:lnTo>
                <a:lnTo>
                  <a:pt x="1018032" y="202311"/>
                </a:lnTo>
                <a:lnTo>
                  <a:pt x="1133728" y="205613"/>
                </a:lnTo>
                <a:lnTo>
                  <a:pt x="1250315" y="206756"/>
                </a:lnTo>
                <a:lnTo>
                  <a:pt x="1366901" y="208280"/>
                </a:lnTo>
                <a:lnTo>
                  <a:pt x="1482344" y="211709"/>
                </a:lnTo>
                <a:lnTo>
                  <a:pt x="1596009" y="217043"/>
                </a:lnTo>
                <a:lnTo>
                  <a:pt x="1706879" y="224282"/>
                </a:lnTo>
                <a:lnTo>
                  <a:pt x="1814068" y="233426"/>
                </a:lnTo>
                <a:lnTo>
                  <a:pt x="1916811" y="244094"/>
                </a:lnTo>
                <a:lnTo>
                  <a:pt x="2014093" y="256159"/>
                </a:lnTo>
                <a:lnTo>
                  <a:pt x="2060321" y="262763"/>
                </a:lnTo>
                <a:lnTo>
                  <a:pt x="2104898" y="269621"/>
                </a:lnTo>
                <a:lnTo>
                  <a:pt x="2147570" y="276860"/>
                </a:lnTo>
                <a:lnTo>
                  <a:pt x="2188337" y="284226"/>
                </a:lnTo>
                <a:lnTo>
                  <a:pt x="2227072" y="291973"/>
                </a:lnTo>
                <a:lnTo>
                  <a:pt x="2263521" y="299847"/>
                </a:lnTo>
                <a:lnTo>
                  <a:pt x="2281047" y="303911"/>
                </a:lnTo>
                <a:lnTo>
                  <a:pt x="2297811" y="307975"/>
                </a:lnTo>
                <a:lnTo>
                  <a:pt x="2314067" y="312166"/>
                </a:lnTo>
                <a:lnTo>
                  <a:pt x="2329688" y="316357"/>
                </a:lnTo>
                <a:lnTo>
                  <a:pt x="2344674" y="320548"/>
                </a:lnTo>
                <a:lnTo>
                  <a:pt x="2359025" y="324866"/>
                </a:lnTo>
                <a:lnTo>
                  <a:pt x="2372614" y="329057"/>
                </a:lnTo>
                <a:lnTo>
                  <a:pt x="2385568" y="333502"/>
                </a:lnTo>
                <a:lnTo>
                  <a:pt x="2385441" y="333375"/>
                </a:lnTo>
                <a:lnTo>
                  <a:pt x="2421508" y="333375"/>
                </a:lnTo>
                <a:lnTo>
                  <a:pt x="2414143" y="330327"/>
                </a:lnTo>
                <a:lnTo>
                  <a:pt x="2376551" y="316992"/>
                </a:lnTo>
                <a:lnTo>
                  <a:pt x="2332990" y="304038"/>
                </a:lnTo>
                <a:lnTo>
                  <a:pt x="2266315" y="287401"/>
                </a:lnTo>
                <a:lnTo>
                  <a:pt x="2190623" y="271780"/>
                </a:lnTo>
                <a:lnTo>
                  <a:pt x="2149729" y="264287"/>
                </a:lnTo>
                <a:lnTo>
                  <a:pt x="2106803" y="257048"/>
                </a:lnTo>
                <a:lnTo>
                  <a:pt x="2062099" y="250190"/>
                </a:lnTo>
                <a:lnTo>
                  <a:pt x="2015744" y="243586"/>
                </a:lnTo>
                <a:lnTo>
                  <a:pt x="1967611" y="237363"/>
                </a:lnTo>
                <a:lnTo>
                  <a:pt x="1867408" y="225933"/>
                </a:lnTo>
                <a:lnTo>
                  <a:pt x="1761998" y="216027"/>
                </a:lnTo>
                <a:lnTo>
                  <a:pt x="1707769" y="211709"/>
                </a:lnTo>
                <a:lnTo>
                  <a:pt x="1596771" y="204470"/>
                </a:lnTo>
                <a:lnTo>
                  <a:pt x="1540002" y="201422"/>
                </a:lnTo>
                <a:lnTo>
                  <a:pt x="1482725" y="199009"/>
                </a:lnTo>
                <a:lnTo>
                  <a:pt x="1367154" y="195707"/>
                </a:lnTo>
                <a:lnTo>
                  <a:pt x="1192022" y="193802"/>
                </a:lnTo>
                <a:lnTo>
                  <a:pt x="1133855" y="193040"/>
                </a:lnTo>
                <a:lnTo>
                  <a:pt x="1133983" y="193040"/>
                </a:lnTo>
                <a:lnTo>
                  <a:pt x="1018413" y="189611"/>
                </a:lnTo>
                <a:lnTo>
                  <a:pt x="961390" y="187325"/>
                </a:lnTo>
                <a:lnTo>
                  <a:pt x="848995" y="180975"/>
                </a:lnTo>
                <a:lnTo>
                  <a:pt x="794003" y="177038"/>
                </a:lnTo>
                <a:lnTo>
                  <a:pt x="739901" y="172847"/>
                </a:lnTo>
                <a:lnTo>
                  <a:pt x="686816" y="168148"/>
                </a:lnTo>
                <a:lnTo>
                  <a:pt x="636139" y="163068"/>
                </a:lnTo>
                <a:lnTo>
                  <a:pt x="634873" y="163068"/>
                </a:lnTo>
                <a:lnTo>
                  <a:pt x="534797" y="151638"/>
                </a:lnTo>
                <a:lnTo>
                  <a:pt x="486918" y="145415"/>
                </a:lnTo>
                <a:lnTo>
                  <a:pt x="440690" y="138811"/>
                </a:lnTo>
                <a:lnTo>
                  <a:pt x="396113" y="131953"/>
                </a:lnTo>
                <a:lnTo>
                  <a:pt x="354067" y="124841"/>
                </a:lnTo>
                <a:lnTo>
                  <a:pt x="353441" y="124841"/>
                </a:lnTo>
                <a:lnTo>
                  <a:pt x="312547" y="117348"/>
                </a:lnTo>
                <a:lnTo>
                  <a:pt x="274574" y="109728"/>
                </a:lnTo>
                <a:lnTo>
                  <a:pt x="274066" y="109728"/>
                </a:lnTo>
                <a:lnTo>
                  <a:pt x="237945" y="101854"/>
                </a:lnTo>
                <a:lnTo>
                  <a:pt x="237490" y="101854"/>
                </a:lnTo>
                <a:lnTo>
                  <a:pt x="203073" y="93599"/>
                </a:lnTo>
                <a:lnTo>
                  <a:pt x="171673" y="85344"/>
                </a:lnTo>
                <a:lnTo>
                  <a:pt x="171323" y="85344"/>
                </a:lnTo>
                <a:lnTo>
                  <a:pt x="156337" y="81026"/>
                </a:lnTo>
                <a:lnTo>
                  <a:pt x="142284" y="76835"/>
                </a:lnTo>
                <a:lnTo>
                  <a:pt x="141986" y="76835"/>
                </a:lnTo>
                <a:lnTo>
                  <a:pt x="128270" y="72517"/>
                </a:lnTo>
                <a:lnTo>
                  <a:pt x="115189" y="68199"/>
                </a:lnTo>
                <a:lnTo>
                  <a:pt x="102997" y="63754"/>
                </a:lnTo>
                <a:lnTo>
                  <a:pt x="91650" y="59436"/>
                </a:lnTo>
                <a:lnTo>
                  <a:pt x="80518" y="54991"/>
                </a:lnTo>
                <a:lnTo>
                  <a:pt x="80772" y="54991"/>
                </a:lnTo>
                <a:lnTo>
                  <a:pt x="70770" y="50546"/>
                </a:lnTo>
                <a:lnTo>
                  <a:pt x="70612" y="50546"/>
                </a:lnTo>
                <a:lnTo>
                  <a:pt x="61351" y="46101"/>
                </a:lnTo>
                <a:lnTo>
                  <a:pt x="61214" y="46101"/>
                </a:lnTo>
                <a:lnTo>
                  <a:pt x="52937" y="41783"/>
                </a:lnTo>
                <a:lnTo>
                  <a:pt x="52704" y="41783"/>
                </a:lnTo>
                <a:lnTo>
                  <a:pt x="44920" y="37211"/>
                </a:lnTo>
                <a:lnTo>
                  <a:pt x="37592" y="32639"/>
                </a:lnTo>
                <a:lnTo>
                  <a:pt x="31623" y="28194"/>
                </a:lnTo>
                <a:lnTo>
                  <a:pt x="26754" y="24130"/>
                </a:lnTo>
                <a:lnTo>
                  <a:pt x="22365" y="19939"/>
                </a:lnTo>
                <a:lnTo>
                  <a:pt x="22225" y="19939"/>
                </a:lnTo>
                <a:lnTo>
                  <a:pt x="18838" y="15875"/>
                </a:lnTo>
                <a:lnTo>
                  <a:pt x="18415" y="15367"/>
                </a:lnTo>
                <a:lnTo>
                  <a:pt x="16221" y="12065"/>
                </a:lnTo>
                <a:lnTo>
                  <a:pt x="15621" y="11176"/>
                </a:lnTo>
                <a:lnTo>
                  <a:pt x="14378" y="8255"/>
                </a:lnTo>
                <a:lnTo>
                  <a:pt x="14224" y="8255"/>
                </a:lnTo>
                <a:lnTo>
                  <a:pt x="13262" y="4699"/>
                </a:lnTo>
                <a:lnTo>
                  <a:pt x="13080" y="4699"/>
                </a:lnTo>
                <a:lnTo>
                  <a:pt x="12700" y="0"/>
                </a:lnTo>
                <a:close/>
              </a:path>
              <a:path w="2494915" h="401320">
                <a:moveTo>
                  <a:pt x="634873" y="162941"/>
                </a:moveTo>
                <a:lnTo>
                  <a:pt x="636139" y="163068"/>
                </a:lnTo>
                <a:lnTo>
                  <a:pt x="634873" y="162941"/>
                </a:lnTo>
                <a:close/>
              </a:path>
              <a:path w="2494915" h="401320">
                <a:moveTo>
                  <a:pt x="353314" y="124714"/>
                </a:moveTo>
                <a:lnTo>
                  <a:pt x="354067" y="124841"/>
                </a:lnTo>
                <a:lnTo>
                  <a:pt x="353314" y="124714"/>
                </a:lnTo>
                <a:close/>
              </a:path>
              <a:path w="2494915" h="401320">
                <a:moveTo>
                  <a:pt x="273939" y="109601"/>
                </a:moveTo>
                <a:lnTo>
                  <a:pt x="274574" y="109728"/>
                </a:lnTo>
                <a:lnTo>
                  <a:pt x="273939" y="109601"/>
                </a:lnTo>
                <a:close/>
              </a:path>
              <a:path w="2494915" h="401320">
                <a:moveTo>
                  <a:pt x="237363" y="101727"/>
                </a:moveTo>
                <a:lnTo>
                  <a:pt x="237945" y="101854"/>
                </a:lnTo>
                <a:lnTo>
                  <a:pt x="237363" y="101727"/>
                </a:lnTo>
                <a:close/>
              </a:path>
              <a:path w="2494915" h="401320">
                <a:moveTo>
                  <a:pt x="171196" y="85217"/>
                </a:moveTo>
                <a:lnTo>
                  <a:pt x="171673" y="85344"/>
                </a:lnTo>
                <a:lnTo>
                  <a:pt x="171196" y="85217"/>
                </a:lnTo>
                <a:close/>
              </a:path>
              <a:path w="2494915" h="401320">
                <a:moveTo>
                  <a:pt x="141859" y="76708"/>
                </a:moveTo>
                <a:lnTo>
                  <a:pt x="142284" y="76835"/>
                </a:lnTo>
                <a:lnTo>
                  <a:pt x="141859" y="76708"/>
                </a:lnTo>
                <a:close/>
              </a:path>
              <a:path w="2494915" h="401320">
                <a:moveTo>
                  <a:pt x="91313" y="59309"/>
                </a:moveTo>
                <a:lnTo>
                  <a:pt x="91567" y="59436"/>
                </a:lnTo>
                <a:lnTo>
                  <a:pt x="91313" y="59309"/>
                </a:lnTo>
                <a:close/>
              </a:path>
              <a:path w="2494915" h="401320">
                <a:moveTo>
                  <a:pt x="70485" y="50419"/>
                </a:moveTo>
                <a:lnTo>
                  <a:pt x="70612" y="50546"/>
                </a:lnTo>
                <a:lnTo>
                  <a:pt x="70770" y="50546"/>
                </a:lnTo>
                <a:lnTo>
                  <a:pt x="70485" y="50419"/>
                </a:lnTo>
                <a:close/>
              </a:path>
              <a:path w="2494915" h="401320">
                <a:moveTo>
                  <a:pt x="61087" y="45974"/>
                </a:moveTo>
                <a:lnTo>
                  <a:pt x="61214" y="46101"/>
                </a:lnTo>
                <a:lnTo>
                  <a:pt x="61351" y="46101"/>
                </a:lnTo>
                <a:lnTo>
                  <a:pt x="61087" y="45974"/>
                </a:lnTo>
                <a:close/>
              </a:path>
              <a:path w="2494915" h="401320">
                <a:moveTo>
                  <a:pt x="52450" y="41529"/>
                </a:moveTo>
                <a:lnTo>
                  <a:pt x="52704" y="41783"/>
                </a:lnTo>
                <a:lnTo>
                  <a:pt x="52937" y="41783"/>
                </a:lnTo>
                <a:lnTo>
                  <a:pt x="52450" y="41529"/>
                </a:lnTo>
                <a:close/>
              </a:path>
              <a:path w="2494915" h="401320">
                <a:moveTo>
                  <a:pt x="44703" y="37084"/>
                </a:moveTo>
                <a:lnTo>
                  <a:pt x="44920" y="37211"/>
                </a:lnTo>
                <a:lnTo>
                  <a:pt x="44703" y="37084"/>
                </a:lnTo>
                <a:close/>
              </a:path>
              <a:path w="2494915" h="401320">
                <a:moveTo>
                  <a:pt x="37849" y="32801"/>
                </a:moveTo>
                <a:lnTo>
                  <a:pt x="37994" y="32893"/>
                </a:lnTo>
                <a:lnTo>
                  <a:pt x="37849" y="32801"/>
                </a:lnTo>
                <a:close/>
              </a:path>
              <a:path w="2494915" h="401320">
                <a:moveTo>
                  <a:pt x="37629" y="32639"/>
                </a:moveTo>
                <a:lnTo>
                  <a:pt x="37849" y="32801"/>
                </a:lnTo>
                <a:lnTo>
                  <a:pt x="37629" y="32639"/>
                </a:lnTo>
                <a:close/>
              </a:path>
              <a:path w="2494915" h="401320">
                <a:moveTo>
                  <a:pt x="31721" y="28194"/>
                </a:moveTo>
                <a:lnTo>
                  <a:pt x="31876" y="28321"/>
                </a:lnTo>
                <a:lnTo>
                  <a:pt x="31721" y="28194"/>
                </a:lnTo>
                <a:close/>
              </a:path>
              <a:path w="2494915" h="401320">
                <a:moveTo>
                  <a:pt x="26289" y="23749"/>
                </a:moveTo>
                <a:lnTo>
                  <a:pt x="26670" y="24130"/>
                </a:lnTo>
                <a:lnTo>
                  <a:pt x="26289" y="23749"/>
                </a:lnTo>
                <a:close/>
              </a:path>
              <a:path w="2494915" h="401320">
                <a:moveTo>
                  <a:pt x="21844" y="19431"/>
                </a:moveTo>
                <a:lnTo>
                  <a:pt x="22225" y="19939"/>
                </a:lnTo>
                <a:lnTo>
                  <a:pt x="22365" y="19939"/>
                </a:lnTo>
                <a:lnTo>
                  <a:pt x="21844" y="19431"/>
                </a:lnTo>
                <a:close/>
              </a:path>
              <a:path w="2494915" h="401320">
                <a:moveTo>
                  <a:pt x="18415" y="15367"/>
                </a:moveTo>
                <a:lnTo>
                  <a:pt x="18796" y="15875"/>
                </a:lnTo>
                <a:lnTo>
                  <a:pt x="18614" y="15606"/>
                </a:lnTo>
                <a:lnTo>
                  <a:pt x="18415" y="15367"/>
                </a:lnTo>
                <a:close/>
              </a:path>
              <a:path w="2494915" h="401320">
                <a:moveTo>
                  <a:pt x="18614" y="15606"/>
                </a:moveTo>
                <a:lnTo>
                  <a:pt x="18796" y="15875"/>
                </a:lnTo>
                <a:lnTo>
                  <a:pt x="18614" y="15606"/>
                </a:lnTo>
                <a:close/>
              </a:path>
              <a:path w="2494915" h="401320">
                <a:moveTo>
                  <a:pt x="18452" y="15367"/>
                </a:moveTo>
                <a:lnTo>
                  <a:pt x="18614" y="15606"/>
                </a:lnTo>
                <a:lnTo>
                  <a:pt x="18452" y="15367"/>
                </a:lnTo>
                <a:close/>
              </a:path>
              <a:path w="2494915" h="401320">
                <a:moveTo>
                  <a:pt x="15621" y="11176"/>
                </a:moveTo>
                <a:lnTo>
                  <a:pt x="16128" y="12065"/>
                </a:lnTo>
                <a:lnTo>
                  <a:pt x="15932" y="11636"/>
                </a:lnTo>
                <a:lnTo>
                  <a:pt x="15621" y="11176"/>
                </a:lnTo>
                <a:close/>
              </a:path>
              <a:path w="2494915" h="401320">
                <a:moveTo>
                  <a:pt x="15932" y="11636"/>
                </a:moveTo>
                <a:lnTo>
                  <a:pt x="16128" y="12065"/>
                </a:lnTo>
                <a:lnTo>
                  <a:pt x="15932" y="11636"/>
                </a:lnTo>
                <a:close/>
              </a:path>
              <a:path w="2494915" h="401320">
                <a:moveTo>
                  <a:pt x="15720" y="11176"/>
                </a:moveTo>
                <a:lnTo>
                  <a:pt x="15932" y="11636"/>
                </a:lnTo>
                <a:lnTo>
                  <a:pt x="15720" y="11176"/>
                </a:lnTo>
                <a:close/>
              </a:path>
              <a:path w="2494915" h="401320">
                <a:moveTo>
                  <a:pt x="14003" y="7438"/>
                </a:moveTo>
                <a:lnTo>
                  <a:pt x="14224" y="8255"/>
                </a:lnTo>
                <a:lnTo>
                  <a:pt x="14378" y="8255"/>
                </a:lnTo>
                <a:lnTo>
                  <a:pt x="14003" y="7438"/>
                </a:lnTo>
                <a:close/>
              </a:path>
              <a:path w="2494915" h="401320">
                <a:moveTo>
                  <a:pt x="13983" y="7366"/>
                </a:moveTo>
                <a:close/>
              </a:path>
              <a:path w="2494915" h="401320">
                <a:moveTo>
                  <a:pt x="13003" y="3737"/>
                </a:moveTo>
                <a:lnTo>
                  <a:pt x="13080" y="4699"/>
                </a:lnTo>
                <a:lnTo>
                  <a:pt x="13262" y="4699"/>
                </a:lnTo>
                <a:lnTo>
                  <a:pt x="13003" y="3737"/>
                </a:lnTo>
                <a:close/>
              </a:path>
              <a:path w="2494915" h="401320">
                <a:moveTo>
                  <a:pt x="12988" y="3556"/>
                </a:moveTo>
                <a:lnTo>
                  <a:pt x="13003" y="3737"/>
                </a:lnTo>
                <a:lnTo>
                  <a:pt x="12988" y="3556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674097" y="4047235"/>
            <a:ext cx="996950" cy="401320"/>
          </a:xfrm>
          <a:custGeom>
            <a:avLst/>
            <a:gdLst/>
            <a:ahLst/>
            <a:cxnLst/>
            <a:rect l="l" t="t" r="r" b="b"/>
            <a:pathLst>
              <a:path w="996950" h="401320">
                <a:moveTo>
                  <a:pt x="953865" y="337420"/>
                </a:moveTo>
                <a:lnTo>
                  <a:pt x="927480" y="351408"/>
                </a:lnTo>
                <a:lnTo>
                  <a:pt x="996950" y="400812"/>
                </a:lnTo>
                <a:lnTo>
                  <a:pt x="995622" y="348488"/>
                </a:lnTo>
                <a:lnTo>
                  <a:pt x="962025" y="348488"/>
                </a:lnTo>
                <a:lnTo>
                  <a:pt x="953865" y="337420"/>
                </a:lnTo>
                <a:close/>
              </a:path>
              <a:path w="996950" h="401320">
                <a:moveTo>
                  <a:pt x="965218" y="331401"/>
                </a:moveTo>
                <a:lnTo>
                  <a:pt x="953865" y="337420"/>
                </a:lnTo>
                <a:lnTo>
                  <a:pt x="962025" y="348488"/>
                </a:lnTo>
                <a:lnTo>
                  <a:pt x="972311" y="340994"/>
                </a:lnTo>
                <a:lnTo>
                  <a:pt x="965218" y="331401"/>
                </a:lnTo>
                <a:close/>
              </a:path>
              <a:path w="996950" h="401320">
                <a:moveTo>
                  <a:pt x="994791" y="315721"/>
                </a:moveTo>
                <a:lnTo>
                  <a:pt x="965218" y="331401"/>
                </a:lnTo>
                <a:lnTo>
                  <a:pt x="972311" y="340994"/>
                </a:lnTo>
                <a:lnTo>
                  <a:pt x="962025" y="348488"/>
                </a:lnTo>
                <a:lnTo>
                  <a:pt x="995622" y="348488"/>
                </a:lnTo>
                <a:lnTo>
                  <a:pt x="994791" y="315721"/>
                </a:lnTo>
                <a:close/>
              </a:path>
              <a:path w="996950" h="401320">
                <a:moveTo>
                  <a:pt x="949596" y="331628"/>
                </a:moveTo>
                <a:lnTo>
                  <a:pt x="953865" y="337420"/>
                </a:lnTo>
                <a:lnTo>
                  <a:pt x="963651" y="332231"/>
                </a:lnTo>
                <a:lnTo>
                  <a:pt x="950341" y="332231"/>
                </a:lnTo>
                <a:lnTo>
                  <a:pt x="949596" y="331628"/>
                </a:lnTo>
                <a:close/>
              </a:path>
              <a:path w="996950" h="401320">
                <a:moveTo>
                  <a:pt x="949198" y="331088"/>
                </a:moveTo>
                <a:lnTo>
                  <a:pt x="949596" y="331628"/>
                </a:lnTo>
                <a:lnTo>
                  <a:pt x="950341" y="332231"/>
                </a:lnTo>
                <a:lnTo>
                  <a:pt x="949198" y="331088"/>
                </a:lnTo>
                <a:close/>
              </a:path>
              <a:path w="996950" h="401320">
                <a:moveTo>
                  <a:pt x="964987" y="331088"/>
                </a:moveTo>
                <a:lnTo>
                  <a:pt x="949198" y="331088"/>
                </a:lnTo>
                <a:lnTo>
                  <a:pt x="950341" y="332231"/>
                </a:lnTo>
                <a:lnTo>
                  <a:pt x="963651" y="332231"/>
                </a:lnTo>
                <a:lnTo>
                  <a:pt x="965218" y="331401"/>
                </a:lnTo>
                <a:lnTo>
                  <a:pt x="964987" y="331088"/>
                </a:lnTo>
                <a:close/>
              </a:path>
              <a:path w="996950" h="401320">
                <a:moveTo>
                  <a:pt x="938550" y="306958"/>
                </a:moveTo>
                <a:lnTo>
                  <a:pt x="915797" y="306958"/>
                </a:lnTo>
                <a:lnTo>
                  <a:pt x="928497" y="315340"/>
                </a:lnTo>
                <a:lnTo>
                  <a:pt x="939926" y="323722"/>
                </a:lnTo>
                <a:lnTo>
                  <a:pt x="949596" y="331628"/>
                </a:lnTo>
                <a:lnTo>
                  <a:pt x="949198" y="331088"/>
                </a:lnTo>
                <a:lnTo>
                  <a:pt x="964987" y="331088"/>
                </a:lnTo>
                <a:lnTo>
                  <a:pt x="958976" y="322961"/>
                </a:lnTo>
                <a:lnTo>
                  <a:pt x="947547" y="313563"/>
                </a:lnTo>
                <a:lnTo>
                  <a:pt x="938550" y="306958"/>
                </a:lnTo>
                <a:close/>
              </a:path>
              <a:path w="996950" h="401320">
                <a:moveTo>
                  <a:pt x="939673" y="323595"/>
                </a:moveTo>
                <a:lnTo>
                  <a:pt x="939829" y="323722"/>
                </a:lnTo>
                <a:lnTo>
                  <a:pt x="939673" y="323595"/>
                </a:lnTo>
                <a:close/>
              </a:path>
              <a:path w="996950" h="401320">
                <a:moveTo>
                  <a:pt x="928243" y="315213"/>
                </a:moveTo>
                <a:lnTo>
                  <a:pt x="928417" y="315340"/>
                </a:lnTo>
                <a:lnTo>
                  <a:pt x="928243" y="315213"/>
                </a:lnTo>
                <a:close/>
              </a:path>
              <a:path w="996950" h="401320">
                <a:moveTo>
                  <a:pt x="886399" y="276225"/>
                </a:moveTo>
                <a:lnTo>
                  <a:pt x="856615" y="276225"/>
                </a:lnTo>
                <a:lnTo>
                  <a:pt x="872871" y="283590"/>
                </a:lnTo>
                <a:lnTo>
                  <a:pt x="872617" y="283590"/>
                </a:lnTo>
                <a:lnTo>
                  <a:pt x="888110" y="291211"/>
                </a:lnTo>
                <a:lnTo>
                  <a:pt x="887856" y="291211"/>
                </a:lnTo>
                <a:lnTo>
                  <a:pt x="902461" y="299084"/>
                </a:lnTo>
                <a:lnTo>
                  <a:pt x="915924" y="307086"/>
                </a:lnTo>
                <a:lnTo>
                  <a:pt x="915797" y="306958"/>
                </a:lnTo>
                <a:lnTo>
                  <a:pt x="938550" y="306958"/>
                </a:lnTo>
                <a:lnTo>
                  <a:pt x="935608" y="304800"/>
                </a:lnTo>
                <a:lnTo>
                  <a:pt x="922654" y="296290"/>
                </a:lnTo>
                <a:lnTo>
                  <a:pt x="908684" y="288036"/>
                </a:lnTo>
                <a:lnTo>
                  <a:pt x="893826" y="279907"/>
                </a:lnTo>
                <a:lnTo>
                  <a:pt x="886399" y="276225"/>
                </a:lnTo>
                <a:close/>
              </a:path>
              <a:path w="996950" h="401320">
                <a:moveTo>
                  <a:pt x="902207" y="298957"/>
                </a:moveTo>
                <a:lnTo>
                  <a:pt x="902422" y="299084"/>
                </a:lnTo>
                <a:lnTo>
                  <a:pt x="902207" y="298957"/>
                </a:lnTo>
                <a:close/>
              </a:path>
              <a:path w="996950" h="401320">
                <a:moveTo>
                  <a:pt x="856163" y="262255"/>
                </a:moveTo>
                <a:lnTo>
                  <a:pt x="822071" y="262255"/>
                </a:lnTo>
                <a:lnTo>
                  <a:pt x="839851" y="269113"/>
                </a:lnTo>
                <a:lnTo>
                  <a:pt x="856742" y="276351"/>
                </a:lnTo>
                <a:lnTo>
                  <a:pt x="886399" y="276225"/>
                </a:lnTo>
                <a:lnTo>
                  <a:pt x="878204" y="272161"/>
                </a:lnTo>
                <a:lnTo>
                  <a:pt x="861822" y="264668"/>
                </a:lnTo>
                <a:lnTo>
                  <a:pt x="856163" y="262255"/>
                </a:lnTo>
                <a:close/>
              </a:path>
              <a:path w="996950" h="401320">
                <a:moveTo>
                  <a:pt x="807974" y="243712"/>
                </a:moveTo>
                <a:lnTo>
                  <a:pt x="765428" y="243712"/>
                </a:lnTo>
                <a:lnTo>
                  <a:pt x="784986" y="249681"/>
                </a:lnTo>
                <a:lnTo>
                  <a:pt x="804036" y="255777"/>
                </a:lnTo>
                <a:lnTo>
                  <a:pt x="803782" y="255777"/>
                </a:lnTo>
                <a:lnTo>
                  <a:pt x="822198" y="262381"/>
                </a:lnTo>
                <a:lnTo>
                  <a:pt x="856163" y="262255"/>
                </a:lnTo>
                <a:lnTo>
                  <a:pt x="844550" y="257301"/>
                </a:lnTo>
                <a:lnTo>
                  <a:pt x="826516" y="250444"/>
                </a:lnTo>
                <a:lnTo>
                  <a:pt x="807974" y="243712"/>
                </a:lnTo>
                <a:close/>
              </a:path>
              <a:path w="996950" h="401320">
                <a:moveTo>
                  <a:pt x="739994" y="224027"/>
                </a:moveTo>
                <a:lnTo>
                  <a:pt x="682117" y="224027"/>
                </a:lnTo>
                <a:lnTo>
                  <a:pt x="724916" y="233171"/>
                </a:lnTo>
                <a:lnTo>
                  <a:pt x="724661" y="233171"/>
                </a:lnTo>
                <a:lnTo>
                  <a:pt x="765555" y="243839"/>
                </a:lnTo>
                <a:lnTo>
                  <a:pt x="807974" y="243712"/>
                </a:lnTo>
                <a:lnTo>
                  <a:pt x="788670" y="237489"/>
                </a:lnTo>
                <a:lnTo>
                  <a:pt x="768984" y="231520"/>
                </a:lnTo>
                <a:lnTo>
                  <a:pt x="739994" y="224027"/>
                </a:lnTo>
                <a:close/>
              </a:path>
              <a:path w="996950" h="401320">
                <a:moveTo>
                  <a:pt x="683877" y="211455"/>
                </a:moveTo>
                <a:lnTo>
                  <a:pt x="593344" y="211455"/>
                </a:lnTo>
                <a:lnTo>
                  <a:pt x="638555" y="216915"/>
                </a:lnTo>
                <a:lnTo>
                  <a:pt x="638301" y="216915"/>
                </a:lnTo>
                <a:lnTo>
                  <a:pt x="682498" y="224155"/>
                </a:lnTo>
                <a:lnTo>
                  <a:pt x="682117" y="224027"/>
                </a:lnTo>
                <a:lnTo>
                  <a:pt x="739994" y="224027"/>
                </a:lnTo>
                <a:lnTo>
                  <a:pt x="727709" y="220852"/>
                </a:lnTo>
                <a:lnTo>
                  <a:pt x="684656" y="211581"/>
                </a:lnTo>
                <a:lnTo>
                  <a:pt x="683877" y="211455"/>
                </a:lnTo>
                <a:close/>
              </a:path>
              <a:path w="996950" h="401320">
                <a:moveTo>
                  <a:pt x="12700" y="0"/>
                </a:moveTo>
                <a:lnTo>
                  <a:pt x="0" y="1015"/>
                </a:lnTo>
                <a:lnTo>
                  <a:pt x="761" y="10794"/>
                </a:lnTo>
                <a:lnTo>
                  <a:pt x="3048" y="21081"/>
                </a:lnTo>
                <a:lnTo>
                  <a:pt x="26034" y="60325"/>
                </a:lnTo>
                <a:lnTo>
                  <a:pt x="55752" y="87756"/>
                </a:lnTo>
                <a:lnTo>
                  <a:pt x="94615" y="113411"/>
                </a:lnTo>
                <a:lnTo>
                  <a:pt x="141477" y="136778"/>
                </a:lnTo>
                <a:lnTo>
                  <a:pt x="195325" y="157606"/>
                </a:lnTo>
                <a:lnTo>
                  <a:pt x="234315" y="169925"/>
                </a:lnTo>
                <a:lnTo>
                  <a:pt x="275590" y="180594"/>
                </a:lnTo>
                <a:lnTo>
                  <a:pt x="318643" y="189737"/>
                </a:lnTo>
                <a:lnTo>
                  <a:pt x="363093" y="197103"/>
                </a:lnTo>
                <a:lnTo>
                  <a:pt x="408685" y="202564"/>
                </a:lnTo>
                <a:lnTo>
                  <a:pt x="454913" y="205866"/>
                </a:lnTo>
                <a:lnTo>
                  <a:pt x="524763" y="207390"/>
                </a:lnTo>
                <a:lnTo>
                  <a:pt x="547751" y="208152"/>
                </a:lnTo>
                <a:lnTo>
                  <a:pt x="593598" y="211581"/>
                </a:lnTo>
                <a:lnTo>
                  <a:pt x="593344" y="211455"/>
                </a:lnTo>
                <a:lnTo>
                  <a:pt x="683877" y="211455"/>
                </a:lnTo>
                <a:lnTo>
                  <a:pt x="640206" y="204343"/>
                </a:lnTo>
                <a:lnTo>
                  <a:pt x="594613" y="198881"/>
                </a:lnTo>
                <a:lnTo>
                  <a:pt x="548385" y="195580"/>
                </a:lnTo>
                <a:lnTo>
                  <a:pt x="525018" y="194690"/>
                </a:lnTo>
                <a:lnTo>
                  <a:pt x="478535" y="194056"/>
                </a:lnTo>
                <a:lnTo>
                  <a:pt x="455549" y="193294"/>
                </a:lnTo>
                <a:lnTo>
                  <a:pt x="411404" y="189991"/>
                </a:lnTo>
                <a:lnTo>
                  <a:pt x="409955" y="189991"/>
                </a:lnTo>
                <a:lnTo>
                  <a:pt x="364744" y="184531"/>
                </a:lnTo>
                <a:lnTo>
                  <a:pt x="364998" y="184531"/>
                </a:lnTo>
                <a:lnTo>
                  <a:pt x="321563" y="177291"/>
                </a:lnTo>
                <a:lnTo>
                  <a:pt x="321182" y="177291"/>
                </a:lnTo>
                <a:lnTo>
                  <a:pt x="278383" y="168275"/>
                </a:lnTo>
                <a:lnTo>
                  <a:pt x="278637" y="168275"/>
                </a:lnTo>
                <a:lnTo>
                  <a:pt x="238230" y="157733"/>
                </a:lnTo>
                <a:lnTo>
                  <a:pt x="237871" y="157733"/>
                </a:lnTo>
                <a:lnTo>
                  <a:pt x="218312" y="151764"/>
                </a:lnTo>
                <a:lnTo>
                  <a:pt x="218440" y="151764"/>
                </a:lnTo>
                <a:lnTo>
                  <a:pt x="199262" y="145541"/>
                </a:lnTo>
                <a:lnTo>
                  <a:pt x="199517" y="145541"/>
                </a:lnTo>
                <a:lnTo>
                  <a:pt x="181101" y="139064"/>
                </a:lnTo>
                <a:lnTo>
                  <a:pt x="163778" y="132333"/>
                </a:lnTo>
                <a:lnTo>
                  <a:pt x="163575" y="132333"/>
                </a:lnTo>
                <a:lnTo>
                  <a:pt x="146856" y="125221"/>
                </a:lnTo>
                <a:lnTo>
                  <a:pt x="146684" y="125221"/>
                </a:lnTo>
                <a:lnTo>
                  <a:pt x="130704" y="117856"/>
                </a:lnTo>
                <a:lnTo>
                  <a:pt x="115188" y="110108"/>
                </a:lnTo>
                <a:lnTo>
                  <a:pt x="100837" y="102234"/>
                </a:lnTo>
                <a:lnTo>
                  <a:pt x="87590" y="94361"/>
                </a:lnTo>
                <a:lnTo>
                  <a:pt x="74802" y="85978"/>
                </a:lnTo>
                <a:lnTo>
                  <a:pt x="63373" y="77596"/>
                </a:lnTo>
                <a:lnTo>
                  <a:pt x="53272" y="69341"/>
                </a:lnTo>
                <a:lnTo>
                  <a:pt x="43974" y="60832"/>
                </a:lnTo>
                <a:lnTo>
                  <a:pt x="43560" y="60451"/>
                </a:lnTo>
                <a:lnTo>
                  <a:pt x="35432" y="51815"/>
                </a:lnTo>
                <a:lnTo>
                  <a:pt x="28880" y="43561"/>
                </a:lnTo>
                <a:lnTo>
                  <a:pt x="23150" y="34925"/>
                </a:lnTo>
                <a:lnTo>
                  <a:pt x="22732" y="34289"/>
                </a:lnTo>
                <a:lnTo>
                  <a:pt x="18684" y="26415"/>
                </a:lnTo>
                <a:lnTo>
                  <a:pt x="18542" y="26415"/>
                </a:lnTo>
                <a:lnTo>
                  <a:pt x="15394" y="17906"/>
                </a:lnTo>
                <a:lnTo>
                  <a:pt x="15306" y="17725"/>
                </a:lnTo>
                <a:lnTo>
                  <a:pt x="15202" y="17144"/>
                </a:lnTo>
                <a:lnTo>
                  <a:pt x="13499" y="9270"/>
                </a:lnTo>
                <a:lnTo>
                  <a:pt x="12700" y="0"/>
                </a:lnTo>
                <a:close/>
              </a:path>
              <a:path w="996950" h="401320">
                <a:moveTo>
                  <a:pt x="409701" y="189864"/>
                </a:moveTo>
                <a:lnTo>
                  <a:pt x="409955" y="189991"/>
                </a:lnTo>
                <a:lnTo>
                  <a:pt x="411404" y="189991"/>
                </a:lnTo>
                <a:lnTo>
                  <a:pt x="409701" y="189864"/>
                </a:lnTo>
                <a:close/>
              </a:path>
              <a:path w="996950" h="401320">
                <a:moveTo>
                  <a:pt x="320801" y="177164"/>
                </a:moveTo>
                <a:lnTo>
                  <a:pt x="321182" y="177291"/>
                </a:lnTo>
                <a:lnTo>
                  <a:pt x="321563" y="177291"/>
                </a:lnTo>
                <a:lnTo>
                  <a:pt x="320801" y="177164"/>
                </a:lnTo>
                <a:close/>
              </a:path>
              <a:path w="996950" h="401320">
                <a:moveTo>
                  <a:pt x="237744" y="157606"/>
                </a:moveTo>
                <a:lnTo>
                  <a:pt x="238230" y="157733"/>
                </a:lnTo>
                <a:lnTo>
                  <a:pt x="237744" y="157606"/>
                </a:lnTo>
                <a:close/>
              </a:path>
              <a:path w="996950" h="401320">
                <a:moveTo>
                  <a:pt x="163449" y="132206"/>
                </a:moveTo>
                <a:lnTo>
                  <a:pt x="163778" y="132333"/>
                </a:lnTo>
                <a:lnTo>
                  <a:pt x="163449" y="132206"/>
                </a:lnTo>
                <a:close/>
              </a:path>
              <a:path w="996950" h="401320">
                <a:moveTo>
                  <a:pt x="146557" y="125094"/>
                </a:moveTo>
                <a:lnTo>
                  <a:pt x="146856" y="125221"/>
                </a:lnTo>
                <a:lnTo>
                  <a:pt x="146557" y="125094"/>
                </a:lnTo>
                <a:close/>
              </a:path>
              <a:path w="996950" h="401320">
                <a:moveTo>
                  <a:pt x="130428" y="117728"/>
                </a:moveTo>
                <a:lnTo>
                  <a:pt x="130682" y="117856"/>
                </a:lnTo>
                <a:lnTo>
                  <a:pt x="130428" y="117728"/>
                </a:lnTo>
                <a:close/>
              </a:path>
              <a:path w="996950" h="401320">
                <a:moveTo>
                  <a:pt x="115211" y="110108"/>
                </a:moveTo>
                <a:lnTo>
                  <a:pt x="115443" y="110236"/>
                </a:lnTo>
                <a:lnTo>
                  <a:pt x="115211" y="110108"/>
                </a:lnTo>
                <a:close/>
              </a:path>
              <a:path w="996950" h="401320">
                <a:moveTo>
                  <a:pt x="100877" y="102234"/>
                </a:moveTo>
                <a:lnTo>
                  <a:pt x="101092" y="102362"/>
                </a:lnTo>
                <a:lnTo>
                  <a:pt x="100877" y="102234"/>
                </a:lnTo>
                <a:close/>
              </a:path>
              <a:path w="996950" h="401320">
                <a:moveTo>
                  <a:pt x="87375" y="94233"/>
                </a:moveTo>
                <a:lnTo>
                  <a:pt x="87502" y="94361"/>
                </a:lnTo>
                <a:lnTo>
                  <a:pt x="87375" y="94233"/>
                </a:lnTo>
                <a:close/>
              </a:path>
              <a:path w="996950" h="401320">
                <a:moveTo>
                  <a:pt x="74882" y="85978"/>
                </a:moveTo>
                <a:lnTo>
                  <a:pt x="75056" y="86106"/>
                </a:lnTo>
                <a:lnTo>
                  <a:pt x="74882" y="85978"/>
                </a:lnTo>
                <a:close/>
              </a:path>
              <a:path w="996950" h="401320">
                <a:moveTo>
                  <a:pt x="63470" y="77596"/>
                </a:moveTo>
                <a:lnTo>
                  <a:pt x="63626" y="77724"/>
                </a:lnTo>
                <a:lnTo>
                  <a:pt x="63470" y="77596"/>
                </a:lnTo>
                <a:close/>
              </a:path>
              <a:path w="996950" h="401320">
                <a:moveTo>
                  <a:pt x="52958" y="69087"/>
                </a:moveTo>
                <a:lnTo>
                  <a:pt x="53212" y="69341"/>
                </a:lnTo>
                <a:lnTo>
                  <a:pt x="52958" y="69087"/>
                </a:lnTo>
                <a:close/>
              </a:path>
              <a:path w="996950" h="401320">
                <a:moveTo>
                  <a:pt x="43725" y="60603"/>
                </a:moveTo>
                <a:lnTo>
                  <a:pt x="43942" y="60832"/>
                </a:lnTo>
                <a:lnTo>
                  <a:pt x="43725" y="60603"/>
                </a:lnTo>
                <a:close/>
              </a:path>
              <a:path w="996950" h="401320">
                <a:moveTo>
                  <a:pt x="43582" y="60451"/>
                </a:moveTo>
                <a:lnTo>
                  <a:pt x="43725" y="60603"/>
                </a:lnTo>
                <a:lnTo>
                  <a:pt x="43582" y="60451"/>
                </a:lnTo>
                <a:close/>
              </a:path>
              <a:path w="996950" h="401320">
                <a:moveTo>
                  <a:pt x="35508" y="51815"/>
                </a:moveTo>
                <a:lnTo>
                  <a:pt x="35813" y="52196"/>
                </a:lnTo>
                <a:lnTo>
                  <a:pt x="35508" y="51815"/>
                </a:lnTo>
                <a:close/>
              </a:path>
              <a:path w="996950" h="401320">
                <a:moveTo>
                  <a:pt x="28594" y="43203"/>
                </a:moveTo>
                <a:lnTo>
                  <a:pt x="28828" y="43561"/>
                </a:lnTo>
                <a:lnTo>
                  <a:pt x="28594" y="43203"/>
                </a:lnTo>
                <a:close/>
              </a:path>
              <a:path w="996950" h="401320">
                <a:moveTo>
                  <a:pt x="28578" y="43180"/>
                </a:moveTo>
                <a:close/>
              </a:path>
              <a:path w="996950" h="401320">
                <a:moveTo>
                  <a:pt x="22732" y="34289"/>
                </a:moveTo>
                <a:lnTo>
                  <a:pt x="23113" y="34925"/>
                </a:lnTo>
                <a:lnTo>
                  <a:pt x="22975" y="34658"/>
                </a:lnTo>
                <a:lnTo>
                  <a:pt x="22732" y="34289"/>
                </a:lnTo>
                <a:close/>
              </a:path>
              <a:path w="996950" h="401320">
                <a:moveTo>
                  <a:pt x="22975" y="34658"/>
                </a:moveTo>
                <a:lnTo>
                  <a:pt x="23113" y="34925"/>
                </a:lnTo>
                <a:lnTo>
                  <a:pt x="22975" y="34658"/>
                </a:lnTo>
                <a:close/>
              </a:path>
              <a:path w="996950" h="401320">
                <a:moveTo>
                  <a:pt x="22783" y="34289"/>
                </a:moveTo>
                <a:lnTo>
                  <a:pt x="22975" y="34658"/>
                </a:lnTo>
                <a:lnTo>
                  <a:pt x="22783" y="34289"/>
                </a:lnTo>
                <a:close/>
              </a:path>
              <a:path w="996950" h="401320">
                <a:moveTo>
                  <a:pt x="18287" y="25653"/>
                </a:moveTo>
                <a:lnTo>
                  <a:pt x="18542" y="26415"/>
                </a:lnTo>
                <a:lnTo>
                  <a:pt x="18684" y="26415"/>
                </a:lnTo>
                <a:lnTo>
                  <a:pt x="18287" y="25653"/>
                </a:lnTo>
                <a:close/>
              </a:path>
              <a:path w="996950" h="401320">
                <a:moveTo>
                  <a:pt x="15112" y="17144"/>
                </a:moveTo>
                <a:lnTo>
                  <a:pt x="15367" y="17906"/>
                </a:lnTo>
                <a:lnTo>
                  <a:pt x="15327" y="17725"/>
                </a:lnTo>
                <a:lnTo>
                  <a:pt x="15112" y="17144"/>
                </a:lnTo>
                <a:close/>
              </a:path>
              <a:path w="996950" h="401320">
                <a:moveTo>
                  <a:pt x="15327" y="17725"/>
                </a:moveTo>
                <a:lnTo>
                  <a:pt x="15367" y="17906"/>
                </a:lnTo>
                <a:lnTo>
                  <a:pt x="15327" y="17725"/>
                </a:lnTo>
                <a:close/>
              </a:path>
              <a:path w="996950" h="401320">
                <a:moveTo>
                  <a:pt x="15202" y="17144"/>
                </a:moveTo>
                <a:lnTo>
                  <a:pt x="15327" y="17725"/>
                </a:lnTo>
                <a:lnTo>
                  <a:pt x="15202" y="17144"/>
                </a:lnTo>
                <a:close/>
              </a:path>
              <a:path w="996950" h="401320">
                <a:moveTo>
                  <a:pt x="13438" y="8989"/>
                </a:moveTo>
                <a:lnTo>
                  <a:pt x="13461" y="9270"/>
                </a:lnTo>
                <a:lnTo>
                  <a:pt x="13438" y="8989"/>
                </a:lnTo>
                <a:close/>
              </a:path>
              <a:path w="996950" h="401320">
                <a:moveTo>
                  <a:pt x="13399" y="8508"/>
                </a:moveTo>
                <a:lnTo>
                  <a:pt x="13438" y="8989"/>
                </a:lnTo>
                <a:lnTo>
                  <a:pt x="13399" y="8508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670793" y="4047490"/>
            <a:ext cx="511809" cy="400685"/>
          </a:xfrm>
          <a:custGeom>
            <a:avLst/>
            <a:gdLst/>
            <a:ahLst/>
            <a:cxnLst/>
            <a:rect l="l" t="t" r="r" b="b"/>
            <a:pathLst>
              <a:path w="511809" h="400685">
                <a:moveTo>
                  <a:pt x="468563" y="329159"/>
                </a:moveTo>
                <a:lnTo>
                  <a:pt x="438276" y="337820"/>
                </a:lnTo>
                <a:lnTo>
                  <a:pt x="495807" y="400558"/>
                </a:lnTo>
                <a:lnTo>
                  <a:pt x="506967" y="341249"/>
                </a:lnTo>
                <a:lnTo>
                  <a:pt x="472312" y="341249"/>
                </a:lnTo>
                <a:lnTo>
                  <a:pt x="469096" y="329992"/>
                </a:lnTo>
                <a:lnTo>
                  <a:pt x="468563" y="329159"/>
                </a:lnTo>
                <a:close/>
              </a:path>
              <a:path w="511809" h="400685">
                <a:moveTo>
                  <a:pt x="469096" y="329992"/>
                </a:moveTo>
                <a:lnTo>
                  <a:pt x="472312" y="341249"/>
                </a:lnTo>
                <a:lnTo>
                  <a:pt x="484504" y="337693"/>
                </a:lnTo>
                <a:lnTo>
                  <a:pt x="482436" y="330454"/>
                </a:lnTo>
                <a:lnTo>
                  <a:pt x="469391" y="330454"/>
                </a:lnTo>
                <a:lnTo>
                  <a:pt x="469096" y="329992"/>
                </a:lnTo>
                <a:close/>
              </a:path>
              <a:path w="511809" h="400685">
                <a:moveTo>
                  <a:pt x="511555" y="316865"/>
                </a:moveTo>
                <a:lnTo>
                  <a:pt x="481046" y="325589"/>
                </a:lnTo>
                <a:lnTo>
                  <a:pt x="484504" y="337693"/>
                </a:lnTo>
                <a:lnTo>
                  <a:pt x="472312" y="341249"/>
                </a:lnTo>
                <a:lnTo>
                  <a:pt x="506967" y="341249"/>
                </a:lnTo>
                <a:lnTo>
                  <a:pt x="511555" y="316865"/>
                </a:lnTo>
                <a:close/>
              </a:path>
              <a:path w="511809" h="400685">
                <a:moveTo>
                  <a:pt x="468861" y="329074"/>
                </a:moveTo>
                <a:lnTo>
                  <a:pt x="469096" y="329992"/>
                </a:lnTo>
                <a:lnTo>
                  <a:pt x="469391" y="330454"/>
                </a:lnTo>
                <a:lnTo>
                  <a:pt x="468861" y="329074"/>
                </a:lnTo>
                <a:close/>
              </a:path>
              <a:path w="511809" h="400685">
                <a:moveTo>
                  <a:pt x="481046" y="325589"/>
                </a:moveTo>
                <a:lnTo>
                  <a:pt x="468861" y="329074"/>
                </a:lnTo>
                <a:lnTo>
                  <a:pt x="469391" y="330454"/>
                </a:lnTo>
                <a:lnTo>
                  <a:pt x="482436" y="330454"/>
                </a:lnTo>
                <a:lnTo>
                  <a:pt x="481046" y="325589"/>
                </a:lnTo>
                <a:close/>
              </a:path>
              <a:path w="511809" h="400685">
                <a:moveTo>
                  <a:pt x="468836" y="329081"/>
                </a:moveTo>
                <a:lnTo>
                  <a:pt x="468563" y="329159"/>
                </a:lnTo>
                <a:lnTo>
                  <a:pt x="469096" y="329992"/>
                </a:lnTo>
                <a:lnTo>
                  <a:pt x="468836" y="329081"/>
                </a:lnTo>
                <a:close/>
              </a:path>
              <a:path w="511809" h="400685">
                <a:moveTo>
                  <a:pt x="473477" y="313182"/>
                </a:moveTo>
                <a:lnTo>
                  <a:pt x="458342" y="313182"/>
                </a:lnTo>
                <a:lnTo>
                  <a:pt x="458724" y="313690"/>
                </a:lnTo>
                <a:lnTo>
                  <a:pt x="468563" y="329159"/>
                </a:lnTo>
                <a:lnTo>
                  <a:pt x="468836" y="329081"/>
                </a:lnTo>
                <a:lnTo>
                  <a:pt x="468756" y="328803"/>
                </a:lnTo>
                <a:lnTo>
                  <a:pt x="469809" y="328803"/>
                </a:lnTo>
                <a:lnTo>
                  <a:pt x="481046" y="325589"/>
                </a:lnTo>
                <a:lnTo>
                  <a:pt x="480695" y="324358"/>
                </a:lnTo>
                <a:lnTo>
                  <a:pt x="473477" y="313182"/>
                </a:lnTo>
                <a:close/>
              </a:path>
              <a:path w="511809" h="400685">
                <a:moveTo>
                  <a:pt x="469809" y="328803"/>
                </a:moveTo>
                <a:lnTo>
                  <a:pt x="468756" y="328803"/>
                </a:lnTo>
                <a:lnTo>
                  <a:pt x="468861" y="329074"/>
                </a:lnTo>
                <a:lnTo>
                  <a:pt x="469809" y="328803"/>
                </a:lnTo>
                <a:close/>
              </a:path>
              <a:path w="511809" h="400685">
                <a:moveTo>
                  <a:pt x="458433" y="313322"/>
                </a:moveTo>
                <a:lnTo>
                  <a:pt x="458667" y="313690"/>
                </a:lnTo>
                <a:lnTo>
                  <a:pt x="458433" y="313322"/>
                </a:lnTo>
                <a:close/>
              </a:path>
              <a:path w="511809" h="400685">
                <a:moveTo>
                  <a:pt x="445642" y="297180"/>
                </a:moveTo>
                <a:lnTo>
                  <a:pt x="458433" y="313322"/>
                </a:lnTo>
                <a:lnTo>
                  <a:pt x="458342" y="313182"/>
                </a:lnTo>
                <a:lnTo>
                  <a:pt x="473477" y="313182"/>
                </a:lnTo>
                <a:lnTo>
                  <a:pt x="468883" y="306070"/>
                </a:lnTo>
                <a:lnTo>
                  <a:pt x="462216" y="297561"/>
                </a:lnTo>
                <a:lnTo>
                  <a:pt x="446150" y="297561"/>
                </a:lnTo>
                <a:lnTo>
                  <a:pt x="445642" y="297180"/>
                </a:lnTo>
                <a:close/>
              </a:path>
              <a:path w="511809" h="400685">
                <a:moveTo>
                  <a:pt x="448775" y="281940"/>
                </a:moveTo>
                <a:lnTo>
                  <a:pt x="431291" y="281940"/>
                </a:lnTo>
                <a:lnTo>
                  <a:pt x="431673" y="282321"/>
                </a:lnTo>
                <a:lnTo>
                  <a:pt x="446150" y="297561"/>
                </a:lnTo>
                <a:lnTo>
                  <a:pt x="462216" y="297561"/>
                </a:lnTo>
                <a:lnTo>
                  <a:pt x="455549" y="289052"/>
                </a:lnTo>
                <a:lnTo>
                  <a:pt x="448775" y="281940"/>
                </a:lnTo>
                <a:close/>
              </a:path>
              <a:path w="511809" h="400685">
                <a:moveTo>
                  <a:pt x="431555" y="282217"/>
                </a:moveTo>
                <a:close/>
              </a:path>
              <a:path w="511809" h="400685">
                <a:moveTo>
                  <a:pt x="418814" y="254635"/>
                </a:moveTo>
                <a:lnTo>
                  <a:pt x="397636" y="254635"/>
                </a:lnTo>
                <a:lnTo>
                  <a:pt x="398017" y="254889"/>
                </a:lnTo>
                <a:lnTo>
                  <a:pt x="415544" y="267970"/>
                </a:lnTo>
                <a:lnTo>
                  <a:pt x="431555" y="282217"/>
                </a:lnTo>
                <a:lnTo>
                  <a:pt x="431291" y="281940"/>
                </a:lnTo>
                <a:lnTo>
                  <a:pt x="448775" y="281940"/>
                </a:lnTo>
                <a:lnTo>
                  <a:pt x="440308" y="273050"/>
                </a:lnTo>
                <a:lnTo>
                  <a:pt x="423417" y="258064"/>
                </a:lnTo>
                <a:lnTo>
                  <a:pt x="418814" y="254635"/>
                </a:lnTo>
                <a:close/>
              </a:path>
              <a:path w="511809" h="400685">
                <a:moveTo>
                  <a:pt x="415162" y="267716"/>
                </a:moveTo>
                <a:lnTo>
                  <a:pt x="415450" y="267970"/>
                </a:lnTo>
                <a:lnTo>
                  <a:pt x="415162" y="267716"/>
                </a:lnTo>
                <a:close/>
              </a:path>
              <a:path w="511809" h="400685">
                <a:moveTo>
                  <a:pt x="397751" y="254719"/>
                </a:moveTo>
                <a:lnTo>
                  <a:pt x="397978" y="254889"/>
                </a:lnTo>
                <a:lnTo>
                  <a:pt x="397751" y="254719"/>
                </a:lnTo>
                <a:close/>
              </a:path>
              <a:path w="511809" h="400685">
                <a:moveTo>
                  <a:pt x="402608" y="242824"/>
                </a:moveTo>
                <a:lnTo>
                  <a:pt x="378967" y="242824"/>
                </a:lnTo>
                <a:lnTo>
                  <a:pt x="397751" y="254719"/>
                </a:lnTo>
                <a:lnTo>
                  <a:pt x="418814" y="254635"/>
                </a:lnTo>
                <a:lnTo>
                  <a:pt x="405002" y="244348"/>
                </a:lnTo>
                <a:lnTo>
                  <a:pt x="402608" y="242824"/>
                </a:lnTo>
                <a:close/>
              </a:path>
              <a:path w="511809" h="400685">
                <a:moveTo>
                  <a:pt x="359155" y="232410"/>
                </a:moveTo>
                <a:lnTo>
                  <a:pt x="379349" y="243078"/>
                </a:lnTo>
                <a:lnTo>
                  <a:pt x="378967" y="242824"/>
                </a:lnTo>
                <a:lnTo>
                  <a:pt x="402608" y="242824"/>
                </a:lnTo>
                <a:lnTo>
                  <a:pt x="386442" y="232537"/>
                </a:lnTo>
                <a:lnTo>
                  <a:pt x="359536" y="232537"/>
                </a:lnTo>
                <a:lnTo>
                  <a:pt x="359155" y="232410"/>
                </a:lnTo>
                <a:close/>
              </a:path>
              <a:path w="511809" h="400685">
                <a:moveTo>
                  <a:pt x="369416" y="223393"/>
                </a:moveTo>
                <a:lnTo>
                  <a:pt x="338454" y="223393"/>
                </a:lnTo>
                <a:lnTo>
                  <a:pt x="359536" y="232537"/>
                </a:lnTo>
                <a:lnTo>
                  <a:pt x="386442" y="232537"/>
                </a:lnTo>
                <a:lnTo>
                  <a:pt x="385445" y="231902"/>
                </a:lnTo>
                <a:lnTo>
                  <a:pt x="369416" y="223393"/>
                </a:lnTo>
                <a:close/>
              </a:path>
              <a:path w="511809" h="400685">
                <a:moveTo>
                  <a:pt x="354223" y="216408"/>
                </a:moveTo>
                <a:lnTo>
                  <a:pt x="317119" y="216408"/>
                </a:lnTo>
                <a:lnTo>
                  <a:pt x="317626" y="216535"/>
                </a:lnTo>
                <a:lnTo>
                  <a:pt x="338962" y="223647"/>
                </a:lnTo>
                <a:lnTo>
                  <a:pt x="338454" y="223393"/>
                </a:lnTo>
                <a:lnTo>
                  <a:pt x="369416" y="223393"/>
                </a:lnTo>
                <a:lnTo>
                  <a:pt x="364871" y="220980"/>
                </a:lnTo>
                <a:lnTo>
                  <a:pt x="354223" y="216408"/>
                </a:lnTo>
                <a:close/>
              </a:path>
              <a:path w="511809" h="400685">
                <a:moveTo>
                  <a:pt x="317152" y="216418"/>
                </a:moveTo>
                <a:lnTo>
                  <a:pt x="317502" y="216535"/>
                </a:lnTo>
                <a:lnTo>
                  <a:pt x="317152" y="216418"/>
                </a:lnTo>
                <a:close/>
              </a:path>
              <a:path w="511809" h="400685">
                <a:moveTo>
                  <a:pt x="341386" y="211074"/>
                </a:moveTo>
                <a:lnTo>
                  <a:pt x="295275" y="211074"/>
                </a:lnTo>
                <a:lnTo>
                  <a:pt x="295909" y="211201"/>
                </a:lnTo>
                <a:lnTo>
                  <a:pt x="317152" y="216418"/>
                </a:lnTo>
                <a:lnTo>
                  <a:pt x="354223" y="216408"/>
                </a:lnTo>
                <a:lnTo>
                  <a:pt x="343280" y="211709"/>
                </a:lnTo>
                <a:lnTo>
                  <a:pt x="341386" y="211074"/>
                </a:lnTo>
                <a:close/>
              </a:path>
              <a:path w="511809" h="400685">
                <a:moveTo>
                  <a:pt x="295628" y="211160"/>
                </a:moveTo>
                <a:lnTo>
                  <a:pt x="295794" y="211201"/>
                </a:lnTo>
                <a:lnTo>
                  <a:pt x="295628" y="211160"/>
                </a:lnTo>
                <a:close/>
              </a:path>
              <a:path w="511809" h="400685">
                <a:moveTo>
                  <a:pt x="295275" y="211074"/>
                </a:moveTo>
                <a:lnTo>
                  <a:pt x="295628" y="211160"/>
                </a:lnTo>
                <a:lnTo>
                  <a:pt x="295909" y="211201"/>
                </a:lnTo>
                <a:lnTo>
                  <a:pt x="295275" y="211074"/>
                </a:lnTo>
                <a:close/>
              </a:path>
              <a:path w="511809" h="400685">
                <a:moveTo>
                  <a:pt x="12700" y="0"/>
                </a:moveTo>
                <a:lnTo>
                  <a:pt x="0" y="508"/>
                </a:lnTo>
                <a:lnTo>
                  <a:pt x="380" y="10033"/>
                </a:lnTo>
                <a:lnTo>
                  <a:pt x="1524" y="19939"/>
                </a:lnTo>
                <a:lnTo>
                  <a:pt x="12573" y="58420"/>
                </a:lnTo>
                <a:lnTo>
                  <a:pt x="33274" y="94742"/>
                </a:lnTo>
                <a:lnTo>
                  <a:pt x="61975" y="127762"/>
                </a:lnTo>
                <a:lnTo>
                  <a:pt x="97154" y="156591"/>
                </a:lnTo>
                <a:lnTo>
                  <a:pt x="137286" y="179959"/>
                </a:lnTo>
                <a:lnTo>
                  <a:pt x="181228" y="196723"/>
                </a:lnTo>
                <a:lnTo>
                  <a:pt x="227456" y="205612"/>
                </a:lnTo>
                <a:lnTo>
                  <a:pt x="250951" y="206756"/>
                </a:lnTo>
                <a:lnTo>
                  <a:pt x="262381" y="207137"/>
                </a:lnTo>
                <a:lnTo>
                  <a:pt x="262127" y="207137"/>
                </a:lnTo>
                <a:lnTo>
                  <a:pt x="273557" y="207899"/>
                </a:lnTo>
                <a:lnTo>
                  <a:pt x="273050" y="207899"/>
                </a:lnTo>
                <a:lnTo>
                  <a:pt x="295628" y="211160"/>
                </a:lnTo>
                <a:lnTo>
                  <a:pt x="295275" y="211074"/>
                </a:lnTo>
                <a:lnTo>
                  <a:pt x="341386" y="211074"/>
                </a:lnTo>
                <a:lnTo>
                  <a:pt x="297941" y="198755"/>
                </a:lnTo>
                <a:lnTo>
                  <a:pt x="251332" y="194183"/>
                </a:lnTo>
                <a:lnTo>
                  <a:pt x="239775" y="193802"/>
                </a:lnTo>
                <a:lnTo>
                  <a:pt x="240156" y="193802"/>
                </a:lnTo>
                <a:lnTo>
                  <a:pt x="228600" y="193040"/>
                </a:lnTo>
                <a:lnTo>
                  <a:pt x="229107" y="193040"/>
                </a:lnTo>
                <a:lnTo>
                  <a:pt x="207249" y="189865"/>
                </a:lnTo>
                <a:lnTo>
                  <a:pt x="206882" y="189865"/>
                </a:lnTo>
                <a:lnTo>
                  <a:pt x="184530" y="184404"/>
                </a:lnTo>
                <a:lnTo>
                  <a:pt x="184662" y="184404"/>
                </a:lnTo>
                <a:lnTo>
                  <a:pt x="163948" y="177419"/>
                </a:lnTo>
                <a:lnTo>
                  <a:pt x="163702" y="177419"/>
                </a:lnTo>
                <a:lnTo>
                  <a:pt x="142621" y="168402"/>
                </a:lnTo>
                <a:lnTo>
                  <a:pt x="142761" y="168402"/>
                </a:lnTo>
                <a:lnTo>
                  <a:pt x="122808" y="157861"/>
                </a:lnTo>
                <a:lnTo>
                  <a:pt x="104139" y="145923"/>
                </a:lnTo>
                <a:lnTo>
                  <a:pt x="86613" y="132842"/>
                </a:lnTo>
                <a:lnTo>
                  <a:pt x="86834" y="132842"/>
                </a:lnTo>
                <a:lnTo>
                  <a:pt x="71042" y="118872"/>
                </a:lnTo>
                <a:lnTo>
                  <a:pt x="56133" y="103251"/>
                </a:lnTo>
                <a:lnTo>
                  <a:pt x="43836" y="87630"/>
                </a:lnTo>
                <a:lnTo>
                  <a:pt x="43433" y="87122"/>
                </a:lnTo>
                <a:lnTo>
                  <a:pt x="32765" y="70358"/>
                </a:lnTo>
                <a:lnTo>
                  <a:pt x="28194" y="61976"/>
                </a:lnTo>
                <a:lnTo>
                  <a:pt x="28329" y="61976"/>
                </a:lnTo>
                <a:lnTo>
                  <a:pt x="24375" y="53467"/>
                </a:lnTo>
                <a:lnTo>
                  <a:pt x="20908" y="44958"/>
                </a:lnTo>
                <a:lnTo>
                  <a:pt x="18027" y="36068"/>
                </a:lnTo>
                <a:lnTo>
                  <a:pt x="15720" y="27178"/>
                </a:lnTo>
                <a:lnTo>
                  <a:pt x="15674" y="26797"/>
                </a:lnTo>
                <a:lnTo>
                  <a:pt x="14043" y="18287"/>
                </a:lnTo>
                <a:lnTo>
                  <a:pt x="14055" y="17907"/>
                </a:lnTo>
                <a:lnTo>
                  <a:pt x="13204" y="10033"/>
                </a:lnTo>
                <a:lnTo>
                  <a:pt x="13080" y="9271"/>
                </a:lnTo>
                <a:lnTo>
                  <a:pt x="12700" y="0"/>
                </a:lnTo>
                <a:close/>
              </a:path>
              <a:path w="511809" h="400685">
                <a:moveTo>
                  <a:pt x="206375" y="189737"/>
                </a:moveTo>
                <a:lnTo>
                  <a:pt x="206882" y="189865"/>
                </a:lnTo>
                <a:lnTo>
                  <a:pt x="207249" y="189865"/>
                </a:lnTo>
                <a:lnTo>
                  <a:pt x="206375" y="189737"/>
                </a:lnTo>
                <a:close/>
              </a:path>
              <a:path w="511809" h="400685">
                <a:moveTo>
                  <a:pt x="185007" y="184520"/>
                </a:moveTo>
                <a:close/>
              </a:path>
              <a:path w="511809" h="400685">
                <a:moveTo>
                  <a:pt x="184662" y="184404"/>
                </a:moveTo>
                <a:lnTo>
                  <a:pt x="184530" y="184404"/>
                </a:lnTo>
                <a:lnTo>
                  <a:pt x="185007" y="184520"/>
                </a:lnTo>
                <a:lnTo>
                  <a:pt x="184662" y="184404"/>
                </a:lnTo>
                <a:close/>
              </a:path>
              <a:path w="511809" h="400685">
                <a:moveTo>
                  <a:pt x="163195" y="177165"/>
                </a:moveTo>
                <a:lnTo>
                  <a:pt x="163702" y="177419"/>
                </a:lnTo>
                <a:lnTo>
                  <a:pt x="163948" y="177419"/>
                </a:lnTo>
                <a:lnTo>
                  <a:pt x="163195" y="177165"/>
                </a:lnTo>
                <a:close/>
              </a:path>
              <a:path w="511809" h="400685">
                <a:moveTo>
                  <a:pt x="142761" y="168402"/>
                </a:moveTo>
                <a:lnTo>
                  <a:pt x="142621" y="168402"/>
                </a:lnTo>
                <a:lnTo>
                  <a:pt x="143001" y="168529"/>
                </a:lnTo>
                <a:lnTo>
                  <a:pt x="142761" y="168402"/>
                </a:lnTo>
                <a:close/>
              </a:path>
              <a:path w="511809" h="400685">
                <a:moveTo>
                  <a:pt x="122917" y="157861"/>
                </a:moveTo>
                <a:lnTo>
                  <a:pt x="123316" y="158115"/>
                </a:lnTo>
                <a:lnTo>
                  <a:pt x="122917" y="157861"/>
                </a:lnTo>
                <a:close/>
              </a:path>
              <a:path w="511809" h="400685">
                <a:moveTo>
                  <a:pt x="104412" y="146096"/>
                </a:moveTo>
                <a:close/>
              </a:path>
              <a:path w="511809" h="400685">
                <a:moveTo>
                  <a:pt x="104179" y="145923"/>
                </a:moveTo>
                <a:lnTo>
                  <a:pt x="104412" y="146096"/>
                </a:lnTo>
                <a:lnTo>
                  <a:pt x="104179" y="145923"/>
                </a:lnTo>
                <a:close/>
              </a:path>
              <a:path w="511809" h="400685">
                <a:moveTo>
                  <a:pt x="86834" y="132842"/>
                </a:moveTo>
                <a:lnTo>
                  <a:pt x="86613" y="132842"/>
                </a:lnTo>
                <a:lnTo>
                  <a:pt x="87122" y="133096"/>
                </a:lnTo>
                <a:lnTo>
                  <a:pt x="86834" y="132842"/>
                </a:lnTo>
                <a:close/>
              </a:path>
              <a:path w="511809" h="400685">
                <a:moveTo>
                  <a:pt x="70729" y="118594"/>
                </a:moveTo>
                <a:lnTo>
                  <a:pt x="70992" y="118872"/>
                </a:lnTo>
                <a:lnTo>
                  <a:pt x="70729" y="118594"/>
                </a:lnTo>
                <a:close/>
              </a:path>
              <a:path w="511809" h="400685">
                <a:moveTo>
                  <a:pt x="70630" y="118491"/>
                </a:moveTo>
                <a:close/>
              </a:path>
              <a:path w="511809" h="400685">
                <a:moveTo>
                  <a:pt x="56213" y="103251"/>
                </a:moveTo>
                <a:lnTo>
                  <a:pt x="56514" y="103632"/>
                </a:lnTo>
                <a:lnTo>
                  <a:pt x="56213" y="103251"/>
                </a:lnTo>
                <a:close/>
              </a:path>
              <a:path w="511809" h="400685">
                <a:moveTo>
                  <a:pt x="43724" y="87489"/>
                </a:moveTo>
                <a:lnTo>
                  <a:pt x="43814" y="87630"/>
                </a:lnTo>
                <a:lnTo>
                  <a:pt x="43724" y="87489"/>
                </a:lnTo>
                <a:close/>
              </a:path>
              <a:path w="511809" h="400685">
                <a:moveTo>
                  <a:pt x="43490" y="87122"/>
                </a:moveTo>
                <a:lnTo>
                  <a:pt x="43724" y="87489"/>
                </a:lnTo>
                <a:lnTo>
                  <a:pt x="43490" y="87122"/>
                </a:lnTo>
                <a:close/>
              </a:path>
              <a:path w="511809" h="400685">
                <a:moveTo>
                  <a:pt x="32810" y="70358"/>
                </a:moveTo>
                <a:lnTo>
                  <a:pt x="33020" y="70739"/>
                </a:lnTo>
                <a:lnTo>
                  <a:pt x="32810" y="70358"/>
                </a:lnTo>
                <a:close/>
              </a:path>
              <a:path w="511809" h="400685">
                <a:moveTo>
                  <a:pt x="28329" y="61976"/>
                </a:moveTo>
                <a:lnTo>
                  <a:pt x="28194" y="61976"/>
                </a:lnTo>
                <a:lnTo>
                  <a:pt x="28448" y="62230"/>
                </a:lnTo>
                <a:lnTo>
                  <a:pt x="28329" y="61976"/>
                </a:lnTo>
                <a:close/>
              </a:path>
              <a:path w="511809" h="400685">
                <a:moveTo>
                  <a:pt x="24280" y="53212"/>
                </a:moveTo>
                <a:lnTo>
                  <a:pt x="24383" y="53467"/>
                </a:lnTo>
                <a:lnTo>
                  <a:pt x="24280" y="53212"/>
                </a:lnTo>
                <a:close/>
              </a:path>
              <a:path w="511809" h="400685">
                <a:moveTo>
                  <a:pt x="20700" y="44450"/>
                </a:moveTo>
                <a:lnTo>
                  <a:pt x="20827" y="44958"/>
                </a:lnTo>
                <a:lnTo>
                  <a:pt x="20700" y="44450"/>
                </a:lnTo>
                <a:close/>
              </a:path>
              <a:path w="511809" h="400685">
                <a:moveTo>
                  <a:pt x="17934" y="35687"/>
                </a:moveTo>
                <a:lnTo>
                  <a:pt x="18033" y="36068"/>
                </a:lnTo>
                <a:lnTo>
                  <a:pt x="17934" y="35687"/>
                </a:lnTo>
                <a:close/>
              </a:path>
              <a:path w="511809" h="400685">
                <a:moveTo>
                  <a:pt x="15674" y="26797"/>
                </a:moveTo>
                <a:lnTo>
                  <a:pt x="15748" y="27178"/>
                </a:lnTo>
                <a:lnTo>
                  <a:pt x="15674" y="26797"/>
                </a:lnTo>
                <a:close/>
              </a:path>
              <a:path w="511809" h="400685">
                <a:moveTo>
                  <a:pt x="14055" y="17907"/>
                </a:moveTo>
                <a:lnTo>
                  <a:pt x="14097" y="18287"/>
                </a:lnTo>
                <a:lnTo>
                  <a:pt x="14055" y="17907"/>
                </a:lnTo>
                <a:close/>
              </a:path>
              <a:path w="511809" h="400685">
                <a:moveTo>
                  <a:pt x="13080" y="8890"/>
                </a:moveTo>
                <a:lnTo>
                  <a:pt x="13080" y="9271"/>
                </a:lnTo>
                <a:lnTo>
                  <a:pt x="13080" y="889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885813" y="4869307"/>
            <a:ext cx="4780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Split elements from </a:t>
            </a:r>
            <a:r>
              <a:rPr sz="1800" spc="-20" dirty="0">
                <a:latin typeface="Calibri"/>
                <a:cs typeface="Calibri"/>
              </a:rPr>
              <a:t>array </a:t>
            </a:r>
            <a:r>
              <a:rPr sz="1800" spc="-10" dirty="0">
                <a:latin typeface="Calibri"/>
                <a:cs typeface="Calibri"/>
              </a:rPr>
              <a:t>based </a:t>
            </a:r>
            <a:r>
              <a:rPr sz="1800" dirty="0">
                <a:latin typeface="Calibri"/>
                <a:cs typeface="Calibri"/>
              </a:rPr>
              <a:t>on </a:t>
            </a:r>
            <a:r>
              <a:rPr sz="1800" spc="-5" dirty="0">
                <a:latin typeface="Calibri"/>
                <a:cs typeface="Calibri"/>
              </a:rPr>
              <a:t>condition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(split)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2005583" y="3124200"/>
          <a:ext cx="1999613" cy="978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61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8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905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37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695F5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905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1227658" y="2730880"/>
            <a:ext cx="76835" cy="400685"/>
          </a:xfrm>
          <a:custGeom>
            <a:avLst/>
            <a:gdLst/>
            <a:ahLst/>
            <a:cxnLst/>
            <a:rect l="l" t="t" r="r" b="b"/>
            <a:pathLst>
              <a:path w="76834" h="400685">
                <a:moveTo>
                  <a:pt x="0" y="323723"/>
                </a:moveTo>
                <a:lnTo>
                  <a:pt x="37261" y="400431"/>
                </a:lnTo>
                <a:lnTo>
                  <a:pt x="69915" y="336931"/>
                </a:lnTo>
                <a:lnTo>
                  <a:pt x="44246" y="336931"/>
                </a:lnTo>
                <a:lnTo>
                  <a:pt x="31610" y="336804"/>
                </a:lnTo>
                <a:lnTo>
                  <a:pt x="31749" y="324093"/>
                </a:lnTo>
                <a:lnTo>
                  <a:pt x="0" y="323723"/>
                </a:lnTo>
                <a:close/>
              </a:path>
              <a:path w="76834" h="400685">
                <a:moveTo>
                  <a:pt x="31749" y="324093"/>
                </a:moveTo>
                <a:lnTo>
                  <a:pt x="31610" y="336804"/>
                </a:lnTo>
                <a:lnTo>
                  <a:pt x="44246" y="336931"/>
                </a:lnTo>
                <a:lnTo>
                  <a:pt x="44390" y="324240"/>
                </a:lnTo>
                <a:lnTo>
                  <a:pt x="31749" y="324093"/>
                </a:lnTo>
                <a:close/>
              </a:path>
              <a:path w="76834" h="400685">
                <a:moveTo>
                  <a:pt x="44390" y="324240"/>
                </a:moveTo>
                <a:lnTo>
                  <a:pt x="44246" y="336931"/>
                </a:lnTo>
                <a:lnTo>
                  <a:pt x="69915" y="336931"/>
                </a:lnTo>
                <a:lnTo>
                  <a:pt x="76250" y="324612"/>
                </a:lnTo>
                <a:lnTo>
                  <a:pt x="44390" y="324240"/>
                </a:lnTo>
                <a:close/>
              </a:path>
              <a:path w="76834" h="400685">
                <a:moveTo>
                  <a:pt x="35306" y="0"/>
                </a:moveTo>
                <a:lnTo>
                  <a:pt x="31749" y="324093"/>
                </a:lnTo>
                <a:lnTo>
                  <a:pt x="44390" y="324240"/>
                </a:lnTo>
                <a:lnTo>
                  <a:pt x="48056" y="254"/>
                </a:lnTo>
                <a:lnTo>
                  <a:pt x="3530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24658" y="2730880"/>
            <a:ext cx="76200" cy="400685"/>
          </a:xfrm>
          <a:custGeom>
            <a:avLst/>
            <a:gdLst/>
            <a:ahLst/>
            <a:cxnLst/>
            <a:rect l="l" t="t" r="r" b="b"/>
            <a:pathLst>
              <a:path w="76200" h="400685">
                <a:moveTo>
                  <a:pt x="0" y="323596"/>
                </a:moveTo>
                <a:lnTo>
                  <a:pt x="36957" y="400431"/>
                </a:lnTo>
                <a:lnTo>
                  <a:pt x="69813" y="337058"/>
                </a:lnTo>
                <a:lnTo>
                  <a:pt x="44196" y="337058"/>
                </a:lnTo>
                <a:lnTo>
                  <a:pt x="31496" y="336804"/>
                </a:lnTo>
                <a:lnTo>
                  <a:pt x="31683" y="324071"/>
                </a:lnTo>
                <a:lnTo>
                  <a:pt x="0" y="323596"/>
                </a:lnTo>
                <a:close/>
              </a:path>
              <a:path w="76200" h="400685">
                <a:moveTo>
                  <a:pt x="31683" y="324071"/>
                </a:moveTo>
                <a:lnTo>
                  <a:pt x="31496" y="336804"/>
                </a:lnTo>
                <a:lnTo>
                  <a:pt x="44196" y="337058"/>
                </a:lnTo>
                <a:lnTo>
                  <a:pt x="44384" y="324261"/>
                </a:lnTo>
                <a:lnTo>
                  <a:pt x="31683" y="324071"/>
                </a:lnTo>
                <a:close/>
              </a:path>
              <a:path w="76200" h="400685">
                <a:moveTo>
                  <a:pt x="44384" y="324261"/>
                </a:moveTo>
                <a:lnTo>
                  <a:pt x="44196" y="337058"/>
                </a:lnTo>
                <a:lnTo>
                  <a:pt x="69813" y="337058"/>
                </a:lnTo>
                <a:lnTo>
                  <a:pt x="76200" y="324739"/>
                </a:lnTo>
                <a:lnTo>
                  <a:pt x="44384" y="324261"/>
                </a:lnTo>
                <a:close/>
              </a:path>
              <a:path w="76200" h="400685">
                <a:moveTo>
                  <a:pt x="36449" y="0"/>
                </a:moveTo>
                <a:lnTo>
                  <a:pt x="31683" y="324071"/>
                </a:lnTo>
                <a:lnTo>
                  <a:pt x="44384" y="324261"/>
                </a:lnTo>
                <a:lnTo>
                  <a:pt x="49149" y="254"/>
                </a:lnTo>
                <a:lnTo>
                  <a:pt x="3644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23642" y="2731007"/>
            <a:ext cx="76200" cy="400685"/>
          </a:xfrm>
          <a:custGeom>
            <a:avLst/>
            <a:gdLst/>
            <a:ahLst/>
            <a:cxnLst/>
            <a:rect l="l" t="t" r="r" b="b"/>
            <a:pathLst>
              <a:path w="76200" h="400685">
                <a:moveTo>
                  <a:pt x="0" y="323976"/>
                </a:moveTo>
                <a:lnTo>
                  <a:pt x="37845" y="400303"/>
                </a:lnTo>
                <a:lnTo>
                  <a:pt x="69861" y="336803"/>
                </a:lnTo>
                <a:lnTo>
                  <a:pt x="31750" y="336803"/>
                </a:lnTo>
                <a:lnTo>
                  <a:pt x="31793" y="324082"/>
                </a:lnTo>
                <a:lnTo>
                  <a:pt x="0" y="323976"/>
                </a:lnTo>
                <a:close/>
              </a:path>
              <a:path w="76200" h="400685">
                <a:moveTo>
                  <a:pt x="31793" y="324082"/>
                </a:moveTo>
                <a:lnTo>
                  <a:pt x="31750" y="336803"/>
                </a:lnTo>
                <a:lnTo>
                  <a:pt x="44450" y="336803"/>
                </a:lnTo>
                <a:lnTo>
                  <a:pt x="44493" y="324125"/>
                </a:lnTo>
                <a:lnTo>
                  <a:pt x="31793" y="324082"/>
                </a:lnTo>
                <a:close/>
              </a:path>
              <a:path w="76200" h="400685">
                <a:moveTo>
                  <a:pt x="44493" y="324125"/>
                </a:moveTo>
                <a:lnTo>
                  <a:pt x="44450" y="336803"/>
                </a:lnTo>
                <a:lnTo>
                  <a:pt x="69861" y="336803"/>
                </a:lnTo>
                <a:lnTo>
                  <a:pt x="76200" y="324230"/>
                </a:lnTo>
                <a:lnTo>
                  <a:pt x="44493" y="324125"/>
                </a:lnTo>
                <a:close/>
              </a:path>
              <a:path w="76200" h="400685">
                <a:moveTo>
                  <a:pt x="45593" y="0"/>
                </a:moveTo>
                <a:lnTo>
                  <a:pt x="32893" y="0"/>
                </a:lnTo>
                <a:lnTo>
                  <a:pt x="31793" y="324082"/>
                </a:lnTo>
                <a:lnTo>
                  <a:pt x="44493" y="324125"/>
                </a:lnTo>
                <a:lnTo>
                  <a:pt x="45593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24402" y="2731007"/>
            <a:ext cx="76200" cy="400685"/>
          </a:xfrm>
          <a:custGeom>
            <a:avLst/>
            <a:gdLst/>
            <a:ahLst/>
            <a:cxnLst/>
            <a:rect l="l" t="t" r="r" b="b"/>
            <a:pathLst>
              <a:path w="76200" h="400685">
                <a:moveTo>
                  <a:pt x="31829" y="324124"/>
                </a:moveTo>
                <a:lnTo>
                  <a:pt x="0" y="324230"/>
                </a:lnTo>
                <a:lnTo>
                  <a:pt x="38354" y="400303"/>
                </a:lnTo>
                <a:lnTo>
                  <a:pt x="69839" y="336803"/>
                </a:lnTo>
                <a:lnTo>
                  <a:pt x="31876" y="336803"/>
                </a:lnTo>
                <a:lnTo>
                  <a:pt x="31829" y="324124"/>
                </a:lnTo>
                <a:close/>
              </a:path>
              <a:path w="76200" h="400685">
                <a:moveTo>
                  <a:pt x="44529" y="324082"/>
                </a:moveTo>
                <a:lnTo>
                  <a:pt x="31829" y="324124"/>
                </a:lnTo>
                <a:lnTo>
                  <a:pt x="31876" y="336803"/>
                </a:lnTo>
                <a:lnTo>
                  <a:pt x="44576" y="336803"/>
                </a:lnTo>
                <a:lnTo>
                  <a:pt x="44529" y="324082"/>
                </a:lnTo>
                <a:close/>
              </a:path>
              <a:path w="76200" h="400685">
                <a:moveTo>
                  <a:pt x="76200" y="323976"/>
                </a:moveTo>
                <a:lnTo>
                  <a:pt x="44529" y="324082"/>
                </a:lnTo>
                <a:lnTo>
                  <a:pt x="44576" y="336803"/>
                </a:lnTo>
                <a:lnTo>
                  <a:pt x="69839" y="336803"/>
                </a:lnTo>
                <a:lnTo>
                  <a:pt x="76200" y="323976"/>
                </a:lnTo>
                <a:close/>
              </a:path>
              <a:path w="76200" h="400685">
                <a:moveTo>
                  <a:pt x="43307" y="0"/>
                </a:moveTo>
                <a:lnTo>
                  <a:pt x="30607" y="0"/>
                </a:lnTo>
                <a:lnTo>
                  <a:pt x="31829" y="324124"/>
                </a:lnTo>
                <a:lnTo>
                  <a:pt x="44529" y="324082"/>
                </a:lnTo>
                <a:lnTo>
                  <a:pt x="4330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20084" y="2731007"/>
            <a:ext cx="76200" cy="400685"/>
          </a:xfrm>
          <a:custGeom>
            <a:avLst/>
            <a:gdLst/>
            <a:ahLst/>
            <a:cxnLst/>
            <a:rect l="l" t="t" r="r" b="b"/>
            <a:pathLst>
              <a:path w="76200" h="400685">
                <a:moveTo>
                  <a:pt x="31750" y="324103"/>
                </a:moveTo>
                <a:lnTo>
                  <a:pt x="0" y="324103"/>
                </a:lnTo>
                <a:lnTo>
                  <a:pt x="38100" y="400303"/>
                </a:lnTo>
                <a:lnTo>
                  <a:pt x="69850" y="336803"/>
                </a:lnTo>
                <a:lnTo>
                  <a:pt x="31750" y="336803"/>
                </a:lnTo>
                <a:lnTo>
                  <a:pt x="31750" y="324103"/>
                </a:lnTo>
                <a:close/>
              </a:path>
              <a:path w="76200" h="400685">
                <a:moveTo>
                  <a:pt x="44450" y="0"/>
                </a:moveTo>
                <a:lnTo>
                  <a:pt x="31750" y="0"/>
                </a:lnTo>
                <a:lnTo>
                  <a:pt x="31750" y="336803"/>
                </a:lnTo>
                <a:lnTo>
                  <a:pt x="44450" y="336803"/>
                </a:lnTo>
                <a:lnTo>
                  <a:pt x="44450" y="0"/>
                </a:lnTo>
                <a:close/>
              </a:path>
              <a:path w="76200" h="400685">
                <a:moveTo>
                  <a:pt x="76200" y="324103"/>
                </a:moveTo>
                <a:lnTo>
                  <a:pt x="44450" y="324103"/>
                </a:lnTo>
                <a:lnTo>
                  <a:pt x="44450" y="336803"/>
                </a:lnTo>
                <a:lnTo>
                  <a:pt x="69850" y="336803"/>
                </a:lnTo>
                <a:lnTo>
                  <a:pt x="76200" y="324103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055014" y="4156964"/>
            <a:ext cx="4267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Output </a:t>
            </a:r>
            <a:r>
              <a:rPr sz="1800" spc="-10" dirty="0">
                <a:latin typeface="Calibri"/>
                <a:cs typeface="Calibri"/>
              </a:rPr>
              <a:t>variable numbers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values per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thread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7022592" y="1673351"/>
          <a:ext cx="3984619" cy="326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26136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7016495" y="2398776"/>
          <a:ext cx="2500630" cy="326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10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6136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object 47"/>
          <p:cNvSpPr/>
          <p:nvPr/>
        </p:nvSpPr>
        <p:spPr>
          <a:xfrm>
            <a:off x="7238365" y="2005457"/>
            <a:ext cx="76200" cy="400685"/>
          </a:xfrm>
          <a:custGeom>
            <a:avLst/>
            <a:gdLst/>
            <a:ahLst/>
            <a:cxnLst/>
            <a:rect l="l" t="t" r="r" b="b"/>
            <a:pathLst>
              <a:path w="76200" h="400685">
                <a:moveTo>
                  <a:pt x="0" y="323722"/>
                </a:moveTo>
                <a:lnTo>
                  <a:pt x="37210" y="400430"/>
                </a:lnTo>
                <a:lnTo>
                  <a:pt x="69865" y="336930"/>
                </a:lnTo>
                <a:lnTo>
                  <a:pt x="44195" y="336930"/>
                </a:lnTo>
                <a:lnTo>
                  <a:pt x="31495" y="336803"/>
                </a:lnTo>
                <a:lnTo>
                  <a:pt x="31639" y="324092"/>
                </a:lnTo>
                <a:lnTo>
                  <a:pt x="0" y="323722"/>
                </a:lnTo>
                <a:close/>
              </a:path>
              <a:path w="76200" h="400685">
                <a:moveTo>
                  <a:pt x="31639" y="324092"/>
                </a:moveTo>
                <a:lnTo>
                  <a:pt x="31495" y="336803"/>
                </a:lnTo>
                <a:lnTo>
                  <a:pt x="44195" y="336930"/>
                </a:lnTo>
                <a:lnTo>
                  <a:pt x="44339" y="324240"/>
                </a:lnTo>
                <a:lnTo>
                  <a:pt x="31639" y="324092"/>
                </a:lnTo>
                <a:close/>
              </a:path>
              <a:path w="76200" h="400685">
                <a:moveTo>
                  <a:pt x="44339" y="324240"/>
                </a:moveTo>
                <a:lnTo>
                  <a:pt x="44195" y="336930"/>
                </a:lnTo>
                <a:lnTo>
                  <a:pt x="69865" y="336930"/>
                </a:lnTo>
                <a:lnTo>
                  <a:pt x="76200" y="324612"/>
                </a:lnTo>
                <a:lnTo>
                  <a:pt x="44339" y="324240"/>
                </a:lnTo>
                <a:close/>
              </a:path>
              <a:path w="76200" h="400685">
                <a:moveTo>
                  <a:pt x="35305" y="0"/>
                </a:moveTo>
                <a:lnTo>
                  <a:pt x="31639" y="324092"/>
                </a:lnTo>
                <a:lnTo>
                  <a:pt x="44339" y="324240"/>
                </a:lnTo>
                <a:lnTo>
                  <a:pt x="48005" y="253"/>
                </a:lnTo>
                <a:lnTo>
                  <a:pt x="3530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75447" y="2000630"/>
            <a:ext cx="505459" cy="405765"/>
          </a:xfrm>
          <a:custGeom>
            <a:avLst/>
            <a:gdLst/>
            <a:ahLst/>
            <a:cxnLst/>
            <a:rect l="l" t="t" r="r" b="b"/>
            <a:pathLst>
              <a:path w="505459" h="405764">
                <a:moveTo>
                  <a:pt x="35813" y="327914"/>
                </a:moveTo>
                <a:lnTo>
                  <a:pt x="0" y="405257"/>
                </a:lnTo>
                <a:lnTo>
                  <a:pt x="83311" y="387477"/>
                </a:lnTo>
                <a:lnTo>
                  <a:pt x="69842" y="370586"/>
                </a:lnTo>
                <a:lnTo>
                  <a:pt x="53594" y="370586"/>
                </a:lnTo>
                <a:lnTo>
                  <a:pt x="45593" y="360680"/>
                </a:lnTo>
                <a:lnTo>
                  <a:pt x="55581" y="352702"/>
                </a:lnTo>
                <a:lnTo>
                  <a:pt x="35813" y="327914"/>
                </a:lnTo>
                <a:close/>
              </a:path>
              <a:path w="505459" h="405764">
                <a:moveTo>
                  <a:pt x="55581" y="352702"/>
                </a:moveTo>
                <a:lnTo>
                  <a:pt x="45593" y="360680"/>
                </a:lnTo>
                <a:lnTo>
                  <a:pt x="53594" y="370586"/>
                </a:lnTo>
                <a:lnTo>
                  <a:pt x="63519" y="362656"/>
                </a:lnTo>
                <a:lnTo>
                  <a:pt x="55581" y="352702"/>
                </a:lnTo>
                <a:close/>
              </a:path>
              <a:path w="505459" h="405764">
                <a:moveTo>
                  <a:pt x="63519" y="362656"/>
                </a:moveTo>
                <a:lnTo>
                  <a:pt x="53594" y="370586"/>
                </a:lnTo>
                <a:lnTo>
                  <a:pt x="69842" y="370586"/>
                </a:lnTo>
                <a:lnTo>
                  <a:pt x="63519" y="362656"/>
                </a:lnTo>
                <a:close/>
              </a:path>
              <a:path w="505459" h="405764">
                <a:moveTo>
                  <a:pt x="497204" y="0"/>
                </a:moveTo>
                <a:lnTo>
                  <a:pt x="55581" y="352702"/>
                </a:lnTo>
                <a:lnTo>
                  <a:pt x="63519" y="362656"/>
                </a:lnTo>
                <a:lnTo>
                  <a:pt x="505078" y="9906"/>
                </a:lnTo>
                <a:lnTo>
                  <a:pt x="49720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69223" y="2000630"/>
            <a:ext cx="505459" cy="405765"/>
          </a:xfrm>
          <a:custGeom>
            <a:avLst/>
            <a:gdLst/>
            <a:ahLst/>
            <a:cxnLst/>
            <a:rect l="l" t="t" r="r" b="b"/>
            <a:pathLst>
              <a:path w="505459" h="405764">
                <a:moveTo>
                  <a:pt x="35814" y="327914"/>
                </a:moveTo>
                <a:lnTo>
                  <a:pt x="0" y="405257"/>
                </a:lnTo>
                <a:lnTo>
                  <a:pt x="83311" y="387477"/>
                </a:lnTo>
                <a:lnTo>
                  <a:pt x="69842" y="370586"/>
                </a:lnTo>
                <a:lnTo>
                  <a:pt x="53594" y="370586"/>
                </a:lnTo>
                <a:lnTo>
                  <a:pt x="45593" y="360680"/>
                </a:lnTo>
                <a:lnTo>
                  <a:pt x="55581" y="352702"/>
                </a:lnTo>
                <a:lnTo>
                  <a:pt x="35814" y="327914"/>
                </a:lnTo>
                <a:close/>
              </a:path>
              <a:path w="505459" h="405764">
                <a:moveTo>
                  <a:pt x="55581" y="352702"/>
                </a:moveTo>
                <a:lnTo>
                  <a:pt x="45593" y="360680"/>
                </a:lnTo>
                <a:lnTo>
                  <a:pt x="53594" y="370586"/>
                </a:lnTo>
                <a:lnTo>
                  <a:pt x="63519" y="362656"/>
                </a:lnTo>
                <a:lnTo>
                  <a:pt x="55581" y="352702"/>
                </a:lnTo>
                <a:close/>
              </a:path>
              <a:path w="505459" h="405764">
                <a:moveTo>
                  <a:pt x="63519" y="362656"/>
                </a:moveTo>
                <a:lnTo>
                  <a:pt x="53594" y="370586"/>
                </a:lnTo>
                <a:lnTo>
                  <a:pt x="69842" y="370586"/>
                </a:lnTo>
                <a:lnTo>
                  <a:pt x="63519" y="362656"/>
                </a:lnTo>
                <a:close/>
              </a:path>
              <a:path w="505459" h="405764">
                <a:moveTo>
                  <a:pt x="497204" y="0"/>
                </a:moveTo>
                <a:lnTo>
                  <a:pt x="55581" y="352702"/>
                </a:lnTo>
                <a:lnTo>
                  <a:pt x="63519" y="362656"/>
                </a:lnTo>
                <a:lnTo>
                  <a:pt x="505078" y="9906"/>
                </a:lnTo>
                <a:lnTo>
                  <a:pt x="49720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69095" y="2000630"/>
            <a:ext cx="505459" cy="405765"/>
          </a:xfrm>
          <a:custGeom>
            <a:avLst/>
            <a:gdLst/>
            <a:ahLst/>
            <a:cxnLst/>
            <a:rect l="l" t="t" r="r" b="b"/>
            <a:pathLst>
              <a:path w="505459" h="405764">
                <a:moveTo>
                  <a:pt x="35813" y="327914"/>
                </a:moveTo>
                <a:lnTo>
                  <a:pt x="0" y="405257"/>
                </a:lnTo>
                <a:lnTo>
                  <a:pt x="83311" y="387477"/>
                </a:lnTo>
                <a:lnTo>
                  <a:pt x="69842" y="370586"/>
                </a:lnTo>
                <a:lnTo>
                  <a:pt x="53594" y="370586"/>
                </a:lnTo>
                <a:lnTo>
                  <a:pt x="45593" y="360680"/>
                </a:lnTo>
                <a:lnTo>
                  <a:pt x="55581" y="352702"/>
                </a:lnTo>
                <a:lnTo>
                  <a:pt x="35813" y="327914"/>
                </a:lnTo>
                <a:close/>
              </a:path>
              <a:path w="505459" h="405764">
                <a:moveTo>
                  <a:pt x="55581" y="352702"/>
                </a:moveTo>
                <a:lnTo>
                  <a:pt x="45593" y="360680"/>
                </a:lnTo>
                <a:lnTo>
                  <a:pt x="53594" y="370586"/>
                </a:lnTo>
                <a:lnTo>
                  <a:pt x="63519" y="362656"/>
                </a:lnTo>
                <a:lnTo>
                  <a:pt x="55581" y="352702"/>
                </a:lnTo>
                <a:close/>
              </a:path>
              <a:path w="505459" h="405764">
                <a:moveTo>
                  <a:pt x="63519" y="362656"/>
                </a:moveTo>
                <a:lnTo>
                  <a:pt x="53594" y="370586"/>
                </a:lnTo>
                <a:lnTo>
                  <a:pt x="69842" y="370586"/>
                </a:lnTo>
                <a:lnTo>
                  <a:pt x="63519" y="362656"/>
                </a:lnTo>
                <a:close/>
              </a:path>
              <a:path w="505459" h="405764">
                <a:moveTo>
                  <a:pt x="497204" y="0"/>
                </a:moveTo>
                <a:lnTo>
                  <a:pt x="55581" y="352702"/>
                </a:lnTo>
                <a:lnTo>
                  <a:pt x="63519" y="362656"/>
                </a:lnTo>
                <a:lnTo>
                  <a:pt x="505078" y="9906"/>
                </a:lnTo>
                <a:lnTo>
                  <a:pt x="49720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272016" y="1999742"/>
            <a:ext cx="998855" cy="413384"/>
          </a:xfrm>
          <a:custGeom>
            <a:avLst/>
            <a:gdLst/>
            <a:ahLst/>
            <a:cxnLst/>
            <a:rect l="l" t="t" r="r" b="b"/>
            <a:pathLst>
              <a:path w="998854" h="413385">
                <a:moveTo>
                  <a:pt x="56514" y="342392"/>
                </a:moveTo>
                <a:lnTo>
                  <a:pt x="0" y="406146"/>
                </a:lnTo>
                <a:lnTo>
                  <a:pt x="84962" y="413004"/>
                </a:lnTo>
                <a:lnTo>
                  <a:pt x="75036" y="388366"/>
                </a:lnTo>
                <a:lnTo>
                  <a:pt x="61340" y="388366"/>
                </a:lnTo>
                <a:lnTo>
                  <a:pt x="56514" y="376555"/>
                </a:lnTo>
                <a:lnTo>
                  <a:pt x="68361" y="371797"/>
                </a:lnTo>
                <a:lnTo>
                  <a:pt x="56514" y="342392"/>
                </a:lnTo>
                <a:close/>
              </a:path>
              <a:path w="998854" h="413385">
                <a:moveTo>
                  <a:pt x="68361" y="371797"/>
                </a:moveTo>
                <a:lnTo>
                  <a:pt x="56514" y="376555"/>
                </a:lnTo>
                <a:lnTo>
                  <a:pt x="61340" y="388366"/>
                </a:lnTo>
                <a:lnTo>
                  <a:pt x="73128" y="383629"/>
                </a:lnTo>
                <a:lnTo>
                  <a:pt x="68361" y="371797"/>
                </a:lnTo>
                <a:close/>
              </a:path>
              <a:path w="998854" h="413385">
                <a:moveTo>
                  <a:pt x="73128" y="383629"/>
                </a:moveTo>
                <a:lnTo>
                  <a:pt x="61340" y="388366"/>
                </a:lnTo>
                <a:lnTo>
                  <a:pt x="75036" y="388366"/>
                </a:lnTo>
                <a:lnTo>
                  <a:pt x="73128" y="383629"/>
                </a:lnTo>
                <a:close/>
              </a:path>
              <a:path w="998854" h="413385">
                <a:moveTo>
                  <a:pt x="994155" y="0"/>
                </a:moveTo>
                <a:lnTo>
                  <a:pt x="68361" y="371797"/>
                </a:lnTo>
                <a:lnTo>
                  <a:pt x="73128" y="383629"/>
                </a:lnTo>
                <a:lnTo>
                  <a:pt x="998854" y="11684"/>
                </a:lnTo>
                <a:lnTo>
                  <a:pt x="99415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21842" y="4797392"/>
            <a:ext cx="5266055" cy="17227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375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spc="-15" dirty="0">
                <a:latin typeface="Calibri"/>
                <a:cs typeface="Calibri"/>
              </a:rPr>
              <a:t>Each </a:t>
            </a:r>
            <a:r>
              <a:rPr sz="2800" spc="-5" dirty="0">
                <a:latin typeface="Calibri"/>
                <a:cs typeface="Calibri"/>
              </a:rPr>
              <a:t>has the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problem</a:t>
            </a:r>
            <a:endParaRPr sz="2800">
              <a:latin typeface="Calibri"/>
              <a:cs typeface="Calibri"/>
            </a:endParaRPr>
          </a:p>
          <a:p>
            <a:pPr marL="742315" lvl="1" indent="-272415">
              <a:lnSpc>
                <a:spcPts val="2735"/>
              </a:lnSpc>
              <a:spcBef>
                <a:spcPts val="229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dirty="0">
                <a:latin typeface="Calibri"/>
                <a:cs typeface="Calibri"/>
              </a:rPr>
              <a:t>Not </a:t>
            </a:r>
            <a:r>
              <a:rPr sz="2400" spc="-10" dirty="0">
                <a:latin typeface="Calibri"/>
                <a:cs typeface="Calibri"/>
              </a:rPr>
              <a:t>even considered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sequential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35"/>
              </a:lnSpc>
            </a:pPr>
            <a:r>
              <a:rPr sz="2400" spc="-15" dirty="0">
                <a:latin typeface="Calibri"/>
                <a:cs typeface="Calibri"/>
              </a:rPr>
              <a:t>programs!</a:t>
            </a:r>
            <a:endParaRPr sz="240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spc="-10" dirty="0">
                <a:latin typeface="Calibri"/>
                <a:cs typeface="Calibri"/>
              </a:rPr>
              <a:t>Where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write output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parallel?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229989" y="2724785"/>
            <a:ext cx="76200" cy="405130"/>
          </a:xfrm>
          <a:custGeom>
            <a:avLst/>
            <a:gdLst/>
            <a:ahLst/>
            <a:cxnLst/>
            <a:rect l="l" t="t" r="r" b="b"/>
            <a:pathLst>
              <a:path w="76200" h="405130">
                <a:moveTo>
                  <a:pt x="0" y="328422"/>
                </a:moveTo>
                <a:lnTo>
                  <a:pt x="37211" y="405002"/>
                </a:lnTo>
                <a:lnTo>
                  <a:pt x="69854" y="341629"/>
                </a:lnTo>
                <a:lnTo>
                  <a:pt x="44323" y="341629"/>
                </a:lnTo>
                <a:lnTo>
                  <a:pt x="31623" y="341502"/>
                </a:lnTo>
                <a:lnTo>
                  <a:pt x="31769" y="328792"/>
                </a:lnTo>
                <a:lnTo>
                  <a:pt x="0" y="328422"/>
                </a:lnTo>
                <a:close/>
              </a:path>
              <a:path w="76200" h="405130">
                <a:moveTo>
                  <a:pt x="31769" y="328792"/>
                </a:moveTo>
                <a:lnTo>
                  <a:pt x="31623" y="341502"/>
                </a:lnTo>
                <a:lnTo>
                  <a:pt x="44323" y="341629"/>
                </a:lnTo>
                <a:lnTo>
                  <a:pt x="44469" y="328940"/>
                </a:lnTo>
                <a:lnTo>
                  <a:pt x="31769" y="328792"/>
                </a:lnTo>
                <a:close/>
              </a:path>
              <a:path w="76200" h="405130">
                <a:moveTo>
                  <a:pt x="44469" y="328940"/>
                </a:moveTo>
                <a:lnTo>
                  <a:pt x="44323" y="341629"/>
                </a:lnTo>
                <a:lnTo>
                  <a:pt x="69854" y="341629"/>
                </a:lnTo>
                <a:lnTo>
                  <a:pt x="76200" y="329311"/>
                </a:lnTo>
                <a:lnTo>
                  <a:pt x="44469" y="328940"/>
                </a:lnTo>
                <a:close/>
              </a:path>
              <a:path w="76200" h="405130">
                <a:moveTo>
                  <a:pt x="35560" y="0"/>
                </a:moveTo>
                <a:lnTo>
                  <a:pt x="31769" y="328792"/>
                </a:lnTo>
                <a:lnTo>
                  <a:pt x="44469" y="328940"/>
                </a:lnTo>
                <a:lnTo>
                  <a:pt x="48260" y="253"/>
                </a:lnTo>
                <a:lnTo>
                  <a:pt x="3556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21733" y="2724785"/>
            <a:ext cx="76200" cy="405130"/>
          </a:xfrm>
          <a:custGeom>
            <a:avLst/>
            <a:gdLst/>
            <a:ahLst/>
            <a:cxnLst/>
            <a:rect l="l" t="t" r="r" b="b"/>
            <a:pathLst>
              <a:path w="76200" h="405130">
                <a:moveTo>
                  <a:pt x="0" y="327913"/>
                </a:moveTo>
                <a:lnTo>
                  <a:pt x="36194" y="405002"/>
                </a:lnTo>
                <a:lnTo>
                  <a:pt x="69847" y="341756"/>
                </a:lnTo>
                <a:lnTo>
                  <a:pt x="44068" y="341756"/>
                </a:lnTo>
                <a:lnTo>
                  <a:pt x="31368" y="341375"/>
                </a:lnTo>
                <a:lnTo>
                  <a:pt x="31680" y="328706"/>
                </a:lnTo>
                <a:lnTo>
                  <a:pt x="0" y="327913"/>
                </a:lnTo>
                <a:close/>
              </a:path>
              <a:path w="76200" h="405130">
                <a:moveTo>
                  <a:pt x="31680" y="328706"/>
                </a:moveTo>
                <a:lnTo>
                  <a:pt x="31368" y="341375"/>
                </a:lnTo>
                <a:lnTo>
                  <a:pt x="44068" y="341756"/>
                </a:lnTo>
                <a:lnTo>
                  <a:pt x="44381" y="329023"/>
                </a:lnTo>
                <a:lnTo>
                  <a:pt x="31680" y="328706"/>
                </a:lnTo>
                <a:close/>
              </a:path>
              <a:path w="76200" h="405130">
                <a:moveTo>
                  <a:pt x="44381" y="329023"/>
                </a:moveTo>
                <a:lnTo>
                  <a:pt x="44068" y="341756"/>
                </a:lnTo>
                <a:lnTo>
                  <a:pt x="69847" y="341756"/>
                </a:lnTo>
                <a:lnTo>
                  <a:pt x="76200" y="329818"/>
                </a:lnTo>
                <a:lnTo>
                  <a:pt x="44381" y="329023"/>
                </a:lnTo>
                <a:close/>
              </a:path>
              <a:path w="76200" h="405130">
                <a:moveTo>
                  <a:pt x="39750" y="0"/>
                </a:moveTo>
                <a:lnTo>
                  <a:pt x="31680" y="328706"/>
                </a:lnTo>
                <a:lnTo>
                  <a:pt x="44381" y="329023"/>
                </a:lnTo>
                <a:lnTo>
                  <a:pt x="52450" y="253"/>
                </a:lnTo>
                <a:lnTo>
                  <a:pt x="3975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33804" y="2724785"/>
            <a:ext cx="76200" cy="445770"/>
          </a:xfrm>
          <a:custGeom>
            <a:avLst/>
            <a:gdLst/>
            <a:ahLst/>
            <a:cxnLst/>
            <a:rect l="l" t="t" r="r" b="b"/>
            <a:pathLst>
              <a:path w="76200" h="445769">
                <a:moveTo>
                  <a:pt x="0" y="368807"/>
                </a:moveTo>
                <a:lnTo>
                  <a:pt x="37083" y="445515"/>
                </a:lnTo>
                <a:lnTo>
                  <a:pt x="69833" y="382142"/>
                </a:lnTo>
                <a:lnTo>
                  <a:pt x="44322" y="382142"/>
                </a:lnTo>
                <a:lnTo>
                  <a:pt x="31622" y="381888"/>
                </a:lnTo>
                <a:lnTo>
                  <a:pt x="31799" y="369231"/>
                </a:lnTo>
                <a:lnTo>
                  <a:pt x="0" y="368807"/>
                </a:lnTo>
                <a:close/>
              </a:path>
              <a:path w="76200" h="445769">
                <a:moveTo>
                  <a:pt x="31799" y="369231"/>
                </a:moveTo>
                <a:lnTo>
                  <a:pt x="31622" y="381888"/>
                </a:lnTo>
                <a:lnTo>
                  <a:pt x="44322" y="382142"/>
                </a:lnTo>
                <a:lnTo>
                  <a:pt x="44500" y="369401"/>
                </a:lnTo>
                <a:lnTo>
                  <a:pt x="31799" y="369231"/>
                </a:lnTo>
                <a:close/>
              </a:path>
              <a:path w="76200" h="445769">
                <a:moveTo>
                  <a:pt x="44500" y="369401"/>
                </a:moveTo>
                <a:lnTo>
                  <a:pt x="44322" y="382142"/>
                </a:lnTo>
                <a:lnTo>
                  <a:pt x="69833" y="382142"/>
                </a:lnTo>
                <a:lnTo>
                  <a:pt x="76200" y="369824"/>
                </a:lnTo>
                <a:lnTo>
                  <a:pt x="44500" y="369401"/>
                </a:lnTo>
                <a:close/>
              </a:path>
              <a:path w="76200" h="445769">
                <a:moveTo>
                  <a:pt x="36956" y="0"/>
                </a:moveTo>
                <a:lnTo>
                  <a:pt x="31799" y="369231"/>
                </a:lnTo>
                <a:lnTo>
                  <a:pt x="44500" y="369401"/>
                </a:lnTo>
                <a:lnTo>
                  <a:pt x="49656" y="253"/>
                </a:lnTo>
                <a:lnTo>
                  <a:pt x="3695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63785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Parallel </a:t>
            </a:r>
            <a:r>
              <a:rPr dirty="0"/>
              <a:t>Prefix </a:t>
            </a:r>
            <a:r>
              <a:rPr spc="-5" dirty="0"/>
              <a:t>Sum </a:t>
            </a:r>
            <a:r>
              <a:rPr dirty="0"/>
              <a:t>(scan)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59279" y="3560064"/>
          <a:ext cx="3983986" cy="323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91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593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23088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56232" y="4285488"/>
          <a:ext cx="2497455" cy="323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10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30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695F5F"/>
                      </a:solidFill>
                      <a:prstDash val="solid"/>
                    </a:lnL>
                    <a:lnR w="1905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695F5F"/>
                      </a:solidFill>
                      <a:prstDash val="solid"/>
                    </a:lnL>
                    <a:lnR w="12700">
                      <a:solidFill>
                        <a:srgbClr val="695F5F"/>
                      </a:solidFill>
                      <a:prstDash val="solid"/>
                    </a:lnR>
                    <a:lnT w="12700">
                      <a:solidFill>
                        <a:srgbClr val="695F5F"/>
                      </a:solidFill>
                      <a:prstDash val="solid"/>
                    </a:lnT>
                    <a:lnB w="12700">
                      <a:solidFill>
                        <a:srgbClr val="695F5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075052" y="3889121"/>
            <a:ext cx="76200" cy="400685"/>
          </a:xfrm>
          <a:custGeom>
            <a:avLst/>
            <a:gdLst/>
            <a:ahLst/>
            <a:cxnLst/>
            <a:rect l="l" t="t" r="r" b="b"/>
            <a:pathLst>
              <a:path w="76200" h="400685">
                <a:moveTo>
                  <a:pt x="0" y="323722"/>
                </a:moveTo>
                <a:lnTo>
                  <a:pt x="37211" y="400430"/>
                </a:lnTo>
                <a:lnTo>
                  <a:pt x="69865" y="336930"/>
                </a:lnTo>
                <a:lnTo>
                  <a:pt x="44196" y="336930"/>
                </a:lnTo>
                <a:lnTo>
                  <a:pt x="31496" y="336803"/>
                </a:lnTo>
                <a:lnTo>
                  <a:pt x="31639" y="324092"/>
                </a:lnTo>
                <a:lnTo>
                  <a:pt x="0" y="323722"/>
                </a:lnTo>
                <a:close/>
              </a:path>
              <a:path w="76200" h="400685">
                <a:moveTo>
                  <a:pt x="31639" y="324092"/>
                </a:moveTo>
                <a:lnTo>
                  <a:pt x="31496" y="336803"/>
                </a:lnTo>
                <a:lnTo>
                  <a:pt x="44196" y="336930"/>
                </a:lnTo>
                <a:lnTo>
                  <a:pt x="44339" y="324240"/>
                </a:lnTo>
                <a:lnTo>
                  <a:pt x="31639" y="324092"/>
                </a:lnTo>
                <a:close/>
              </a:path>
              <a:path w="76200" h="400685">
                <a:moveTo>
                  <a:pt x="44339" y="324240"/>
                </a:moveTo>
                <a:lnTo>
                  <a:pt x="44196" y="336930"/>
                </a:lnTo>
                <a:lnTo>
                  <a:pt x="69865" y="336930"/>
                </a:lnTo>
                <a:lnTo>
                  <a:pt x="76200" y="324611"/>
                </a:lnTo>
                <a:lnTo>
                  <a:pt x="44339" y="324240"/>
                </a:lnTo>
                <a:close/>
              </a:path>
              <a:path w="76200" h="400685">
                <a:moveTo>
                  <a:pt x="35306" y="0"/>
                </a:moveTo>
                <a:lnTo>
                  <a:pt x="31639" y="324092"/>
                </a:lnTo>
                <a:lnTo>
                  <a:pt x="44339" y="324240"/>
                </a:lnTo>
                <a:lnTo>
                  <a:pt x="48006" y="253"/>
                </a:lnTo>
                <a:lnTo>
                  <a:pt x="3530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2135" y="3884295"/>
            <a:ext cx="505459" cy="405765"/>
          </a:xfrm>
          <a:custGeom>
            <a:avLst/>
            <a:gdLst/>
            <a:ahLst/>
            <a:cxnLst/>
            <a:rect l="l" t="t" r="r" b="b"/>
            <a:pathLst>
              <a:path w="505460" h="405764">
                <a:moveTo>
                  <a:pt x="35813" y="327913"/>
                </a:moveTo>
                <a:lnTo>
                  <a:pt x="0" y="405256"/>
                </a:lnTo>
                <a:lnTo>
                  <a:pt x="83312" y="387476"/>
                </a:lnTo>
                <a:lnTo>
                  <a:pt x="69842" y="370585"/>
                </a:lnTo>
                <a:lnTo>
                  <a:pt x="53593" y="370585"/>
                </a:lnTo>
                <a:lnTo>
                  <a:pt x="45593" y="360679"/>
                </a:lnTo>
                <a:lnTo>
                  <a:pt x="55581" y="352702"/>
                </a:lnTo>
                <a:lnTo>
                  <a:pt x="35813" y="327913"/>
                </a:lnTo>
                <a:close/>
              </a:path>
              <a:path w="505460" h="405764">
                <a:moveTo>
                  <a:pt x="55581" y="352702"/>
                </a:moveTo>
                <a:lnTo>
                  <a:pt x="45593" y="360679"/>
                </a:lnTo>
                <a:lnTo>
                  <a:pt x="53593" y="370585"/>
                </a:lnTo>
                <a:lnTo>
                  <a:pt x="63519" y="362656"/>
                </a:lnTo>
                <a:lnTo>
                  <a:pt x="55581" y="352702"/>
                </a:lnTo>
                <a:close/>
              </a:path>
              <a:path w="505460" h="405764">
                <a:moveTo>
                  <a:pt x="63519" y="362656"/>
                </a:moveTo>
                <a:lnTo>
                  <a:pt x="53593" y="370585"/>
                </a:lnTo>
                <a:lnTo>
                  <a:pt x="69842" y="370585"/>
                </a:lnTo>
                <a:lnTo>
                  <a:pt x="63519" y="362656"/>
                </a:lnTo>
                <a:close/>
              </a:path>
              <a:path w="505460" h="405764">
                <a:moveTo>
                  <a:pt x="497205" y="0"/>
                </a:moveTo>
                <a:lnTo>
                  <a:pt x="55581" y="352702"/>
                </a:lnTo>
                <a:lnTo>
                  <a:pt x="63519" y="362656"/>
                </a:lnTo>
                <a:lnTo>
                  <a:pt x="505078" y="9905"/>
                </a:lnTo>
                <a:lnTo>
                  <a:pt x="49720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8960" y="3884295"/>
            <a:ext cx="505459" cy="405765"/>
          </a:xfrm>
          <a:custGeom>
            <a:avLst/>
            <a:gdLst/>
            <a:ahLst/>
            <a:cxnLst/>
            <a:rect l="l" t="t" r="r" b="b"/>
            <a:pathLst>
              <a:path w="505460" h="405764">
                <a:moveTo>
                  <a:pt x="35813" y="327913"/>
                </a:moveTo>
                <a:lnTo>
                  <a:pt x="0" y="405256"/>
                </a:lnTo>
                <a:lnTo>
                  <a:pt x="83312" y="387476"/>
                </a:lnTo>
                <a:lnTo>
                  <a:pt x="69842" y="370585"/>
                </a:lnTo>
                <a:lnTo>
                  <a:pt x="53593" y="370585"/>
                </a:lnTo>
                <a:lnTo>
                  <a:pt x="45592" y="360679"/>
                </a:lnTo>
                <a:lnTo>
                  <a:pt x="55581" y="352702"/>
                </a:lnTo>
                <a:lnTo>
                  <a:pt x="35813" y="327913"/>
                </a:lnTo>
                <a:close/>
              </a:path>
              <a:path w="505460" h="405764">
                <a:moveTo>
                  <a:pt x="55581" y="352702"/>
                </a:moveTo>
                <a:lnTo>
                  <a:pt x="45592" y="360679"/>
                </a:lnTo>
                <a:lnTo>
                  <a:pt x="53593" y="370585"/>
                </a:lnTo>
                <a:lnTo>
                  <a:pt x="63519" y="362656"/>
                </a:lnTo>
                <a:lnTo>
                  <a:pt x="55581" y="352702"/>
                </a:lnTo>
                <a:close/>
              </a:path>
              <a:path w="505460" h="405764">
                <a:moveTo>
                  <a:pt x="63519" y="362656"/>
                </a:moveTo>
                <a:lnTo>
                  <a:pt x="53593" y="370585"/>
                </a:lnTo>
                <a:lnTo>
                  <a:pt x="69842" y="370585"/>
                </a:lnTo>
                <a:lnTo>
                  <a:pt x="63519" y="362656"/>
                </a:lnTo>
                <a:close/>
              </a:path>
              <a:path w="505460" h="405764">
                <a:moveTo>
                  <a:pt x="497204" y="0"/>
                </a:moveTo>
                <a:lnTo>
                  <a:pt x="55581" y="352702"/>
                </a:lnTo>
                <a:lnTo>
                  <a:pt x="63519" y="362656"/>
                </a:lnTo>
                <a:lnTo>
                  <a:pt x="505078" y="9905"/>
                </a:lnTo>
                <a:lnTo>
                  <a:pt x="49720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08832" y="3884295"/>
            <a:ext cx="505459" cy="405765"/>
          </a:xfrm>
          <a:custGeom>
            <a:avLst/>
            <a:gdLst/>
            <a:ahLst/>
            <a:cxnLst/>
            <a:rect l="l" t="t" r="r" b="b"/>
            <a:pathLst>
              <a:path w="505460" h="405764">
                <a:moveTo>
                  <a:pt x="35813" y="327913"/>
                </a:moveTo>
                <a:lnTo>
                  <a:pt x="0" y="405256"/>
                </a:lnTo>
                <a:lnTo>
                  <a:pt x="83312" y="387476"/>
                </a:lnTo>
                <a:lnTo>
                  <a:pt x="69842" y="370585"/>
                </a:lnTo>
                <a:lnTo>
                  <a:pt x="53593" y="370585"/>
                </a:lnTo>
                <a:lnTo>
                  <a:pt x="45592" y="360679"/>
                </a:lnTo>
                <a:lnTo>
                  <a:pt x="55581" y="352702"/>
                </a:lnTo>
                <a:lnTo>
                  <a:pt x="35813" y="327913"/>
                </a:lnTo>
                <a:close/>
              </a:path>
              <a:path w="505460" h="405764">
                <a:moveTo>
                  <a:pt x="55581" y="352702"/>
                </a:moveTo>
                <a:lnTo>
                  <a:pt x="45592" y="360679"/>
                </a:lnTo>
                <a:lnTo>
                  <a:pt x="53593" y="370585"/>
                </a:lnTo>
                <a:lnTo>
                  <a:pt x="63519" y="362656"/>
                </a:lnTo>
                <a:lnTo>
                  <a:pt x="55581" y="352702"/>
                </a:lnTo>
                <a:close/>
              </a:path>
              <a:path w="505460" h="405764">
                <a:moveTo>
                  <a:pt x="63519" y="362656"/>
                </a:moveTo>
                <a:lnTo>
                  <a:pt x="53593" y="370585"/>
                </a:lnTo>
                <a:lnTo>
                  <a:pt x="69842" y="370585"/>
                </a:lnTo>
                <a:lnTo>
                  <a:pt x="63519" y="362656"/>
                </a:lnTo>
                <a:close/>
              </a:path>
              <a:path w="505460" h="405764">
                <a:moveTo>
                  <a:pt x="497204" y="0"/>
                </a:moveTo>
                <a:lnTo>
                  <a:pt x="55581" y="352702"/>
                </a:lnTo>
                <a:lnTo>
                  <a:pt x="63519" y="362656"/>
                </a:lnTo>
                <a:lnTo>
                  <a:pt x="505078" y="9905"/>
                </a:lnTo>
                <a:lnTo>
                  <a:pt x="49720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11752" y="3883405"/>
            <a:ext cx="998855" cy="413384"/>
          </a:xfrm>
          <a:custGeom>
            <a:avLst/>
            <a:gdLst/>
            <a:ahLst/>
            <a:cxnLst/>
            <a:rect l="l" t="t" r="r" b="b"/>
            <a:pathLst>
              <a:path w="998854" h="413385">
                <a:moveTo>
                  <a:pt x="56514" y="342392"/>
                </a:moveTo>
                <a:lnTo>
                  <a:pt x="0" y="406146"/>
                </a:lnTo>
                <a:lnTo>
                  <a:pt x="84962" y="413004"/>
                </a:lnTo>
                <a:lnTo>
                  <a:pt x="75036" y="388366"/>
                </a:lnTo>
                <a:lnTo>
                  <a:pt x="61340" y="388366"/>
                </a:lnTo>
                <a:lnTo>
                  <a:pt x="56514" y="376555"/>
                </a:lnTo>
                <a:lnTo>
                  <a:pt x="68361" y="371797"/>
                </a:lnTo>
                <a:lnTo>
                  <a:pt x="56514" y="342392"/>
                </a:lnTo>
                <a:close/>
              </a:path>
              <a:path w="998854" h="413385">
                <a:moveTo>
                  <a:pt x="68361" y="371797"/>
                </a:moveTo>
                <a:lnTo>
                  <a:pt x="56514" y="376555"/>
                </a:lnTo>
                <a:lnTo>
                  <a:pt x="61340" y="388366"/>
                </a:lnTo>
                <a:lnTo>
                  <a:pt x="73128" y="383629"/>
                </a:lnTo>
                <a:lnTo>
                  <a:pt x="68361" y="371797"/>
                </a:lnTo>
                <a:close/>
              </a:path>
              <a:path w="998854" h="413385">
                <a:moveTo>
                  <a:pt x="73128" y="383629"/>
                </a:moveTo>
                <a:lnTo>
                  <a:pt x="61340" y="388366"/>
                </a:lnTo>
                <a:lnTo>
                  <a:pt x="75036" y="388366"/>
                </a:lnTo>
                <a:lnTo>
                  <a:pt x="73128" y="383629"/>
                </a:lnTo>
                <a:close/>
              </a:path>
              <a:path w="998854" h="413385">
                <a:moveTo>
                  <a:pt x="994156" y="0"/>
                </a:moveTo>
                <a:lnTo>
                  <a:pt x="68361" y="371797"/>
                </a:lnTo>
                <a:lnTo>
                  <a:pt x="73128" y="383629"/>
                </a:lnTo>
                <a:lnTo>
                  <a:pt x="998855" y="11684"/>
                </a:lnTo>
                <a:lnTo>
                  <a:pt x="99415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850135" y="3066288"/>
          <a:ext cx="3987164" cy="323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230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855D5D"/>
                      </a:solidFill>
                      <a:prstDash val="solid"/>
                    </a:lnL>
                    <a:lnR w="38100">
                      <a:solidFill>
                        <a:srgbClr val="855D5D"/>
                      </a:solidFill>
                      <a:prstDash val="solid"/>
                    </a:lnR>
                    <a:lnT w="28575">
                      <a:solidFill>
                        <a:srgbClr val="855D5D"/>
                      </a:solidFill>
                      <a:prstDash val="solid"/>
                    </a:lnT>
                    <a:lnB w="28575">
                      <a:solidFill>
                        <a:srgbClr val="855D5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solidFill>
                            <a:srgbClr val="D9D9D9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38100">
                      <a:solidFill>
                        <a:srgbClr val="855D5D"/>
                      </a:solidFill>
                      <a:prstDash val="solid"/>
                    </a:lnL>
                    <a:lnR w="28575">
                      <a:solidFill>
                        <a:srgbClr val="855D5D"/>
                      </a:solidFill>
                      <a:prstDash val="solid"/>
                    </a:lnR>
                    <a:lnT w="28575">
                      <a:solidFill>
                        <a:srgbClr val="855D5D"/>
                      </a:solidFill>
                      <a:prstDash val="solid"/>
                    </a:lnT>
                    <a:lnB w="28575">
                      <a:solidFill>
                        <a:srgbClr val="855D5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855D5D"/>
                      </a:solidFill>
                      <a:prstDash val="solid"/>
                    </a:lnL>
                    <a:lnR w="38100">
                      <a:solidFill>
                        <a:srgbClr val="855D5D"/>
                      </a:solidFill>
                      <a:prstDash val="solid"/>
                    </a:lnR>
                    <a:lnT w="28575">
                      <a:solidFill>
                        <a:srgbClr val="855D5D"/>
                      </a:solidFill>
                      <a:prstDash val="solid"/>
                    </a:lnT>
                    <a:lnB w="28575">
                      <a:solidFill>
                        <a:srgbClr val="855D5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38100">
                      <a:solidFill>
                        <a:srgbClr val="855D5D"/>
                      </a:solidFill>
                      <a:prstDash val="solid"/>
                    </a:lnL>
                    <a:lnR w="38100">
                      <a:solidFill>
                        <a:srgbClr val="855D5D"/>
                      </a:solidFill>
                      <a:prstDash val="solid"/>
                    </a:lnR>
                    <a:lnT w="28575">
                      <a:solidFill>
                        <a:srgbClr val="855D5D"/>
                      </a:solidFill>
                      <a:prstDash val="solid"/>
                    </a:lnT>
                    <a:lnB w="28575">
                      <a:solidFill>
                        <a:srgbClr val="855D5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38100">
                      <a:solidFill>
                        <a:srgbClr val="855D5D"/>
                      </a:solidFill>
                      <a:prstDash val="solid"/>
                    </a:lnL>
                    <a:lnR w="38100">
                      <a:solidFill>
                        <a:srgbClr val="855D5D"/>
                      </a:solidFill>
                      <a:prstDash val="solid"/>
                    </a:lnR>
                    <a:lnT w="28575">
                      <a:solidFill>
                        <a:srgbClr val="855D5D"/>
                      </a:solidFill>
                      <a:prstDash val="solid"/>
                    </a:lnT>
                    <a:lnB w="28575">
                      <a:solidFill>
                        <a:srgbClr val="855D5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solidFill>
                            <a:srgbClr val="D9D9D9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38100">
                      <a:solidFill>
                        <a:srgbClr val="855D5D"/>
                      </a:solidFill>
                      <a:prstDash val="solid"/>
                    </a:lnL>
                    <a:lnR w="28575">
                      <a:solidFill>
                        <a:srgbClr val="855D5D"/>
                      </a:solidFill>
                      <a:prstDash val="solid"/>
                    </a:lnR>
                    <a:lnT w="28575">
                      <a:solidFill>
                        <a:srgbClr val="855D5D"/>
                      </a:solidFill>
                      <a:prstDash val="solid"/>
                    </a:lnT>
                    <a:lnB w="28575">
                      <a:solidFill>
                        <a:srgbClr val="855D5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855D5D"/>
                      </a:solidFill>
                      <a:prstDash val="solid"/>
                    </a:lnL>
                    <a:lnR w="38100">
                      <a:solidFill>
                        <a:srgbClr val="855D5D"/>
                      </a:solidFill>
                      <a:prstDash val="solid"/>
                    </a:lnR>
                    <a:lnT w="28575">
                      <a:solidFill>
                        <a:srgbClr val="855D5D"/>
                      </a:solidFill>
                      <a:prstDash val="solid"/>
                    </a:lnT>
                    <a:lnB w="28575">
                      <a:solidFill>
                        <a:srgbClr val="855D5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solidFill>
                            <a:srgbClr val="D9D9D9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38100">
                      <a:solidFill>
                        <a:srgbClr val="855D5D"/>
                      </a:solidFill>
                      <a:prstDash val="solid"/>
                    </a:lnL>
                    <a:lnR w="28575">
                      <a:solidFill>
                        <a:srgbClr val="855D5D"/>
                      </a:solidFill>
                      <a:prstDash val="solid"/>
                    </a:lnR>
                    <a:lnT w="28575">
                      <a:solidFill>
                        <a:srgbClr val="855D5D"/>
                      </a:solidFill>
                      <a:prstDash val="solid"/>
                    </a:lnT>
                    <a:lnB w="28575">
                      <a:solidFill>
                        <a:srgbClr val="855D5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850135" y="2575560"/>
          <a:ext cx="3987164" cy="326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261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855D5D"/>
                      </a:solidFill>
                      <a:prstDash val="solid"/>
                    </a:lnL>
                    <a:lnR w="38100">
                      <a:solidFill>
                        <a:srgbClr val="855D5D"/>
                      </a:solidFill>
                      <a:prstDash val="solid"/>
                    </a:lnR>
                    <a:lnT w="28575">
                      <a:solidFill>
                        <a:srgbClr val="855D5D"/>
                      </a:solidFill>
                      <a:prstDash val="solid"/>
                    </a:lnT>
                    <a:lnB w="28575">
                      <a:solidFill>
                        <a:srgbClr val="855D5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38100">
                      <a:solidFill>
                        <a:srgbClr val="855D5D"/>
                      </a:solidFill>
                      <a:prstDash val="solid"/>
                    </a:lnL>
                    <a:lnR w="28575">
                      <a:solidFill>
                        <a:srgbClr val="855D5D"/>
                      </a:solidFill>
                      <a:prstDash val="solid"/>
                    </a:lnR>
                    <a:lnT w="28575">
                      <a:solidFill>
                        <a:srgbClr val="855D5D"/>
                      </a:solidFill>
                      <a:prstDash val="solid"/>
                    </a:lnT>
                    <a:lnB w="28575">
                      <a:solidFill>
                        <a:srgbClr val="855D5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855D5D"/>
                      </a:solidFill>
                      <a:prstDash val="solid"/>
                    </a:lnL>
                    <a:lnR w="38100">
                      <a:solidFill>
                        <a:srgbClr val="855D5D"/>
                      </a:solidFill>
                      <a:prstDash val="solid"/>
                    </a:lnR>
                    <a:lnT w="28575">
                      <a:solidFill>
                        <a:srgbClr val="855D5D"/>
                      </a:solidFill>
                      <a:prstDash val="solid"/>
                    </a:lnT>
                    <a:lnB w="28575">
                      <a:solidFill>
                        <a:srgbClr val="855D5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38100">
                      <a:solidFill>
                        <a:srgbClr val="855D5D"/>
                      </a:solidFill>
                      <a:prstDash val="solid"/>
                    </a:lnL>
                    <a:lnR w="38100">
                      <a:solidFill>
                        <a:srgbClr val="855D5D"/>
                      </a:solidFill>
                      <a:prstDash val="solid"/>
                    </a:lnR>
                    <a:lnT w="28575">
                      <a:solidFill>
                        <a:srgbClr val="855D5D"/>
                      </a:solidFill>
                      <a:prstDash val="solid"/>
                    </a:lnT>
                    <a:lnB w="28575">
                      <a:solidFill>
                        <a:srgbClr val="855D5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38100">
                      <a:solidFill>
                        <a:srgbClr val="855D5D"/>
                      </a:solidFill>
                      <a:prstDash val="solid"/>
                    </a:lnL>
                    <a:lnR w="38100">
                      <a:solidFill>
                        <a:srgbClr val="855D5D"/>
                      </a:solidFill>
                      <a:prstDash val="solid"/>
                    </a:lnR>
                    <a:lnT w="28575">
                      <a:solidFill>
                        <a:srgbClr val="855D5D"/>
                      </a:solidFill>
                      <a:prstDash val="solid"/>
                    </a:lnT>
                    <a:lnB w="28575">
                      <a:solidFill>
                        <a:srgbClr val="855D5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38100">
                      <a:solidFill>
                        <a:srgbClr val="855D5D"/>
                      </a:solidFill>
                      <a:prstDash val="solid"/>
                    </a:lnL>
                    <a:lnR w="28575">
                      <a:solidFill>
                        <a:srgbClr val="855D5D"/>
                      </a:solidFill>
                      <a:prstDash val="solid"/>
                    </a:lnR>
                    <a:lnT w="28575">
                      <a:solidFill>
                        <a:srgbClr val="855D5D"/>
                      </a:solidFill>
                      <a:prstDash val="solid"/>
                    </a:lnT>
                    <a:lnB w="28575">
                      <a:solidFill>
                        <a:srgbClr val="855D5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855D5D"/>
                      </a:solidFill>
                      <a:prstDash val="solid"/>
                    </a:lnL>
                    <a:lnR w="38100">
                      <a:solidFill>
                        <a:srgbClr val="855D5D"/>
                      </a:solidFill>
                      <a:prstDash val="solid"/>
                    </a:lnR>
                    <a:lnT w="28575">
                      <a:solidFill>
                        <a:srgbClr val="855D5D"/>
                      </a:solidFill>
                      <a:prstDash val="solid"/>
                    </a:lnT>
                    <a:lnB w="28575">
                      <a:solidFill>
                        <a:srgbClr val="855D5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38100">
                      <a:solidFill>
                        <a:srgbClr val="855D5D"/>
                      </a:solidFill>
                      <a:prstDash val="solid"/>
                    </a:lnL>
                    <a:lnR w="28575">
                      <a:solidFill>
                        <a:srgbClr val="855D5D"/>
                      </a:solidFill>
                      <a:prstDash val="solid"/>
                    </a:lnR>
                    <a:lnT w="28575">
                      <a:solidFill>
                        <a:srgbClr val="855D5D"/>
                      </a:solidFill>
                      <a:prstDash val="solid"/>
                    </a:lnT>
                    <a:lnB w="28575">
                      <a:solidFill>
                        <a:srgbClr val="855D5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93191" y="1094983"/>
            <a:ext cx="10684510" cy="385541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54659" indent="-318135">
              <a:lnSpc>
                <a:spcPct val="100000"/>
              </a:lnSpc>
              <a:spcBef>
                <a:spcPts val="380"/>
              </a:spcBef>
              <a:buSzPct val="96428"/>
              <a:buFont typeface="Wingdings"/>
              <a:buChar char=""/>
              <a:tabLst>
                <a:tab pos="455295" algn="l"/>
              </a:tabLst>
            </a:pPr>
            <a:r>
              <a:rPr sz="2800" spc="-10" dirty="0">
                <a:latin typeface="Calibri"/>
                <a:cs typeface="Calibri"/>
              </a:rPr>
              <a:t>Where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write output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parallel?</a:t>
            </a:r>
            <a:endParaRPr sz="2800" dirty="0">
              <a:latin typeface="Calibri"/>
              <a:cs typeface="Calibri"/>
            </a:endParaRPr>
          </a:p>
          <a:p>
            <a:pPr marL="822325" marR="1051560" lvl="1" indent="-228600">
              <a:lnSpc>
                <a:spcPts val="2590"/>
              </a:lnSpc>
              <a:spcBef>
                <a:spcPts val="565"/>
              </a:spcBef>
              <a:buSzPct val="95833"/>
              <a:buFont typeface="Wingdings"/>
              <a:buChar char=""/>
              <a:tabLst>
                <a:tab pos="866775" algn="l"/>
              </a:tabLst>
            </a:pPr>
            <a:r>
              <a:rPr sz="2400" spc="-15" dirty="0">
                <a:latin typeface="Calibri"/>
                <a:cs typeface="Calibri"/>
              </a:rPr>
              <a:t>Each </a:t>
            </a:r>
            <a:r>
              <a:rPr sz="2400" dirty="0">
                <a:latin typeface="Calibri"/>
                <a:cs typeface="Calibri"/>
              </a:rPr>
              <a:t>threads </a:t>
            </a:r>
            <a:r>
              <a:rPr sz="2400" spc="5" dirty="0">
                <a:latin typeface="Calibri"/>
                <a:cs typeface="Calibri"/>
              </a:rPr>
              <a:t>needs </a:t>
            </a:r>
            <a:r>
              <a:rPr sz="2400" spc="-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know </a:t>
            </a:r>
            <a:r>
              <a:rPr sz="2400" spc="5" dirty="0">
                <a:latin typeface="Calibri"/>
                <a:cs typeface="Calibri"/>
              </a:rPr>
              <a:t>the output </a:t>
            </a:r>
            <a:r>
              <a:rPr sz="2400" spc="-5" dirty="0">
                <a:latin typeface="Calibri"/>
                <a:cs typeface="Calibri"/>
              </a:rPr>
              <a:t>location(s)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write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2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avoid  </a:t>
            </a:r>
            <a:r>
              <a:rPr sz="2400" spc="-5" dirty="0">
                <a:latin typeface="Calibri"/>
                <a:cs typeface="Calibri"/>
              </a:rPr>
              <a:t>conflicts.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538162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Thread/Read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index</a:t>
            </a:r>
            <a:endParaRPr sz="1800" dirty="0">
              <a:latin typeface="Calibri"/>
              <a:cs typeface="Calibri"/>
            </a:endParaRPr>
          </a:p>
          <a:p>
            <a:pPr marL="5385435" marR="5080">
              <a:lnSpc>
                <a:spcPct val="169900"/>
              </a:lnSpc>
              <a:spcBef>
                <a:spcPts val="385"/>
              </a:spcBef>
            </a:pPr>
            <a:r>
              <a:rPr sz="1800" spc="-10" dirty="0">
                <a:latin typeface="Calibri"/>
                <a:cs typeface="Calibri"/>
              </a:rPr>
              <a:t>Output/Write </a:t>
            </a:r>
            <a:r>
              <a:rPr sz="1800" spc="-15" dirty="0">
                <a:latin typeface="Calibri"/>
                <a:cs typeface="Calibri"/>
              </a:rPr>
              <a:t>index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10" dirty="0">
                <a:latin typeface="Calibri"/>
                <a:cs typeface="Calibri"/>
              </a:rPr>
              <a:t>running sum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binary output </a:t>
            </a:r>
            <a:r>
              <a:rPr sz="1800" spc="-25" dirty="0">
                <a:latin typeface="Calibri"/>
                <a:cs typeface="Calibri"/>
              </a:rPr>
              <a:t>state  </a:t>
            </a:r>
            <a:r>
              <a:rPr sz="1800" spc="-15" dirty="0">
                <a:latin typeface="Calibri"/>
                <a:cs typeface="Calibri"/>
              </a:rPr>
              <a:t>Sparse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1629410" algn="ctr">
              <a:lnSpc>
                <a:spcPct val="100000"/>
              </a:lnSpc>
              <a:spcBef>
                <a:spcPts val="1230"/>
              </a:spcBef>
            </a:pPr>
            <a:r>
              <a:rPr sz="1800" spc="-5" dirty="0">
                <a:latin typeface="Calibri"/>
                <a:cs typeface="Calibri"/>
              </a:rPr>
              <a:t>Compacted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83312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Serial </a:t>
            </a:r>
            <a:r>
              <a:rPr dirty="0"/>
              <a:t>Parallel </a:t>
            </a:r>
            <a:r>
              <a:rPr spc="-5" dirty="0"/>
              <a:t>Prefix </a:t>
            </a:r>
            <a:r>
              <a:rPr dirty="0"/>
              <a:t>Sum</a:t>
            </a:r>
            <a:r>
              <a:rPr spc="45" dirty="0"/>
              <a:t> </a:t>
            </a:r>
            <a:r>
              <a:rPr spc="-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244" y="1129664"/>
            <a:ext cx="69977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105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spc="5" dirty="0">
                <a:latin typeface="Calibri"/>
                <a:cs typeface="Calibri"/>
              </a:rPr>
              <a:t>E.g. </a:t>
            </a:r>
            <a:r>
              <a:rPr sz="2800" dirty="0">
                <a:latin typeface="Calibri"/>
                <a:cs typeface="Calibri"/>
              </a:rPr>
              <a:t>Given </a:t>
            </a:r>
            <a:r>
              <a:rPr sz="2800" spc="-5" dirty="0">
                <a:latin typeface="Calibri"/>
                <a:cs typeface="Calibri"/>
              </a:rPr>
              <a:t>the input and the </a:t>
            </a:r>
            <a:r>
              <a:rPr sz="2800" dirty="0">
                <a:latin typeface="Calibri"/>
                <a:cs typeface="Calibri"/>
              </a:rPr>
              <a:t>addition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operator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55344" y="1624657"/>
          <a:ext cx="7646670" cy="1152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043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2231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9219">
                <a:tc>
                  <a:txBody>
                    <a:bodyPr/>
                    <a:lstStyle/>
                    <a:p>
                      <a:pPr marL="303530" indent="-271780">
                        <a:lnSpc>
                          <a:spcPts val="2635"/>
                        </a:lnSpc>
                        <a:buSzPct val="95833"/>
                        <a:buFont typeface="Wingdings"/>
                        <a:buChar char=""/>
                        <a:tabLst>
                          <a:tab pos="304165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A=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263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[2,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3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6,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63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2 ,4, 7,</a:t>
                      </a:r>
                      <a:r>
                        <a:rPr sz="24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63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,1,</a:t>
                      </a:r>
                      <a:r>
                        <a:rPr sz="24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5]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501">
                <a:tc>
                  <a:txBody>
                    <a:bodyPr/>
                    <a:lstStyle/>
                    <a:p>
                      <a:pPr marL="304165" indent="-272415">
                        <a:lnSpc>
                          <a:spcPts val="2745"/>
                        </a:lnSpc>
                        <a:buSzPct val="95833"/>
                        <a:buFont typeface="Wingdings"/>
                        <a:buChar char=""/>
                        <a:tabLst>
                          <a:tab pos="304800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Scan(A)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27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[0,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2,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7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2+6,</a:t>
                      </a:r>
                      <a:r>
                        <a:rPr sz="24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2+6+2,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2745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2+6+2+4,</a:t>
                      </a:r>
                      <a:r>
                        <a:rPr sz="24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…]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438">
                <a:tc>
                  <a:txBody>
                    <a:bodyPr/>
                    <a:lstStyle/>
                    <a:p>
                      <a:pPr marL="303530" indent="-271780">
                        <a:lnSpc>
                          <a:spcPts val="2745"/>
                        </a:lnSpc>
                        <a:buSzPct val="95833"/>
                        <a:buFont typeface="Wingdings"/>
                        <a:buChar char=""/>
                        <a:tabLst>
                          <a:tab pos="304165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Scan(A)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27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[0,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2,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7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8, 10,</a:t>
                      </a:r>
                      <a:r>
                        <a:rPr sz="24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14,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7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21,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23,</a:t>
                      </a:r>
                      <a:r>
                        <a:rPr sz="24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24]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669908" y="3419144"/>
            <a:ext cx="5011420" cy="2063750"/>
          </a:xfrm>
          <a:custGeom>
            <a:avLst/>
            <a:gdLst/>
            <a:ahLst/>
            <a:cxnLst/>
            <a:rect l="l" t="t" r="r" b="b"/>
            <a:pathLst>
              <a:path w="5011420" h="2063750">
                <a:moveTo>
                  <a:pt x="0" y="2063495"/>
                </a:moveTo>
                <a:lnTo>
                  <a:pt x="5010911" y="2063495"/>
                </a:lnTo>
                <a:lnTo>
                  <a:pt x="5010911" y="0"/>
                </a:lnTo>
                <a:lnTo>
                  <a:pt x="0" y="0"/>
                </a:lnTo>
                <a:lnTo>
                  <a:pt x="0" y="20634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9908" y="3419144"/>
            <a:ext cx="5011420" cy="2063750"/>
          </a:xfrm>
          <a:custGeom>
            <a:avLst/>
            <a:gdLst/>
            <a:ahLst/>
            <a:cxnLst/>
            <a:rect l="l" t="t" r="r" b="b"/>
            <a:pathLst>
              <a:path w="5011420" h="2063750">
                <a:moveTo>
                  <a:pt x="0" y="2063495"/>
                </a:moveTo>
                <a:lnTo>
                  <a:pt x="5010911" y="2063495"/>
                </a:lnTo>
                <a:lnTo>
                  <a:pt x="5010911" y="0"/>
                </a:lnTo>
                <a:lnTo>
                  <a:pt x="0" y="0"/>
                </a:lnTo>
                <a:lnTo>
                  <a:pt x="0" y="2063495"/>
                </a:lnTo>
                <a:close/>
              </a:path>
            </a:pathLst>
          </a:custGeom>
          <a:ln w="9144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49536" y="3429000"/>
            <a:ext cx="4666615" cy="1978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A[8] </a:t>
            </a:r>
            <a:r>
              <a:rPr sz="1600" spc="5" dirty="0">
                <a:latin typeface="Courier New"/>
                <a:cs typeface="Courier New"/>
              </a:rPr>
              <a:t>= { </a:t>
            </a:r>
            <a:r>
              <a:rPr sz="1600" spc="10" dirty="0">
                <a:latin typeface="Courier New"/>
                <a:cs typeface="Courier New"/>
              </a:rPr>
              <a:t>2, </a:t>
            </a:r>
            <a:r>
              <a:rPr sz="1600" dirty="0">
                <a:latin typeface="Courier New"/>
                <a:cs typeface="Courier New"/>
              </a:rPr>
              <a:t>6, 2, </a:t>
            </a:r>
            <a:r>
              <a:rPr sz="1600" spc="10" dirty="0">
                <a:latin typeface="Courier New"/>
                <a:cs typeface="Courier New"/>
              </a:rPr>
              <a:t>4, </a:t>
            </a:r>
            <a:r>
              <a:rPr sz="1600" dirty="0">
                <a:latin typeface="Courier New"/>
                <a:cs typeface="Courier New"/>
              </a:rPr>
              <a:t>7, 2, 1, </a:t>
            </a:r>
            <a:r>
              <a:rPr sz="1600" spc="5" dirty="0">
                <a:latin typeface="Courier New"/>
                <a:cs typeface="Courier New"/>
              </a:rPr>
              <a:t>5</a:t>
            </a:r>
            <a:r>
              <a:rPr sz="1600" spc="-1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};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scan_A[8];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running_sum =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spc="5" dirty="0">
                <a:latin typeface="Courier New"/>
                <a:cs typeface="Courier New"/>
              </a:rPr>
              <a:t>i = </a:t>
            </a:r>
            <a:r>
              <a:rPr sz="1600" spc="10" dirty="0">
                <a:latin typeface="Courier New"/>
                <a:cs typeface="Courier New"/>
              </a:rPr>
              <a:t>0; </a:t>
            </a:r>
            <a:r>
              <a:rPr sz="1600" spc="5" dirty="0">
                <a:latin typeface="Courier New"/>
                <a:cs typeface="Courier New"/>
              </a:rPr>
              <a:t>i &lt; </a:t>
            </a:r>
            <a:r>
              <a:rPr sz="1600" dirty="0">
                <a:latin typeface="Courier New"/>
                <a:cs typeface="Courier New"/>
              </a:rPr>
              <a:t>8;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++i)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scan_A[i] =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running_sum;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running_sum </a:t>
            </a:r>
            <a:r>
              <a:rPr sz="1600" dirty="0">
                <a:latin typeface="Courier New"/>
                <a:cs typeface="Courier New"/>
              </a:rPr>
              <a:t>+=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A[i];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63785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Serial </a:t>
            </a:r>
            <a:r>
              <a:rPr spc="-5" dirty="0"/>
              <a:t>Scan </a:t>
            </a:r>
            <a:r>
              <a:rPr spc="-10" dirty="0"/>
              <a:t>for</a:t>
            </a:r>
            <a:r>
              <a:rPr spc="45" dirty="0"/>
              <a:t> </a:t>
            </a:r>
            <a:r>
              <a:rPr dirty="0"/>
              <a:t>Compaction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547116" y="1046988"/>
            <a:ext cx="5550535" cy="5511165"/>
          </a:xfrm>
          <a:custGeom>
            <a:avLst/>
            <a:gdLst/>
            <a:ahLst/>
            <a:cxnLst/>
            <a:rect l="l" t="t" r="r" b="b"/>
            <a:pathLst>
              <a:path w="5550535" h="5511165">
                <a:moveTo>
                  <a:pt x="0" y="5510784"/>
                </a:moveTo>
                <a:lnTo>
                  <a:pt x="5550408" y="5510784"/>
                </a:lnTo>
                <a:lnTo>
                  <a:pt x="5550408" y="0"/>
                </a:lnTo>
                <a:lnTo>
                  <a:pt x="0" y="0"/>
                </a:lnTo>
                <a:lnTo>
                  <a:pt x="0" y="55107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7116" y="1046988"/>
            <a:ext cx="5550535" cy="5511165"/>
          </a:xfrm>
          <a:custGeom>
            <a:avLst/>
            <a:gdLst/>
            <a:ahLst/>
            <a:cxnLst/>
            <a:rect l="l" t="t" r="r" b="b"/>
            <a:pathLst>
              <a:path w="5550535" h="5511165">
                <a:moveTo>
                  <a:pt x="0" y="5510784"/>
                </a:moveTo>
                <a:lnTo>
                  <a:pt x="5550408" y="5510784"/>
                </a:lnTo>
                <a:lnTo>
                  <a:pt x="5550408" y="0"/>
                </a:lnTo>
                <a:lnTo>
                  <a:pt x="0" y="0"/>
                </a:lnTo>
                <a:lnTo>
                  <a:pt x="0" y="5510784"/>
                </a:lnTo>
                <a:close/>
              </a:path>
            </a:pathLst>
          </a:custGeom>
          <a:ln w="9144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47116" y="1046988"/>
          <a:ext cx="5253988" cy="1262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20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63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4511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92728"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Input[8] 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= {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2,</a:t>
                      </a:r>
                      <a:r>
                        <a:rPr sz="16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0,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5,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6,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3,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0,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984">
                <a:tc>
                  <a:txBody>
                    <a:bodyPr/>
                    <a:lstStyle/>
                    <a:p>
                      <a:pPr marR="53340" algn="r">
                        <a:lnSpc>
                          <a:spcPts val="1710"/>
                        </a:lnSpc>
                      </a:pP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10"/>
                        </a:lnSpc>
                        <a:tabLst>
                          <a:tab pos="140525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A[8]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	{ 2,</a:t>
                      </a:r>
                      <a:r>
                        <a:rPr sz="16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0,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1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5,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71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6,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1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3,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1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0,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1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1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1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}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713">
                <a:tc>
                  <a:txBody>
                    <a:bodyPr/>
                    <a:lstStyle/>
                    <a:p>
                      <a:pPr marR="53340" algn="r">
                        <a:lnSpc>
                          <a:spcPts val="1710"/>
                        </a:lnSpc>
                      </a:pP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1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scan_A[8];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rowSpan="3"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4139">
                <a:tc>
                  <a:txBody>
                    <a:bodyPr/>
                    <a:lstStyle/>
                    <a:p>
                      <a:pPr marR="53340" algn="r">
                        <a:lnSpc>
                          <a:spcPts val="1710"/>
                        </a:lnSpc>
                      </a:pPr>
                      <a:r>
                        <a:rPr sz="16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1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output[5]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670">
                <a:tc>
                  <a:txBody>
                    <a:bodyPr/>
                    <a:lstStyle/>
                    <a:p>
                      <a:pPr marR="53340" algn="r">
                        <a:lnSpc>
                          <a:spcPts val="1710"/>
                        </a:lnSpc>
                      </a:pP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1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running_sum =</a:t>
                      </a:r>
                      <a:r>
                        <a:rPr sz="16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0;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xfrm>
            <a:off x="625855" y="2518918"/>
            <a:ext cx="3449954" cy="4222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6540" marR="5080" indent="-24384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FF"/>
                </a:solidFill>
              </a:rPr>
              <a:t>for </a:t>
            </a:r>
            <a:r>
              <a:rPr dirty="0"/>
              <a:t>(</a:t>
            </a:r>
            <a:r>
              <a:rPr dirty="0">
                <a:solidFill>
                  <a:srgbClr val="0000FF"/>
                </a:solidFill>
              </a:rPr>
              <a:t>int </a:t>
            </a:r>
            <a:r>
              <a:rPr dirty="0"/>
              <a:t>i = </a:t>
            </a:r>
            <a:r>
              <a:rPr spc="10" dirty="0"/>
              <a:t>0; </a:t>
            </a:r>
            <a:r>
              <a:rPr dirty="0"/>
              <a:t>i &lt; 8;</a:t>
            </a:r>
            <a:r>
              <a:rPr spc="-125" dirty="0"/>
              <a:t> </a:t>
            </a:r>
            <a:r>
              <a:rPr spc="5" dirty="0"/>
              <a:t>++i){  </a:t>
            </a:r>
            <a:r>
              <a:rPr dirty="0"/>
              <a:t>A[i] =</a:t>
            </a:r>
            <a:r>
              <a:rPr spc="-35" dirty="0"/>
              <a:t> </a:t>
            </a:r>
            <a:r>
              <a:rPr dirty="0"/>
              <a:t>Input&gt;0;</a:t>
            </a:r>
          </a:p>
          <a:p>
            <a:pPr marL="12700">
              <a:lnSpc>
                <a:spcPct val="100000"/>
              </a:lnSpc>
            </a:pPr>
            <a:r>
              <a:rPr spc="5" dirty="0"/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56540" marR="5080" indent="-243840">
              <a:lnSpc>
                <a:spcPct val="100000"/>
              </a:lnSpc>
            </a:pPr>
            <a:r>
              <a:rPr dirty="0">
                <a:solidFill>
                  <a:srgbClr val="0000FF"/>
                </a:solidFill>
              </a:rPr>
              <a:t>for </a:t>
            </a:r>
            <a:r>
              <a:rPr dirty="0"/>
              <a:t>(</a:t>
            </a:r>
            <a:r>
              <a:rPr dirty="0">
                <a:solidFill>
                  <a:srgbClr val="0000FF"/>
                </a:solidFill>
              </a:rPr>
              <a:t>int </a:t>
            </a:r>
            <a:r>
              <a:rPr dirty="0"/>
              <a:t>i = </a:t>
            </a:r>
            <a:r>
              <a:rPr spc="10" dirty="0"/>
              <a:t>0; </a:t>
            </a:r>
            <a:r>
              <a:rPr dirty="0"/>
              <a:t>i &lt; 8;</a:t>
            </a:r>
            <a:r>
              <a:rPr spc="-125" dirty="0"/>
              <a:t> </a:t>
            </a:r>
            <a:r>
              <a:rPr spc="5" dirty="0"/>
              <a:t>++i){  </a:t>
            </a:r>
            <a:r>
              <a:rPr spc="-5" dirty="0"/>
              <a:t>scan_A[i] </a:t>
            </a:r>
            <a:r>
              <a:rPr spc="5" dirty="0"/>
              <a:t>= </a:t>
            </a:r>
            <a:r>
              <a:rPr dirty="0"/>
              <a:t>running_sum;  running_sum </a:t>
            </a:r>
            <a:r>
              <a:rPr spc="-5" dirty="0"/>
              <a:t>+=</a:t>
            </a:r>
            <a:r>
              <a:rPr spc="-35" dirty="0"/>
              <a:t> </a:t>
            </a:r>
            <a:r>
              <a:rPr spc="-5" dirty="0"/>
              <a:t>A[i];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altLang="zh-CN"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1650" dirty="0">
              <a:latin typeface="Times New Roman"/>
              <a:cs typeface="Times New Roman"/>
            </a:endParaRPr>
          </a:p>
          <a:p>
            <a:pPr marL="256540" marR="5080" indent="-243840"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</a:rPr>
              <a:t>for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int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spc="10" dirty="0"/>
              <a:t>0; </a:t>
            </a:r>
            <a:r>
              <a:rPr lang="en-US" dirty="0" err="1"/>
              <a:t>i</a:t>
            </a:r>
            <a:r>
              <a:rPr lang="en-US" dirty="0"/>
              <a:t> &lt; 8;</a:t>
            </a:r>
            <a:r>
              <a:rPr lang="en-US" spc="-125" dirty="0"/>
              <a:t> </a:t>
            </a:r>
            <a:r>
              <a:rPr lang="en-US" spc="5" dirty="0"/>
              <a:t>++</a:t>
            </a:r>
            <a:r>
              <a:rPr lang="en-US" spc="5" dirty="0" err="1"/>
              <a:t>i</a:t>
            </a:r>
            <a:r>
              <a:rPr lang="en-US" spc="5" dirty="0"/>
              <a:t>){  </a:t>
            </a:r>
            <a:r>
              <a:rPr lang="en-US" dirty="0">
                <a:solidFill>
                  <a:srgbClr val="0000FF"/>
                </a:solidFill>
              </a:rPr>
              <a:t>int </a:t>
            </a:r>
            <a:r>
              <a:rPr lang="en-US" spc="-5" dirty="0"/>
              <a:t>input </a:t>
            </a:r>
            <a:r>
              <a:rPr lang="en-US" dirty="0"/>
              <a:t>=</a:t>
            </a:r>
            <a:r>
              <a:rPr lang="en-US" spc="-30" dirty="0"/>
              <a:t> </a:t>
            </a:r>
            <a:r>
              <a:rPr lang="en-US" dirty="0"/>
              <a:t>Input[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256540">
              <a:lnSpc>
                <a:spcPct val="100000"/>
              </a:lnSpc>
            </a:pPr>
            <a:r>
              <a:rPr dirty="0">
                <a:solidFill>
                  <a:srgbClr val="0000FF"/>
                </a:solidFill>
              </a:rPr>
              <a:t>if </a:t>
            </a:r>
            <a:r>
              <a:rPr spc="-5" dirty="0"/>
              <a:t>(input </a:t>
            </a:r>
            <a:r>
              <a:rPr spc="5" dirty="0"/>
              <a:t>&gt;</a:t>
            </a:r>
            <a:r>
              <a:rPr spc="-15" dirty="0"/>
              <a:t> </a:t>
            </a:r>
            <a:r>
              <a:rPr spc="-5" dirty="0"/>
              <a:t>0){</a:t>
            </a:r>
          </a:p>
          <a:p>
            <a:pPr marL="500380" marR="495934">
              <a:lnSpc>
                <a:spcPct val="100000"/>
              </a:lnSpc>
            </a:pPr>
            <a:r>
              <a:rPr dirty="0">
                <a:solidFill>
                  <a:srgbClr val="0000FF"/>
                </a:solidFill>
              </a:rPr>
              <a:t>int </a:t>
            </a:r>
            <a:r>
              <a:rPr dirty="0"/>
              <a:t>idx = </a:t>
            </a:r>
            <a:r>
              <a:rPr spc="-5" dirty="0"/>
              <a:t>scan[i];  </a:t>
            </a:r>
            <a:r>
              <a:rPr dirty="0"/>
              <a:t>output[idx] =</a:t>
            </a:r>
            <a:r>
              <a:rPr spc="-75" dirty="0"/>
              <a:t> </a:t>
            </a:r>
            <a:r>
              <a:rPr dirty="0"/>
              <a:t>input;</a:t>
            </a:r>
          </a:p>
          <a:p>
            <a:pPr marL="256540">
              <a:lnSpc>
                <a:spcPct val="100000"/>
              </a:lnSpc>
            </a:pPr>
            <a:r>
              <a:rPr spc="5" dirty="0"/>
              <a:t>}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76186" y="2410409"/>
            <a:ext cx="3018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sz="1800" spc="-10" dirty="0">
                <a:solidFill>
                  <a:srgbClr val="008000"/>
                </a:solidFill>
                <a:latin typeface="Courier New"/>
                <a:cs typeface="Courier New"/>
              </a:rPr>
              <a:t>generate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scan</a:t>
            </a:r>
            <a:r>
              <a:rPr sz="1800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urier New"/>
                <a:cs typeface="Courier New"/>
              </a:rPr>
              <a:t>input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87235" y="2739389"/>
            <a:ext cx="4243705" cy="25907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835"/>
              </a:lnSpc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A =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{1, 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0,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1, 1, 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1,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0, 1,</a:t>
            </a:r>
            <a:r>
              <a:rPr sz="1800" spc="-1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0}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6403" y="3745738"/>
            <a:ext cx="970280" cy="25907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839"/>
              </a:lnSpc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1800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scan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6403" y="4020058"/>
            <a:ext cx="4926330" cy="25907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839"/>
              </a:lnSpc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sz="1800" spc="-10" dirty="0">
                <a:solidFill>
                  <a:srgbClr val="008000"/>
                </a:solidFill>
                <a:latin typeface="Courier New"/>
                <a:cs typeface="Courier New"/>
              </a:rPr>
              <a:t>result 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{0, 1, 1, 2, 3, 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4, 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4,</a:t>
            </a:r>
            <a:r>
              <a:rPr sz="1800" spc="-1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5}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729887"/>
              </p:ext>
            </p:extLst>
          </p:nvPr>
        </p:nvGraphicFramePr>
        <p:xfrm>
          <a:off x="6595744" y="5286375"/>
          <a:ext cx="3996056" cy="533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8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989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18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14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6693">
                <a:tc>
                  <a:txBody>
                    <a:bodyPr/>
                    <a:lstStyle/>
                    <a:p>
                      <a:pPr marL="1270">
                        <a:lnSpc>
                          <a:spcPts val="1845"/>
                        </a:lnSpc>
                      </a:pPr>
                      <a:r>
                        <a:rPr sz="18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45"/>
                        </a:lnSpc>
                      </a:pPr>
                      <a:r>
                        <a:rPr sz="18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scattered</a:t>
                      </a:r>
                      <a:r>
                        <a:rPr sz="1800" spc="-10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write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693">
                <a:tc>
                  <a:txBody>
                    <a:bodyPr/>
                    <a:lstStyle/>
                    <a:p>
                      <a:pPr marL="1270">
                        <a:lnSpc>
                          <a:spcPts val="1905"/>
                        </a:lnSpc>
                      </a:pPr>
                      <a:r>
                        <a:rPr sz="18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905"/>
                        </a:lnSpc>
                      </a:pPr>
                      <a:r>
                        <a:rPr sz="1800" spc="-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output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{2,</a:t>
                      </a:r>
                      <a:r>
                        <a:rPr sz="1800" spc="-10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5,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905"/>
                        </a:lnSpc>
                      </a:pPr>
                      <a:r>
                        <a:rPr sz="18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6,</a:t>
                      </a:r>
                      <a:r>
                        <a:rPr sz="1800" spc="-1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3,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05"/>
                        </a:lnSpc>
                      </a:pPr>
                      <a:r>
                        <a:rPr sz="1800" spc="-4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85750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Parallel </a:t>
            </a:r>
            <a:r>
              <a:rPr spc="5" dirty="0"/>
              <a:t>Local </a:t>
            </a:r>
            <a:r>
              <a:rPr spc="-5" dirty="0"/>
              <a:t>(Shared Memory)</a:t>
            </a:r>
            <a:r>
              <a:rPr spc="30" dirty="0"/>
              <a:t> </a:t>
            </a:r>
            <a:r>
              <a:rPr spc="-5" dirty="0"/>
              <a:t>Scan</a:t>
            </a:r>
          </a:p>
        </p:txBody>
      </p:sp>
      <p:sp>
        <p:nvSpPr>
          <p:cNvPr id="4" name="object 4"/>
          <p:cNvSpPr/>
          <p:nvPr/>
        </p:nvSpPr>
        <p:spPr>
          <a:xfrm>
            <a:off x="3502152" y="1746504"/>
            <a:ext cx="4005072" cy="3755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93921" y="1751533"/>
            <a:ext cx="36283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270" algn="l"/>
                <a:tab pos="1010285" algn="l"/>
                <a:tab pos="1505585" algn="l"/>
                <a:tab pos="2005964" algn="l"/>
                <a:tab pos="2502535" algn="l"/>
                <a:tab pos="3004185" algn="l"/>
                <a:tab pos="349948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	6	2	4	7	2	1	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0767" y="1729485"/>
            <a:ext cx="2180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Shared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0767" y="2851226"/>
            <a:ext cx="2181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Shared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2233" y="2313508"/>
            <a:ext cx="15322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threadIdx.x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2884" y="2156282"/>
            <a:ext cx="1395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Loop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stride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823834" y="3311583"/>
          <a:ext cx="1433828" cy="1695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0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44363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Loop</a:t>
                      </a:r>
                      <a:r>
                        <a:rPr sz="18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stride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446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1750" marR="590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Loop</a:t>
                      </a:r>
                      <a:r>
                        <a:rPr sz="18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3 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stride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693414" y="2338832"/>
            <a:ext cx="3628390" cy="814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0">
              <a:lnSpc>
                <a:spcPct val="100000"/>
              </a:lnSpc>
              <a:spcBef>
                <a:spcPts val="100"/>
              </a:spcBef>
              <a:tabLst>
                <a:tab pos="1010285" algn="l"/>
                <a:tab pos="1502410" algn="l"/>
                <a:tab pos="2006600" algn="l"/>
                <a:tab pos="2499360" algn="l"/>
                <a:tab pos="3001010" algn="l"/>
                <a:tab pos="349885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	</a:t>
            </a:r>
            <a:r>
              <a:rPr sz="2700" baseline="1543" dirty="0">
                <a:solidFill>
                  <a:srgbClr val="FFFFFF"/>
                </a:solidFill>
                <a:latin typeface="Calibri"/>
                <a:cs typeface="Calibri"/>
              </a:rPr>
              <a:t>1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	3	</a:t>
            </a:r>
            <a:r>
              <a:rPr sz="2700" baseline="-3086" dirty="0">
                <a:solidFill>
                  <a:srgbClr val="FFFFFF"/>
                </a:solidFill>
                <a:latin typeface="Calibri"/>
                <a:cs typeface="Calibri"/>
              </a:rPr>
              <a:t>4	5	6</a:t>
            </a:r>
            <a:endParaRPr sz="2700" baseline="-3086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09270" algn="l"/>
                <a:tab pos="1010285" algn="l"/>
                <a:tab pos="1505585" algn="l"/>
                <a:tab pos="1947545" algn="l"/>
                <a:tab pos="2502535" algn="l"/>
                <a:tab pos="3004185" algn="l"/>
                <a:tab pos="349948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	8	8	6	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	9	3	6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91717" y="3548888"/>
          <a:ext cx="6200772" cy="746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8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72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82562">
                <a:tc>
                  <a:txBody>
                    <a:bodyPr/>
                    <a:lstStyle/>
                    <a:p>
                      <a:pPr marR="176530" algn="r">
                        <a:lnSpc>
                          <a:spcPts val="149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thread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dx.x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1764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764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64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864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1864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274">
                <a:tc>
                  <a:txBody>
                    <a:bodyPr/>
                    <a:lstStyle/>
                    <a:p>
                      <a:pPr marR="154305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Shared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Values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ts val="2150"/>
                        </a:lnSpc>
                        <a:spcBef>
                          <a:spcPts val="61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2150"/>
                        </a:lnSpc>
                        <a:spcBef>
                          <a:spcPts val="61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2150"/>
                        </a:lnSpc>
                        <a:spcBef>
                          <a:spcPts val="6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0"/>
                        </a:lnSpc>
                        <a:spcBef>
                          <a:spcPts val="6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150"/>
                        </a:lnSpc>
                        <a:spcBef>
                          <a:spcPts val="6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0"/>
                        </a:lnSpc>
                        <a:spcBef>
                          <a:spcPts val="6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50"/>
                        </a:lnSpc>
                        <a:spcBef>
                          <a:spcPts val="6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ts val="2150"/>
                        </a:lnSpc>
                        <a:spcBef>
                          <a:spcPts val="6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105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212443" y="4711446"/>
          <a:ext cx="6182992" cy="758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5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10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91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9560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71982">
                <a:tc>
                  <a:txBody>
                    <a:bodyPr/>
                    <a:lstStyle/>
                    <a:p>
                      <a:pPr marR="183515" algn="r">
                        <a:lnSpc>
                          <a:spcPts val="120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thread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dx.x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764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764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ts val="1764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R="14668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Shared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Values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ts val="2150"/>
                        </a:lnSpc>
                        <a:spcBef>
                          <a:spcPts val="7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0330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2150"/>
                        </a:lnSpc>
                        <a:spcBef>
                          <a:spcPts val="7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0330" marB="0"/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2150"/>
                        </a:lnSpc>
                        <a:spcBef>
                          <a:spcPts val="79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033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150"/>
                        </a:lnSpc>
                        <a:spcBef>
                          <a:spcPts val="79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033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150"/>
                        </a:lnSpc>
                        <a:spcBef>
                          <a:spcPts val="79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03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0"/>
                        </a:lnSpc>
                        <a:spcBef>
                          <a:spcPts val="79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033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50"/>
                        </a:lnSpc>
                        <a:spcBef>
                          <a:spcPts val="79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0330" marB="0"/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ts val="2150"/>
                        </a:lnSpc>
                        <a:spcBef>
                          <a:spcPts val="79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033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9745980" y="2200655"/>
            <a:ext cx="76200" cy="2813685"/>
          </a:xfrm>
          <a:custGeom>
            <a:avLst/>
            <a:gdLst/>
            <a:ahLst/>
            <a:cxnLst/>
            <a:rect l="l" t="t" r="r" b="b"/>
            <a:pathLst>
              <a:path w="76200" h="2813685">
                <a:moveTo>
                  <a:pt x="31750" y="2737358"/>
                </a:moveTo>
                <a:lnTo>
                  <a:pt x="0" y="2737358"/>
                </a:lnTo>
                <a:lnTo>
                  <a:pt x="38100" y="2813558"/>
                </a:lnTo>
                <a:lnTo>
                  <a:pt x="69850" y="2750058"/>
                </a:lnTo>
                <a:lnTo>
                  <a:pt x="31750" y="2750058"/>
                </a:lnTo>
                <a:lnTo>
                  <a:pt x="31750" y="2737358"/>
                </a:lnTo>
                <a:close/>
              </a:path>
              <a:path w="76200" h="2813685">
                <a:moveTo>
                  <a:pt x="44450" y="0"/>
                </a:moveTo>
                <a:lnTo>
                  <a:pt x="31750" y="0"/>
                </a:lnTo>
                <a:lnTo>
                  <a:pt x="31750" y="2750058"/>
                </a:lnTo>
                <a:lnTo>
                  <a:pt x="44450" y="2750058"/>
                </a:lnTo>
                <a:lnTo>
                  <a:pt x="44450" y="0"/>
                </a:lnTo>
                <a:close/>
              </a:path>
              <a:path w="76200" h="2813685">
                <a:moveTo>
                  <a:pt x="76200" y="2737358"/>
                </a:moveTo>
                <a:lnTo>
                  <a:pt x="44450" y="2737358"/>
                </a:lnTo>
                <a:lnTo>
                  <a:pt x="44450" y="2750058"/>
                </a:lnTo>
                <a:lnTo>
                  <a:pt x="69850" y="2750058"/>
                </a:lnTo>
                <a:lnTo>
                  <a:pt x="76200" y="2737358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67976" y="3263265"/>
            <a:ext cx="1256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alibri"/>
                <a:cs typeface="Calibri"/>
              </a:rPr>
              <a:t>Log</a:t>
            </a:r>
            <a:r>
              <a:rPr sz="1800" i="1" spc="-7" baseline="-20833" dirty="0">
                <a:latin typeface="Calibri"/>
                <a:cs typeface="Calibri"/>
              </a:rPr>
              <a:t>2</a:t>
            </a:r>
            <a:r>
              <a:rPr sz="1800" i="1" spc="-5" dirty="0">
                <a:latin typeface="Calibri"/>
                <a:cs typeface="Calibri"/>
              </a:rPr>
              <a:t>(N)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steps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09513" y="1199515"/>
            <a:ext cx="598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After </a:t>
            </a:r>
            <a:r>
              <a:rPr sz="1800" dirty="0">
                <a:latin typeface="Calibri"/>
                <a:cs typeface="Calibri"/>
              </a:rPr>
              <a:t>Log(</a:t>
            </a:r>
            <a:r>
              <a:rPr sz="1800" i="1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) loops </a:t>
            </a:r>
            <a:r>
              <a:rPr sz="1800" spc="-5" dirty="0">
                <a:latin typeface="Calibri"/>
                <a:cs typeface="Calibri"/>
              </a:rPr>
              <a:t>each </a:t>
            </a:r>
            <a:r>
              <a:rPr sz="1800" spc="-10" dirty="0">
                <a:latin typeface="Calibri"/>
                <a:cs typeface="Calibri"/>
              </a:rPr>
              <a:t>sum </a:t>
            </a:r>
            <a:r>
              <a:rPr sz="1800" spc="-5" dirty="0">
                <a:latin typeface="Calibri"/>
                <a:cs typeface="Calibri"/>
              </a:rPr>
              <a:t>has local </a:t>
            </a:r>
            <a:r>
              <a:rPr sz="1800" spc="-10" dirty="0">
                <a:latin typeface="Calibri"/>
                <a:cs typeface="Calibri"/>
              </a:rPr>
              <a:t>plus preceding </a:t>
            </a:r>
            <a:r>
              <a:rPr sz="1800" i="1" dirty="0">
                <a:latin typeface="Calibri"/>
                <a:cs typeface="Calibri"/>
              </a:rPr>
              <a:t>2</a:t>
            </a:r>
            <a:r>
              <a:rPr sz="1800" i="1" baseline="25462" dirty="0">
                <a:latin typeface="Calibri"/>
                <a:cs typeface="Calibri"/>
              </a:rPr>
              <a:t>n</a:t>
            </a:r>
            <a:r>
              <a:rPr sz="1800" i="1" dirty="0">
                <a:latin typeface="Calibri"/>
                <a:cs typeface="Calibri"/>
              </a:rPr>
              <a:t>-1</a:t>
            </a:r>
            <a:r>
              <a:rPr sz="1800" i="1" spc="2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24246" y="5967171"/>
            <a:ext cx="13093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Inclusive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Scan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46640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Parallel </a:t>
            </a:r>
            <a:r>
              <a:rPr spc="5" dirty="0"/>
              <a:t>Local</a:t>
            </a:r>
            <a:r>
              <a:rPr spc="-60" dirty="0"/>
              <a:t> </a:t>
            </a:r>
            <a:r>
              <a:rPr spc="-5" dirty="0"/>
              <a:t>Scan</a:t>
            </a:r>
          </a:p>
        </p:txBody>
      </p:sp>
      <p:sp>
        <p:nvSpPr>
          <p:cNvPr id="4" name="object 4"/>
          <p:cNvSpPr/>
          <p:nvPr/>
        </p:nvSpPr>
        <p:spPr>
          <a:xfrm>
            <a:off x="3502152" y="1746504"/>
            <a:ext cx="4005072" cy="3755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93921" y="1751533"/>
            <a:ext cx="36283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270" algn="l"/>
                <a:tab pos="1010285" algn="l"/>
                <a:tab pos="1505585" algn="l"/>
                <a:tab pos="2005964" algn="l"/>
                <a:tab pos="2502535" algn="l"/>
                <a:tab pos="3004185" algn="l"/>
                <a:tab pos="349948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	6	2	4	7	2	1	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317" y="233883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91634" y="233184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3251" y="2338832"/>
            <a:ext cx="646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689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	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93414" y="2853004"/>
            <a:ext cx="36283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270" algn="l"/>
                <a:tab pos="1010285" algn="l"/>
                <a:tab pos="1505585" algn="l"/>
                <a:tab pos="1947545" algn="l"/>
                <a:tab pos="2502535" algn="l"/>
                <a:tab pos="3004185" algn="l"/>
                <a:tab pos="349948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	8	8	6	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	9	3	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89730" y="5171058"/>
            <a:ext cx="3686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270" algn="l"/>
                <a:tab pos="952500" algn="l"/>
                <a:tab pos="1447800" algn="l"/>
                <a:tab pos="1947545" algn="l"/>
                <a:tab pos="2444750" algn="l"/>
                <a:tab pos="2945765" algn="l"/>
                <a:tab pos="344106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	8	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	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	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	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	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0767" y="1729485"/>
            <a:ext cx="2180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Shared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0767" y="2851226"/>
            <a:ext cx="2181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Shared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1493" y="5149977"/>
            <a:ext cx="2174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Shared </a:t>
            </a:r>
            <a:r>
              <a:rPr sz="1800" spc="-5" dirty="0">
                <a:latin typeface="Calibri"/>
                <a:cs typeface="Calibri"/>
              </a:rPr>
              <a:t>Memory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8070" y="4577333"/>
            <a:ext cx="1531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threadIdx.x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2233" y="2313508"/>
            <a:ext cx="15322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threadIdx.x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42884" y="2156282"/>
            <a:ext cx="1395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Loop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stride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823834" y="3311583"/>
          <a:ext cx="1433828" cy="1695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0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44363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Loop</a:t>
                      </a:r>
                      <a:r>
                        <a:rPr sz="18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stride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446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1750" marR="590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Loop</a:t>
                      </a:r>
                      <a:r>
                        <a:rPr sz="18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3 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stride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6180201" y="2351659"/>
            <a:ext cx="1141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4350" algn="l"/>
                <a:tab pos="101219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	5	6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191717" y="3548888"/>
          <a:ext cx="6200772" cy="746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8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72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82562">
                <a:tc>
                  <a:txBody>
                    <a:bodyPr/>
                    <a:lstStyle/>
                    <a:p>
                      <a:pPr marR="176530" algn="r">
                        <a:lnSpc>
                          <a:spcPts val="149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thread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dx.x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1764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764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64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864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1864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274">
                <a:tc>
                  <a:txBody>
                    <a:bodyPr/>
                    <a:lstStyle/>
                    <a:p>
                      <a:pPr marR="154305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Shared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Values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ts val="2150"/>
                        </a:lnSpc>
                        <a:spcBef>
                          <a:spcPts val="61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2150"/>
                        </a:lnSpc>
                        <a:spcBef>
                          <a:spcPts val="61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2150"/>
                        </a:lnSpc>
                        <a:spcBef>
                          <a:spcPts val="6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0"/>
                        </a:lnSpc>
                        <a:spcBef>
                          <a:spcPts val="6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150"/>
                        </a:lnSpc>
                        <a:spcBef>
                          <a:spcPts val="6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0"/>
                        </a:lnSpc>
                        <a:spcBef>
                          <a:spcPts val="6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50"/>
                        </a:lnSpc>
                        <a:spcBef>
                          <a:spcPts val="6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ts val="2150"/>
                        </a:lnSpc>
                        <a:spcBef>
                          <a:spcPts val="6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105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684901" y="464858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81471" y="464159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81978" y="4648580"/>
            <a:ext cx="637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00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	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745980" y="2200655"/>
            <a:ext cx="76200" cy="2813685"/>
          </a:xfrm>
          <a:custGeom>
            <a:avLst/>
            <a:gdLst/>
            <a:ahLst/>
            <a:cxnLst/>
            <a:rect l="l" t="t" r="r" b="b"/>
            <a:pathLst>
              <a:path w="76200" h="2813685">
                <a:moveTo>
                  <a:pt x="31750" y="2737358"/>
                </a:moveTo>
                <a:lnTo>
                  <a:pt x="0" y="2737358"/>
                </a:lnTo>
                <a:lnTo>
                  <a:pt x="38100" y="2813558"/>
                </a:lnTo>
                <a:lnTo>
                  <a:pt x="69850" y="2750058"/>
                </a:lnTo>
                <a:lnTo>
                  <a:pt x="31750" y="2750058"/>
                </a:lnTo>
                <a:lnTo>
                  <a:pt x="31750" y="2737358"/>
                </a:lnTo>
                <a:close/>
              </a:path>
              <a:path w="76200" h="2813685">
                <a:moveTo>
                  <a:pt x="44450" y="0"/>
                </a:moveTo>
                <a:lnTo>
                  <a:pt x="31750" y="0"/>
                </a:lnTo>
                <a:lnTo>
                  <a:pt x="31750" y="2750058"/>
                </a:lnTo>
                <a:lnTo>
                  <a:pt x="44450" y="2750058"/>
                </a:lnTo>
                <a:lnTo>
                  <a:pt x="44450" y="0"/>
                </a:lnTo>
                <a:close/>
              </a:path>
              <a:path w="76200" h="2813685">
                <a:moveTo>
                  <a:pt x="76200" y="2737358"/>
                </a:moveTo>
                <a:lnTo>
                  <a:pt x="44450" y="2737358"/>
                </a:lnTo>
                <a:lnTo>
                  <a:pt x="44450" y="2750058"/>
                </a:lnTo>
                <a:lnTo>
                  <a:pt x="69850" y="2750058"/>
                </a:lnTo>
                <a:lnTo>
                  <a:pt x="76200" y="2737358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967976" y="3263265"/>
            <a:ext cx="1256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alibri"/>
                <a:cs typeface="Calibri"/>
              </a:rPr>
              <a:t>Log</a:t>
            </a:r>
            <a:r>
              <a:rPr sz="1800" i="1" spc="-7" baseline="-20833" dirty="0">
                <a:latin typeface="Calibri"/>
                <a:cs typeface="Calibri"/>
              </a:rPr>
              <a:t>2</a:t>
            </a:r>
            <a:r>
              <a:rPr sz="1800" i="1" spc="-5" dirty="0">
                <a:latin typeface="Calibri"/>
                <a:cs typeface="Calibri"/>
              </a:rPr>
              <a:t>(N)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steps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493008" y="5903976"/>
          <a:ext cx="3996053" cy="326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91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911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26136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9B310D"/>
                      </a:solidFill>
                      <a:prstDash val="solid"/>
                    </a:lnL>
                    <a:lnR w="28575">
                      <a:solidFill>
                        <a:srgbClr val="9B310D"/>
                      </a:solidFill>
                      <a:prstDash val="solid"/>
                    </a:lnR>
                    <a:lnT w="28575">
                      <a:solidFill>
                        <a:srgbClr val="9B310D"/>
                      </a:solidFill>
                      <a:prstDash val="solid"/>
                    </a:lnT>
                    <a:lnB w="28575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7751064" y="5149977"/>
            <a:ext cx="3068320" cy="1067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Inclusive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scan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135255">
              <a:lnSpc>
                <a:spcPct val="100000"/>
              </a:lnSpc>
              <a:tabLst>
                <a:tab pos="657225" algn="l"/>
              </a:tabLst>
            </a:pPr>
            <a:r>
              <a:rPr sz="1800" i="1" spc="-5" dirty="0">
                <a:latin typeface="Calibri"/>
                <a:cs typeface="Calibri"/>
              </a:rPr>
              <a:t>29	</a:t>
            </a:r>
            <a:r>
              <a:rPr sz="1800" spc="-15" dirty="0">
                <a:latin typeface="Calibri"/>
                <a:cs typeface="Calibri"/>
              </a:rPr>
              <a:t>Exclusive </a:t>
            </a:r>
            <a:r>
              <a:rPr sz="1800" spc="-10" dirty="0">
                <a:latin typeface="Calibri"/>
                <a:cs typeface="Calibri"/>
              </a:rPr>
              <a:t>scan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reduction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54120" y="5490717"/>
            <a:ext cx="507365" cy="426084"/>
          </a:xfrm>
          <a:custGeom>
            <a:avLst/>
            <a:gdLst/>
            <a:ahLst/>
            <a:cxnLst/>
            <a:rect l="l" t="t" r="r" b="b"/>
            <a:pathLst>
              <a:path w="507364" h="426085">
                <a:moveTo>
                  <a:pt x="444926" y="381588"/>
                </a:moveTo>
                <a:lnTo>
                  <a:pt x="424560" y="405942"/>
                </a:lnTo>
                <a:lnTo>
                  <a:pt x="507364" y="425576"/>
                </a:lnTo>
                <a:lnTo>
                  <a:pt x="491799" y="389724"/>
                </a:lnTo>
                <a:lnTo>
                  <a:pt x="454659" y="389724"/>
                </a:lnTo>
                <a:lnTo>
                  <a:pt x="444926" y="381588"/>
                </a:lnTo>
                <a:close/>
              </a:path>
              <a:path w="507364" h="426085">
                <a:moveTo>
                  <a:pt x="453064" y="371857"/>
                </a:moveTo>
                <a:lnTo>
                  <a:pt x="444926" y="381588"/>
                </a:lnTo>
                <a:lnTo>
                  <a:pt x="454659" y="389724"/>
                </a:lnTo>
                <a:lnTo>
                  <a:pt x="462788" y="379983"/>
                </a:lnTo>
                <a:lnTo>
                  <a:pt x="453064" y="371857"/>
                </a:lnTo>
                <a:close/>
              </a:path>
              <a:path w="507364" h="426085">
                <a:moveTo>
                  <a:pt x="473455" y="347471"/>
                </a:moveTo>
                <a:lnTo>
                  <a:pt x="453064" y="371857"/>
                </a:lnTo>
                <a:lnTo>
                  <a:pt x="462788" y="379983"/>
                </a:lnTo>
                <a:lnTo>
                  <a:pt x="454659" y="389724"/>
                </a:lnTo>
                <a:lnTo>
                  <a:pt x="491799" y="389724"/>
                </a:lnTo>
                <a:lnTo>
                  <a:pt x="473455" y="347471"/>
                </a:lnTo>
                <a:close/>
              </a:path>
              <a:path w="507364" h="426085">
                <a:moveTo>
                  <a:pt x="8127" y="0"/>
                </a:moveTo>
                <a:lnTo>
                  <a:pt x="0" y="9651"/>
                </a:lnTo>
                <a:lnTo>
                  <a:pt x="444926" y="381588"/>
                </a:lnTo>
                <a:lnTo>
                  <a:pt x="453064" y="371857"/>
                </a:lnTo>
                <a:lnTo>
                  <a:pt x="812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50944" y="5490717"/>
            <a:ext cx="507365" cy="426084"/>
          </a:xfrm>
          <a:custGeom>
            <a:avLst/>
            <a:gdLst/>
            <a:ahLst/>
            <a:cxnLst/>
            <a:rect l="l" t="t" r="r" b="b"/>
            <a:pathLst>
              <a:path w="507364" h="426085">
                <a:moveTo>
                  <a:pt x="444926" y="381588"/>
                </a:moveTo>
                <a:lnTo>
                  <a:pt x="424560" y="405942"/>
                </a:lnTo>
                <a:lnTo>
                  <a:pt x="507364" y="425576"/>
                </a:lnTo>
                <a:lnTo>
                  <a:pt x="491799" y="389724"/>
                </a:lnTo>
                <a:lnTo>
                  <a:pt x="454659" y="389724"/>
                </a:lnTo>
                <a:lnTo>
                  <a:pt x="444926" y="381588"/>
                </a:lnTo>
                <a:close/>
              </a:path>
              <a:path w="507364" h="426085">
                <a:moveTo>
                  <a:pt x="453064" y="371857"/>
                </a:moveTo>
                <a:lnTo>
                  <a:pt x="444926" y="381588"/>
                </a:lnTo>
                <a:lnTo>
                  <a:pt x="454659" y="389724"/>
                </a:lnTo>
                <a:lnTo>
                  <a:pt x="462788" y="379983"/>
                </a:lnTo>
                <a:lnTo>
                  <a:pt x="453064" y="371857"/>
                </a:lnTo>
                <a:close/>
              </a:path>
              <a:path w="507364" h="426085">
                <a:moveTo>
                  <a:pt x="473455" y="347471"/>
                </a:moveTo>
                <a:lnTo>
                  <a:pt x="453064" y="371857"/>
                </a:lnTo>
                <a:lnTo>
                  <a:pt x="462788" y="379983"/>
                </a:lnTo>
                <a:lnTo>
                  <a:pt x="454659" y="389724"/>
                </a:lnTo>
                <a:lnTo>
                  <a:pt x="491799" y="389724"/>
                </a:lnTo>
                <a:lnTo>
                  <a:pt x="473455" y="347471"/>
                </a:lnTo>
                <a:close/>
              </a:path>
              <a:path w="507364" h="426085">
                <a:moveTo>
                  <a:pt x="8127" y="0"/>
                </a:moveTo>
                <a:lnTo>
                  <a:pt x="0" y="9651"/>
                </a:lnTo>
                <a:lnTo>
                  <a:pt x="444926" y="381588"/>
                </a:lnTo>
                <a:lnTo>
                  <a:pt x="453064" y="371857"/>
                </a:lnTo>
                <a:lnTo>
                  <a:pt x="812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53864" y="5490717"/>
            <a:ext cx="507365" cy="426084"/>
          </a:xfrm>
          <a:custGeom>
            <a:avLst/>
            <a:gdLst/>
            <a:ahLst/>
            <a:cxnLst/>
            <a:rect l="l" t="t" r="r" b="b"/>
            <a:pathLst>
              <a:path w="507364" h="426085">
                <a:moveTo>
                  <a:pt x="444926" y="381588"/>
                </a:moveTo>
                <a:lnTo>
                  <a:pt x="424561" y="405942"/>
                </a:lnTo>
                <a:lnTo>
                  <a:pt x="507364" y="425576"/>
                </a:lnTo>
                <a:lnTo>
                  <a:pt x="491799" y="389724"/>
                </a:lnTo>
                <a:lnTo>
                  <a:pt x="454660" y="389724"/>
                </a:lnTo>
                <a:lnTo>
                  <a:pt x="444926" y="381588"/>
                </a:lnTo>
                <a:close/>
              </a:path>
              <a:path w="507364" h="426085">
                <a:moveTo>
                  <a:pt x="453064" y="371857"/>
                </a:moveTo>
                <a:lnTo>
                  <a:pt x="444926" y="381588"/>
                </a:lnTo>
                <a:lnTo>
                  <a:pt x="454660" y="389724"/>
                </a:lnTo>
                <a:lnTo>
                  <a:pt x="462788" y="379983"/>
                </a:lnTo>
                <a:lnTo>
                  <a:pt x="453064" y="371857"/>
                </a:lnTo>
                <a:close/>
              </a:path>
              <a:path w="507364" h="426085">
                <a:moveTo>
                  <a:pt x="473456" y="347471"/>
                </a:moveTo>
                <a:lnTo>
                  <a:pt x="453064" y="371857"/>
                </a:lnTo>
                <a:lnTo>
                  <a:pt x="462788" y="379983"/>
                </a:lnTo>
                <a:lnTo>
                  <a:pt x="454660" y="389724"/>
                </a:lnTo>
                <a:lnTo>
                  <a:pt x="491799" y="389724"/>
                </a:lnTo>
                <a:lnTo>
                  <a:pt x="473456" y="347471"/>
                </a:lnTo>
                <a:close/>
              </a:path>
              <a:path w="507364" h="426085">
                <a:moveTo>
                  <a:pt x="8127" y="0"/>
                </a:moveTo>
                <a:lnTo>
                  <a:pt x="0" y="9651"/>
                </a:lnTo>
                <a:lnTo>
                  <a:pt x="444926" y="381588"/>
                </a:lnTo>
                <a:lnTo>
                  <a:pt x="453064" y="371857"/>
                </a:lnTo>
                <a:lnTo>
                  <a:pt x="812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640" y="5490717"/>
            <a:ext cx="507365" cy="426084"/>
          </a:xfrm>
          <a:custGeom>
            <a:avLst/>
            <a:gdLst/>
            <a:ahLst/>
            <a:cxnLst/>
            <a:rect l="l" t="t" r="r" b="b"/>
            <a:pathLst>
              <a:path w="507364" h="426085">
                <a:moveTo>
                  <a:pt x="444926" y="381588"/>
                </a:moveTo>
                <a:lnTo>
                  <a:pt x="424561" y="405942"/>
                </a:lnTo>
                <a:lnTo>
                  <a:pt x="507364" y="425576"/>
                </a:lnTo>
                <a:lnTo>
                  <a:pt x="491799" y="389724"/>
                </a:lnTo>
                <a:lnTo>
                  <a:pt x="454660" y="389724"/>
                </a:lnTo>
                <a:lnTo>
                  <a:pt x="444926" y="381588"/>
                </a:lnTo>
                <a:close/>
              </a:path>
              <a:path w="507364" h="426085">
                <a:moveTo>
                  <a:pt x="453064" y="371857"/>
                </a:moveTo>
                <a:lnTo>
                  <a:pt x="444926" y="381588"/>
                </a:lnTo>
                <a:lnTo>
                  <a:pt x="454660" y="389724"/>
                </a:lnTo>
                <a:lnTo>
                  <a:pt x="462788" y="379983"/>
                </a:lnTo>
                <a:lnTo>
                  <a:pt x="453064" y="371857"/>
                </a:lnTo>
                <a:close/>
              </a:path>
              <a:path w="507364" h="426085">
                <a:moveTo>
                  <a:pt x="473456" y="347471"/>
                </a:moveTo>
                <a:lnTo>
                  <a:pt x="453064" y="371857"/>
                </a:lnTo>
                <a:lnTo>
                  <a:pt x="462788" y="379983"/>
                </a:lnTo>
                <a:lnTo>
                  <a:pt x="454660" y="389724"/>
                </a:lnTo>
                <a:lnTo>
                  <a:pt x="491799" y="389724"/>
                </a:lnTo>
                <a:lnTo>
                  <a:pt x="473456" y="347471"/>
                </a:lnTo>
                <a:close/>
              </a:path>
              <a:path w="507364" h="426085">
                <a:moveTo>
                  <a:pt x="8127" y="0"/>
                </a:moveTo>
                <a:lnTo>
                  <a:pt x="0" y="9651"/>
                </a:lnTo>
                <a:lnTo>
                  <a:pt x="444926" y="381588"/>
                </a:lnTo>
                <a:lnTo>
                  <a:pt x="453064" y="371857"/>
                </a:lnTo>
                <a:lnTo>
                  <a:pt x="812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47511" y="5490717"/>
            <a:ext cx="507365" cy="426084"/>
          </a:xfrm>
          <a:custGeom>
            <a:avLst/>
            <a:gdLst/>
            <a:ahLst/>
            <a:cxnLst/>
            <a:rect l="l" t="t" r="r" b="b"/>
            <a:pathLst>
              <a:path w="507364" h="426085">
                <a:moveTo>
                  <a:pt x="444926" y="381588"/>
                </a:moveTo>
                <a:lnTo>
                  <a:pt x="424561" y="405942"/>
                </a:lnTo>
                <a:lnTo>
                  <a:pt x="507364" y="425576"/>
                </a:lnTo>
                <a:lnTo>
                  <a:pt x="491799" y="389724"/>
                </a:lnTo>
                <a:lnTo>
                  <a:pt x="454660" y="389724"/>
                </a:lnTo>
                <a:lnTo>
                  <a:pt x="444926" y="381588"/>
                </a:lnTo>
                <a:close/>
              </a:path>
              <a:path w="507364" h="426085">
                <a:moveTo>
                  <a:pt x="453064" y="371857"/>
                </a:moveTo>
                <a:lnTo>
                  <a:pt x="444926" y="381588"/>
                </a:lnTo>
                <a:lnTo>
                  <a:pt x="454660" y="389724"/>
                </a:lnTo>
                <a:lnTo>
                  <a:pt x="462788" y="379983"/>
                </a:lnTo>
                <a:lnTo>
                  <a:pt x="453064" y="371857"/>
                </a:lnTo>
                <a:close/>
              </a:path>
              <a:path w="507364" h="426085">
                <a:moveTo>
                  <a:pt x="473455" y="347471"/>
                </a:moveTo>
                <a:lnTo>
                  <a:pt x="453064" y="371857"/>
                </a:lnTo>
                <a:lnTo>
                  <a:pt x="462788" y="379983"/>
                </a:lnTo>
                <a:lnTo>
                  <a:pt x="454660" y="389724"/>
                </a:lnTo>
                <a:lnTo>
                  <a:pt x="491799" y="389724"/>
                </a:lnTo>
                <a:lnTo>
                  <a:pt x="473455" y="347471"/>
                </a:lnTo>
                <a:close/>
              </a:path>
              <a:path w="507364" h="426085">
                <a:moveTo>
                  <a:pt x="8127" y="0"/>
                </a:moveTo>
                <a:lnTo>
                  <a:pt x="0" y="9651"/>
                </a:lnTo>
                <a:lnTo>
                  <a:pt x="444926" y="381588"/>
                </a:lnTo>
                <a:lnTo>
                  <a:pt x="453064" y="371857"/>
                </a:lnTo>
                <a:lnTo>
                  <a:pt x="812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44335" y="5490717"/>
            <a:ext cx="507365" cy="426084"/>
          </a:xfrm>
          <a:custGeom>
            <a:avLst/>
            <a:gdLst/>
            <a:ahLst/>
            <a:cxnLst/>
            <a:rect l="l" t="t" r="r" b="b"/>
            <a:pathLst>
              <a:path w="507365" h="426085">
                <a:moveTo>
                  <a:pt x="444926" y="381588"/>
                </a:moveTo>
                <a:lnTo>
                  <a:pt x="424561" y="405942"/>
                </a:lnTo>
                <a:lnTo>
                  <a:pt x="507364" y="425576"/>
                </a:lnTo>
                <a:lnTo>
                  <a:pt x="491799" y="389724"/>
                </a:lnTo>
                <a:lnTo>
                  <a:pt x="454660" y="389724"/>
                </a:lnTo>
                <a:lnTo>
                  <a:pt x="444926" y="381588"/>
                </a:lnTo>
                <a:close/>
              </a:path>
              <a:path w="507365" h="426085">
                <a:moveTo>
                  <a:pt x="453064" y="371857"/>
                </a:moveTo>
                <a:lnTo>
                  <a:pt x="444926" y="381588"/>
                </a:lnTo>
                <a:lnTo>
                  <a:pt x="454660" y="389724"/>
                </a:lnTo>
                <a:lnTo>
                  <a:pt x="462788" y="379983"/>
                </a:lnTo>
                <a:lnTo>
                  <a:pt x="453064" y="371857"/>
                </a:lnTo>
                <a:close/>
              </a:path>
              <a:path w="507365" h="426085">
                <a:moveTo>
                  <a:pt x="473456" y="347471"/>
                </a:moveTo>
                <a:lnTo>
                  <a:pt x="453064" y="371857"/>
                </a:lnTo>
                <a:lnTo>
                  <a:pt x="462788" y="379983"/>
                </a:lnTo>
                <a:lnTo>
                  <a:pt x="454660" y="389724"/>
                </a:lnTo>
                <a:lnTo>
                  <a:pt x="491799" y="389724"/>
                </a:lnTo>
                <a:lnTo>
                  <a:pt x="473456" y="347471"/>
                </a:lnTo>
                <a:close/>
              </a:path>
              <a:path w="507365" h="426085">
                <a:moveTo>
                  <a:pt x="8127" y="0"/>
                </a:moveTo>
                <a:lnTo>
                  <a:pt x="0" y="9651"/>
                </a:lnTo>
                <a:lnTo>
                  <a:pt x="444926" y="381588"/>
                </a:lnTo>
                <a:lnTo>
                  <a:pt x="453064" y="371857"/>
                </a:lnTo>
                <a:lnTo>
                  <a:pt x="812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47256" y="5490717"/>
            <a:ext cx="507365" cy="426084"/>
          </a:xfrm>
          <a:custGeom>
            <a:avLst/>
            <a:gdLst/>
            <a:ahLst/>
            <a:cxnLst/>
            <a:rect l="l" t="t" r="r" b="b"/>
            <a:pathLst>
              <a:path w="507365" h="426085">
                <a:moveTo>
                  <a:pt x="444926" y="381588"/>
                </a:moveTo>
                <a:lnTo>
                  <a:pt x="424561" y="405942"/>
                </a:lnTo>
                <a:lnTo>
                  <a:pt x="507365" y="425576"/>
                </a:lnTo>
                <a:lnTo>
                  <a:pt x="491799" y="389724"/>
                </a:lnTo>
                <a:lnTo>
                  <a:pt x="454660" y="389724"/>
                </a:lnTo>
                <a:lnTo>
                  <a:pt x="444926" y="381588"/>
                </a:lnTo>
                <a:close/>
              </a:path>
              <a:path w="507365" h="426085">
                <a:moveTo>
                  <a:pt x="453064" y="371857"/>
                </a:moveTo>
                <a:lnTo>
                  <a:pt x="444926" y="381588"/>
                </a:lnTo>
                <a:lnTo>
                  <a:pt x="454660" y="389724"/>
                </a:lnTo>
                <a:lnTo>
                  <a:pt x="462788" y="379983"/>
                </a:lnTo>
                <a:lnTo>
                  <a:pt x="453064" y="371857"/>
                </a:lnTo>
                <a:close/>
              </a:path>
              <a:path w="507365" h="426085">
                <a:moveTo>
                  <a:pt x="473455" y="347471"/>
                </a:moveTo>
                <a:lnTo>
                  <a:pt x="453064" y="371857"/>
                </a:lnTo>
                <a:lnTo>
                  <a:pt x="462788" y="379983"/>
                </a:lnTo>
                <a:lnTo>
                  <a:pt x="454660" y="389724"/>
                </a:lnTo>
                <a:lnTo>
                  <a:pt x="491799" y="389724"/>
                </a:lnTo>
                <a:lnTo>
                  <a:pt x="473455" y="347471"/>
                </a:lnTo>
                <a:close/>
              </a:path>
              <a:path w="507365" h="426085">
                <a:moveTo>
                  <a:pt x="8127" y="0"/>
                </a:moveTo>
                <a:lnTo>
                  <a:pt x="0" y="9651"/>
                </a:lnTo>
                <a:lnTo>
                  <a:pt x="444926" y="381588"/>
                </a:lnTo>
                <a:lnTo>
                  <a:pt x="453064" y="371857"/>
                </a:lnTo>
                <a:lnTo>
                  <a:pt x="812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38745" y="5495163"/>
            <a:ext cx="770255" cy="421640"/>
          </a:xfrm>
          <a:custGeom>
            <a:avLst/>
            <a:gdLst/>
            <a:ahLst/>
            <a:cxnLst/>
            <a:rect l="l" t="t" r="r" b="b"/>
            <a:pathLst>
              <a:path w="770254" h="421639">
                <a:moveTo>
                  <a:pt x="12700" y="0"/>
                </a:moveTo>
                <a:lnTo>
                  <a:pt x="0" y="762"/>
                </a:lnTo>
                <a:lnTo>
                  <a:pt x="634" y="11049"/>
                </a:lnTo>
                <a:lnTo>
                  <a:pt x="2285" y="21462"/>
                </a:lnTo>
                <a:lnTo>
                  <a:pt x="5206" y="31877"/>
                </a:lnTo>
                <a:lnTo>
                  <a:pt x="9017" y="42164"/>
                </a:lnTo>
                <a:lnTo>
                  <a:pt x="13588" y="51689"/>
                </a:lnTo>
                <a:lnTo>
                  <a:pt x="25019" y="46228"/>
                </a:lnTo>
                <a:lnTo>
                  <a:pt x="20874" y="37465"/>
                </a:lnTo>
                <a:lnTo>
                  <a:pt x="17145" y="27686"/>
                </a:lnTo>
                <a:lnTo>
                  <a:pt x="14905" y="19050"/>
                </a:lnTo>
                <a:lnTo>
                  <a:pt x="13315" y="9906"/>
                </a:lnTo>
                <a:lnTo>
                  <a:pt x="12700" y="0"/>
                </a:lnTo>
                <a:close/>
              </a:path>
              <a:path w="770254" h="421639">
                <a:moveTo>
                  <a:pt x="20646" y="36984"/>
                </a:moveTo>
                <a:lnTo>
                  <a:pt x="20827" y="37465"/>
                </a:lnTo>
                <a:lnTo>
                  <a:pt x="20646" y="36984"/>
                </a:lnTo>
                <a:close/>
              </a:path>
              <a:path w="770254" h="421639">
                <a:moveTo>
                  <a:pt x="20588" y="36830"/>
                </a:moveTo>
                <a:lnTo>
                  <a:pt x="20646" y="36984"/>
                </a:lnTo>
                <a:lnTo>
                  <a:pt x="20588" y="36830"/>
                </a:lnTo>
                <a:close/>
              </a:path>
              <a:path w="770254" h="421639">
                <a:moveTo>
                  <a:pt x="17260" y="27686"/>
                </a:moveTo>
                <a:lnTo>
                  <a:pt x="17399" y="28193"/>
                </a:lnTo>
                <a:lnTo>
                  <a:pt x="17260" y="27686"/>
                </a:lnTo>
                <a:close/>
              </a:path>
              <a:path w="770254" h="421639">
                <a:moveTo>
                  <a:pt x="14783" y="18605"/>
                </a:moveTo>
                <a:lnTo>
                  <a:pt x="14858" y="19050"/>
                </a:lnTo>
                <a:lnTo>
                  <a:pt x="14783" y="18605"/>
                </a:lnTo>
                <a:close/>
              </a:path>
              <a:path w="770254" h="421639">
                <a:moveTo>
                  <a:pt x="14751" y="18415"/>
                </a:moveTo>
                <a:lnTo>
                  <a:pt x="14783" y="18605"/>
                </a:lnTo>
                <a:lnTo>
                  <a:pt x="14751" y="18415"/>
                </a:lnTo>
                <a:close/>
              </a:path>
              <a:path w="770254" h="421639">
                <a:moveTo>
                  <a:pt x="13207" y="9271"/>
                </a:moveTo>
                <a:lnTo>
                  <a:pt x="13207" y="9906"/>
                </a:lnTo>
                <a:lnTo>
                  <a:pt x="13207" y="9271"/>
                </a:lnTo>
                <a:close/>
              </a:path>
              <a:path w="770254" h="421639">
                <a:moveTo>
                  <a:pt x="45847" y="75946"/>
                </a:moveTo>
                <a:lnTo>
                  <a:pt x="36322" y="84328"/>
                </a:lnTo>
                <a:lnTo>
                  <a:pt x="42290" y="91186"/>
                </a:lnTo>
                <a:lnTo>
                  <a:pt x="51561" y="100431"/>
                </a:lnTo>
                <a:lnTo>
                  <a:pt x="61468" y="109385"/>
                </a:lnTo>
                <a:lnTo>
                  <a:pt x="72135" y="118249"/>
                </a:lnTo>
                <a:lnTo>
                  <a:pt x="74295" y="119887"/>
                </a:lnTo>
                <a:lnTo>
                  <a:pt x="81914" y="109689"/>
                </a:lnTo>
                <a:lnTo>
                  <a:pt x="79889" y="108153"/>
                </a:lnTo>
                <a:lnTo>
                  <a:pt x="69596" y="99695"/>
                </a:lnTo>
                <a:lnTo>
                  <a:pt x="60352" y="91312"/>
                </a:lnTo>
                <a:lnTo>
                  <a:pt x="51434" y="82423"/>
                </a:lnTo>
                <a:lnTo>
                  <a:pt x="45847" y="75946"/>
                </a:lnTo>
                <a:close/>
              </a:path>
              <a:path w="770254" h="421639">
                <a:moveTo>
                  <a:pt x="79967" y="108216"/>
                </a:moveTo>
                <a:lnTo>
                  <a:pt x="80136" y="108356"/>
                </a:lnTo>
                <a:lnTo>
                  <a:pt x="79967" y="108216"/>
                </a:lnTo>
                <a:close/>
              </a:path>
              <a:path w="770254" h="421639">
                <a:moveTo>
                  <a:pt x="79889" y="108153"/>
                </a:moveTo>
                <a:close/>
              </a:path>
              <a:path w="770254" h="421639">
                <a:moveTo>
                  <a:pt x="69652" y="99695"/>
                </a:moveTo>
                <a:lnTo>
                  <a:pt x="69850" y="99872"/>
                </a:lnTo>
                <a:lnTo>
                  <a:pt x="69652" y="99695"/>
                </a:lnTo>
                <a:close/>
              </a:path>
              <a:path w="770254" h="421639">
                <a:moveTo>
                  <a:pt x="60071" y="91059"/>
                </a:moveTo>
                <a:lnTo>
                  <a:pt x="60325" y="91312"/>
                </a:lnTo>
                <a:lnTo>
                  <a:pt x="60071" y="91059"/>
                </a:lnTo>
                <a:close/>
              </a:path>
              <a:path w="770254" h="421639">
                <a:moveTo>
                  <a:pt x="51468" y="82423"/>
                </a:moveTo>
                <a:lnTo>
                  <a:pt x="51688" y="82677"/>
                </a:lnTo>
                <a:lnTo>
                  <a:pt x="51468" y="82423"/>
                </a:lnTo>
                <a:close/>
              </a:path>
              <a:path w="770254" h="421639">
                <a:moveTo>
                  <a:pt x="112902" y="130987"/>
                </a:moveTo>
                <a:lnTo>
                  <a:pt x="106172" y="141693"/>
                </a:lnTo>
                <a:lnTo>
                  <a:pt x="108076" y="142963"/>
                </a:lnTo>
                <a:lnTo>
                  <a:pt x="121284" y="150647"/>
                </a:lnTo>
                <a:lnTo>
                  <a:pt x="149225" y="164909"/>
                </a:lnTo>
                <a:lnTo>
                  <a:pt x="151892" y="166014"/>
                </a:lnTo>
                <a:lnTo>
                  <a:pt x="156845" y="154355"/>
                </a:lnTo>
                <a:lnTo>
                  <a:pt x="154954" y="153504"/>
                </a:lnTo>
                <a:lnTo>
                  <a:pt x="154812" y="153504"/>
                </a:lnTo>
                <a:lnTo>
                  <a:pt x="127576" y="139573"/>
                </a:lnTo>
                <a:lnTo>
                  <a:pt x="114553" y="132054"/>
                </a:lnTo>
                <a:lnTo>
                  <a:pt x="112902" y="130987"/>
                </a:lnTo>
                <a:close/>
              </a:path>
              <a:path w="770254" h="421639">
                <a:moveTo>
                  <a:pt x="154558" y="153327"/>
                </a:moveTo>
                <a:lnTo>
                  <a:pt x="154812" y="153504"/>
                </a:lnTo>
                <a:lnTo>
                  <a:pt x="154954" y="153504"/>
                </a:lnTo>
                <a:lnTo>
                  <a:pt x="154558" y="153327"/>
                </a:lnTo>
                <a:close/>
              </a:path>
              <a:path w="770254" h="421639">
                <a:moveTo>
                  <a:pt x="127253" y="139407"/>
                </a:moveTo>
                <a:lnTo>
                  <a:pt x="127507" y="139573"/>
                </a:lnTo>
                <a:lnTo>
                  <a:pt x="127253" y="139407"/>
                </a:lnTo>
                <a:close/>
              </a:path>
              <a:path w="770254" h="421639">
                <a:moveTo>
                  <a:pt x="114587" y="132054"/>
                </a:moveTo>
                <a:lnTo>
                  <a:pt x="114807" y="132194"/>
                </a:lnTo>
                <a:lnTo>
                  <a:pt x="114587" y="132054"/>
                </a:lnTo>
                <a:close/>
              </a:path>
              <a:path w="770254" h="421639">
                <a:moveTo>
                  <a:pt x="191643" y="168808"/>
                </a:moveTo>
                <a:lnTo>
                  <a:pt x="187325" y="180759"/>
                </a:lnTo>
                <a:lnTo>
                  <a:pt x="210820" y="189204"/>
                </a:lnTo>
                <a:lnTo>
                  <a:pt x="236093" y="196570"/>
                </a:lnTo>
                <a:lnTo>
                  <a:pt x="239649" y="184378"/>
                </a:lnTo>
                <a:lnTo>
                  <a:pt x="214502" y="177076"/>
                </a:lnTo>
                <a:lnTo>
                  <a:pt x="191643" y="168808"/>
                </a:lnTo>
                <a:close/>
              </a:path>
              <a:path w="770254" h="421639">
                <a:moveTo>
                  <a:pt x="214831" y="177171"/>
                </a:moveTo>
                <a:close/>
              </a:path>
              <a:path w="770254" h="421639">
                <a:moveTo>
                  <a:pt x="214567" y="177076"/>
                </a:moveTo>
                <a:lnTo>
                  <a:pt x="214831" y="177171"/>
                </a:lnTo>
                <a:lnTo>
                  <a:pt x="214567" y="177076"/>
                </a:lnTo>
                <a:close/>
              </a:path>
              <a:path w="770254" h="421639">
                <a:moveTo>
                  <a:pt x="276225" y="193255"/>
                </a:moveTo>
                <a:lnTo>
                  <a:pt x="273430" y="205625"/>
                </a:lnTo>
                <a:lnTo>
                  <a:pt x="277875" y="206641"/>
                </a:lnTo>
                <a:lnTo>
                  <a:pt x="312800" y="212318"/>
                </a:lnTo>
                <a:lnTo>
                  <a:pt x="324230" y="213690"/>
                </a:lnTo>
                <a:lnTo>
                  <a:pt x="325754" y="201079"/>
                </a:lnTo>
                <a:lnTo>
                  <a:pt x="314325" y="199720"/>
                </a:lnTo>
                <a:lnTo>
                  <a:pt x="314471" y="199720"/>
                </a:lnTo>
                <a:lnTo>
                  <a:pt x="280582" y="194221"/>
                </a:lnTo>
                <a:lnTo>
                  <a:pt x="280415" y="194221"/>
                </a:lnTo>
                <a:lnTo>
                  <a:pt x="276225" y="193255"/>
                </a:lnTo>
                <a:close/>
              </a:path>
              <a:path w="770254" h="421639">
                <a:moveTo>
                  <a:pt x="314471" y="199720"/>
                </a:moveTo>
                <a:lnTo>
                  <a:pt x="314325" y="199720"/>
                </a:lnTo>
                <a:lnTo>
                  <a:pt x="314705" y="199758"/>
                </a:lnTo>
                <a:lnTo>
                  <a:pt x="314471" y="199720"/>
                </a:lnTo>
                <a:close/>
              </a:path>
              <a:path w="770254" h="421639">
                <a:moveTo>
                  <a:pt x="280034" y="194132"/>
                </a:moveTo>
                <a:lnTo>
                  <a:pt x="280415" y="194221"/>
                </a:lnTo>
                <a:lnTo>
                  <a:pt x="280582" y="194221"/>
                </a:lnTo>
                <a:lnTo>
                  <a:pt x="280034" y="194132"/>
                </a:lnTo>
                <a:close/>
              </a:path>
              <a:path w="770254" h="421639">
                <a:moveTo>
                  <a:pt x="413423" y="217411"/>
                </a:moveTo>
                <a:lnTo>
                  <a:pt x="401447" y="217411"/>
                </a:lnTo>
                <a:lnTo>
                  <a:pt x="401700" y="217424"/>
                </a:lnTo>
                <a:lnTo>
                  <a:pt x="413384" y="218059"/>
                </a:lnTo>
                <a:lnTo>
                  <a:pt x="413423" y="217411"/>
                </a:lnTo>
                <a:close/>
              </a:path>
              <a:path w="770254" h="421639">
                <a:moveTo>
                  <a:pt x="401672" y="217423"/>
                </a:moveTo>
                <a:close/>
              </a:path>
              <a:path w="770254" h="421639">
                <a:moveTo>
                  <a:pt x="363347" y="203898"/>
                </a:moveTo>
                <a:lnTo>
                  <a:pt x="362711" y="216585"/>
                </a:lnTo>
                <a:lnTo>
                  <a:pt x="366140" y="216750"/>
                </a:lnTo>
                <a:lnTo>
                  <a:pt x="401672" y="217423"/>
                </a:lnTo>
                <a:lnTo>
                  <a:pt x="401447" y="217411"/>
                </a:lnTo>
                <a:lnTo>
                  <a:pt x="413423" y="217411"/>
                </a:lnTo>
                <a:lnTo>
                  <a:pt x="414147" y="205371"/>
                </a:lnTo>
                <a:lnTo>
                  <a:pt x="402081" y="204724"/>
                </a:lnTo>
                <a:lnTo>
                  <a:pt x="384175" y="204444"/>
                </a:lnTo>
                <a:lnTo>
                  <a:pt x="366522" y="204063"/>
                </a:lnTo>
                <a:lnTo>
                  <a:pt x="363347" y="203898"/>
                </a:lnTo>
                <a:close/>
              </a:path>
              <a:path w="770254" h="421639">
                <a:moveTo>
                  <a:pt x="500906" y="227355"/>
                </a:moveTo>
                <a:lnTo>
                  <a:pt x="487679" y="227355"/>
                </a:lnTo>
                <a:lnTo>
                  <a:pt x="488060" y="227431"/>
                </a:lnTo>
                <a:lnTo>
                  <a:pt x="500252" y="230250"/>
                </a:lnTo>
                <a:lnTo>
                  <a:pt x="500906" y="227355"/>
                </a:lnTo>
                <a:close/>
              </a:path>
              <a:path w="770254" h="421639">
                <a:moveTo>
                  <a:pt x="487890" y="227403"/>
                </a:moveTo>
                <a:lnTo>
                  <a:pt x="488060" y="227431"/>
                </a:lnTo>
                <a:lnTo>
                  <a:pt x="487890" y="227403"/>
                </a:lnTo>
                <a:close/>
              </a:path>
              <a:path w="770254" h="421639">
                <a:moveTo>
                  <a:pt x="453517" y="221818"/>
                </a:moveTo>
                <a:lnTo>
                  <a:pt x="487890" y="227403"/>
                </a:lnTo>
                <a:lnTo>
                  <a:pt x="487679" y="227355"/>
                </a:lnTo>
                <a:lnTo>
                  <a:pt x="500906" y="227355"/>
                </a:lnTo>
                <a:lnTo>
                  <a:pt x="502147" y="221856"/>
                </a:lnTo>
                <a:lnTo>
                  <a:pt x="453898" y="221856"/>
                </a:lnTo>
                <a:lnTo>
                  <a:pt x="453517" y="221818"/>
                </a:lnTo>
                <a:close/>
              </a:path>
              <a:path w="770254" h="421639">
                <a:moveTo>
                  <a:pt x="452374" y="208902"/>
                </a:moveTo>
                <a:lnTo>
                  <a:pt x="450976" y="221513"/>
                </a:lnTo>
                <a:lnTo>
                  <a:pt x="453898" y="221856"/>
                </a:lnTo>
                <a:lnTo>
                  <a:pt x="502147" y="221856"/>
                </a:lnTo>
                <a:lnTo>
                  <a:pt x="503047" y="217868"/>
                </a:lnTo>
                <a:lnTo>
                  <a:pt x="490347" y="214934"/>
                </a:lnTo>
                <a:lnTo>
                  <a:pt x="455422" y="209257"/>
                </a:lnTo>
                <a:lnTo>
                  <a:pt x="452374" y="208902"/>
                </a:lnTo>
                <a:close/>
              </a:path>
              <a:path w="770254" h="421639">
                <a:moveTo>
                  <a:pt x="589053" y="244386"/>
                </a:moveTo>
                <a:lnTo>
                  <a:pt x="553211" y="244386"/>
                </a:lnTo>
                <a:lnTo>
                  <a:pt x="553593" y="244500"/>
                </a:lnTo>
                <a:lnTo>
                  <a:pt x="584453" y="255625"/>
                </a:lnTo>
                <a:lnTo>
                  <a:pt x="584073" y="255473"/>
                </a:lnTo>
                <a:lnTo>
                  <a:pt x="584222" y="255473"/>
                </a:lnTo>
                <a:lnTo>
                  <a:pt x="589053" y="244386"/>
                </a:lnTo>
                <a:close/>
              </a:path>
              <a:path w="770254" h="421639">
                <a:moveTo>
                  <a:pt x="584222" y="255473"/>
                </a:moveTo>
                <a:lnTo>
                  <a:pt x="584073" y="255473"/>
                </a:lnTo>
                <a:lnTo>
                  <a:pt x="584222" y="255473"/>
                </a:lnTo>
                <a:close/>
              </a:path>
              <a:path w="770254" h="421639">
                <a:moveTo>
                  <a:pt x="553254" y="244401"/>
                </a:moveTo>
                <a:lnTo>
                  <a:pt x="553529" y="244500"/>
                </a:lnTo>
                <a:lnTo>
                  <a:pt x="553254" y="244401"/>
                </a:lnTo>
                <a:close/>
              </a:path>
              <a:path w="770254" h="421639">
                <a:moveTo>
                  <a:pt x="540384" y="227406"/>
                </a:moveTo>
                <a:lnTo>
                  <a:pt x="536828" y="239598"/>
                </a:lnTo>
                <a:lnTo>
                  <a:pt x="553254" y="244401"/>
                </a:lnTo>
                <a:lnTo>
                  <a:pt x="589053" y="244386"/>
                </a:lnTo>
                <a:lnTo>
                  <a:pt x="589279" y="243865"/>
                </a:lnTo>
                <a:lnTo>
                  <a:pt x="557276" y="232371"/>
                </a:lnTo>
                <a:lnTo>
                  <a:pt x="540384" y="227406"/>
                </a:lnTo>
                <a:close/>
              </a:path>
              <a:path w="770254" h="421639">
                <a:moveTo>
                  <a:pt x="665396" y="282003"/>
                </a:moveTo>
                <a:lnTo>
                  <a:pt x="640587" y="282003"/>
                </a:lnTo>
                <a:lnTo>
                  <a:pt x="653542" y="289521"/>
                </a:lnTo>
                <a:lnTo>
                  <a:pt x="662431" y="295198"/>
                </a:lnTo>
                <a:lnTo>
                  <a:pt x="669289" y="284467"/>
                </a:lnTo>
                <a:lnTo>
                  <a:pt x="665396" y="282003"/>
                </a:lnTo>
                <a:close/>
              </a:path>
              <a:path w="770254" h="421639">
                <a:moveTo>
                  <a:pt x="653287" y="289394"/>
                </a:moveTo>
                <a:lnTo>
                  <a:pt x="653488" y="289521"/>
                </a:lnTo>
                <a:lnTo>
                  <a:pt x="653287" y="289394"/>
                </a:lnTo>
                <a:close/>
              </a:path>
              <a:path w="770254" h="421639">
                <a:moveTo>
                  <a:pt x="624458" y="259499"/>
                </a:moveTo>
                <a:lnTo>
                  <a:pt x="618617" y="270814"/>
                </a:lnTo>
                <a:lnTo>
                  <a:pt x="640842" y="282168"/>
                </a:lnTo>
                <a:lnTo>
                  <a:pt x="640587" y="282003"/>
                </a:lnTo>
                <a:lnTo>
                  <a:pt x="665396" y="282003"/>
                </a:lnTo>
                <a:lnTo>
                  <a:pt x="660019" y="278599"/>
                </a:lnTo>
                <a:lnTo>
                  <a:pt x="646810" y="270929"/>
                </a:lnTo>
                <a:lnTo>
                  <a:pt x="624458" y="259499"/>
                </a:lnTo>
                <a:close/>
              </a:path>
              <a:path w="770254" h="421639">
                <a:moveTo>
                  <a:pt x="769747" y="336372"/>
                </a:moveTo>
                <a:lnTo>
                  <a:pt x="698753" y="363931"/>
                </a:lnTo>
                <a:lnTo>
                  <a:pt x="761746" y="421195"/>
                </a:lnTo>
                <a:lnTo>
                  <a:pt x="769747" y="336372"/>
                </a:lnTo>
                <a:close/>
              </a:path>
              <a:path w="770254" h="421639">
                <a:moveTo>
                  <a:pt x="723916" y="347429"/>
                </a:moveTo>
                <a:lnTo>
                  <a:pt x="726058" y="351523"/>
                </a:lnTo>
                <a:lnTo>
                  <a:pt x="732521" y="348132"/>
                </a:lnTo>
                <a:lnTo>
                  <a:pt x="724534" y="348132"/>
                </a:lnTo>
                <a:lnTo>
                  <a:pt x="723916" y="347429"/>
                </a:lnTo>
                <a:close/>
              </a:path>
              <a:path w="770254" h="421639">
                <a:moveTo>
                  <a:pt x="723646" y="346913"/>
                </a:moveTo>
                <a:lnTo>
                  <a:pt x="723916" y="347429"/>
                </a:lnTo>
                <a:lnTo>
                  <a:pt x="724534" y="348132"/>
                </a:lnTo>
                <a:lnTo>
                  <a:pt x="723646" y="346913"/>
                </a:lnTo>
                <a:close/>
              </a:path>
              <a:path w="770254" h="421639">
                <a:moveTo>
                  <a:pt x="734844" y="346913"/>
                </a:moveTo>
                <a:lnTo>
                  <a:pt x="723646" y="346913"/>
                </a:lnTo>
                <a:lnTo>
                  <a:pt x="724534" y="348132"/>
                </a:lnTo>
                <a:lnTo>
                  <a:pt x="732521" y="348132"/>
                </a:lnTo>
                <a:lnTo>
                  <a:pt x="734844" y="346913"/>
                </a:lnTo>
                <a:close/>
              </a:path>
              <a:path w="770254" h="421639">
                <a:moveTo>
                  <a:pt x="733316" y="338899"/>
                </a:moveTo>
                <a:lnTo>
                  <a:pt x="716406" y="338899"/>
                </a:lnTo>
                <a:lnTo>
                  <a:pt x="723916" y="347429"/>
                </a:lnTo>
                <a:lnTo>
                  <a:pt x="723646" y="346913"/>
                </a:lnTo>
                <a:lnTo>
                  <a:pt x="734844" y="346913"/>
                </a:lnTo>
                <a:lnTo>
                  <a:pt x="737361" y="345592"/>
                </a:lnTo>
                <a:lnTo>
                  <a:pt x="734568" y="340321"/>
                </a:lnTo>
                <a:lnTo>
                  <a:pt x="733316" y="338899"/>
                </a:lnTo>
                <a:close/>
              </a:path>
              <a:path w="770254" h="421639">
                <a:moveTo>
                  <a:pt x="700785" y="307276"/>
                </a:moveTo>
                <a:lnTo>
                  <a:pt x="692657" y="317068"/>
                </a:lnTo>
                <a:lnTo>
                  <a:pt x="698500" y="321881"/>
                </a:lnTo>
                <a:lnTo>
                  <a:pt x="708025" y="330466"/>
                </a:lnTo>
                <a:lnTo>
                  <a:pt x="716660" y="339204"/>
                </a:lnTo>
                <a:lnTo>
                  <a:pt x="716406" y="338899"/>
                </a:lnTo>
                <a:lnTo>
                  <a:pt x="733316" y="338899"/>
                </a:lnTo>
                <a:lnTo>
                  <a:pt x="725691" y="330250"/>
                </a:lnTo>
                <a:lnTo>
                  <a:pt x="716660" y="321144"/>
                </a:lnTo>
                <a:lnTo>
                  <a:pt x="706627" y="312191"/>
                </a:lnTo>
                <a:lnTo>
                  <a:pt x="700785" y="307276"/>
                </a:lnTo>
                <a:close/>
              </a:path>
              <a:path w="770254" h="421639">
                <a:moveTo>
                  <a:pt x="707771" y="330250"/>
                </a:moveTo>
                <a:lnTo>
                  <a:pt x="707985" y="330466"/>
                </a:lnTo>
                <a:lnTo>
                  <a:pt x="707771" y="330250"/>
                </a:lnTo>
                <a:close/>
              </a:path>
              <a:path w="770254" h="421639">
                <a:moveTo>
                  <a:pt x="698246" y="321703"/>
                </a:moveTo>
                <a:lnTo>
                  <a:pt x="698444" y="321881"/>
                </a:lnTo>
                <a:lnTo>
                  <a:pt x="698246" y="321703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102863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 </a:t>
            </a:r>
            <a:r>
              <a:rPr spc="-10" dirty="0"/>
              <a:t>Local </a:t>
            </a:r>
            <a:r>
              <a:rPr spc="-5" dirty="0"/>
              <a:t>Scan with </a:t>
            </a:r>
            <a:r>
              <a:rPr dirty="0"/>
              <a:t>Shared</a:t>
            </a:r>
            <a:r>
              <a:rPr spc="160" dirty="0"/>
              <a:t> </a:t>
            </a:r>
            <a:r>
              <a:rPr spc="-10" dirty="0"/>
              <a:t>Memory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1393" y="4400240"/>
            <a:ext cx="7506334" cy="104965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765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spc="5" dirty="0">
                <a:latin typeface="Calibri"/>
                <a:cs typeface="Calibri"/>
              </a:rPr>
              <a:t>No </a:t>
            </a:r>
            <a:r>
              <a:rPr sz="2800" spc="-5" dirty="0">
                <a:latin typeface="Calibri"/>
                <a:cs typeface="Calibri"/>
              </a:rPr>
              <a:t>bank </a:t>
            </a:r>
            <a:r>
              <a:rPr sz="2800" spc="-10" dirty="0">
                <a:latin typeface="Calibri"/>
                <a:cs typeface="Calibri"/>
              </a:rPr>
              <a:t>conflicts </a:t>
            </a:r>
            <a:r>
              <a:rPr sz="2800" spc="-5" dirty="0">
                <a:latin typeface="Calibri"/>
                <a:cs typeface="Calibri"/>
              </a:rPr>
              <a:t>(stride </a:t>
            </a:r>
            <a:r>
              <a:rPr sz="2800" dirty="0">
                <a:latin typeface="Calibri"/>
                <a:cs typeface="Calibri"/>
              </a:rPr>
              <a:t>of 1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threads)</a:t>
            </a:r>
            <a:endParaRPr sz="2800" dirty="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spc="-10" dirty="0">
                <a:latin typeface="Calibri"/>
                <a:cs typeface="Calibri"/>
              </a:rPr>
              <a:t>Synchronisation </a:t>
            </a:r>
            <a:r>
              <a:rPr sz="2800" spc="-15" dirty="0">
                <a:latin typeface="Calibri"/>
                <a:cs typeface="Calibri"/>
              </a:rPr>
              <a:t>required </a:t>
            </a:r>
            <a:r>
              <a:rPr sz="2800" spc="-10" dirty="0">
                <a:latin typeface="Calibri"/>
                <a:cs typeface="Calibri"/>
              </a:rPr>
              <a:t>between read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write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" y="1083563"/>
            <a:ext cx="10436860" cy="3295015"/>
          </a:xfrm>
          <a:prstGeom prst="rect">
            <a:avLst/>
          </a:prstGeom>
          <a:solidFill>
            <a:srgbClr val="FFFFFF"/>
          </a:solidFill>
          <a:ln w="9144">
            <a:solidFill>
              <a:srgbClr val="D24717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33375" marR="5939155" indent="-243840">
              <a:lnSpc>
                <a:spcPct val="100000"/>
              </a:lnSpc>
              <a:spcBef>
                <a:spcPts val="175"/>
              </a:spcBef>
              <a:tabLst>
                <a:tab pos="1423670" algn="l"/>
                <a:tab pos="2524760" algn="l"/>
              </a:tabLst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global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600" dirty="0">
                <a:latin typeface="Courier New"/>
                <a:cs typeface="Courier New"/>
              </a:rPr>
              <a:t>scan(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float </a:t>
            </a:r>
            <a:r>
              <a:rPr sz="1600" spc="-5" dirty="0">
                <a:latin typeface="Courier New"/>
                <a:cs typeface="Courier New"/>
              </a:rPr>
              <a:t>*input) </a:t>
            </a:r>
            <a:r>
              <a:rPr sz="1600" dirty="0">
                <a:latin typeface="Courier New"/>
                <a:cs typeface="Courier New"/>
              </a:rPr>
              <a:t>{ 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extern</a:t>
            </a:r>
            <a:r>
              <a:rPr sz="1600" u="sng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94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shared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float </a:t>
            </a:r>
            <a:r>
              <a:rPr sz="1600" spc="-5" dirty="0">
                <a:latin typeface="Courier New"/>
                <a:cs typeface="Courier New"/>
              </a:rPr>
              <a:t>s_data[];</a:t>
            </a:r>
            <a:endParaRPr sz="1600">
              <a:latin typeface="Courier New"/>
              <a:cs typeface="Courier New"/>
            </a:endParaRPr>
          </a:p>
          <a:p>
            <a:pPr marL="33337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s_data[threadIdx.x] </a:t>
            </a:r>
            <a:r>
              <a:rPr sz="1600" spc="5" dirty="0">
                <a:latin typeface="Courier New"/>
                <a:cs typeface="Courier New"/>
              </a:rPr>
              <a:t>= </a:t>
            </a:r>
            <a:r>
              <a:rPr sz="1600" dirty="0">
                <a:latin typeface="Courier New"/>
                <a:cs typeface="Courier New"/>
              </a:rPr>
              <a:t>input[threadIdx.x </a:t>
            </a:r>
            <a:r>
              <a:rPr sz="1600" spc="5" dirty="0">
                <a:latin typeface="Courier New"/>
                <a:cs typeface="Courier New"/>
              </a:rPr>
              <a:t>+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blockIdx.x*blockDim.x];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333375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600" dirty="0"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stride = 1; stride&lt;blockDim.x; stride&lt;&lt;=1)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77850">
              <a:lnSpc>
                <a:spcPct val="100000"/>
              </a:lnSpc>
            </a:pPr>
            <a:r>
              <a:rPr sz="1600" u="sng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syncthreads();</a:t>
            </a:r>
            <a:endParaRPr sz="1600">
              <a:latin typeface="Courier New"/>
              <a:cs typeface="Courier New"/>
            </a:endParaRPr>
          </a:p>
          <a:p>
            <a:pPr marL="577850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float </a:t>
            </a:r>
            <a:r>
              <a:rPr sz="1600" dirty="0">
                <a:latin typeface="Courier New"/>
                <a:cs typeface="Courier New"/>
              </a:rPr>
              <a:t>s_value = (threadIdx.x </a:t>
            </a:r>
            <a:r>
              <a:rPr sz="1600" spc="-5" dirty="0">
                <a:latin typeface="Courier New"/>
                <a:cs typeface="Courier New"/>
              </a:rPr>
              <a:t>&gt;= </a:t>
            </a:r>
            <a:r>
              <a:rPr sz="1600" dirty="0">
                <a:latin typeface="Courier New"/>
                <a:cs typeface="Courier New"/>
              </a:rPr>
              <a:t>stride) ? s_data[threadIdx.x - stride] :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577850">
              <a:lnSpc>
                <a:spcPct val="100000"/>
              </a:lnSpc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syncthreads();</a:t>
            </a:r>
            <a:endParaRPr sz="1600">
              <a:latin typeface="Courier New"/>
              <a:cs typeface="Courier New"/>
            </a:endParaRPr>
          </a:p>
          <a:p>
            <a:pPr marL="57785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s_data[threadIdx.x] </a:t>
            </a:r>
            <a:r>
              <a:rPr sz="1600" spc="10" dirty="0">
                <a:latin typeface="Courier New"/>
                <a:cs typeface="Courier New"/>
              </a:rPr>
              <a:t>+= </a:t>
            </a:r>
            <a:r>
              <a:rPr sz="1600" spc="-5" dirty="0">
                <a:latin typeface="Courier New"/>
                <a:cs typeface="Courier New"/>
              </a:rPr>
              <a:t>s_value;</a:t>
            </a:r>
            <a:endParaRPr sz="1600">
              <a:latin typeface="Courier New"/>
              <a:cs typeface="Courier New"/>
            </a:endParaRPr>
          </a:p>
          <a:p>
            <a:pPr marL="33337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333375">
              <a:lnSpc>
                <a:spcPct val="100000"/>
              </a:lnSpc>
            </a:pP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//something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with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global</a:t>
            </a:r>
            <a:r>
              <a:rPr sz="1600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results?</a:t>
            </a:r>
            <a:endParaRPr sz="16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955548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 </a:t>
            </a:r>
            <a:r>
              <a:rPr spc="-10" dirty="0"/>
              <a:t>Local </a:t>
            </a:r>
            <a:r>
              <a:rPr spc="-5" dirty="0"/>
              <a:t>Scan </a:t>
            </a:r>
            <a:r>
              <a:rPr spc="-10" dirty="0"/>
              <a:t>(at </a:t>
            </a:r>
            <a:r>
              <a:rPr dirty="0"/>
              <a:t>warp</a:t>
            </a:r>
            <a:r>
              <a:rPr spc="135" dirty="0"/>
              <a:t> </a:t>
            </a:r>
            <a:r>
              <a:rPr dirty="0"/>
              <a:t>level)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244" y="4468124"/>
            <a:ext cx="9349740" cy="195516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745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spc="-10" dirty="0">
                <a:latin typeface="Calibri"/>
                <a:cs typeface="Calibri"/>
              </a:rPr>
              <a:t>Exactly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same as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block </a:t>
            </a:r>
            <a:r>
              <a:rPr sz="2800" spc="-10" dirty="0">
                <a:latin typeface="Calibri"/>
                <a:cs typeface="Calibri"/>
              </a:rPr>
              <a:t>level technique but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dirty="0">
                <a:latin typeface="Calibri"/>
                <a:cs typeface="Calibri"/>
              </a:rPr>
              <a:t>warp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level</a:t>
            </a:r>
            <a:endParaRPr sz="280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655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spc="-25" dirty="0">
                <a:latin typeface="Calibri"/>
                <a:cs typeface="Calibri"/>
              </a:rPr>
              <a:t>Warp </a:t>
            </a:r>
            <a:r>
              <a:rPr sz="2800" spc="-15" dirty="0">
                <a:latin typeface="Calibri"/>
                <a:cs typeface="Calibri"/>
              </a:rPr>
              <a:t>prefix </a:t>
            </a:r>
            <a:r>
              <a:rPr sz="2800" dirty="0">
                <a:latin typeface="Calibri"/>
                <a:cs typeface="Calibri"/>
              </a:rPr>
              <a:t>sum is 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threadIdx.x%32==31</a:t>
            </a:r>
            <a:endParaRPr sz="2800">
              <a:latin typeface="Courier New"/>
              <a:cs typeface="Courier New"/>
            </a:endParaRPr>
          </a:p>
          <a:p>
            <a:pPr marL="330835" indent="-318135">
              <a:lnSpc>
                <a:spcPct val="100000"/>
              </a:lnSpc>
              <a:spcBef>
                <a:spcPts val="695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spc="-5" dirty="0">
                <a:latin typeface="Calibri"/>
                <a:cs typeface="Calibri"/>
              </a:rPr>
              <a:t>Either use </a:t>
            </a:r>
            <a:r>
              <a:rPr sz="2800" spc="-10" dirty="0">
                <a:latin typeface="Calibri"/>
                <a:cs typeface="Calibri"/>
              </a:rPr>
              <a:t>shared </a:t>
            </a:r>
            <a:r>
              <a:rPr sz="2800" dirty="0">
                <a:latin typeface="Calibri"/>
                <a:cs typeface="Calibri"/>
              </a:rPr>
              <a:t>memory </a:t>
            </a:r>
            <a:r>
              <a:rPr sz="2800" spc="-15" dirty="0">
                <a:latin typeface="Calibri"/>
                <a:cs typeface="Calibri"/>
              </a:rPr>
              <a:t>to reduce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warps</a:t>
            </a:r>
            <a:endParaRPr sz="2800">
              <a:latin typeface="Calibri"/>
              <a:cs typeface="Calibri"/>
            </a:endParaRPr>
          </a:p>
          <a:p>
            <a:pPr marL="742315" lvl="1" indent="-273050">
              <a:lnSpc>
                <a:spcPct val="100000"/>
              </a:lnSpc>
              <a:spcBef>
                <a:spcPts val="234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alibri"/>
                <a:cs typeface="Calibri"/>
              </a:rPr>
              <a:t>Or consider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following </a:t>
            </a:r>
            <a:r>
              <a:rPr sz="2400" dirty="0">
                <a:latin typeface="Calibri"/>
                <a:cs typeface="Calibri"/>
              </a:rPr>
              <a:t>global </a:t>
            </a:r>
            <a:r>
              <a:rPr sz="2400" spc="-10" dirty="0">
                <a:latin typeface="Calibri"/>
                <a:cs typeface="Calibri"/>
              </a:rPr>
              <a:t>scan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approaches.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508" y="1083563"/>
            <a:ext cx="10433685" cy="3295015"/>
          </a:xfrm>
          <a:prstGeom prst="rect">
            <a:avLst/>
          </a:prstGeom>
          <a:solidFill>
            <a:srgbClr val="FFFFFF"/>
          </a:solidFill>
          <a:ln w="9144">
            <a:solidFill>
              <a:srgbClr val="D24717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75"/>
              </a:spcBef>
              <a:tabLst>
                <a:tab pos="1422400" algn="l"/>
              </a:tabLst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global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600" dirty="0">
                <a:latin typeface="Courier New"/>
                <a:cs typeface="Courier New"/>
              </a:rPr>
              <a:t>scan(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float </a:t>
            </a:r>
            <a:r>
              <a:rPr sz="1600" dirty="0">
                <a:latin typeface="Courier New"/>
                <a:cs typeface="Courier New"/>
              </a:rPr>
              <a:t>*input)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tabLst>
                <a:tab pos="1666239" algn="l"/>
              </a:tabLst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shared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s_data[32];</a:t>
            </a:r>
            <a:endParaRPr sz="16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float </a:t>
            </a:r>
            <a:r>
              <a:rPr sz="1600" dirty="0">
                <a:latin typeface="Courier New"/>
                <a:cs typeface="Courier New"/>
              </a:rPr>
              <a:t>val1,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val2;</a:t>
            </a:r>
            <a:endParaRPr sz="1600">
              <a:latin typeface="Courier New"/>
              <a:cs typeface="Courier New"/>
            </a:endParaRPr>
          </a:p>
          <a:p>
            <a:pPr marL="332740" marR="3977640">
              <a:lnSpc>
                <a:spcPts val="3840"/>
              </a:lnSpc>
              <a:spcBef>
                <a:spcPts val="450"/>
              </a:spcBef>
            </a:pPr>
            <a:r>
              <a:rPr sz="1600" spc="-5" dirty="0">
                <a:latin typeface="Courier New"/>
                <a:cs typeface="Courier New"/>
              </a:rPr>
              <a:t>val1 </a:t>
            </a:r>
            <a:r>
              <a:rPr sz="1600" dirty="0">
                <a:latin typeface="Courier New"/>
                <a:cs typeface="Courier New"/>
              </a:rPr>
              <a:t>= input[threadIdx.x + blockIdx.x*blockDim.x]; 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600" dirty="0"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s = </a:t>
            </a:r>
            <a:r>
              <a:rPr sz="1600" spc="-5" dirty="0">
                <a:latin typeface="Courier New"/>
                <a:cs typeface="Courier New"/>
              </a:rPr>
              <a:t>1; </a:t>
            </a:r>
            <a:r>
              <a:rPr sz="1600" dirty="0">
                <a:latin typeface="Courier New"/>
                <a:cs typeface="Courier New"/>
              </a:rPr>
              <a:t>s &lt; </a:t>
            </a:r>
            <a:r>
              <a:rPr sz="1600" spc="5" dirty="0">
                <a:latin typeface="Courier New"/>
                <a:cs typeface="Courier New"/>
              </a:rPr>
              <a:t>32; </a:t>
            </a:r>
            <a:r>
              <a:rPr sz="1600" dirty="0">
                <a:latin typeface="Courier New"/>
                <a:cs typeface="Courier New"/>
              </a:rPr>
              <a:t>s </a:t>
            </a:r>
            <a:r>
              <a:rPr sz="1600" spc="-5" dirty="0">
                <a:latin typeface="Courier New"/>
                <a:cs typeface="Courier New"/>
              </a:rPr>
              <a:t>&lt;&lt;= 1)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76580">
              <a:lnSpc>
                <a:spcPts val="1475"/>
              </a:lnSpc>
            </a:pPr>
            <a:r>
              <a:rPr sz="1600" spc="-5" dirty="0">
                <a:latin typeface="Courier New"/>
                <a:cs typeface="Courier New"/>
              </a:rPr>
              <a:t>val2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sz="1600" dirty="0">
                <a:latin typeface="Courier New"/>
                <a:cs typeface="Courier New"/>
              </a:rPr>
              <a:t>shfl_up(val1,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s);</a:t>
            </a:r>
            <a:endParaRPr sz="1600">
              <a:latin typeface="Courier New"/>
              <a:cs typeface="Courier New"/>
            </a:endParaRPr>
          </a:p>
          <a:p>
            <a:pPr marL="576580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600" dirty="0">
                <a:latin typeface="Courier New"/>
                <a:cs typeface="Courier New"/>
              </a:rPr>
              <a:t>(threadIdx.x </a:t>
            </a:r>
            <a:r>
              <a:rPr sz="1600" spc="5" dirty="0">
                <a:latin typeface="Courier New"/>
                <a:cs typeface="Courier New"/>
              </a:rPr>
              <a:t>% </a:t>
            </a:r>
            <a:r>
              <a:rPr sz="1600" spc="10" dirty="0">
                <a:latin typeface="Courier New"/>
                <a:cs typeface="Courier New"/>
              </a:rPr>
              <a:t>32 </a:t>
            </a:r>
            <a:r>
              <a:rPr sz="1600" dirty="0">
                <a:latin typeface="Courier New"/>
                <a:cs typeface="Courier New"/>
              </a:rPr>
              <a:t>&gt;=</a:t>
            </a:r>
            <a:r>
              <a:rPr sz="1600" spc="-1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s)</a:t>
            </a:r>
            <a:endParaRPr sz="1600">
              <a:latin typeface="Courier New"/>
              <a:cs typeface="Courier New"/>
            </a:endParaRPr>
          </a:p>
          <a:p>
            <a:pPr marL="820419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val1 </a:t>
            </a:r>
            <a:r>
              <a:rPr sz="1600" dirty="0">
                <a:latin typeface="Courier New"/>
                <a:cs typeface="Courier New"/>
              </a:rPr>
              <a:t>+=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val2;</a:t>
            </a:r>
            <a:endParaRPr sz="16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//store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warp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level</a:t>
            </a:r>
            <a:r>
              <a:rPr sz="1600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results</a:t>
            </a: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173228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Scatter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6400" y="1282599"/>
            <a:ext cx="7866380" cy="105028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lang="zh-CN" altLang="en-US" sz="2800" spc="-10" dirty="0">
                <a:latin typeface="Calibri"/>
                <a:cs typeface="Calibri"/>
              </a:rPr>
              <a:t>一个输入多个输出。</a:t>
            </a:r>
            <a:endParaRPr sz="2800" spc="-10" dirty="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lang="zh-CN" altLang="en-US" sz="2800" spc="-10" dirty="0">
                <a:latin typeface="Calibri"/>
                <a:cs typeface="Calibri"/>
              </a:rPr>
              <a:t>同时写入多个输出的时候将出现冲突的问题</a:t>
            </a:r>
            <a:endParaRPr sz="2800" spc="-1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5344" y="4626864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08787" y="0"/>
                </a:moveTo>
                <a:lnTo>
                  <a:pt x="160913" y="5513"/>
                </a:lnTo>
                <a:lnTo>
                  <a:pt x="116965" y="21220"/>
                </a:lnTo>
                <a:lnTo>
                  <a:pt x="78199" y="45866"/>
                </a:lnTo>
                <a:lnTo>
                  <a:pt x="45866" y="78199"/>
                </a:lnTo>
                <a:lnTo>
                  <a:pt x="21220" y="116965"/>
                </a:lnTo>
                <a:lnTo>
                  <a:pt x="5513" y="160913"/>
                </a:lnTo>
                <a:lnTo>
                  <a:pt x="0" y="208787"/>
                </a:lnTo>
                <a:lnTo>
                  <a:pt x="5513" y="256662"/>
                </a:lnTo>
                <a:lnTo>
                  <a:pt x="21220" y="300610"/>
                </a:lnTo>
                <a:lnTo>
                  <a:pt x="45866" y="339376"/>
                </a:lnTo>
                <a:lnTo>
                  <a:pt x="78199" y="371709"/>
                </a:lnTo>
                <a:lnTo>
                  <a:pt x="116965" y="396355"/>
                </a:lnTo>
                <a:lnTo>
                  <a:pt x="160913" y="412062"/>
                </a:lnTo>
                <a:lnTo>
                  <a:pt x="208787" y="417575"/>
                </a:lnTo>
                <a:lnTo>
                  <a:pt x="256662" y="412062"/>
                </a:lnTo>
                <a:lnTo>
                  <a:pt x="300610" y="396355"/>
                </a:lnTo>
                <a:lnTo>
                  <a:pt x="339376" y="371709"/>
                </a:lnTo>
                <a:lnTo>
                  <a:pt x="371709" y="339376"/>
                </a:lnTo>
                <a:lnTo>
                  <a:pt x="396355" y="300610"/>
                </a:lnTo>
                <a:lnTo>
                  <a:pt x="412062" y="256662"/>
                </a:lnTo>
                <a:lnTo>
                  <a:pt x="417575" y="208787"/>
                </a:lnTo>
                <a:lnTo>
                  <a:pt x="412062" y="160913"/>
                </a:lnTo>
                <a:lnTo>
                  <a:pt x="396355" y="116965"/>
                </a:lnTo>
                <a:lnTo>
                  <a:pt x="371709" y="78199"/>
                </a:lnTo>
                <a:lnTo>
                  <a:pt x="339376" y="45866"/>
                </a:lnTo>
                <a:lnTo>
                  <a:pt x="300610" y="21220"/>
                </a:lnTo>
                <a:lnTo>
                  <a:pt x="256662" y="5513"/>
                </a:lnTo>
                <a:lnTo>
                  <a:pt x="208787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4626864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0" y="208787"/>
                </a:moveTo>
                <a:lnTo>
                  <a:pt x="5513" y="160913"/>
                </a:lnTo>
                <a:lnTo>
                  <a:pt x="21220" y="116965"/>
                </a:lnTo>
                <a:lnTo>
                  <a:pt x="45866" y="78199"/>
                </a:lnTo>
                <a:lnTo>
                  <a:pt x="78199" y="45866"/>
                </a:lnTo>
                <a:lnTo>
                  <a:pt x="116965" y="21220"/>
                </a:lnTo>
                <a:lnTo>
                  <a:pt x="160913" y="5513"/>
                </a:lnTo>
                <a:lnTo>
                  <a:pt x="208787" y="0"/>
                </a:lnTo>
                <a:lnTo>
                  <a:pt x="256662" y="5513"/>
                </a:lnTo>
                <a:lnTo>
                  <a:pt x="300610" y="21220"/>
                </a:lnTo>
                <a:lnTo>
                  <a:pt x="339376" y="45866"/>
                </a:lnTo>
                <a:lnTo>
                  <a:pt x="371709" y="78199"/>
                </a:lnTo>
                <a:lnTo>
                  <a:pt x="396355" y="116965"/>
                </a:lnTo>
                <a:lnTo>
                  <a:pt x="412062" y="160913"/>
                </a:lnTo>
                <a:lnTo>
                  <a:pt x="417575" y="208787"/>
                </a:lnTo>
                <a:lnTo>
                  <a:pt x="412062" y="256662"/>
                </a:lnTo>
                <a:lnTo>
                  <a:pt x="396355" y="300610"/>
                </a:lnTo>
                <a:lnTo>
                  <a:pt x="371709" y="339376"/>
                </a:lnTo>
                <a:lnTo>
                  <a:pt x="339376" y="371709"/>
                </a:lnTo>
                <a:lnTo>
                  <a:pt x="300610" y="396355"/>
                </a:lnTo>
                <a:lnTo>
                  <a:pt x="256662" y="412062"/>
                </a:lnTo>
                <a:lnTo>
                  <a:pt x="208787" y="417575"/>
                </a:lnTo>
                <a:lnTo>
                  <a:pt x="160913" y="412062"/>
                </a:lnTo>
                <a:lnTo>
                  <a:pt x="116965" y="396355"/>
                </a:lnTo>
                <a:lnTo>
                  <a:pt x="78199" y="371709"/>
                </a:lnTo>
                <a:lnTo>
                  <a:pt x="45866" y="339376"/>
                </a:lnTo>
                <a:lnTo>
                  <a:pt x="21220" y="300610"/>
                </a:lnTo>
                <a:lnTo>
                  <a:pt x="5513" y="256662"/>
                </a:lnTo>
                <a:lnTo>
                  <a:pt x="0" y="208787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98263" y="4626864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08787" y="0"/>
                </a:moveTo>
                <a:lnTo>
                  <a:pt x="160913" y="5513"/>
                </a:lnTo>
                <a:lnTo>
                  <a:pt x="116965" y="21220"/>
                </a:lnTo>
                <a:lnTo>
                  <a:pt x="78199" y="45866"/>
                </a:lnTo>
                <a:lnTo>
                  <a:pt x="45866" y="78199"/>
                </a:lnTo>
                <a:lnTo>
                  <a:pt x="21220" y="116965"/>
                </a:lnTo>
                <a:lnTo>
                  <a:pt x="5513" y="160913"/>
                </a:lnTo>
                <a:lnTo>
                  <a:pt x="0" y="208787"/>
                </a:lnTo>
                <a:lnTo>
                  <a:pt x="5513" y="256662"/>
                </a:lnTo>
                <a:lnTo>
                  <a:pt x="21220" y="300610"/>
                </a:lnTo>
                <a:lnTo>
                  <a:pt x="45866" y="339376"/>
                </a:lnTo>
                <a:lnTo>
                  <a:pt x="78199" y="371709"/>
                </a:lnTo>
                <a:lnTo>
                  <a:pt x="116965" y="396355"/>
                </a:lnTo>
                <a:lnTo>
                  <a:pt x="160913" y="412062"/>
                </a:lnTo>
                <a:lnTo>
                  <a:pt x="208787" y="417575"/>
                </a:lnTo>
                <a:lnTo>
                  <a:pt x="256662" y="412062"/>
                </a:lnTo>
                <a:lnTo>
                  <a:pt x="300610" y="396355"/>
                </a:lnTo>
                <a:lnTo>
                  <a:pt x="339376" y="371709"/>
                </a:lnTo>
                <a:lnTo>
                  <a:pt x="371709" y="339376"/>
                </a:lnTo>
                <a:lnTo>
                  <a:pt x="396355" y="300610"/>
                </a:lnTo>
                <a:lnTo>
                  <a:pt x="412062" y="256662"/>
                </a:lnTo>
                <a:lnTo>
                  <a:pt x="417575" y="208787"/>
                </a:lnTo>
                <a:lnTo>
                  <a:pt x="412062" y="160913"/>
                </a:lnTo>
                <a:lnTo>
                  <a:pt x="396355" y="116965"/>
                </a:lnTo>
                <a:lnTo>
                  <a:pt x="371709" y="78199"/>
                </a:lnTo>
                <a:lnTo>
                  <a:pt x="339376" y="45866"/>
                </a:lnTo>
                <a:lnTo>
                  <a:pt x="300610" y="21220"/>
                </a:lnTo>
                <a:lnTo>
                  <a:pt x="256662" y="5513"/>
                </a:lnTo>
                <a:lnTo>
                  <a:pt x="208787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8263" y="4626864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0" y="208787"/>
                </a:moveTo>
                <a:lnTo>
                  <a:pt x="5513" y="160913"/>
                </a:lnTo>
                <a:lnTo>
                  <a:pt x="21220" y="116965"/>
                </a:lnTo>
                <a:lnTo>
                  <a:pt x="45866" y="78199"/>
                </a:lnTo>
                <a:lnTo>
                  <a:pt x="78199" y="45866"/>
                </a:lnTo>
                <a:lnTo>
                  <a:pt x="116965" y="21220"/>
                </a:lnTo>
                <a:lnTo>
                  <a:pt x="160913" y="5513"/>
                </a:lnTo>
                <a:lnTo>
                  <a:pt x="208787" y="0"/>
                </a:lnTo>
                <a:lnTo>
                  <a:pt x="256662" y="5513"/>
                </a:lnTo>
                <a:lnTo>
                  <a:pt x="300610" y="21220"/>
                </a:lnTo>
                <a:lnTo>
                  <a:pt x="339376" y="45866"/>
                </a:lnTo>
                <a:lnTo>
                  <a:pt x="371709" y="78199"/>
                </a:lnTo>
                <a:lnTo>
                  <a:pt x="396355" y="116965"/>
                </a:lnTo>
                <a:lnTo>
                  <a:pt x="412062" y="160913"/>
                </a:lnTo>
                <a:lnTo>
                  <a:pt x="417575" y="208787"/>
                </a:lnTo>
                <a:lnTo>
                  <a:pt x="412062" y="256662"/>
                </a:lnTo>
                <a:lnTo>
                  <a:pt x="396355" y="300610"/>
                </a:lnTo>
                <a:lnTo>
                  <a:pt x="371709" y="339376"/>
                </a:lnTo>
                <a:lnTo>
                  <a:pt x="339376" y="371709"/>
                </a:lnTo>
                <a:lnTo>
                  <a:pt x="300610" y="396355"/>
                </a:lnTo>
                <a:lnTo>
                  <a:pt x="256662" y="412062"/>
                </a:lnTo>
                <a:lnTo>
                  <a:pt x="208787" y="417575"/>
                </a:lnTo>
                <a:lnTo>
                  <a:pt x="160913" y="412062"/>
                </a:lnTo>
                <a:lnTo>
                  <a:pt x="116965" y="396355"/>
                </a:lnTo>
                <a:lnTo>
                  <a:pt x="78199" y="371709"/>
                </a:lnTo>
                <a:lnTo>
                  <a:pt x="45866" y="339376"/>
                </a:lnTo>
                <a:lnTo>
                  <a:pt x="21220" y="300610"/>
                </a:lnTo>
                <a:lnTo>
                  <a:pt x="5513" y="256662"/>
                </a:lnTo>
                <a:lnTo>
                  <a:pt x="0" y="208787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98136" y="4639056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08787" y="0"/>
                </a:moveTo>
                <a:lnTo>
                  <a:pt x="160913" y="5513"/>
                </a:lnTo>
                <a:lnTo>
                  <a:pt x="116965" y="21220"/>
                </a:lnTo>
                <a:lnTo>
                  <a:pt x="78199" y="45866"/>
                </a:lnTo>
                <a:lnTo>
                  <a:pt x="45866" y="78199"/>
                </a:lnTo>
                <a:lnTo>
                  <a:pt x="21220" y="116965"/>
                </a:lnTo>
                <a:lnTo>
                  <a:pt x="5513" y="160913"/>
                </a:lnTo>
                <a:lnTo>
                  <a:pt x="0" y="208787"/>
                </a:lnTo>
                <a:lnTo>
                  <a:pt x="5513" y="256662"/>
                </a:lnTo>
                <a:lnTo>
                  <a:pt x="21220" y="300610"/>
                </a:lnTo>
                <a:lnTo>
                  <a:pt x="45866" y="339376"/>
                </a:lnTo>
                <a:lnTo>
                  <a:pt x="78199" y="371709"/>
                </a:lnTo>
                <a:lnTo>
                  <a:pt x="116965" y="396355"/>
                </a:lnTo>
                <a:lnTo>
                  <a:pt x="160913" y="412062"/>
                </a:lnTo>
                <a:lnTo>
                  <a:pt x="208787" y="417575"/>
                </a:lnTo>
                <a:lnTo>
                  <a:pt x="256662" y="412062"/>
                </a:lnTo>
                <a:lnTo>
                  <a:pt x="300610" y="396355"/>
                </a:lnTo>
                <a:lnTo>
                  <a:pt x="339376" y="371709"/>
                </a:lnTo>
                <a:lnTo>
                  <a:pt x="371709" y="339376"/>
                </a:lnTo>
                <a:lnTo>
                  <a:pt x="396355" y="300610"/>
                </a:lnTo>
                <a:lnTo>
                  <a:pt x="412062" y="256662"/>
                </a:lnTo>
                <a:lnTo>
                  <a:pt x="417575" y="208787"/>
                </a:lnTo>
                <a:lnTo>
                  <a:pt x="412062" y="160913"/>
                </a:lnTo>
                <a:lnTo>
                  <a:pt x="396355" y="116965"/>
                </a:lnTo>
                <a:lnTo>
                  <a:pt x="371709" y="78199"/>
                </a:lnTo>
                <a:lnTo>
                  <a:pt x="339376" y="45866"/>
                </a:lnTo>
                <a:lnTo>
                  <a:pt x="300610" y="21220"/>
                </a:lnTo>
                <a:lnTo>
                  <a:pt x="256662" y="5513"/>
                </a:lnTo>
                <a:lnTo>
                  <a:pt x="208787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98136" y="4639056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0" y="208787"/>
                </a:moveTo>
                <a:lnTo>
                  <a:pt x="5513" y="160913"/>
                </a:lnTo>
                <a:lnTo>
                  <a:pt x="21220" y="116965"/>
                </a:lnTo>
                <a:lnTo>
                  <a:pt x="45866" y="78199"/>
                </a:lnTo>
                <a:lnTo>
                  <a:pt x="78199" y="45866"/>
                </a:lnTo>
                <a:lnTo>
                  <a:pt x="116965" y="21220"/>
                </a:lnTo>
                <a:lnTo>
                  <a:pt x="160913" y="5513"/>
                </a:lnTo>
                <a:lnTo>
                  <a:pt x="208787" y="0"/>
                </a:lnTo>
                <a:lnTo>
                  <a:pt x="256662" y="5513"/>
                </a:lnTo>
                <a:lnTo>
                  <a:pt x="300610" y="21220"/>
                </a:lnTo>
                <a:lnTo>
                  <a:pt x="339376" y="45866"/>
                </a:lnTo>
                <a:lnTo>
                  <a:pt x="371709" y="78199"/>
                </a:lnTo>
                <a:lnTo>
                  <a:pt x="396355" y="116965"/>
                </a:lnTo>
                <a:lnTo>
                  <a:pt x="412062" y="160913"/>
                </a:lnTo>
                <a:lnTo>
                  <a:pt x="417575" y="208787"/>
                </a:lnTo>
                <a:lnTo>
                  <a:pt x="412062" y="256662"/>
                </a:lnTo>
                <a:lnTo>
                  <a:pt x="396355" y="300610"/>
                </a:lnTo>
                <a:lnTo>
                  <a:pt x="371709" y="339376"/>
                </a:lnTo>
                <a:lnTo>
                  <a:pt x="339376" y="371709"/>
                </a:lnTo>
                <a:lnTo>
                  <a:pt x="300610" y="396355"/>
                </a:lnTo>
                <a:lnTo>
                  <a:pt x="256662" y="412062"/>
                </a:lnTo>
                <a:lnTo>
                  <a:pt x="208787" y="417575"/>
                </a:lnTo>
                <a:lnTo>
                  <a:pt x="160913" y="412062"/>
                </a:lnTo>
                <a:lnTo>
                  <a:pt x="116965" y="396355"/>
                </a:lnTo>
                <a:lnTo>
                  <a:pt x="78199" y="371709"/>
                </a:lnTo>
                <a:lnTo>
                  <a:pt x="45866" y="339376"/>
                </a:lnTo>
                <a:lnTo>
                  <a:pt x="21220" y="300610"/>
                </a:lnTo>
                <a:lnTo>
                  <a:pt x="5513" y="256662"/>
                </a:lnTo>
                <a:lnTo>
                  <a:pt x="0" y="208787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1912" y="4636008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08787" y="0"/>
                </a:moveTo>
                <a:lnTo>
                  <a:pt x="160913" y="5513"/>
                </a:lnTo>
                <a:lnTo>
                  <a:pt x="116965" y="21220"/>
                </a:lnTo>
                <a:lnTo>
                  <a:pt x="78199" y="45866"/>
                </a:lnTo>
                <a:lnTo>
                  <a:pt x="45866" y="78199"/>
                </a:lnTo>
                <a:lnTo>
                  <a:pt x="21220" y="116965"/>
                </a:lnTo>
                <a:lnTo>
                  <a:pt x="5513" y="160913"/>
                </a:lnTo>
                <a:lnTo>
                  <a:pt x="0" y="208788"/>
                </a:lnTo>
                <a:lnTo>
                  <a:pt x="5513" y="256662"/>
                </a:lnTo>
                <a:lnTo>
                  <a:pt x="21220" y="300610"/>
                </a:lnTo>
                <a:lnTo>
                  <a:pt x="45866" y="339376"/>
                </a:lnTo>
                <a:lnTo>
                  <a:pt x="78199" y="371709"/>
                </a:lnTo>
                <a:lnTo>
                  <a:pt x="116965" y="396355"/>
                </a:lnTo>
                <a:lnTo>
                  <a:pt x="160913" y="412062"/>
                </a:lnTo>
                <a:lnTo>
                  <a:pt x="208787" y="417576"/>
                </a:lnTo>
                <a:lnTo>
                  <a:pt x="256662" y="412062"/>
                </a:lnTo>
                <a:lnTo>
                  <a:pt x="300610" y="396355"/>
                </a:lnTo>
                <a:lnTo>
                  <a:pt x="339376" y="371709"/>
                </a:lnTo>
                <a:lnTo>
                  <a:pt x="371709" y="339376"/>
                </a:lnTo>
                <a:lnTo>
                  <a:pt x="396355" y="300610"/>
                </a:lnTo>
                <a:lnTo>
                  <a:pt x="412062" y="256662"/>
                </a:lnTo>
                <a:lnTo>
                  <a:pt x="417575" y="208788"/>
                </a:lnTo>
                <a:lnTo>
                  <a:pt x="412062" y="160913"/>
                </a:lnTo>
                <a:lnTo>
                  <a:pt x="396355" y="116965"/>
                </a:lnTo>
                <a:lnTo>
                  <a:pt x="371709" y="78199"/>
                </a:lnTo>
                <a:lnTo>
                  <a:pt x="339376" y="45866"/>
                </a:lnTo>
                <a:lnTo>
                  <a:pt x="300610" y="21220"/>
                </a:lnTo>
                <a:lnTo>
                  <a:pt x="256662" y="5513"/>
                </a:lnTo>
                <a:lnTo>
                  <a:pt x="208787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1912" y="4636008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0" y="208788"/>
                </a:moveTo>
                <a:lnTo>
                  <a:pt x="5513" y="160913"/>
                </a:lnTo>
                <a:lnTo>
                  <a:pt x="21220" y="116965"/>
                </a:lnTo>
                <a:lnTo>
                  <a:pt x="45866" y="78199"/>
                </a:lnTo>
                <a:lnTo>
                  <a:pt x="78199" y="45866"/>
                </a:lnTo>
                <a:lnTo>
                  <a:pt x="116965" y="21220"/>
                </a:lnTo>
                <a:lnTo>
                  <a:pt x="160913" y="5513"/>
                </a:lnTo>
                <a:lnTo>
                  <a:pt x="208787" y="0"/>
                </a:lnTo>
                <a:lnTo>
                  <a:pt x="256662" y="5513"/>
                </a:lnTo>
                <a:lnTo>
                  <a:pt x="300610" y="21220"/>
                </a:lnTo>
                <a:lnTo>
                  <a:pt x="339376" y="45866"/>
                </a:lnTo>
                <a:lnTo>
                  <a:pt x="371709" y="78199"/>
                </a:lnTo>
                <a:lnTo>
                  <a:pt x="396355" y="116965"/>
                </a:lnTo>
                <a:lnTo>
                  <a:pt x="412062" y="160913"/>
                </a:lnTo>
                <a:lnTo>
                  <a:pt x="417575" y="208788"/>
                </a:lnTo>
                <a:lnTo>
                  <a:pt x="412062" y="256662"/>
                </a:lnTo>
                <a:lnTo>
                  <a:pt x="396355" y="300610"/>
                </a:lnTo>
                <a:lnTo>
                  <a:pt x="371709" y="339376"/>
                </a:lnTo>
                <a:lnTo>
                  <a:pt x="339376" y="371709"/>
                </a:lnTo>
                <a:lnTo>
                  <a:pt x="300610" y="396355"/>
                </a:lnTo>
                <a:lnTo>
                  <a:pt x="256662" y="412062"/>
                </a:lnTo>
                <a:lnTo>
                  <a:pt x="208787" y="417576"/>
                </a:lnTo>
                <a:lnTo>
                  <a:pt x="160913" y="412062"/>
                </a:lnTo>
                <a:lnTo>
                  <a:pt x="116965" y="396355"/>
                </a:lnTo>
                <a:lnTo>
                  <a:pt x="78199" y="371709"/>
                </a:lnTo>
                <a:lnTo>
                  <a:pt x="45866" y="339376"/>
                </a:lnTo>
                <a:lnTo>
                  <a:pt x="21220" y="300610"/>
                </a:lnTo>
                <a:lnTo>
                  <a:pt x="5513" y="256662"/>
                </a:lnTo>
                <a:lnTo>
                  <a:pt x="0" y="208788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82639" y="4626864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08787" y="0"/>
                </a:moveTo>
                <a:lnTo>
                  <a:pt x="160913" y="5513"/>
                </a:lnTo>
                <a:lnTo>
                  <a:pt x="116965" y="21220"/>
                </a:lnTo>
                <a:lnTo>
                  <a:pt x="78199" y="45866"/>
                </a:lnTo>
                <a:lnTo>
                  <a:pt x="45866" y="78199"/>
                </a:lnTo>
                <a:lnTo>
                  <a:pt x="21220" y="116965"/>
                </a:lnTo>
                <a:lnTo>
                  <a:pt x="5513" y="160913"/>
                </a:lnTo>
                <a:lnTo>
                  <a:pt x="0" y="208787"/>
                </a:lnTo>
                <a:lnTo>
                  <a:pt x="5513" y="256662"/>
                </a:lnTo>
                <a:lnTo>
                  <a:pt x="21220" y="300610"/>
                </a:lnTo>
                <a:lnTo>
                  <a:pt x="45866" y="339376"/>
                </a:lnTo>
                <a:lnTo>
                  <a:pt x="78199" y="371709"/>
                </a:lnTo>
                <a:lnTo>
                  <a:pt x="116965" y="396355"/>
                </a:lnTo>
                <a:lnTo>
                  <a:pt x="160913" y="412062"/>
                </a:lnTo>
                <a:lnTo>
                  <a:pt x="208787" y="417575"/>
                </a:lnTo>
                <a:lnTo>
                  <a:pt x="256662" y="412062"/>
                </a:lnTo>
                <a:lnTo>
                  <a:pt x="300610" y="396355"/>
                </a:lnTo>
                <a:lnTo>
                  <a:pt x="339376" y="371709"/>
                </a:lnTo>
                <a:lnTo>
                  <a:pt x="371709" y="339376"/>
                </a:lnTo>
                <a:lnTo>
                  <a:pt x="396355" y="300610"/>
                </a:lnTo>
                <a:lnTo>
                  <a:pt x="412062" y="256662"/>
                </a:lnTo>
                <a:lnTo>
                  <a:pt x="417575" y="208787"/>
                </a:lnTo>
                <a:lnTo>
                  <a:pt x="412062" y="160913"/>
                </a:lnTo>
                <a:lnTo>
                  <a:pt x="396355" y="116965"/>
                </a:lnTo>
                <a:lnTo>
                  <a:pt x="371709" y="78199"/>
                </a:lnTo>
                <a:lnTo>
                  <a:pt x="339376" y="45866"/>
                </a:lnTo>
                <a:lnTo>
                  <a:pt x="300610" y="21220"/>
                </a:lnTo>
                <a:lnTo>
                  <a:pt x="256662" y="5513"/>
                </a:lnTo>
                <a:lnTo>
                  <a:pt x="208787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82639" y="4626864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0" y="208787"/>
                </a:moveTo>
                <a:lnTo>
                  <a:pt x="5513" y="160913"/>
                </a:lnTo>
                <a:lnTo>
                  <a:pt x="21220" y="116965"/>
                </a:lnTo>
                <a:lnTo>
                  <a:pt x="45866" y="78199"/>
                </a:lnTo>
                <a:lnTo>
                  <a:pt x="78199" y="45866"/>
                </a:lnTo>
                <a:lnTo>
                  <a:pt x="116965" y="21220"/>
                </a:lnTo>
                <a:lnTo>
                  <a:pt x="160913" y="5513"/>
                </a:lnTo>
                <a:lnTo>
                  <a:pt x="208787" y="0"/>
                </a:lnTo>
                <a:lnTo>
                  <a:pt x="256662" y="5513"/>
                </a:lnTo>
                <a:lnTo>
                  <a:pt x="300610" y="21220"/>
                </a:lnTo>
                <a:lnTo>
                  <a:pt x="339376" y="45866"/>
                </a:lnTo>
                <a:lnTo>
                  <a:pt x="371709" y="78199"/>
                </a:lnTo>
                <a:lnTo>
                  <a:pt x="396355" y="116965"/>
                </a:lnTo>
                <a:lnTo>
                  <a:pt x="412062" y="160913"/>
                </a:lnTo>
                <a:lnTo>
                  <a:pt x="417575" y="208787"/>
                </a:lnTo>
                <a:lnTo>
                  <a:pt x="412062" y="256662"/>
                </a:lnTo>
                <a:lnTo>
                  <a:pt x="396355" y="300610"/>
                </a:lnTo>
                <a:lnTo>
                  <a:pt x="371709" y="339376"/>
                </a:lnTo>
                <a:lnTo>
                  <a:pt x="339376" y="371709"/>
                </a:lnTo>
                <a:lnTo>
                  <a:pt x="300610" y="396355"/>
                </a:lnTo>
                <a:lnTo>
                  <a:pt x="256662" y="412062"/>
                </a:lnTo>
                <a:lnTo>
                  <a:pt x="208787" y="417575"/>
                </a:lnTo>
                <a:lnTo>
                  <a:pt x="160913" y="412062"/>
                </a:lnTo>
                <a:lnTo>
                  <a:pt x="116965" y="396355"/>
                </a:lnTo>
                <a:lnTo>
                  <a:pt x="78199" y="371709"/>
                </a:lnTo>
                <a:lnTo>
                  <a:pt x="45866" y="339376"/>
                </a:lnTo>
                <a:lnTo>
                  <a:pt x="21220" y="300610"/>
                </a:lnTo>
                <a:lnTo>
                  <a:pt x="5513" y="256662"/>
                </a:lnTo>
                <a:lnTo>
                  <a:pt x="0" y="208787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85560" y="4626864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08788" y="0"/>
                </a:moveTo>
                <a:lnTo>
                  <a:pt x="160913" y="5513"/>
                </a:lnTo>
                <a:lnTo>
                  <a:pt x="116965" y="21220"/>
                </a:lnTo>
                <a:lnTo>
                  <a:pt x="78199" y="45866"/>
                </a:lnTo>
                <a:lnTo>
                  <a:pt x="45866" y="78199"/>
                </a:lnTo>
                <a:lnTo>
                  <a:pt x="21220" y="116965"/>
                </a:lnTo>
                <a:lnTo>
                  <a:pt x="5513" y="160913"/>
                </a:lnTo>
                <a:lnTo>
                  <a:pt x="0" y="208787"/>
                </a:lnTo>
                <a:lnTo>
                  <a:pt x="5513" y="256662"/>
                </a:lnTo>
                <a:lnTo>
                  <a:pt x="21220" y="300610"/>
                </a:lnTo>
                <a:lnTo>
                  <a:pt x="45866" y="339376"/>
                </a:lnTo>
                <a:lnTo>
                  <a:pt x="78199" y="371709"/>
                </a:lnTo>
                <a:lnTo>
                  <a:pt x="116965" y="396355"/>
                </a:lnTo>
                <a:lnTo>
                  <a:pt x="160913" y="412062"/>
                </a:lnTo>
                <a:lnTo>
                  <a:pt x="208788" y="417575"/>
                </a:lnTo>
                <a:lnTo>
                  <a:pt x="256662" y="412062"/>
                </a:lnTo>
                <a:lnTo>
                  <a:pt x="300610" y="396355"/>
                </a:lnTo>
                <a:lnTo>
                  <a:pt x="339376" y="371709"/>
                </a:lnTo>
                <a:lnTo>
                  <a:pt x="371709" y="339376"/>
                </a:lnTo>
                <a:lnTo>
                  <a:pt x="396355" y="300610"/>
                </a:lnTo>
                <a:lnTo>
                  <a:pt x="412062" y="256662"/>
                </a:lnTo>
                <a:lnTo>
                  <a:pt x="417575" y="208787"/>
                </a:lnTo>
                <a:lnTo>
                  <a:pt x="412062" y="160913"/>
                </a:lnTo>
                <a:lnTo>
                  <a:pt x="396355" y="116965"/>
                </a:lnTo>
                <a:lnTo>
                  <a:pt x="371709" y="78199"/>
                </a:lnTo>
                <a:lnTo>
                  <a:pt x="339376" y="45866"/>
                </a:lnTo>
                <a:lnTo>
                  <a:pt x="300610" y="21220"/>
                </a:lnTo>
                <a:lnTo>
                  <a:pt x="256662" y="5513"/>
                </a:lnTo>
                <a:lnTo>
                  <a:pt x="208788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85560" y="4626864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0" y="208787"/>
                </a:moveTo>
                <a:lnTo>
                  <a:pt x="5513" y="160913"/>
                </a:lnTo>
                <a:lnTo>
                  <a:pt x="21220" y="116965"/>
                </a:lnTo>
                <a:lnTo>
                  <a:pt x="45866" y="78199"/>
                </a:lnTo>
                <a:lnTo>
                  <a:pt x="78199" y="45866"/>
                </a:lnTo>
                <a:lnTo>
                  <a:pt x="116965" y="21220"/>
                </a:lnTo>
                <a:lnTo>
                  <a:pt x="160913" y="5513"/>
                </a:lnTo>
                <a:lnTo>
                  <a:pt x="208788" y="0"/>
                </a:lnTo>
                <a:lnTo>
                  <a:pt x="256662" y="5513"/>
                </a:lnTo>
                <a:lnTo>
                  <a:pt x="300610" y="21220"/>
                </a:lnTo>
                <a:lnTo>
                  <a:pt x="339376" y="45866"/>
                </a:lnTo>
                <a:lnTo>
                  <a:pt x="371709" y="78199"/>
                </a:lnTo>
                <a:lnTo>
                  <a:pt x="396355" y="116965"/>
                </a:lnTo>
                <a:lnTo>
                  <a:pt x="412062" y="160913"/>
                </a:lnTo>
                <a:lnTo>
                  <a:pt x="417575" y="208787"/>
                </a:lnTo>
                <a:lnTo>
                  <a:pt x="412062" y="256662"/>
                </a:lnTo>
                <a:lnTo>
                  <a:pt x="396355" y="300610"/>
                </a:lnTo>
                <a:lnTo>
                  <a:pt x="371709" y="339376"/>
                </a:lnTo>
                <a:lnTo>
                  <a:pt x="339376" y="371709"/>
                </a:lnTo>
                <a:lnTo>
                  <a:pt x="300610" y="396355"/>
                </a:lnTo>
                <a:lnTo>
                  <a:pt x="256662" y="412062"/>
                </a:lnTo>
                <a:lnTo>
                  <a:pt x="208788" y="417575"/>
                </a:lnTo>
                <a:lnTo>
                  <a:pt x="160913" y="412062"/>
                </a:lnTo>
                <a:lnTo>
                  <a:pt x="116965" y="396355"/>
                </a:lnTo>
                <a:lnTo>
                  <a:pt x="78199" y="371709"/>
                </a:lnTo>
                <a:lnTo>
                  <a:pt x="45866" y="339376"/>
                </a:lnTo>
                <a:lnTo>
                  <a:pt x="21220" y="300610"/>
                </a:lnTo>
                <a:lnTo>
                  <a:pt x="5513" y="256662"/>
                </a:lnTo>
                <a:lnTo>
                  <a:pt x="0" y="208787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85432" y="4639056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08788" y="0"/>
                </a:moveTo>
                <a:lnTo>
                  <a:pt x="160913" y="5513"/>
                </a:lnTo>
                <a:lnTo>
                  <a:pt x="116965" y="21220"/>
                </a:lnTo>
                <a:lnTo>
                  <a:pt x="78199" y="45866"/>
                </a:lnTo>
                <a:lnTo>
                  <a:pt x="45866" y="78199"/>
                </a:lnTo>
                <a:lnTo>
                  <a:pt x="21220" y="116965"/>
                </a:lnTo>
                <a:lnTo>
                  <a:pt x="5513" y="160913"/>
                </a:lnTo>
                <a:lnTo>
                  <a:pt x="0" y="208787"/>
                </a:lnTo>
                <a:lnTo>
                  <a:pt x="5513" y="256662"/>
                </a:lnTo>
                <a:lnTo>
                  <a:pt x="21220" y="300610"/>
                </a:lnTo>
                <a:lnTo>
                  <a:pt x="45866" y="339376"/>
                </a:lnTo>
                <a:lnTo>
                  <a:pt x="78199" y="371709"/>
                </a:lnTo>
                <a:lnTo>
                  <a:pt x="116965" y="396355"/>
                </a:lnTo>
                <a:lnTo>
                  <a:pt x="160913" y="412062"/>
                </a:lnTo>
                <a:lnTo>
                  <a:pt x="208788" y="417575"/>
                </a:lnTo>
                <a:lnTo>
                  <a:pt x="256662" y="412062"/>
                </a:lnTo>
                <a:lnTo>
                  <a:pt x="300610" y="396355"/>
                </a:lnTo>
                <a:lnTo>
                  <a:pt x="339376" y="371709"/>
                </a:lnTo>
                <a:lnTo>
                  <a:pt x="371709" y="339376"/>
                </a:lnTo>
                <a:lnTo>
                  <a:pt x="396355" y="300610"/>
                </a:lnTo>
                <a:lnTo>
                  <a:pt x="412062" y="256662"/>
                </a:lnTo>
                <a:lnTo>
                  <a:pt x="417575" y="208787"/>
                </a:lnTo>
                <a:lnTo>
                  <a:pt x="412062" y="160913"/>
                </a:lnTo>
                <a:lnTo>
                  <a:pt x="396355" y="116965"/>
                </a:lnTo>
                <a:lnTo>
                  <a:pt x="371709" y="78199"/>
                </a:lnTo>
                <a:lnTo>
                  <a:pt x="339376" y="45866"/>
                </a:lnTo>
                <a:lnTo>
                  <a:pt x="300610" y="21220"/>
                </a:lnTo>
                <a:lnTo>
                  <a:pt x="256662" y="5513"/>
                </a:lnTo>
                <a:lnTo>
                  <a:pt x="208788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85432" y="4639056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0" y="208787"/>
                </a:moveTo>
                <a:lnTo>
                  <a:pt x="5513" y="160913"/>
                </a:lnTo>
                <a:lnTo>
                  <a:pt x="21220" y="116965"/>
                </a:lnTo>
                <a:lnTo>
                  <a:pt x="45866" y="78199"/>
                </a:lnTo>
                <a:lnTo>
                  <a:pt x="78199" y="45866"/>
                </a:lnTo>
                <a:lnTo>
                  <a:pt x="116965" y="21220"/>
                </a:lnTo>
                <a:lnTo>
                  <a:pt x="160913" y="5513"/>
                </a:lnTo>
                <a:lnTo>
                  <a:pt x="208788" y="0"/>
                </a:lnTo>
                <a:lnTo>
                  <a:pt x="256662" y="5513"/>
                </a:lnTo>
                <a:lnTo>
                  <a:pt x="300610" y="21220"/>
                </a:lnTo>
                <a:lnTo>
                  <a:pt x="339376" y="45866"/>
                </a:lnTo>
                <a:lnTo>
                  <a:pt x="371709" y="78199"/>
                </a:lnTo>
                <a:lnTo>
                  <a:pt x="396355" y="116965"/>
                </a:lnTo>
                <a:lnTo>
                  <a:pt x="412062" y="160913"/>
                </a:lnTo>
                <a:lnTo>
                  <a:pt x="417575" y="208787"/>
                </a:lnTo>
                <a:lnTo>
                  <a:pt x="412062" y="256662"/>
                </a:lnTo>
                <a:lnTo>
                  <a:pt x="396355" y="300610"/>
                </a:lnTo>
                <a:lnTo>
                  <a:pt x="371709" y="339376"/>
                </a:lnTo>
                <a:lnTo>
                  <a:pt x="339376" y="371709"/>
                </a:lnTo>
                <a:lnTo>
                  <a:pt x="300610" y="396355"/>
                </a:lnTo>
                <a:lnTo>
                  <a:pt x="256662" y="412062"/>
                </a:lnTo>
                <a:lnTo>
                  <a:pt x="208788" y="417575"/>
                </a:lnTo>
                <a:lnTo>
                  <a:pt x="160913" y="412062"/>
                </a:lnTo>
                <a:lnTo>
                  <a:pt x="116965" y="396355"/>
                </a:lnTo>
                <a:lnTo>
                  <a:pt x="78199" y="371709"/>
                </a:lnTo>
                <a:lnTo>
                  <a:pt x="45866" y="339376"/>
                </a:lnTo>
                <a:lnTo>
                  <a:pt x="21220" y="300610"/>
                </a:lnTo>
                <a:lnTo>
                  <a:pt x="5513" y="256662"/>
                </a:lnTo>
                <a:lnTo>
                  <a:pt x="0" y="208787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79208" y="4636008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08788" y="0"/>
                </a:moveTo>
                <a:lnTo>
                  <a:pt x="160913" y="5513"/>
                </a:lnTo>
                <a:lnTo>
                  <a:pt x="116965" y="21220"/>
                </a:lnTo>
                <a:lnTo>
                  <a:pt x="78199" y="45866"/>
                </a:lnTo>
                <a:lnTo>
                  <a:pt x="45866" y="78199"/>
                </a:lnTo>
                <a:lnTo>
                  <a:pt x="21220" y="116965"/>
                </a:lnTo>
                <a:lnTo>
                  <a:pt x="5513" y="160913"/>
                </a:lnTo>
                <a:lnTo>
                  <a:pt x="0" y="208788"/>
                </a:lnTo>
                <a:lnTo>
                  <a:pt x="5513" y="256662"/>
                </a:lnTo>
                <a:lnTo>
                  <a:pt x="21220" y="300610"/>
                </a:lnTo>
                <a:lnTo>
                  <a:pt x="45866" y="339376"/>
                </a:lnTo>
                <a:lnTo>
                  <a:pt x="78199" y="371709"/>
                </a:lnTo>
                <a:lnTo>
                  <a:pt x="116965" y="396355"/>
                </a:lnTo>
                <a:lnTo>
                  <a:pt x="160913" y="412062"/>
                </a:lnTo>
                <a:lnTo>
                  <a:pt x="208788" y="417576"/>
                </a:lnTo>
                <a:lnTo>
                  <a:pt x="256662" y="412062"/>
                </a:lnTo>
                <a:lnTo>
                  <a:pt x="300610" y="396355"/>
                </a:lnTo>
                <a:lnTo>
                  <a:pt x="339376" y="371709"/>
                </a:lnTo>
                <a:lnTo>
                  <a:pt x="371709" y="339376"/>
                </a:lnTo>
                <a:lnTo>
                  <a:pt x="396355" y="300610"/>
                </a:lnTo>
                <a:lnTo>
                  <a:pt x="412062" y="256662"/>
                </a:lnTo>
                <a:lnTo>
                  <a:pt x="417575" y="208788"/>
                </a:lnTo>
                <a:lnTo>
                  <a:pt x="412062" y="160913"/>
                </a:lnTo>
                <a:lnTo>
                  <a:pt x="396355" y="116965"/>
                </a:lnTo>
                <a:lnTo>
                  <a:pt x="371709" y="78199"/>
                </a:lnTo>
                <a:lnTo>
                  <a:pt x="339376" y="45866"/>
                </a:lnTo>
                <a:lnTo>
                  <a:pt x="300610" y="21220"/>
                </a:lnTo>
                <a:lnTo>
                  <a:pt x="256662" y="5513"/>
                </a:lnTo>
                <a:lnTo>
                  <a:pt x="208788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79208" y="4636008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0" y="208788"/>
                </a:moveTo>
                <a:lnTo>
                  <a:pt x="5513" y="160913"/>
                </a:lnTo>
                <a:lnTo>
                  <a:pt x="21220" y="116965"/>
                </a:lnTo>
                <a:lnTo>
                  <a:pt x="45866" y="78199"/>
                </a:lnTo>
                <a:lnTo>
                  <a:pt x="78199" y="45866"/>
                </a:lnTo>
                <a:lnTo>
                  <a:pt x="116965" y="21220"/>
                </a:lnTo>
                <a:lnTo>
                  <a:pt x="160913" y="5513"/>
                </a:lnTo>
                <a:lnTo>
                  <a:pt x="208788" y="0"/>
                </a:lnTo>
                <a:lnTo>
                  <a:pt x="256662" y="5513"/>
                </a:lnTo>
                <a:lnTo>
                  <a:pt x="300610" y="21220"/>
                </a:lnTo>
                <a:lnTo>
                  <a:pt x="339376" y="45866"/>
                </a:lnTo>
                <a:lnTo>
                  <a:pt x="371709" y="78199"/>
                </a:lnTo>
                <a:lnTo>
                  <a:pt x="396355" y="116965"/>
                </a:lnTo>
                <a:lnTo>
                  <a:pt x="412062" y="160913"/>
                </a:lnTo>
                <a:lnTo>
                  <a:pt x="417575" y="208788"/>
                </a:lnTo>
                <a:lnTo>
                  <a:pt x="412062" y="256662"/>
                </a:lnTo>
                <a:lnTo>
                  <a:pt x="396355" y="300610"/>
                </a:lnTo>
                <a:lnTo>
                  <a:pt x="371709" y="339376"/>
                </a:lnTo>
                <a:lnTo>
                  <a:pt x="339376" y="371709"/>
                </a:lnTo>
                <a:lnTo>
                  <a:pt x="300610" y="396355"/>
                </a:lnTo>
                <a:lnTo>
                  <a:pt x="256662" y="412062"/>
                </a:lnTo>
                <a:lnTo>
                  <a:pt x="208788" y="417576"/>
                </a:lnTo>
                <a:lnTo>
                  <a:pt x="160913" y="412062"/>
                </a:lnTo>
                <a:lnTo>
                  <a:pt x="116965" y="396355"/>
                </a:lnTo>
                <a:lnTo>
                  <a:pt x="78199" y="371709"/>
                </a:lnTo>
                <a:lnTo>
                  <a:pt x="45866" y="339376"/>
                </a:lnTo>
                <a:lnTo>
                  <a:pt x="21220" y="300610"/>
                </a:lnTo>
                <a:lnTo>
                  <a:pt x="5513" y="256662"/>
                </a:lnTo>
                <a:lnTo>
                  <a:pt x="0" y="208788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68825" y="5053228"/>
            <a:ext cx="76200" cy="337185"/>
          </a:xfrm>
          <a:custGeom>
            <a:avLst/>
            <a:gdLst/>
            <a:ahLst/>
            <a:cxnLst/>
            <a:rect l="l" t="t" r="r" b="b"/>
            <a:pathLst>
              <a:path w="76200" h="337185">
                <a:moveTo>
                  <a:pt x="0" y="258635"/>
                </a:moveTo>
                <a:lnTo>
                  <a:pt x="33781" y="336816"/>
                </a:lnTo>
                <a:lnTo>
                  <a:pt x="69821" y="273773"/>
                </a:lnTo>
                <a:lnTo>
                  <a:pt x="43687" y="273773"/>
                </a:lnTo>
                <a:lnTo>
                  <a:pt x="30987" y="273062"/>
                </a:lnTo>
                <a:lnTo>
                  <a:pt x="31683" y="260386"/>
                </a:lnTo>
                <a:lnTo>
                  <a:pt x="0" y="258635"/>
                </a:lnTo>
                <a:close/>
              </a:path>
              <a:path w="76200" h="337185">
                <a:moveTo>
                  <a:pt x="31683" y="260386"/>
                </a:moveTo>
                <a:lnTo>
                  <a:pt x="30987" y="273062"/>
                </a:lnTo>
                <a:lnTo>
                  <a:pt x="43687" y="273773"/>
                </a:lnTo>
                <a:lnTo>
                  <a:pt x="44384" y="261088"/>
                </a:lnTo>
                <a:lnTo>
                  <a:pt x="31683" y="260386"/>
                </a:lnTo>
                <a:close/>
              </a:path>
              <a:path w="76200" h="337185">
                <a:moveTo>
                  <a:pt x="44384" y="261088"/>
                </a:moveTo>
                <a:lnTo>
                  <a:pt x="43687" y="273773"/>
                </a:lnTo>
                <a:lnTo>
                  <a:pt x="69821" y="273773"/>
                </a:lnTo>
                <a:lnTo>
                  <a:pt x="76073" y="262839"/>
                </a:lnTo>
                <a:lnTo>
                  <a:pt x="44384" y="261088"/>
                </a:lnTo>
                <a:close/>
              </a:path>
              <a:path w="76200" h="337185">
                <a:moveTo>
                  <a:pt x="45974" y="0"/>
                </a:moveTo>
                <a:lnTo>
                  <a:pt x="31683" y="260386"/>
                </a:lnTo>
                <a:lnTo>
                  <a:pt x="44384" y="261088"/>
                </a:lnTo>
                <a:lnTo>
                  <a:pt x="58674" y="698"/>
                </a:lnTo>
                <a:lnTo>
                  <a:pt x="45974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03624" y="5038445"/>
            <a:ext cx="997585" cy="363855"/>
          </a:xfrm>
          <a:custGeom>
            <a:avLst/>
            <a:gdLst/>
            <a:ahLst/>
            <a:cxnLst/>
            <a:rect l="l" t="t" r="r" b="b"/>
            <a:pathLst>
              <a:path w="997585" h="363854">
                <a:moveTo>
                  <a:pt x="923435" y="333298"/>
                </a:moveTo>
                <a:lnTo>
                  <a:pt x="913002" y="363308"/>
                </a:lnTo>
                <a:lnTo>
                  <a:pt x="997457" y="352361"/>
                </a:lnTo>
                <a:lnTo>
                  <a:pt x="982973" y="337489"/>
                </a:lnTo>
                <a:lnTo>
                  <a:pt x="935481" y="337489"/>
                </a:lnTo>
                <a:lnTo>
                  <a:pt x="923435" y="333298"/>
                </a:lnTo>
                <a:close/>
              </a:path>
              <a:path w="997585" h="363854">
                <a:moveTo>
                  <a:pt x="927591" y="321341"/>
                </a:moveTo>
                <a:lnTo>
                  <a:pt x="923435" y="333298"/>
                </a:lnTo>
                <a:lnTo>
                  <a:pt x="935481" y="337489"/>
                </a:lnTo>
                <a:lnTo>
                  <a:pt x="939545" y="325501"/>
                </a:lnTo>
                <a:lnTo>
                  <a:pt x="927591" y="321341"/>
                </a:lnTo>
                <a:close/>
              </a:path>
              <a:path w="997585" h="363854">
                <a:moveTo>
                  <a:pt x="938021" y="291338"/>
                </a:moveTo>
                <a:lnTo>
                  <a:pt x="927591" y="321341"/>
                </a:lnTo>
                <a:lnTo>
                  <a:pt x="939545" y="325501"/>
                </a:lnTo>
                <a:lnTo>
                  <a:pt x="935481" y="337489"/>
                </a:lnTo>
                <a:lnTo>
                  <a:pt x="982973" y="337489"/>
                </a:lnTo>
                <a:lnTo>
                  <a:pt x="938021" y="291338"/>
                </a:lnTo>
                <a:close/>
              </a:path>
              <a:path w="997585" h="363854">
                <a:moveTo>
                  <a:pt x="4063" y="0"/>
                </a:moveTo>
                <a:lnTo>
                  <a:pt x="0" y="11988"/>
                </a:lnTo>
                <a:lnTo>
                  <a:pt x="923435" y="333298"/>
                </a:lnTo>
                <a:lnTo>
                  <a:pt x="927591" y="321341"/>
                </a:lnTo>
                <a:lnTo>
                  <a:pt x="4063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01844" y="5039233"/>
            <a:ext cx="498475" cy="351790"/>
          </a:xfrm>
          <a:custGeom>
            <a:avLst/>
            <a:gdLst/>
            <a:ahLst/>
            <a:cxnLst/>
            <a:rect l="l" t="t" r="r" b="b"/>
            <a:pathLst>
              <a:path w="498475" h="351789">
                <a:moveTo>
                  <a:pt x="432343" y="313091"/>
                </a:moveTo>
                <a:lnTo>
                  <a:pt x="414147" y="339090"/>
                </a:lnTo>
                <a:lnTo>
                  <a:pt x="498348" y="351574"/>
                </a:lnTo>
                <a:lnTo>
                  <a:pt x="481464" y="320357"/>
                </a:lnTo>
                <a:lnTo>
                  <a:pt x="442722" y="320357"/>
                </a:lnTo>
                <a:lnTo>
                  <a:pt x="432343" y="313091"/>
                </a:lnTo>
                <a:close/>
              </a:path>
              <a:path w="498475" h="351789">
                <a:moveTo>
                  <a:pt x="439651" y="302649"/>
                </a:moveTo>
                <a:lnTo>
                  <a:pt x="432343" y="313091"/>
                </a:lnTo>
                <a:lnTo>
                  <a:pt x="442722" y="320357"/>
                </a:lnTo>
                <a:lnTo>
                  <a:pt x="450088" y="309956"/>
                </a:lnTo>
                <a:lnTo>
                  <a:pt x="439651" y="302649"/>
                </a:lnTo>
                <a:close/>
              </a:path>
              <a:path w="498475" h="351789">
                <a:moveTo>
                  <a:pt x="457835" y="276669"/>
                </a:moveTo>
                <a:lnTo>
                  <a:pt x="439651" y="302649"/>
                </a:lnTo>
                <a:lnTo>
                  <a:pt x="450088" y="309956"/>
                </a:lnTo>
                <a:lnTo>
                  <a:pt x="442722" y="320357"/>
                </a:lnTo>
                <a:lnTo>
                  <a:pt x="481464" y="320357"/>
                </a:lnTo>
                <a:lnTo>
                  <a:pt x="457835" y="276669"/>
                </a:lnTo>
                <a:close/>
              </a:path>
              <a:path w="498475" h="351789">
                <a:moveTo>
                  <a:pt x="7366" y="0"/>
                </a:moveTo>
                <a:lnTo>
                  <a:pt x="0" y="10401"/>
                </a:lnTo>
                <a:lnTo>
                  <a:pt x="432343" y="313091"/>
                </a:lnTo>
                <a:lnTo>
                  <a:pt x="439651" y="302649"/>
                </a:lnTo>
                <a:lnTo>
                  <a:pt x="736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99432" y="5051323"/>
            <a:ext cx="511175" cy="338455"/>
          </a:xfrm>
          <a:custGeom>
            <a:avLst/>
            <a:gdLst/>
            <a:ahLst/>
            <a:cxnLst/>
            <a:rect l="l" t="t" r="r" b="b"/>
            <a:pathLst>
              <a:path w="511175" h="338454">
                <a:moveTo>
                  <a:pt x="42799" y="264185"/>
                </a:moveTo>
                <a:lnTo>
                  <a:pt x="0" y="337832"/>
                </a:lnTo>
                <a:lnTo>
                  <a:pt x="84582" y="327914"/>
                </a:lnTo>
                <a:lnTo>
                  <a:pt x="71734" y="308317"/>
                </a:lnTo>
                <a:lnTo>
                  <a:pt x="56642" y="308317"/>
                </a:lnTo>
                <a:lnTo>
                  <a:pt x="49657" y="297700"/>
                </a:lnTo>
                <a:lnTo>
                  <a:pt x="60228" y="290769"/>
                </a:lnTo>
                <a:lnTo>
                  <a:pt x="42799" y="264185"/>
                </a:lnTo>
                <a:close/>
              </a:path>
              <a:path w="511175" h="338454">
                <a:moveTo>
                  <a:pt x="60228" y="290769"/>
                </a:moveTo>
                <a:lnTo>
                  <a:pt x="49657" y="297700"/>
                </a:lnTo>
                <a:lnTo>
                  <a:pt x="56642" y="308317"/>
                </a:lnTo>
                <a:lnTo>
                  <a:pt x="67196" y="301397"/>
                </a:lnTo>
                <a:lnTo>
                  <a:pt x="60228" y="290769"/>
                </a:lnTo>
                <a:close/>
              </a:path>
              <a:path w="511175" h="338454">
                <a:moveTo>
                  <a:pt x="67196" y="301397"/>
                </a:moveTo>
                <a:lnTo>
                  <a:pt x="56642" y="308317"/>
                </a:lnTo>
                <a:lnTo>
                  <a:pt x="71734" y="308317"/>
                </a:lnTo>
                <a:lnTo>
                  <a:pt x="67196" y="301397"/>
                </a:lnTo>
                <a:close/>
              </a:path>
              <a:path w="511175" h="338454">
                <a:moveTo>
                  <a:pt x="503682" y="0"/>
                </a:moveTo>
                <a:lnTo>
                  <a:pt x="60228" y="290769"/>
                </a:lnTo>
                <a:lnTo>
                  <a:pt x="67196" y="301397"/>
                </a:lnTo>
                <a:lnTo>
                  <a:pt x="510667" y="10617"/>
                </a:lnTo>
                <a:lnTo>
                  <a:pt x="50368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95619" y="5048326"/>
            <a:ext cx="499745" cy="342265"/>
          </a:xfrm>
          <a:custGeom>
            <a:avLst/>
            <a:gdLst/>
            <a:ahLst/>
            <a:cxnLst/>
            <a:rect l="l" t="t" r="r" b="b"/>
            <a:pathLst>
              <a:path w="499745" h="342264">
                <a:moveTo>
                  <a:pt x="432860" y="304206"/>
                </a:moveTo>
                <a:lnTo>
                  <a:pt x="415036" y="330466"/>
                </a:lnTo>
                <a:lnTo>
                  <a:pt x="499491" y="341718"/>
                </a:lnTo>
                <a:lnTo>
                  <a:pt x="482454" y="311327"/>
                </a:lnTo>
                <a:lnTo>
                  <a:pt x="443357" y="311327"/>
                </a:lnTo>
                <a:lnTo>
                  <a:pt x="432860" y="304206"/>
                </a:lnTo>
                <a:close/>
              </a:path>
              <a:path w="499745" h="342264">
                <a:moveTo>
                  <a:pt x="439989" y="293702"/>
                </a:moveTo>
                <a:lnTo>
                  <a:pt x="432860" y="304206"/>
                </a:lnTo>
                <a:lnTo>
                  <a:pt x="443357" y="311327"/>
                </a:lnTo>
                <a:lnTo>
                  <a:pt x="450469" y="300812"/>
                </a:lnTo>
                <a:lnTo>
                  <a:pt x="439989" y="293702"/>
                </a:lnTo>
                <a:close/>
              </a:path>
              <a:path w="499745" h="342264">
                <a:moveTo>
                  <a:pt x="457835" y="267411"/>
                </a:moveTo>
                <a:lnTo>
                  <a:pt x="439989" y="293702"/>
                </a:lnTo>
                <a:lnTo>
                  <a:pt x="450469" y="300812"/>
                </a:lnTo>
                <a:lnTo>
                  <a:pt x="443357" y="311327"/>
                </a:lnTo>
                <a:lnTo>
                  <a:pt x="482454" y="311327"/>
                </a:lnTo>
                <a:lnTo>
                  <a:pt x="457835" y="267411"/>
                </a:lnTo>
                <a:close/>
              </a:path>
              <a:path w="499745" h="342264">
                <a:moveTo>
                  <a:pt x="7112" y="0"/>
                </a:moveTo>
                <a:lnTo>
                  <a:pt x="0" y="10515"/>
                </a:lnTo>
                <a:lnTo>
                  <a:pt x="432860" y="304206"/>
                </a:lnTo>
                <a:lnTo>
                  <a:pt x="439989" y="293702"/>
                </a:lnTo>
                <a:lnTo>
                  <a:pt x="711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58917" y="5053507"/>
            <a:ext cx="76200" cy="336550"/>
          </a:xfrm>
          <a:custGeom>
            <a:avLst/>
            <a:gdLst/>
            <a:ahLst/>
            <a:cxnLst/>
            <a:rect l="l" t="t" r="r" b="b"/>
            <a:pathLst>
              <a:path w="76200" h="336550">
                <a:moveTo>
                  <a:pt x="0" y="259918"/>
                </a:moveTo>
                <a:lnTo>
                  <a:pt x="37211" y="336537"/>
                </a:lnTo>
                <a:lnTo>
                  <a:pt x="69853" y="273113"/>
                </a:lnTo>
                <a:lnTo>
                  <a:pt x="44323" y="273113"/>
                </a:lnTo>
                <a:lnTo>
                  <a:pt x="31623" y="272973"/>
                </a:lnTo>
                <a:lnTo>
                  <a:pt x="31764" y="260278"/>
                </a:lnTo>
                <a:lnTo>
                  <a:pt x="0" y="259918"/>
                </a:lnTo>
                <a:close/>
              </a:path>
              <a:path w="76200" h="336550">
                <a:moveTo>
                  <a:pt x="31764" y="260278"/>
                </a:moveTo>
                <a:lnTo>
                  <a:pt x="31623" y="272973"/>
                </a:lnTo>
                <a:lnTo>
                  <a:pt x="44323" y="273113"/>
                </a:lnTo>
                <a:lnTo>
                  <a:pt x="44464" y="260422"/>
                </a:lnTo>
                <a:lnTo>
                  <a:pt x="31764" y="260278"/>
                </a:lnTo>
                <a:close/>
              </a:path>
              <a:path w="76200" h="336550">
                <a:moveTo>
                  <a:pt x="44464" y="260422"/>
                </a:moveTo>
                <a:lnTo>
                  <a:pt x="44323" y="273113"/>
                </a:lnTo>
                <a:lnTo>
                  <a:pt x="69853" y="273113"/>
                </a:lnTo>
                <a:lnTo>
                  <a:pt x="76200" y="260781"/>
                </a:lnTo>
                <a:lnTo>
                  <a:pt x="44464" y="260422"/>
                </a:lnTo>
                <a:close/>
              </a:path>
              <a:path w="76200" h="336550">
                <a:moveTo>
                  <a:pt x="34671" y="0"/>
                </a:moveTo>
                <a:lnTo>
                  <a:pt x="31764" y="260278"/>
                </a:lnTo>
                <a:lnTo>
                  <a:pt x="44464" y="260422"/>
                </a:lnTo>
                <a:lnTo>
                  <a:pt x="47371" y="152"/>
                </a:lnTo>
                <a:lnTo>
                  <a:pt x="3467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92823" y="5051336"/>
            <a:ext cx="505459" cy="337820"/>
          </a:xfrm>
          <a:custGeom>
            <a:avLst/>
            <a:gdLst/>
            <a:ahLst/>
            <a:cxnLst/>
            <a:rect l="l" t="t" r="r" b="b"/>
            <a:pathLst>
              <a:path w="505459" h="337820">
                <a:moveTo>
                  <a:pt x="42418" y="263969"/>
                </a:moveTo>
                <a:lnTo>
                  <a:pt x="0" y="337820"/>
                </a:lnTo>
                <a:lnTo>
                  <a:pt x="84581" y="327494"/>
                </a:lnTo>
                <a:lnTo>
                  <a:pt x="71668" y="308038"/>
                </a:lnTo>
                <a:lnTo>
                  <a:pt x="56387" y="308038"/>
                </a:lnTo>
                <a:lnTo>
                  <a:pt x="49402" y="297446"/>
                </a:lnTo>
                <a:lnTo>
                  <a:pt x="59984" y="290435"/>
                </a:lnTo>
                <a:lnTo>
                  <a:pt x="42418" y="263969"/>
                </a:lnTo>
                <a:close/>
              </a:path>
              <a:path w="505459" h="337820">
                <a:moveTo>
                  <a:pt x="59984" y="290435"/>
                </a:moveTo>
                <a:lnTo>
                  <a:pt x="49402" y="297446"/>
                </a:lnTo>
                <a:lnTo>
                  <a:pt x="56387" y="308038"/>
                </a:lnTo>
                <a:lnTo>
                  <a:pt x="67001" y="301006"/>
                </a:lnTo>
                <a:lnTo>
                  <a:pt x="59984" y="290435"/>
                </a:lnTo>
                <a:close/>
              </a:path>
              <a:path w="505459" h="337820">
                <a:moveTo>
                  <a:pt x="67001" y="301006"/>
                </a:moveTo>
                <a:lnTo>
                  <a:pt x="56387" y="308038"/>
                </a:lnTo>
                <a:lnTo>
                  <a:pt x="71668" y="308038"/>
                </a:lnTo>
                <a:lnTo>
                  <a:pt x="67001" y="301006"/>
                </a:lnTo>
                <a:close/>
              </a:path>
              <a:path w="505459" h="337820">
                <a:moveTo>
                  <a:pt x="498348" y="0"/>
                </a:moveTo>
                <a:lnTo>
                  <a:pt x="59984" y="290435"/>
                </a:lnTo>
                <a:lnTo>
                  <a:pt x="67001" y="301006"/>
                </a:lnTo>
                <a:lnTo>
                  <a:pt x="505332" y="10591"/>
                </a:lnTo>
                <a:lnTo>
                  <a:pt x="49834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4977" y="5044414"/>
            <a:ext cx="76200" cy="346710"/>
          </a:xfrm>
          <a:custGeom>
            <a:avLst/>
            <a:gdLst/>
            <a:ahLst/>
            <a:cxnLst/>
            <a:rect l="l" t="t" r="r" b="b"/>
            <a:pathLst>
              <a:path w="76200" h="346710">
                <a:moveTo>
                  <a:pt x="0" y="270065"/>
                </a:moveTo>
                <a:lnTo>
                  <a:pt x="37846" y="346392"/>
                </a:lnTo>
                <a:lnTo>
                  <a:pt x="69848" y="282917"/>
                </a:lnTo>
                <a:lnTo>
                  <a:pt x="44450" y="282917"/>
                </a:lnTo>
                <a:lnTo>
                  <a:pt x="31750" y="282879"/>
                </a:lnTo>
                <a:lnTo>
                  <a:pt x="31789" y="270171"/>
                </a:lnTo>
                <a:lnTo>
                  <a:pt x="0" y="270065"/>
                </a:lnTo>
                <a:close/>
              </a:path>
              <a:path w="76200" h="346710">
                <a:moveTo>
                  <a:pt x="31789" y="270171"/>
                </a:moveTo>
                <a:lnTo>
                  <a:pt x="31750" y="282879"/>
                </a:lnTo>
                <a:lnTo>
                  <a:pt x="44450" y="282917"/>
                </a:lnTo>
                <a:lnTo>
                  <a:pt x="44489" y="270213"/>
                </a:lnTo>
                <a:lnTo>
                  <a:pt x="31789" y="270171"/>
                </a:lnTo>
                <a:close/>
              </a:path>
              <a:path w="76200" h="346710">
                <a:moveTo>
                  <a:pt x="44489" y="270213"/>
                </a:moveTo>
                <a:lnTo>
                  <a:pt x="44450" y="282917"/>
                </a:lnTo>
                <a:lnTo>
                  <a:pt x="69848" y="282917"/>
                </a:lnTo>
                <a:lnTo>
                  <a:pt x="76200" y="270319"/>
                </a:lnTo>
                <a:lnTo>
                  <a:pt x="44489" y="270213"/>
                </a:lnTo>
                <a:close/>
              </a:path>
              <a:path w="76200" h="346710">
                <a:moveTo>
                  <a:pt x="32639" y="0"/>
                </a:moveTo>
                <a:lnTo>
                  <a:pt x="31789" y="270171"/>
                </a:lnTo>
                <a:lnTo>
                  <a:pt x="44489" y="270213"/>
                </a:lnTo>
                <a:lnTo>
                  <a:pt x="45339" y="50"/>
                </a:lnTo>
                <a:lnTo>
                  <a:pt x="3263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49514" y="5053558"/>
            <a:ext cx="76200" cy="336550"/>
          </a:xfrm>
          <a:custGeom>
            <a:avLst/>
            <a:gdLst/>
            <a:ahLst/>
            <a:cxnLst/>
            <a:rect l="l" t="t" r="r" b="b"/>
            <a:pathLst>
              <a:path w="76200" h="336550">
                <a:moveTo>
                  <a:pt x="31696" y="260314"/>
                </a:moveTo>
                <a:lnTo>
                  <a:pt x="0" y="260451"/>
                </a:lnTo>
                <a:lnTo>
                  <a:pt x="38481" y="336486"/>
                </a:lnTo>
                <a:lnTo>
                  <a:pt x="69826" y="273024"/>
                </a:lnTo>
                <a:lnTo>
                  <a:pt x="31750" y="273024"/>
                </a:lnTo>
                <a:lnTo>
                  <a:pt x="31696" y="260314"/>
                </a:lnTo>
                <a:close/>
              </a:path>
              <a:path w="76200" h="336550">
                <a:moveTo>
                  <a:pt x="44396" y="260259"/>
                </a:moveTo>
                <a:lnTo>
                  <a:pt x="31696" y="260314"/>
                </a:lnTo>
                <a:lnTo>
                  <a:pt x="31750" y="273024"/>
                </a:lnTo>
                <a:lnTo>
                  <a:pt x="44450" y="272961"/>
                </a:lnTo>
                <a:lnTo>
                  <a:pt x="44396" y="260259"/>
                </a:lnTo>
                <a:close/>
              </a:path>
              <a:path w="76200" h="336550">
                <a:moveTo>
                  <a:pt x="76200" y="260121"/>
                </a:moveTo>
                <a:lnTo>
                  <a:pt x="44396" y="260259"/>
                </a:lnTo>
                <a:lnTo>
                  <a:pt x="44450" y="272961"/>
                </a:lnTo>
                <a:lnTo>
                  <a:pt x="31750" y="273024"/>
                </a:lnTo>
                <a:lnTo>
                  <a:pt x="69826" y="273024"/>
                </a:lnTo>
                <a:lnTo>
                  <a:pt x="76200" y="260121"/>
                </a:lnTo>
                <a:close/>
              </a:path>
              <a:path w="76200" h="336550">
                <a:moveTo>
                  <a:pt x="43307" y="0"/>
                </a:moveTo>
                <a:lnTo>
                  <a:pt x="30607" y="50"/>
                </a:lnTo>
                <a:lnTo>
                  <a:pt x="31696" y="260314"/>
                </a:lnTo>
                <a:lnTo>
                  <a:pt x="44396" y="260259"/>
                </a:lnTo>
                <a:lnTo>
                  <a:pt x="4330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0919" y="5038432"/>
            <a:ext cx="1003300" cy="363855"/>
          </a:xfrm>
          <a:custGeom>
            <a:avLst/>
            <a:gdLst/>
            <a:ahLst/>
            <a:cxnLst/>
            <a:rect l="l" t="t" r="r" b="b"/>
            <a:pathLst>
              <a:path w="1003300" h="363854">
                <a:moveTo>
                  <a:pt x="928708" y="333457"/>
                </a:moveTo>
                <a:lnTo>
                  <a:pt x="918337" y="363461"/>
                </a:lnTo>
                <a:lnTo>
                  <a:pt x="1002791" y="352374"/>
                </a:lnTo>
                <a:lnTo>
                  <a:pt x="988351" y="337604"/>
                </a:lnTo>
                <a:lnTo>
                  <a:pt x="940688" y="337604"/>
                </a:lnTo>
                <a:lnTo>
                  <a:pt x="928708" y="333457"/>
                </a:lnTo>
                <a:close/>
              </a:path>
              <a:path w="1003300" h="363854">
                <a:moveTo>
                  <a:pt x="932861" y="321443"/>
                </a:moveTo>
                <a:lnTo>
                  <a:pt x="928708" y="333457"/>
                </a:lnTo>
                <a:lnTo>
                  <a:pt x="940688" y="337604"/>
                </a:lnTo>
                <a:lnTo>
                  <a:pt x="944880" y="325602"/>
                </a:lnTo>
                <a:lnTo>
                  <a:pt x="932861" y="321443"/>
                </a:lnTo>
                <a:close/>
              </a:path>
              <a:path w="1003300" h="363854">
                <a:moveTo>
                  <a:pt x="943229" y="291452"/>
                </a:moveTo>
                <a:lnTo>
                  <a:pt x="932861" y="321443"/>
                </a:lnTo>
                <a:lnTo>
                  <a:pt x="944880" y="325602"/>
                </a:lnTo>
                <a:lnTo>
                  <a:pt x="940688" y="337604"/>
                </a:lnTo>
                <a:lnTo>
                  <a:pt x="988351" y="337604"/>
                </a:lnTo>
                <a:lnTo>
                  <a:pt x="943229" y="291452"/>
                </a:lnTo>
                <a:close/>
              </a:path>
              <a:path w="1003300" h="363854">
                <a:moveTo>
                  <a:pt x="4063" y="0"/>
                </a:moveTo>
                <a:lnTo>
                  <a:pt x="0" y="12001"/>
                </a:lnTo>
                <a:lnTo>
                  <a:pt x="928708" y="333457"/>
                </a:lnTo>
                <a:lnTo>
                  <a:pt x="932861" y="321443"/>
                </a:lnTo>
                <a:lnTo>
                  <a:pt x="4063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10000" y="3352800"/>
            <a:ext cx="3998976" cy="1103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453379"/>
              </p:ext>
            </p:extLst>
          </p:nvPr>
        </p:nvGraphicFramePr>
        <p:xfrm>
          <a:off x="1120648" y="3475482"/>
          <a:ext cx="6710677" cy="2239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17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91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59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72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720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1105789">
                <a:tc>
                  <a:txBody>
                    <a:bodyPr/>
                    <a:lstStyle/>
                    <a:p>
                      <a:pPr marL="1068705">
                        <a:lnSpc>
                          <a:spcPts val="148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ThreadIdx.x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Values/Locations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7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3360" algn="r">
                        <a:lnSpc>
                          <a:spcPts val="17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ts val="182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78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17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7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7804" algn="r">
                        <a:lnSpc>
                          <a:spcPts val="182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178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7593">
                <a:tc>
                  <a:txBody>
                    <a:bodyPr/>
                    <a:lstStyle/>
                    <a:p>
                      <a:pPr marL="11061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ThreadIdx.x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5565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3505" marB="0"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3664" marB="0"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3505" marB="0"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R="180975" algn="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3664" marB="0"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Values/Locations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R w="12700">
                      <a:solidFill>
                        <a:srgbClr val="9B310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8332977" y="3435858"/>
            <a:ext cx="3192780" cy="2115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Scatter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operation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Write to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number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locations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Collision </a:t>
            </a:r>
            <a:r>
              <a:rPr sz="1800" spc="5" dirty="0">
                <a:latin typeface="Calibri"/>
                <a:cs typeface="Calibri"/>
              </a:rPr>
              <a:t>on </a:t>
            </a:r>
            <a:r>
              <a:rPr sz="1800" spc="-5" dirty="0">
                <a:latin typeface="Calibri"/>
                <a:cs typeface="Calibri"/>
              </a:rPr>
              <a:t>write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"/>
            </a:pPr>
            <a:endParaRPr sz="2000">
              <a:latin typeface="Times New Roman"/>
              <a:cs typeface="Times New Roman"/>
            </a:endParaRPr>
          </a:p>
          <a:p>
            <a:pPr marL="49530">
              <a:lnSpc>
                <a:spcPct val="100000"/>
              </a:lnSpc>
              <a:spcBef>
                <a:spcPts val="1195"/>
              </a:spcBef>
            </a:pPr>
            <a:r>
              <a:rPr sz="1800" spc="-20" dirty="0">
                <a:latin typeface="Calibri"/>
                <a:cs typeface="Calibri"/>
              </a:rPr>
              <a:t>Scatter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</a:t>
            </a:r>
            <a:endParaRPr sz="1800">
              <a:latin typeface="Calibri"/>
              <a:cs typeface="Calibri"/>
            </a:endParaRPr>
          </a:p>
          <a:p>
            <a:pPr marL="336550" indent="-287020">
              <a:lnSpc>
                <a:spcPct val="100000"/>
              </a:lnSpc>
              <a:buFont typeface="Wingdings"/>
              <a:buChar char=""/>
              <a:tabLst>
                <a:tab pos="337185" algn="l"/>
              </a:tabLst>
            </a:pPr>
            <a:r>
              <a:rPr sz="1800" spc="-20" dirty="0">
                <a:latin typeface="Calibri"/>
                <a:cs typeface="Calibri"/>
              </a:rPr>
              <a:t>Write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number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locations</a:t>
            </a:r>
            <a:endParaRPr sz="1800">
              <a:latin typeface="Calibri"/>
              <a:cs typeface="Calibri"/>
            </a:endParaRPr>
          </a:p>
          <a:p>
            <a:pPr marL="336550" indent="-287020">
              <a:lnSpc>
                <a:spcPct val="100000"/>
              </a:lnSpc>
              <a:buFont typeface="Wingdings"/>
              <a:buChar char=""/>
              <a:tabLst>
                <a:tab pos="337185" algn="l"/>
              </a:tabLst>
            </a:pPr>
            <a:r>
              <a:rPr sz="1800" spc="-5" dirty="0">
                <a:latin typeface="Calibri"/>
                <a:cs typeface="Calibri"/>
              </a:rPr>
              <a:t>Random access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write?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75971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 scan </a:t>
            </a:r>
            <a:r>
              <a:rPr spc="5" dirty="0"/>
              <a:t>at </a:t>
            </a:r>
            <a:r>
              <a:rPr spc="10" dirty="0"/>
              <a:t>Grid</a:t>
            </a:r>
            <a:r>
              <a:rPr spc="-15" dirty="0"/>
              <a:t> </a:t>
            </a:r>
            <a:r>
              <a:rPr spc="-5" dirty="0"/>
              <a:t>Level</a:t>
            </a:r>
          </a:p>
        </p:txBody>
      </p:sp>
      <p:sp>
        <p:nvSpPr>
          <p:cNvPr id="4" name="object 4"/>
          <p:cNvSpPr/>
          <p:nvPr/>
        </p:nvSpPr>
        <p:spPr>
          <a:xfrm>
            <a:off x="3044951" y="1746504"/>
            <a:ext cx="4005072" cy="3755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52943" y="1746504"/>
            <a:ext cx="4002024" cy="3755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213100" y="1821459"/>
          <a:ext cx="8226420" cy="3648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861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037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97204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404571">
                <a:tc>
                  <a:txBody>
                    <a:bodyPr/>
                    <a:lstStyle/>
                    <a:p>
                      <a:pPr marL="36195">
                        <a:lnSpc>
                          <a:spcPts val="17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5575" algn="r">
                        <a:lnSpc>
                          <a:spcPts val="17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7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7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7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7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7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5590" algn="ctr">
                        <a:lnSpc>
                          <a:spcPts val="17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0340" algn="r">
                        <a:lnSpc>
                          <a:spcPts val="17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17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17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7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7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7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8585" algn="ctr">
                        <a:lnSpc>
                          <a:spcPts val="17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0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1130" algn="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5095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509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50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 marR="277495"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5095" marB="0"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5095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50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 marL="106680"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843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384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27686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18097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107314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17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859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097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85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859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290" marB="0"/>
                </a:tc>
                <a:tc>
                  <a:txBody>
                    <a:bodyPr/>
                    <a:lstStyle/>
                    <a:p>
                      <a:pPr marR="267970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8590" marB="0"/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097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859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8590" marB="0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290" marB="0"/>
                </a:tc>
                <a:tc>
                  <a:txBody>
                    <a:bodyPr/>
                    <a:lstStyle/>
                    <a:p>
                      <a:pPr marL="115570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29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1487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marR="28321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marR="184150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marL="10160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747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0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74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049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7480" marB="0"/>
                </a:tc>
                <a:tc>
                  <a:txBody>
                    <a:bodyPr/>
                    <a:lstStyle/>
                    <a:p>
                      <a:pPr marR="28257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74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74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0495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7480" marB="0"/>
                </a:tc>
                <a:tc>
                  <a:txBody>
                    <a:bodyPr/>
                    <a:lstStyle/>
                    <a:p>
                      <a:pPr marL="10160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748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marL="31750">
                        <a:lnSpc>
                          <a:spcPts val="2150"/>
                        </a:lnSpc>
                        <a:spcBef>
                          <a:spcPts val="70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2150"/>
                        </a:lnSpc>
                        <a:spcBef>
                          <a:spcPts val="70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2150"/>
                        </a:lnSpc>
                        <a:spcBef>
                          <a:spcPts val="70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0"/>
                        </a:lnSpc>
                        <a:spcBef>
                          <a:spcPts val="70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0"/>
                        </a:lnSpc>
                        <a:spcBef>
                          <a:spcPts val="70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0"/>
                        </a:lnSpc>
                        <a:spcBef>
                          <a:spcPts val="70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150"/>
                        </a:lnSpc>
                        <a:spcBef>
                          <a:spcPts val="70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R="284480" algn="ctr">
                        <a:lnSpc>
                          <a:spcPts val="2150"/>
                        </a:lnSpc>
                        <a:spcBef>
                          <a:spcPts val="70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R="184785" algn="r">
                        <a:lnSpc>
                          <a:spcPts val="2150"/>
                        </a:lnSpc>
                        <a:spcBef>
                          <a:spcPts val="70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2150"/>
                        </a:lnSpc>
                        <a:spcBef>
                          <a:spcPts val="70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2150"/>
                        </a:lnSpc>
                        <a:spcBef>
                          <a:spcPts val="70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2150"/>
                        </a:lnSpc>
                        <a:spcBef>
                          <a:spcPts val="70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50"/>
                        </a:lnSpc>
                        <a:spcBef>
                          <a:spcPts val="70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0"/>
                        </a:lnSpc>
                        <a:spcBef>
                          <a:spcPts val="70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50"/>
                        </a:lnSpc>
                        <a:spcBef>
                          <a:spcPts val="70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ts val="2150"/>
                        </a:lnSpc>
                        <a:spcBef>
                          <a:spcPts val="70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9535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051048" y="1383791"/>
            <a:ext cx="3987165" cy="226060"/>
          </a:xfrm>
          <a:custGeom>
            <a:avLst/>
            <a:gdLst/>
            <a:ahLst/>
            <a:cxnLst/>
            <a:rect l="l" t="t" r="r" b="b"/>
            <a:pathLst>
              <a:path w="3987165" h="226059">
                <a:moveTo>
                  <a:pt x="0" y="225552"/>
                </a:moveTo>
                <a:lnTo>
                  <a:pt x="4435" y="181677"/>
                </a:lnTo>
                <a:lnTo>
                  <a:pt x="16525" y="145827"/>
                </a:lnTo>
                <a:lnTo>
                  <a:pt x="34450" y="121646"/>
                </a:lnTo>
                <a:lnTo>
                  <a:pt x="56387" y="112775"/>
                </a:lnTo>
                <a:lnTo>
                  <a:pt x="1937003" y="112775"/>
                </a:lnTo>
                <a:lnTo>
                  <a:pt x="1958941" y="103905"/>
                </a:lnTo>
                <a:lnTo>
                  <a:pt x="1976866" y="79724"/>
                </a:lnTo>
                <a:lnTo>
                  <a:pt x="1988956" y="43874"/>
                </a:lnTo>
                <a:lnTo>
                  <a:pt x="1993391" y="0"/>
                </a:lnTo>
                <a:lnTo>
                  <a:pt x="1997827" y="43874"/>
                </a:lnTo>
                <a:lnTo>
                  <a:pt x="2009917" y="79724"/>
                </a:lnTo>
                <a:lnTo>
                  <a:pt x="2027842" y="103905"/>
                </a:lnTo>
                <a:lnTo>
                  <a:pt x="2049779" y="112775"/>
                </a:lnTo>
                <a:lnTo>
                  <a:pt x="3930396" y="112775"/>
                </a:lnTo>
                <a:lnTo>
                  <a:pt x="3952333" y="121646"/>
                </a:lnTo>
                <a:lnTo>
                  <a:pt x="3970258" y="145827"/>
                </a:lnTo>
                <a:lnTo>
                  <a:pt x="3982348" y="181677"/>
                </a:lnTo>
                <a:lnTo>
                  <a:pt x="3986783" y="225552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76420" y="1037971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Thread </a:t>
            </a:r>
            <a:r>
              <a:rPr sz="1800" dirty="0">
                <a:latin typeface="Calibri"/>
                <a:cs typeface="Calibri"/>
              </a:rPr>
              <a:t>Block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59040" y="1383791"/>
            <a:ext cx="3987165" cy="226060"/>
          </a:xfrm>
          <a:custGeom>
            <a:avLst/>
            <a:gdLst/>
            <a:ahLst/>
            <a:cxnLst/>
            <a:rect l="l" t="t" r="r" b="b"/>
            <a:pathLst>
              <a:path w="3987165" h="226059">
                <a:moveTo>
                  <a:pt x="0" y="225552"/>
                </a:moveTo>
                <a:lnTo>
                  <a:pt x="4435" y="181677"/>
                </a:lnTo>
                <a:lnTo>
                  <a:pt x="16525" y="145827"/>
                </a:lnTo>
                <a:lnTo>
                  <a:pt x="34450" y="121646"/>
                </a:lnTo>
                <a:lnTo>
                  <a:pt x="56387" y="112775"/>
                </a:lnTo>
                <a:lnTo>
                  <a:pt x="1937003" y="112775"/>
                </a:lnTo>
                <a:lnTo>
                  <a:pt x="1958941" y="103905"/>
                </a:lnTo>
                <a:lnTo>
                  <a:pt x="1976866" y="79724"/>
                </a:lnTo>
                <a:lnTo>
                  <a:pt x="1988956" y="43874"/>
                </a:lnTo>
                <a:lnTo>
                  <a:pt x="1993391" y="0"/>
                </a:lnTo>
                <a:lnTo>
                  <a:pt x="1997827" y="43874"/>
                </a:lnTo>
                <a:lnTo>
                  <a:pt x="2009917" y="79724"/>
                </a:lnTo>
                <a:lnTo>
                  <a:pt x="2027842" y="103905"/>
                </a:lnTo>
                <a:lnTo>
                  <a:pt x="2049779" y="112775"/>
                </a:lnTo>
                <a:lnTo>
                  <a:pt x="3930395" y="112775"/>
                </a:lnTo>
                <a:lnTo>
                  <a:pt x="3952333" y="121646"/>
                </a:lnTo>
                <a:lnTo>
                  <a:pt x="3970258" y="145827"/>
                </a:lnTo>
                <a:lnTo>
                  <a:pt x="3982348" y="181677"/>
                </a:lnTo>
                <a:lnTo>
                  <a:pt x="3986783" y="225552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84411" y="1037971"/>
            <a:ext cx="139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Thread </a:t>
            </a:r>
            <a:r>
              <a:rPr sz="1800" dirty="0">
                <a:latin typeface="Calibri"/>
                <a:cs typeface="Calibri"/>
              </a:rPr>
              <a:t>Block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044951" y="5824728"/>
          <a:ext cx="3983353" cy="323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91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593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23088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552943" y="5824728"/>
          <a:ext cx="3987164" cy="323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23088"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6781545" y="5494909"/>
            <a:ext cx="1026794" cy="334010"/>
          </a:xfrm>
          <a:custGeom>
            <a:avLst/>
            <a:gdLst/>
            <a:ahLst/>
            <a:cxnLst/>
            <a:rect l="l" t="t" r="r" b="b"/>
            <a:pathLst>
              <a:path w="1026795" h="334010">
                <a:moveTo>
                  <a:pt x="974750" y="277133"/>
                </a:moveTo>
                <a:lnTo>
                  <a:pt x="950976" y="294347"/>
                </a:lnTo>
                <a:lnTo>
                  <a:pt x="1026540" y="333730"/>
                </a:lnTo>
                <a:lnTo>
                  <a:pt x="1018824" y="286867"/>
                </a:lnTo>
                <a:lnTo>
                  <a:pt x="984884" y="286867"/>
                </a:lnTo>
                <a:lnTo>
                  <a:pt x="974750" y="277133"/>
                </a:lnTo>
                <a:close/>
              </a:path>
              <a:path w="1026795" h="334010">
                <a:moveTo>
                  <a:pt x="985187" y="269576"/>
                </a:moveTo>
                <a:lnTo>
                  <a:pt x="974750" y="277133"/>
                </a:lnTo>
                <a:lnTo>
                  <a:pt x="984884" y="286867"/>
                </a:lnTo>
                <a:lnTo>
                  <a:pt x="993648" y="277710"/>
                </a:lnTo>
                <a:lnTo>
                  <a:pt x="985187" y="269576"/>
                </a:lnTo>
                <a:close/>
              </a:path>
              <a:path w="1026795" h="334010">
                <a:moveTo>
                  <a:pt x="1012698" y="249656"/>
                </a:moveTo>
                <a:lnTo>
                  <a:pt x="985187" y="269576"/>
                </a:lnTo>
                <a:lnTo>
                  <a:pt x="993648" y="277710"/>
                </a:lnTo>
                <a:lnTo>
                  <a:pt x="984884" y="286867"/>
                </a:lnTo>
                <a:lnTo>
                  <a:pt x="1018824" y="286867"/>
                </a:lnTo>
                <a:lnTo>
                  <a:pt x="1012698" y="249656"/>
                </a:lnTo>
                <a:close/>
              </a:path>
              <a:path w="1026795" h="334010">
                <a:moveTo>
                  <a:pt x="967808" y="270467"/>
                </a:moveTo>
                <a:lnTo>
                  <a:pt x="974750" y="277133"/>
                </a:lnTo>
                <a:lnTo>
                  <a:pt x="983494" y="270802"/>
                </a:lnTo>
                <a:lnTo>
                  <a:pt x="968375" y="270802"/>
                </a:lnTo>
                <a:lnTo>
                  <a:pt x="967808" y="270467"/>
                </a:lnTo>
                <a:close/>
              </a:path>
              <a:path w="1026795" h="334010">
                <a:moveTo>
                  <a:pt x="967231" y="269913"/>
                </a:moveTo>
                <a:lnTo>
                  <a:pt x="967808" y="270467"/>
                </a:lnTo>
                <a:lnTo>
                  <a:pt x="968375" y="270802"/>
                </a:lnTo>
                <a:lnTo>
                  <a:pt x="967231" y="269913"/>
                </a:lnTo>
                <a:close/>
              </a:path>
              <a:path w="1026795" h="334010">
                <a:moveTo>
                  <a:pt x="984722" y="269913"/>
                </a:moveTo>
                <a:lnTo>
                  <a:pt x="967231" y="269913"/>
                </a:lnTo>
                <a:lnTo>
                  <a:pt x="968375" y="270802"/>
                </a:lnTo>
                <a:lnTo>
                  <a:pt x="983494" y="270802"/>
                </a:lnTo>
                <a:lnTo>
                  <a:pt x="984722" y="269913"/>
                </a:lnTo>
                <a:close/>
              </a:path>
              <a:path w="1026795" h="334010">
                <a:moveTo>
                  <a:pt x="958047" y="250202"/>
                </a:moveTo>
                <a:lnTo>
                  <a:pt x="929639" y="250202"/>
                </a:lnTo>
                <a:lnTo>
                  <a:pt x="943736" y="256959"/>
                </a:lnTo>
                <a:lnTo>
                  <a:pt x="956563" y="263791"/>
                </a:lnTo>
                <a:lnTo>
                  <a:pt x="967808" y="270467"/>
                </a:lnTo>
                <a:lnTo>
                  <a:pt x="967231" y="269913"/>
                </a:lnTo>
                <a:lnTo>
                  <a:pt x="984722" y="269913"/>
                </a:lnTo>
                <a:lnTo>
                  <a:pt x="985187" y="269576"/>
                </a:lnTo>
                <a:lnTo>
                  <a:pt x="975486" y="260248"/>
                </a:lnTo>
                <a:lnTo>
                  <a:pt x="962659" y="252653"/>
                </a:lnTo>
                <a:lnTo>
                  <a:pt x="958047" y="250202"/>
                </a:lnTo>
                <a:close/>
              </a:path>
              <a:path w="1026795" h="334010">
                <a:moveTo>
                  <a:pt x="956309" y="263664"/>
                </a:moveTo>
                <a:lnTo>
                  <a:pt x="956524" y="263791"/>
                </a:lnTo>
                <a:lnTo>
                  <a:pt x="956309" y="263664"/>
                </a:lnTo>
                <a:close/>
              </a:path>
              <a:path w="1026795" h="334010">
                <a:moveTo>
                  <a:pt x="943482" y="256844"/>
                </a:moveTo>
                <a:lnTo>
                  <a:pt x="943698" y="256959"/>
                </a:lnTo>
                <a:lnTo>
                  <a:pt x="943482" y="256844"/>
                </a:lnTo>
                <a:close/>
              </a:path>
              <a:path w="1026795" h="334010">
                <a:moveTo>
                  <a:pt x="945232" y="243611"/>
                </a:moveTo>
                <a:lnTo>
                  <a:pt x="914780" y="243611"/>
                </a:lnTo>
                <a:lnTo>
                  <a:pt x="929767" y="250278"/>
                </a:lnTo>
                <a:lnTo>
                  <a:pt x="929639" y="250202"/>
                </a:lnTo>
                <a:lnTo>
                  <a:pt x="958047" y="250202"/>
                </a:lnTo>
                <a:lnTo>
                  <a:pt x="949325" y="245567"/>
                </a:lnTo>
                <a:lnTo>
                  <a:pt x="945232" y="243611"/>
                </a:lnTo>
                <a:close/>
              </a:path>
              <a:path w="1026795" h="334010">
                <a:moveTo>
                  <a:pt x="931851" y="237324"/>
                </a:moveTo>
                <a:lnTo>
                  <a:pt x="899032" y="237324"/>
                </a:lnTo>
                <a:lnTo>
                  <a:pt x="914907" y="243700"/>
                </a:lnTo>
                <a:lnTo>
                  <a:pt x="945232" y="243611"/>
                </a:lnTo>
                <a:lnTo>
                  <a:pt x="934974" y="238709"/>
                </a:lnTo>
                <a:lnTo>
                  <a:pt x="931851" y="237324"/>
                </a:lnTo>
                <a:close/>
              </a:path>
              <a:path w="1026795" h="334010">
                <a:moveTo>
                  <a:pt x="903045" y="225247"/>
                </a:moveTo>
                <a:lnTo>
                  <a:pt x="865124" y="225247"/>
                </a:lnTo>
                <a:lnTo>
                  <a:pt x="882650" y="231241"/>
                </a:lnTo>
                <a:lnTo>
                  <a:pt x="899159" y="237388"/>
                </a:lnTo>
                <a:lnTo>
                  <a:pt x="931851" y="237324"/>
                </a:lnTo>
                <a:lnTo>
                  <a:pt x="919733" y="231952"/>
                </a:lnTo>
                <a:lnTo>
                  <a:pt x="903731" y="225501"/>
                </a:lnTo>
                <a:lnTo>
                  <a:pt x="903045" y="225247"/>
                </a:lnTo>
                <a:close/>
              </a:path>
              <a:path w="1026795" h="334010">
                <a:moveTo>
                  <a:pt x="882396" y="231190"/>
                </a:moveTo>
                <a:lnTo>
                  <a:pt x="882533" y="231241"/>
                </a:lnTo>
                <a:lnTo>
                  <a:pt x="882396" y="231190"/>
                </a:lnTo>
                <a:close/>
              </a:path>
              <a:path w="1026795" h="334010">
                <a:moveTo>
                  <a:pt x="887733" y="219582"/>
                </a:moveTo>
                <a:lnTo>
                  <a:pt x="846962" y="219582"/>
                </a:lnTo>
                <a:lnTo>
                  <a:pt x="865251" y="225297"/>
                </a:lnTo>
                <a:lnTo>
                  <a:pt x="903045" y="225247"/>
                </a:lnTo>
                <a:lnTo>
                  <a:pt x="887733" y="219582"/>
                </a:lnTo>
                <a:close/>
              </a:path>
              <a:path w="1026795" h="334010">
                <a:moveTo>
                  <a:pt x="847032" y="219604"/>
                </a:moveTo>
                <a:close/>
              </a:path>
              <a:path w="1026795" h="334010">
                <a:moveTo>
                  <a:pt x="839184" y="204165"/>
                </a:moveTo>
                <a:lnTo>
                  <a:pt x="788415" y="204165"/>
                </a:lnTo>
                <a:lnTo>
                  <a:pt x="808735" y="209029"/>
                </a:lnTo>
                <a:lnTo>
                  <a:pt x="828167" y="214223"/>
                </a:lnTo>
                <a:lnTo>
                  <a:pt x="847032" y="219604"/>
                </a:lnTo>
                <a:lnTo>
                  <a:pt x="887733" y="219582"/>
                </a:lnTo>
                <a:lnTo>
                  <a:pt x="886840" y="219252"/>
                </a:lnTo>
                <a:lnTo>
                  <a:pt x="869060" y="213194"/>
                </a:lnTo>
                <a:lnTo>
                  <a:pt x="850646" y="207429"/>
                </a:lnTo>
                <a:lnTo>
                  <a:pt x="839184" y="204165"/>
                </a:lnTo>
                <a:close/>
              </a:path>
              <a:path w="1026795" h="334010">
                <a:moveTo>
                  <a:pt x="828039" y="214198"/>
                </a:moveTo>
                <a:lnTo>
                  <a:pt x="828167" y="214223"/>
                </a:lnTo>
                <a:lnTo>
                  <a:pt x="828039" y="214198"/>
                </a:lnTo>
                <a:close/>
              </a:path>
              <a:path w="1026795" h="334010">
                <a:moveTo>
                  <a:pt x="808481" y="208991"/>
                </a:moveTo>
                <a:lnTo>
                  <a:pt x="808625" y="209029"/>
                </a:lnTo>
                <a:lnTo>
                  <a:pt x="808481" y="208991"/>
                </a:lnTo>
                <a:close/>
              </a:path>
              <a:path w="1026795" h="334010">
                <a:moveTo>
                  <a:pt x="805745" y="195249"/>
                </a:moveTo>
                <a:lnTo>
                  <a:pt x="746505" y="195249"/>
                </a:lnTo>
                <a:lnTo>
                  <a:pt x="746759" y="195300"/>
                </a:lnTo>
                <a:lnTo>
                  <a:pt x="788543" y="204203"/>
                </a:lnTo>
                <a:lnTo>
                  <a:pt x="788415" y="204165"/>
                </a:lnTo>
                <a:lnTo>
                  <a:pt x="839184" y="204165"/>
                </a:lnTo>
                <a:lnTo>
                  <a:pt x="831469" y="201968"/>
                </a:lnTo>
                <a:lnTo>
                  <a:pt x="811783" y="196697"/>
                </a:lnTo>
                <a:lnTo>
                  <a:pt x="805745" y="195249"/>
                </a:lnTo>
                <a:close/>
              </a:path>
              <a:path w="1026795" h="334010">
                <a:moveTo>
                  <a:pt x="746681" y="195287"/>
                </a:moveTo>
                <a:close/>
              </a:path>
              <a:path w="1026795" h="334010">
                <a:moveTo>
                  <a:pt x="772344" y="187769"/>
                </a:moveTo>
                <a:lnTo>
                  <a:pt x="702690" y="187769"/>
                </a:lnTo>
                <a:lnTo>
                  <a:pt x="702945" y="187807"/>
                </a:lnTo>
                <a:lnTo>
                  <a:pt x="746681" y="195287"/>
                </a:lnTo>
                <a:lnTo>
                  <a:pt x="746505" y="195249"/>
                </a:lnTo>
                <a:lnTo>
                  <a:pt x="805745" y="195249"/>
                </a:lnTo>
                <a:lnTo>
                  <a:pt x="791336" y="191795"/>
                </a:lnTo>
                <a:lnTo>
                  <a:pt x="772344" y="187769"/>
                </a:lnTo>
                <a:close/>
              </a:path>
              <a:path w="1026795" h="334010">
                <a:moveTo>
                  <a:pt x="702802" y="187788"/>
                </a:moveTo>
                <a:lnTo>
                  <a:pt x="702945" y="187807"/>
                </a:lnTo>
                <a:lnTo>
                  <a:pt x="702802" y="187788"/>
                </a:lnTo>
                <a:close/>
              </a:path>
              <a:path w="1026795" h="334010">
                <a:moveTo>
                  <a:pt x="742541" y="181711"/>
                </a:moveTo>
                <a:lnTo>
                  <a:pt x="657351" y="181711"/>
                </a:lnTo>
                <a:lnTo>
                  <a:pt x="657605" y="181736"/>
                </a:lnTo>
                <a:lnTo>
                  <a:pt x="702802" y="187788"/>
                </a:lnTo>
                <a:lnTo>
                  <a:pt x="772344" y="187769"/>
                </a:lnTo>
                <a:lnTo>
                  <a:pt x="748919" y="182803"/>
                </a:lnTo>
                <a:lnTo>
                  <a:pt x="742541" y="181711"/>
                </a:lnTo>
                <a:close/>
              </a:path>
              <a:path w="1026795" h="334010">
                <a:moveTo>
                  <a:pt x="657379" y="181715"/>
                </a:moveTo>
                <a:lnTo>
                  <a:pt x="657541" y="181736"/>
                </a:lnTo>
                <a:lnTo>
                  <a:pt x="657379" y="181715"/>
                </a:lnTo>
                <a:close/>
              </a:path>
              <a:path w="1026795" h="334010">
                <a:moveTo>
                  <a:pt x="12700" y="0"/>
                </a:moveTo>
                <a:lnTo>
                  <a:pt x="0" y="1269"/>
                </a:lnTo>
                <a:lnTo>
                  <a:pt x="888" y="9651"/>
                </a:lnTo>
                <a:lnTo>
                  <a:pt x="3301" y="18414"/>
                </a:lnTo>
                <a:lnTo>
                  <a:pt x="27304" y="51561"/>
                </a:lnTo>
                <a:lnTo>
                  <a:pt x="57911" y="74548"/>
                </a:lnTo>
                <a:lnTo>
                  <a:pt x="97789" y="95757"/>
                </a:lnTo>
                <a:lnTo>
                  <a:pt x="146050" y="115201"/>
                </a:lnTo>
                <a:lnTo>
                  <a:pt x="201295" y="132486"/>
                </a:lnTo>
                <a:lnTo>
                  <a:pt x="241553" y="142659"/>
                </a:lnTo>
                <a:lnTo>
                  <a:pt x="283972" y="151561"/>
                </a:lnTo>
                <a:lnTo>
                  <a:pt x="328168" y="159219"/>
                </a:lnTo>
                <a:lnTo>
                  <a:pt x="374014" y="165252"/>
                </a:lnTo>
                <a:lnTo>
                  <a:pt x="420750" y="169849"/>
                </a:lnTo>
                <a:lnTo>
                  <a:pt x="468375" y="172618"/>
                </a:lnTo>
                <a:lnTo>
                  <a:pt x="564006" y="174523"/>
                </a:lnTo>
                <a:lnTo>
                  <a:pt x="563752" y="174523"/>
                </a:lnTo>
                <a:lnTo>
                  <a:pt x="611251" y="177279"/>
                </a:lnTo>
                <a:lnTo>
                  <a:pt x="657379" y="181715"/>
                </a:lnTo>
                <a:lnTo>
                  <a:pt x="742541" y="181711"/>
                </a:lnTo>
                <a:lnTo>
                  <a:pt x="704723" y="175234"/>
                </a:lnTo>
                <a:lnTo>
                  <a:pt x="659002" y="169113"/>
                </a:lnTo>
                <a:lnTo>
                  <a:pt x="612012" y="164604"/>
                </a:lnTo>
                <a:lnTo>
                  <a:pt x="564387" y="161836"/>
                </a:lnTo>
                <a:lnTo>
                  <a:pt x="468756" y="159931"/>
                </a:lnTo>
                <a:lnTo>
                  <a:pt x="469010" y="159931"/>
                </a:lnTo>
                <a:lnTo>
                  <a:pt x="421639" y="157175"/>
                </a:lnTo>
                <a:lnTo>
                  <a:pt x="375284" y="152615"/>
                </a:lnTo>
                <a:lnTo>
                  <a:pt x="329980" y="146646"/>
                </a:lnTo>
                <a:lnTo>
                  <a:pt x="286257" y="139064"/>
                </a:lnTo>
                <a:lnTo>
                  <a:pt x="244221" y="130251"/>
                </a:lnTo>
                <a:lnTo>
                  <a:pt x="224314" y="125463"/>
                </a:lnTo>
                <a:lnTo>
                  <a:pt x="204761" y="120230"/>
                </a:lnTo>
                <a:lnTo>
                  <a:pt x="185806" y="114833"/>
                </a:lnTo>
                <a:lnTo>
                  <a:pt x="167639" y="109156"/>
                </a:lnTo>
                <a:lnTo>
                  <a:pt x="150390" y="103263"/>
                </a:lnTo>
                <a:lnTo>
                  <a:pt x="133603" y="97078"/>
                </a:lnTo>
                <a:lnTo>
                  <a:pt x="117855" y="90677"/>
                </a:lnTo>
                <a:lnTo>
                  <a:pt x="118109" y="90677"/>
                </a:lnTo>
                <a:lnTo>
                  <a:pt x="102997" y="84200"/>
                </a:lnTo>
                <a:lnTo>
                  <a:pt x="103250" y="84200"/>
                </a:lnTo>
                <a:lnTo>
                  <a:pt x="89153" y="77469"/>
                </a:lnTo>
                <a:lnTo>
                  <a:pt x="76564" y="70738"/>
                </a:lnTo>
                <a:lnTo>
                  <a:pt x="64819" y="63880"/>
                </a:lnTo>
                <a:lnTo>
                  <a:pt x="53721" y="56514"/>
                </a:lnTo>
                <a:lnTo>
                  <a:pt x="44069" y="49402"/>
                </a:lnTo>
                <a:lnTo>
                  <a:pt x="36106" y="42417"/>
                </a:lnTo>
                <a:lnTo>
                  <a:pt x="29082" y="35432"/>
                </a:lnTo>
                <a:lnTo>
                  <a:pt x="23141" y="28193"/>
                </a:lnTo>
                <a:lnTo>
                  <a:pt x="22732" y="27685"/>
                </a:lnTo>
                <a:lnTo>
                  <a:pt x="18656" y="21335"/>
                </a:lnTo>
                <a:lnTo>
                  <a:pt x="18266" y="20784"/>
                </a:lnTo>
                <a:lnTo>
                  <a:pt x="18204" y="20573"/>
                </a:lnTo>
                <a:lnTo>
                  <a:pt x="15562" y="14604"/>
                </a:lnTo>
                <a:lnTo>
                  <a:pt x="15367" y="14604"/>
                </a:lnTo>
                <a:lnTo>
                  <a:pt x="13521" y="7873"/>
                </a:lnTo>
                <a:lnTo>
                  <a:pt x="13207" y="6730"/>
                </a:lnTo>
                <a:lnTo>
                  <a:pt x="13351" y="6730"/>
                </a:lnTo>
                <a:lnTo>
                  <a:pt x="12700" y="0"/>
                </a:lnTo>
                <a:close/>
              </a:path>
              <a:path w="1026795" h="334010">
                <a:moveTo>
                  <a:pt x="610997" y="177266"/>
                </a:moveTo>
                <a:lnTo>
                  <a:pt x="611129" y="177279"/>
                </a:lnTo>
                <a:lnTo>
                  <a:pt x="610997" y="177266"/>
                </a:lnTo>
                <a:close/>
              </a:path>
              <a:path w="1026795" h="334010">
                <a:moveTo>
                  <a:pt x="421764" y="157175"/>
                </a:moveTo>
                <a:lnTo>
                  <a:pt x="421894" y="157187"/>
                </a:lnTo>
                <a:lnTo>
                  <a:pt x="421764" y="157175"/>
                </a:lnTo>
                <a:close/>
              </a:path>
              <a:path w="1026795" h="334010">
                <a:moveTo>
                  <a:pt x="375524" y="152639"/>
                </a:moveTo>
                <a:close/>
              </a:path>
              <a:path w="1026795" h="334010">
                <a:moveTo>
                  <a:pt x="375345" y="152615"/>
                </a:moveTo>
                <a:lnTo>
                  <a:pt x="375524" y="152639"/>
                </a:lnTo>
                <a:lnTo>
                  <a:pt x="375345" y="152615"/>
                </a:lnTo>
                <a:close/>
              </a:path>
              <a:path w="1026795" h="334010">
                <a:moveTo>
                  <a:pt x="330087" y="146665"/>
                </a:moveTo>
                <a:lnTo>
                  <a:pt x="330235" y="146684"/>
                </a:lnTo>
                <a:lnTo>
                  <a:pt x="330087" y="146665"/>
                </a:lnTo>
                <a:close/>
              </a:path>
              <a:path w="1026795" h="334010">
                <a:moveTo>
                  <a:pt x="329980" y="146646"/>
                </a:moveTo>
                <a:close/>
              </a:path>
              <a:path w="1026795" h="334010">
                <a:moveTo>
                  <a:pt x="286329" y="139064"/>
                </a:moveTo>
                <a:lnTo>
                  <a:pt x="286511" y="139103"/>
                </a:lnTo>
                <a:lnTo>
                  <a:pt x="286329" y="139064"/>
                </a:lnTo>
                <a:close/>
              </a:path>
              <a:path w="1026795" h="334010">
                <a:moveTo>
                  <a:pt x="244315" y="130251"/>
                </a:moveTo>
                <a:lnTo>
                  <a:pt x="244475" y="130289"/>
                </a:lnTo>
                <a:lnTo>
                  <a:pt x="244315" y="130251"/>
                </a:lnTo>
                <a:close/>
              </a:path>
              <a:path w="1026795" h="334010">
                <a:moveTo>
                  <a:pt x="224154" y="125425"/>
                </a:moveTo>
                <a:lnTo>
                  <a:pt x="224314" y="125463"/>
                </a:lnTo>
                <a:lnTo>
                  <a:pt x="224154" y="125425"/>
                </a:lnTo>
                <a:close/>
              </a:path>
              <a:path w="1026795" h="334010">
                <a:moveTo>
                  <a:pt x="204761" y="120230"/>
                </a:moveTo>
                <a:close/>
              </a:path>
              <a:path w="1026795" h="334010">
                <a:moveTo>
                  <a:pt x="185858" y="114849"/>
                </a:moveTo>
                <a:close/>
              </a:path>
              <a:path w="1026795" h="334010">
                <a:moveTo>
                  <a:pt x="185806" y="114833"/>
                </a:moveTo>
                <a:close/>
              </a:path>
              <a:path w="1026795" h="334010">
                <a:moveTo>
                  <a:pt x="167744" y="109156"/>
                </a:moveTo>
                <a:lnTo>
                  <a:pt x="167894" y="109207"/>
                </a:lnTo>
                <a:lnTo>
                  <a:pt x="167744" y="109156"/>
                </a:lnTo>
                <a:close/>
              </a:path>
              <a:path w="1026795" h="334010">
                <a:moveTo>
                  <a:pt x="150240" y="103212"/>
                </a:moveTo>
                <a:lnTo>
                  <a:pt x="150368" y="103263"/>
                </a:lnTo>
                <a:lnTo>
                  <a:pt x="150240" y="103212"/>
                </a:lnTo>
                <a:close/>
              </a:path>
              <a:path w="1026795" h="334010">
                <a:moveTo>
                  <a:pt x="133700" y="97078"/>
                </a:moveTo>
                <a:lnTo>
                  <a:pt x="133857" y="97142"/>
                </a:lnTo>
                <a:lnTo>
                  <a:pt x="133700" y="97078"/>
                </a:lnTo>
                <a:close/>
              </a:path>
              <a:path w="1026795" h="334010">
                <a:moveTo>
                  <a:pt x="89306" y="77542"/>
                </a:moveTo>
                <a:close/>
              </a:path>
              <a:path w="1026795" h="334010">
                <a:moveTo>
                  <a:pt x="89170" y="77469"/>
                </a:moveTo>
                <a:lnTo>
                  <a:pt x="89306" y="77542"/>
                </a:lnTo>
                <a:lnTo>
                  <a:pt x="89170" y="77469"/>
                </a:lnTo>
                <a:close/>
              </a:path>
              <a:path w="1026795" h="334010">
                <a:moveTo>
                  <a:pt x="76326" y="70611"/>
                </a:moveTo>
                <a:lnTo>
                  <a:pt x="76564" y="70738"/>
                </a:lnTo>
                <a:lnTo>
                  <a:pt x="76326" y="70611"/>
                </a:lnTo>
                <a:close/>
              </a:path>
              <a:path w="1026795" h="334010">
                <a:moveTo>
                  <a:pt x="64389" y="63627"/>
                </a:moveTo>
                <a:lnTo>
                  <a:pt x="64770" y="63880"/>
                </a:lnTo>
                <a:lnTo>
                  <a:pt x="64389" y="63627"/>
                </a:lnTo>
                <a:close/>
              </a:path>
              <a:path w="1026795" h="334010">
                <a:moveTo>
                  <a:pt x="53801" y="56514"/>
                </a:moveTo>
                <a:lnTo>
                  <a:pt x="53975" y="56641"/>
                </a:lnTo>
                <a:lnTo>
                  <a:pt x="53801" y="56514"/>
                </a:lnTo>
                <a:close/>
              </a:path>
              <a:path w="1026795" h="334010">
                <a:moveTo>
                  <a:pt x="44157" y="49402"/>
                </a:moveTo>
                <a:lnTo>
                  <a:pt x="44450" y="49656"/>
                </a:lnTo>
                <a:lnTo>
                  <a:pt x="44157" y="49402"/>
                </a:lnTo>
                <a:close/>
              </a:path>
              <a:path w="1026795" h="334010">
                <a:moveTo>
                  <a:pt x="35814" y="42164"/>
                </a:moveTo>
                <a:lnTo>
                  <a:pt x="36068" y="42417"/>
                </a:lnTo>
                <a:lnTo>
                  <a:pt x="35814" y="42164"/>
                </a:lnTo>
                <a:close/>
              </a:path>
              <a:path w="1026795" h="334010">
                <a:moveTo>
                  <a:pt x="28575" y="34924"/>
                </a:moveTo>
                <a:lnTo>
                  <a:pt x="28955" y="35432"/>
                </a:lnTo>
                <a:lnTo>
                  <a:pt x="28575" y="34924"/>
                </a:lnTo>
                <a:close/>
              </a:path>
              <a:path w="1026795" h="334010">
                <a:moveTo>
                  <a:pt x="22732" y="27685"/>
                </a:moveTo>
                <a:lnTo>
                  <a:pt x="23113" y="28193"/>
                </a:lnTo>
                <a:lnTo>
                  <a:pt x="22999" y="28017"/>
                </a:lnTo>
                <a:lnTo>
                  <a:pt x="22732" y="27685"/>
                </a:lnTo>
                <a:close/>
              </a:path>
              <a:path w="1026795" h="334010">
                <a:moveTo>
                  <a:pt x="22999" y="28017"/>
                </a:moveTo>
                <a:lnTo>
                  <a:pt x="23113" y="28193"/>
                </a:lnTo>
                <a:lnTo>
                  <a:pt x="22999" y="28017"/>
                </a:lnTo>
                <a:close/>
              </a:path>
              <a:path w="1026795" h="334010">
                <a:moveTo>
                  <a:pt x="22783" y="27685"/>
                </a:moveTo>
                <a:lnTo>
                  <a:pt x="22999" y="28017"/>
                </a:lnTo>
                <a:lnTo>
                  <a:pt x="22783" y="27685"/>
                </a:lnTo>
                <a:close/>
              </a:path>
              <a:path w="1026795" h="334010">
                <a:moveTo>
                  <a:pt x="18160" y="20573"/>
                </a:moveTo>
                <a:lnTo>
                  <a:pt x="18542" y="21335"/>
                </a:lnTo>
                <a:lnTo>
                  <a:pt x="18298" y="20784"/>
                </a:lnTo>
                <a:lnTo>
                  <a:pt x="18160" y="20573"/>
                </a:lnTo>
                <a:close/>
              </a:path>
              <a:path w="1026795" h="334010">
                <a:moveTo>
                  <a:pt x="18298" y="20784"/>
                </a:moveTo>
                <a:lnTo>
                  <a:pt x="18542" y="21335"/>
                </a:lnTo>
                <a:lnTo>
                  <a:pt x="18298" y="20784"/>
                </a:lnTo>
                <a:close/>
              </a:path>
              <a:path w="1026795" h="334010">
                <a:moveTo>
                  <a:pt x="18204" y="20573"/>
                </a:moveTo>
                <a:lnTo>
                  <a:pt x="18298" y="20784"/>
                </a:lnTo>
                <a:lnTo>
                  <a:pt x="18204" y="20573"/>
                </a:lnTo>
                <a:close/>
              </a:path>
              <a:path w="1026795" h="334010">
                <a:moveTo>
                  <a:pt x="15112" y="13588"/>
                </a:moveTo>
                <a:lnTo>
                  <a:pt x="15367" y="14604"/>
                </a:lnTo>
                <a:lnTo>
                  <a:pt x="15562" y="14604"/>
                </a:lnTo>
                <a:lnTo>
                  <a:pt x="15112" y="13588"/>
                </a:lnTo>
                <a:close/>
              </a:path>
              <a:path w="1026795" h="334010">
                <a:moveTo>
                  <a:pt x="13207" y="6730"/>
                </a:moveTo>
                <a:lnTo>
                  <a:pt x="13461" y="7873"/>
                </a:lnTo>
                <a:lnTo>
                  <a:pt x="13429" y="7539"/>
                </a:lnTo>
                <a:lnTo>
                  <a:pt x="13207" y="6730"/>
                </a:lnTo>
                <a:close/>
              </a:path>
              <a:path w="1026795" h="334010">
                <a:moveTo>
                  <a:pt x="13429" y="7539"/>
                </a:moveTo>
                <a:lnTo>
                  <a:pt x="13461" y="7873"/>
                </a:lnTo>
                <a:lnTo>
                  <a:pt x="13429" y="7539"/>
                </a:lnTo>
                <a:close/>
              </a:path>
              <a:path w="1026795" h="334010">
                <a:moveTo>
                  <a:pt x="13351" y="6730"/>
                </a:moveTo>
                <a:lnTo>
                  <a:pt x="13207" y="6730"/>
                </a:lnTo>
                <a:lnTo>
                  <a:pt x="13429" y="7539"/>
                </a:lnTo>
                <a:lnTo>
                  <a:pt x="13351" y="673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81672" y="5494654"/>
            <a:ext cx="1523365" cy="334010"/>
          </a:xfrm>
          <a:custGeom>
            <a:avLst/>
            <a:gdLst/>
            <a:ahLst/>
            <a:cxnLst/>
            <a:rect l="l" t="t" r="r" b="b"/>
            <a:pathLst>
              <a:path w="1523365" h="334010">
                <a:moveTo>
                  <a:pt x="1464001" y="285114"/>
                </a:moveTo>
                <a:lnTo>
                  <a:pt x="1442847" y="305485"/>
                </a:lnTo>
                <a:lnTo>
                  <a:pt x="1523110" y="333984"/>
                </a:lnTo>
                <a:lnTo>
                  <a:pt x="1510422" y="293357"/>
                </a:lnTo>
                <a:lnTo>
                  <a:pt x="1475358" y="293357"/>
                </a:lnTo>
                <a:lnTo>
                  <a:pt x="1464001" y="285114"/>
                </a:lnTo>
                <a:close/>
              </a:path>
              <a:path w="1523365" h="334010">
                <a:moveTo>
                  <a:pt x="1473312" y="276148"/>
                </a:moveTo>
                <a:lnTo>
                  <a:pt x="1464001" y="285114"/>
                </a:lnTo>
                <a:lnTo>
                  <a:pt x="1475358" y="293357"/>
                </a:lnTo>
                <a:lnTo>
                  <a:pt x="1482852" y="283083"/>
                </a:lnTo>
                <a:lnTo>
                  <a:pt x="1473312" y="276148"/>
                </a:lnTo>
                <a:close/>
              </a:path>
              <a:path w="1523365" h="334010">
                <a:moveTo>
                  <a:pt x="1497710" y="252653"/>
                </a:moveTo>
                <a:lnTo>
                  <a:pt x="1473312" y="276148"/>
                </a:lnTo>
                <a:lnTo>
                  <a:pt x="1482852" y="283083"/>
                </a:lnTo>
                <a:lnTo>
                  <a:pt x="1475358" y="293357"/>
                </a:lnTo>
                <a:lnTo>
                  <a:pt x="1510422" y="293357"/>
                </a:lnTo>
                <a:lnTo>
                  <a:pt x="1497710" y="252653"/>
                </a:lnTo>
                <a:close/>
              </a:path>
              <a:path w="1523365" h="334010">
                <a:moveTo>
                  <a:pt x="1454544" y="278251"/>
                </a:moveTo>
                <a:lnTo>
                  <a:pt x="1464001" y="285114"/>
                </a:lnTo>
                <a:lnTo>
                  <a:pt x="1470727" y="278638"/>
                </a:lnTo>
                <a:lnTo>
                  <a:pt x="1455420" y="278638"/>
                </a:lnTo>
                <a:lnTo>
                  <a:pt x="1454544" y="278251"/>
                </a:lnTo>
                <a:close/>
              </a:path>
              <a:path w="1523365" h="334010">
                <a:moveTo>
                  <a:pt x="1454150" y="277964"/>
                </a:moveTo>
                <a:lnTo>
                  <a:pt x="1454544" y="278251"/>
                </a:lnTo>
                <a:lnTo>
                  <a:pt x="1455420" y="278638"/>
                </a:lnTo>
                <a:lnTo>
                  <a:pt x="1454150" y="277964"/>
                </a:lnTo>
                <a:close/>
              </a:path>
              <a:path w="1523365" h="334010">
                <a:moveTo>
                  <a:pt x="1471426" y="277964"/>
                </a:moveTo>
                <a:lnTo>
                  <a:pt x="1454150" y="277964"/>
                </a:lnTo>
                <a:lnTo>
                  <a:pt x="1455420" y="278638"/>
                </a:lnTo>
                <a:lnTo>
                  <a:pt x="1470727" y="278638"/>
                </a:lnTo>
                <a:lnTo>
                  <a:pt x="1471426" y="277964"/>
                </a:lnTo>
                <a:close/>
              </a:path>
              <a:path w="1523365" h="334010">
                <a:moveTo>
                  <a:pt x="1466778" y="271399"/>
                </a:moveTo>
                <a:lnTo>
                  <a:pt x="1439036" y="271399"/>
                </a:lnTo>
                <a:lnTo>
                  <a:pt x="1454544" y="278251"/>
                </a:lnTo>
                <a:lnTo>
                  <a:pt x="1454150" y="277964"/>
                </a:lnTo>
                <a:lnTo>
                  <a:pt x="1471426" y="277964"/>
                </a:lnTo>
                <a:lnTo>
                  <a:pt x="1473312" y="276148"/>
                </a:lnTo>
                <a:lnTo>
                  <a:pt x="1466778" y="271399"/>
                </a:lnTo>
                <a:close/>
              </a:path>
              <a:path w="1523365" h="334010">
                <a:moveTo>
                  <a:pt x="1454461" y="264350"/>
                </a:moveTo>
                <a:lnTo>
                  <a:pt x="1421256" y="264350"/>
                </a:lnTo>
                <a:lnTo>
                  <a:pt x="1439163" y="271487"/>
                </a:lnTo>
                <a:lnTo>
                  <a:pt x="1466778" y="271399"/>
                </a:lnTo>
                <a:lnTo>
                  <a:pt x="1461134" y="267296"/>
                </a:lnTo>
                <a:lnTo>
                  <a:pt x="1454461" y="264350"/>
                </a:lnTo>
                <a:close/>
              </a:path>
              <a:path w="1523365" h="334010">
                <a:moveTo>
                  <a:pt x="1420956" y="250774"/>
                </a:moveTo>
                <a:lnTo>
                  <a:pt x="1381125" y="250774"/>
                </a:lnTo>
                <a:lnTo>
                  <a:pt x="1402079" y="257530"/>
                </a:lnTo>
                <a:lnTo>
                  <a:pt x="1421383" y="264426"/>
                </a:lnTo>
                <a:lnTo>
                  <a:pt x="1454461" y="264350"/>
                </a:lnTo>
                <a:lnTo>
                  <a:pt x="1443990" y="259727"/>
                </a:lnTo>
                <a:lnTo>
                  <a:pt x="1425828" y="252501"/>
                </a:lnTo>
                <a:lnTo>
                  <a:pt x="1420956" y="250774"/>
                </a:lnTo>
                <a:close/>
              </a:path>
              <a:path w="1523365" h="334010">
                <a:moveTo>
                  <a:pt x="1401826" y="257479"/>
                </a:moveTo>
                <a:lnTo>
                  <a:pt x="1401969" y="257530"/>
                </a:lnTo>
                <a:lnTo>
                  <a:pt x="1401826" y="257479"/>
                </a:lnTo>
                <a:close/>
              </a:path>
              <a:path w="1523365" h="334010">
                <a:moveTo>
                  <a:pt x="1381133" y="250777"/>
                </a:moveTo>
                <a:close/>
              </a:path>
              <a:path w="1523365" h="334010">
                <a:moveTo>
                  <a:pt x="1382045" y="237807"/>
                </a:moveTo>
                <a:lnTo>
                  <a:pt x="1335404" y="237807"/>
                </a:lnTo>
                <a:lnTo>
                  <a:pt x="1359153" y="244195"/>
                </a:lnTo>
                <a:lnTo>
                  <a:pt x="1381133" y="250777"/>
                </a:lnTo>
                <a:lnTo>
                  <a:pt x="1420956" y="250774"/>
                </a:lnTo>
                <a:lnTo>
                  <a:pt x="1406017" y="245478"/>
                </a:lnTo>
                <a:lnTo>
                  <a:pt x="1384934" y="238671"/>
                </a:lnTo>
                <a:lnTo>
                  <a:pt x="1382045" y="237807"/>
                </a:lnTo>
                <a:close/>
              </a:path>
              <a:path w="1523365" h="334010">
                <a:moveTo>
                  <a:pt x="1358900" y="244144"/>
                </a:moveTo>
                <a:lnTo>
                  <a:pt x="1359070" y="244195"/>
                </a:lnTo>
                <a:lnTo>
                  <a:pt x="1358900" y="244144"/>
                </a:lnTo>
                <a:close/>
              </a:path>
              <a:path w="1523365" h="334010">
                <a:moveTo>
                  <a:pt x="1339224" y="225679"/>
                </a:moveTo>
                <a:lnTo>
                  <a:pt x="1284731" y="225679"/>
                </a:lnTo>
                <a:lnTo>
                  <a:pt x="1310767" y="231673"/>
                </a:lnTo>
                <a:lnTo>
                  <a:pt x="1335531" y="237845"/>
                </a:lnTo>
                <a:lnTo>
                  <a:pt x="1382045" y="237807"/>
                </a:lnTo>
                <a:lnTo>
                  <a:pt x="1362455" y="231952"/>
                </a:lnTo>
                <a:lnTo>
                  <a:pt x="1339224" y="225679"/>
                </a:lnTo>
                <a:close/>
              </a:path>
              <a:path w="1523365" h="334010">
                <a:moveTo>
                  <a:pt x="1310640" y="231648"/>
                </a:moveTo>
                <a:close/>
              </a:path>
              <a:path w="1523365" h="334010">
                <a:moveTo>
                  <a:pt x="1316394" y="219989"/>
                </a:moveTo>
                <a:lnTo>
                  <a:pt x="1257553" y="219989"/>
                </a:lnTo>
                <a:lnTo>
                  <a:pt x="1284731" y="225704"/>
                </a:lnTo>
                <a:lnTo>
                  <a:pt x="1339224" y="225679"/>
                </a:lnTo>
                <a:lnTo>
                  <a:pt x="1316394" y="219989"/>
                </a:lnTo>
                <a:close/>
              </a:path>
              <a:path w="1523365" h="334010">
                <a:moveTo>
                  <a:pt x="1257606" y="220000"/>
                </a:moveTo>
                <a:close/>
              </a:path>
              <a:path w="1523365" h="334010">
                <a:moveTo>
                  <a:pt x="1293044" y="214579"/>
                </a:moveTo>
                <a:lnTo>
                  <a:pt x="1229486" y="214579"/>
                </a:lnTo>
                <a:lnTo>
                  <a:pt x="1257606" y="220000"/>
                </a:lnTo>
                <a:lnTo>
                  <a:pt x="1316394" y="219989"/>
                </a:lnTo>
                <a:lnTo>
                  <a:pt x="1313687" y="219316"/>
                </a:lnTo>
                <a:lnTo>
                  <a:pt x="1293044" y="214579"/>
                </a:lnTo>
                <a:close/>
              </a:path>
              <a:path w="1523365" h="334010">
                <a:moveTo>
                  <a:pt x="1170476" y="191693"/>
                </a:moveTo>
                <a:lnTo>
                  <a:pt x="1075435" y="191693"/>
                </a:lnTo>
                <a:lnTo>
                  <a:pt x="1107948" y="195592"/>
                </a:lnTo>
                <a:lnTo>
                  <a:pt x="1139571" y="199872"/>
                </a:lnTo>
                <a:lnTo>
                  <a:pt x="1170431" y="204520"/>
                </a:lnTo>
                <a:lnTo>
                  <a:pt x="1200403" y="209372"/>
                </a:lnTo>
                <a:lnTo>
                  <a:pt x="1229486" y="214591"/>
                </a:lnTo>
                <a:lnTo>
                  <a:pt x="1293044" y="214579"/>
                </a:lnTo>
                <a:lnTo>
                  <a:pt x="1231773" y="202095"/>
                </a:lnTo>
                <a:lnTo>
                  <a:pt x="1172336" y="191973"/>
                </a:lnTo>
                <a:lnTo>
                  <a:pt x="1170476" y="191693"/>
                </a:lnTo>
                <a:close/>
              </a:path>
              <a:path w="1523365" h="334010">
                <a:moveTo>
                  <a:pt x="1200277" y="209359"/>
                </a:moveTo>
                <a:close/>
              </a:path>
              <a:path w="1523365" h="334010">
                <a:moveTo>
                  <a:pt x="1139444" y="199859"/>
                </a:moveTo>
                <a:close/>
              </a:path>
              <a:path w="1523365" h="334010">
                <a:moveTo>
                  <a:pt x="1146464" y="188087"/>
                </a:moveTo>
                <a:lnTo>
                  <a:pt x="1042543" y="188087"/>
                </a:lnTo>
                <a:lnTo>
                  <a:pt x="1075435" y="191706"/>
                </a:lnTo>
                <a:lnTo>
                  <a:pt x="1170476" y="191693"/>
                </a:lnTo>
                <a:lnTo>
                  <a:pt x="1146464" y="188087"/>
                </a:lnTo>
                <a:close/>
              </a:path>
              <a:path w="1523365" h="334010">
                <a:moveTo>
                  <a:pt x="1042606" y="188093"/>
                </a:moveTo>
                <a:close/>
              </a:path>
              <a:path w="1523365" h="334010">
                <a:moveTo>
                  <a:pt x="1101206" y="182003"/>
                </a:moveTo>
                <a:lnTo>
                  <a:pt x="974978" y="182003"/>
                </a:lnTo>
                <a:lnTo>
                  <a:pt x="1042606" y="188093"/>
                </a:lnTo>
                <a:lnTo>
                  <a:pt x="1146464" y="188087"/>
                </a:lnTo>
                <a:lnTo>
                  <a:pt x="1141222" y="187299"/>
                </a:lnTo>
                <a:lnTo>
                  <a:pt x="1109472" y="182994"/>
                </a:lnTo>
                <a:lnTo>
                  <a:pt x="1101206" y="182003"/>
                </a:lnTo>
                <a:close/>
              </a:path>
              <a:path w="1523365" h="334010">
                <a:moveTo>
                  <a:pt x="1062747" y="177533"/>
                </a:moveTo>
                <a:lnTo>
                  <a:pt x="905763" y="177533"/>
                </a:lnTo>
                <a:lnTo>
                  <a:pt x="975105" y="182016"/>
                </a:lnTo>
                <a:lnTo>
                  <a:pt x="1101206" y="182003"/>
                </a:lnTo>
                <a:lnTo>
                  <a:pt x="1062747" y="177533"/>
                </a:lnTo>
                <a:close/>
              </a:path>
              <a:path w="1523365" h="334010">
                <a:moveTo>
                  <a:pt x="1036340" y="174777"/>
                </a:moveTo>
                <a:lnTo>
                  <a:pt x="835405" y="174777"/>
                </a:lnTo>
                <a:lnTo>
                  <a:pt x="905891" y="177546"/>
                </a:lnTo>
                <a:lnTo>
                  <a:pt x="905763" y="177533"/>
                </a:lnTo>
                <a:lnTo>
                  <a:pt x="1062747" y="177533"/>
                </a:lnTo>
                <a:lnTo>
                  <a:pt x="1043812" y="175450"/>
                </a:lnTo>
                <a:lnTo>
                  <a:pt x="1036340" y="174777"/>
                </a:lnTo>
                <a:close/>
              </a:path>
              <a:path w="1523365" h="334010">
                <a:moveTo>
                  <a:pt x="12446" y="0"/>
                </a:moveTo>
                <a:lnTo>
                  <a:pt x="0" y="1778"/>
                </a:lnTo>
                <a:lnTo>
                  <a:pt x="1143" y="10414"/>
                </a:lnTo>
                <a:lnTo>
                  <a:pt x="4952" y="19558"/>
                </a:lnTo>
                <a:lnTo>
                  <a:pt x="40385" y="52578"/>
                </a:lnTo>
                <a:lnTo>
                  <a:pt x="85344" y="75184"/>
                </a:lnTo>
                <a:lnTo>
                  <a:pt x="123190" y="89535"/>
                </a:lnTo>
                <a:lnTo>
                  <a:pt x="166750" y="102920"/>
                </a:lnTo>
                <a:lnTo>
                  <a:pt x="215773" y="115646"/>
                </a:lnTo>
                <a:lnTo>
                  <a:pt x="269240" y="127419"/>
                </a:lnTo>
                <a:lnTo>
                  <a:pt x="326898" y="138112"/>
                </a:lnTo>
                <a:lnTo>
                  <a:pt x="388111" y="147675"/>
                </a:lnTo>
                <a:lnTo>
                  <a:pt x="428008" y="152869"/>
                </a:lnTo>
                <a:lnTo>
                  <a:pt x="485521" y="159512"/>
                </a:lnTo>
                <a:lnTo>
                  <a:pt x="553466" y="165531"/>
                </a:lnTo>
                <a:lnTo>
                  <a:pt x="622934" y="170103"/>
                </a:lnTo>
                <a:lnTo>
                  <a:pt x="693420" y="172872"/>
                </a:lnTo>
                <a:lnTo>
                  <a:pt x="835532" y="174790"/>
                </a:lnTo>
                <a:lnTo>
                  <a:pt x="1036340" y="174777"/>
                </a:lnTo>
                <a:lnTo>
                  <a:pt x="975995" y="169341"/>
                </a:lnTo>
                <a:lnTo>
                  <a:pt x="906526" y="164858"/>
                </a:lnTo>
                <a:lnTo>
                  <a:pt x="835786" y="162090"/>
                </a:lnTo>
                <a:lnTo>
                  <a:pt x="693674" y="160185"/>
                </a:lnTo>
                <a:lnTo>
                  <a:pt x="693927" y="160185"/>
                </a:lnTo>
                <a:lnTo>
                  <a:pt x="623504" y="157416"/>
                </a:lnTo>
                <a:lnTo>
                  <a:pt x="554547" y="152869"/>
                </a:lnTo>
                <a:lnTo>
                  <a:pt x="486801" y="146875"/>
                </a:lnTo>
                <a:lnTo>
                  <a:pt x="453771" y="143268"/>
                </a:lnTo>
                <a:lnTo>
                  <a:pt x="421543" y="139268"/>
                </a:lnTo>
                <a:lnTo>
                  <a:pt x="359028" y="130441"/>
                </a:lnTo>
                <a:lnTo>
                  <a:pt x="299907" y="120370"/>
                </a:lnTo>
                <a:lnTo>
                  <a:pt x="244618" y="109258"/>
                </a:lnTo>
                <a:lnTo>
                  <a:pt x="193955" y="97155"/>
                </a:lnTo>
                <a:lnTo>
                  <a:pt x="170179" y="90678"/>
                </a:lnTo>
                <a:lnTo>
                  <a:pt x="148081" y="84201"/>
                </a:lnTo>
                <a:lnTo>
                  <a:pt x="127253" y="77470"/>
                </a:lnTo>
                <a:lnTo>
                  <a:pt x="107950" y="70485"/>
                </a:lnTo>
                <a:lnTo>
                  <a:pt x="90370" y="63627"/>
                </a:lnTo>
                <a:lnTo>
                  <a:pt x="73916" y="56261"/>
                </a:lnTo>
                <a:lnTo>
                  <a:pt x="60066" y="49276"/>
                </a:lnTo>
                <a:lnTo>
                  <a:pt x="47421" y="41910"/>
                </a:lnTo>
                <a:lnTo>
                  <a:pt x="47244" y="41910"/>
                </a:lnTo>
                <a:lnTo>
                  <a:pt x="36636" y="34798"/>
                </a:lnTo>
                <a:lnTo>
                  <a:pt x="36068" y="34417"/>
                </a:lnTo>
                <a:lnTo>
                  <a:pt x="27912" y="27559"/>
                </a:lnTo>
                <a:lnTo>
                  <a:pt x="27431" y="27177"/>
                </a:lnTo>
                <a:lnTo>
                  <a:pt x="21286" y="20574"/>
                </a:lnTo>
                <a:lnTo>
                  <a:pt x="20574" y="19812"/>
                </a:lnTo>
                <a:lnTo>
                  <a:pt x="16675" y="14097"/>
                </a:lnTo>
                <a:lnTo>
                  <a:pt x="16509" y="14097"/>
                </a:lnTo>
                <a:lnTo>
                  <a:pt x="15875" y="12954"/>
                </a:lnTo>
                <a:lnTo>
                  <a:pt x="16030" y="12954"/>
                </a:lnTo>
                <a:lnTo>
                  <a:pt x="13847" y="7747"/>
                </a:lnTo>
                <a:lnTo>
                  <a:pt x="13588" y="7747"/>
                </a:lnTo>
                <a:lnTo>
                  <a:pt x="13207" y="6223"/>
                </a:lnTo>
                <a:lnTo>
                  <a:pt x="13364" y="6223"/>
                </a:lnTo>
                <a:lnTo>
                  <a:pt x="12446" y="0"/>
                </a:lnTo>
                <a:close/>
              </a:path>
              <a:path w="1523365" h="334010">
                <a:moveTo>
                  <a:pt x="623594" y="157422"/>
                </a:moveTo>
                <a:lnTo>
                  <a:pt x="623766" y="157429"/>
                </a:lnTo>
                <a:lnTo>
                  <a:pt x="623594" y="157422"/>
                </a:lnTo>
                <a:close/>
              </a:path>
              <a:path w="1523365" h="334010">
                <a:moveTo>
                  <a:pt x="623504" y="157416"/>
                </a:moveTo>
                <a:close/>
              </a:path>
              <a:path w="1523365" h="334010">
                <a:moveTo>
                  <a:pt x="554354" y="152857"/>
                </a:moveTo>
                <a:lnTo>
                  <a:pt x="554547" y="152869"/>
                </a:lnTo>
                <a:lnTo>
                  <a:pt x="554354" y="152857"/>
                </a:lnTo>
                <a:close/>
              </a:path>
              <a:path w="1523365" h="334010">
                <a:moveTo>
                  <a:pt x="486847" y="146880"/>
                </a:moveTo>
                <a:close/>
              </a:path>
              <a:path w="1523365" h="334010">
                <a:moveTo>
                  <a:pt x="486801" y="146875"/>
                </a:moveTo>
                <a:close/>
              </a:path>
              <a:path w="1523365" h="334010">
                <a:moveTo>
                  <a:pt x="421543" y="139268"/>
                </a:moveTo>
                <a:close/>
              </a:path>
              <a:path w="1523365" h="334010">
                <a:moveTo>
                  <a:pt x="389932" y="135089"/>
                </a:moveTo>
                <a:close/>
              </a:path>
              <a:path w="1523365" h="334010">
                <a:moveTo>
                  <a:pt x="328986" y="125590"/>
                </a:moveTo>
                <a:close/>
              </a:path>
              <a:path w="1523365" h="334010">
                <a:moveTo>
                  <a:pt x="299907" y="120370"/>
                </a:moveTo>
                <a:close/>
              </a:path>
              <a:path w="1523365" h="334010">
                <a:moveTo>
                  <a:pt x="271719" y="114960"/>
                </a:moveTo>
                <a:close/>
              </a:path>
              <a:path w="1523365" h="334010">
                <a:moveTo>
                  <a:pt x="244618" y="109258"/>
                </a:moveTo>
                <a:close/>
              </a:path>
              <a:path w="1523365" h="334010">
                <a:moveTo>
                  <a:pt x="218591" y="103289"/>
                </a:moveTo>
                <a:close/>
              </a:path>
              <a:path w="1523365" h="334010">
                <a:moveTo>
                  <a:pt x="193801" y="97116"/>
                </a:moveTo>
                <a:lnTo>
                  <a:pt x="193955" y="97155"/>
                </a:lnTo>
                <a:lnTo>
                  <a:pt x="193801" y="97116"/>
                </a:lnTo>
                <a:close/>
              </a:path>
              <a:path w="1523365" h="334010">
                <a:moveTo>
                  <a:pt x="90043" y="63500"/>
                </a:moveTo>
                <a:lnTo>
                  <a:pt x="90297" y="63627"/>
                </a:lnTo>
                <a:lnTo>
                  <a:pt x="90043" y="63500"/>
                </a:lnTo>
                <a:close/>
              </a:path>
              <a:path w="1523365" h="334010">
                <a:moveTo>
                  <a:pt x="73934" y="56270"/>
                </a:moveTo>
                <a:lnTo>
                  <a:pt x="74168" y="56388"/>
                </a:lnTo>
                <a:lnTo>
                  <a:pt x="73934" y="56270"/>
                </a:lnTo>
                <a:close/>
              </a:path>
              <a:path w="1523365" h="334010">
                <a:moveTo>
                  <a:pt x="73916" y="56261"/>
                </a:moveTo>
                <a:close/>
              </a:path>
              <a:path w="1523365" h="334010">
                <a:moveTo>
                  <a:pt x="59562" y="49022"/>
                </a:moveTo>
                <a:lnTo>
                  <a:pt x="59944" y="49276"/>
                </a:lnTo>
                <a:lnTo>
                  <a:pt x="59562" y="49022"/>
                </a:lnTo>
                <a:close/>
              </a:path>
              <a:path w="1523365" h="334010">
                <a:moveTo>
                  <a:pt x="46990" y="41656"/>
                </a:moveTo>
                <a:lnTo>
                  <a:pt x="47244" y="41910"/>
                </a:lnTo>
                <a:lnTo>
                  <a:pt x="47421" y="41910"/>
                </a:lnTo>
                <a:lnTo>
                  <a:pt x="46990" y="41656"/>
                </a:lnTo>
                <a:close/>
              </a:path>
              <a:path w="1523365" h="334010">
                <a:moveTo>
                  <a:pt x="36068" y="34417"/>
                </a:moveTo>
                <a:lnTo>
                  <a:pt x="36575" y="34798"/>
                </a:lnTo>
                <a:lnTo>
                  <a:pt x="36331" y="34593"/>
                </a:lnTo>
                <a:lnTo>
                  <a:pt x="36068" y="34417"/>
                </a:lnTo>
                <a:close/>
              </a:path>
              <a:path w="1523365" h="334010">
                <a:moveTo>
                  <a:pt x="36331" y="34593"/>
                </a:moveTo>
                <a:lnTo>
                  <a:pt x="36575" y="34798"/>
                </a:lnTo>
                <a:lnTo>
                  <a:pt x="36331" y="34593"/>
                </a:lnTo>
                <a:close/>
              </a:path>
              <a:path w="1523365" h="334010">
                <a:moveTo>
                  <a:pt x="36120" y="34417"/>
                </a:moveTo>
                <a:lnTo>
                  <a:pt x="36331" y="34593"/>
                </a:lnTo>
                <a:lnTo>
                  <a:pt x="36120" y="34417"/>
                </a:lnTo>
                <a:close/>
              </a:path>
              <a:path w="1523365" h="334010">
                <a:moveTo>
                  <a:pt x="27304" y="27051"/>
                </a:moveTo>
                <a:lnTo>
                  <a:pt x="27812" y="27559"/>
                </a:lnTo>
                <a:lnTo>
                  <a:pt x="27456" y="27177"/>
                </a:lnTo>
                <a:lnTo>
                  <a:pt x="27304" y="27051"/>
                </a:lnTo>
                <a:close/>
              </a:path>
              <a:path w="1523365" h="334010">
                <a:moveTo>
                  <a:pt x="27456" y="27177"/>
                </a:moveTo>
                <a:lnTo>
                  <a:pt x="27812" y="27559"/>
                </a:lnTo>
                <a:lnTo>
                  <a:pt x="27456" y="27177"/>
                </a:lnTo>
                <a:close/>
              </a:path>
              <a:path w="1523365" h="334010">
                <a:moveTo>
                  <a:pt x="27338" y="27051"/>
                </a:moveTo>
                <a:close/>
              </a:path>
              <a:path w="1523365" h="334010">
                <a:moveTo>
                  <a:pt x="20574" y="19812"/>
                </a:moveTo>
                <a:lnTo>
                  <a:pt x="21208" y="20574"/>
                </a:lnTo>
                <a:lnTo>
                  <a:pt x="20978" y="20245"/>
                </a:lnTo>
                <a:lnTo>
                  <a:pt x="20574" y="19812"/>
                </a:lnTo>
                <a:close/>
              </a:path>
              <a:path w="1523365" h="334010">
                <a:moveTo>
                  <a:pt x="20978" y="20245"/>
                </a:moveTo>
                <a:lnTo>
                  <a:pt x="21208" y="20574"/>
                </a:lnTo>
                <a:lnTo>
                  <a:pt x="20978" y="20245"/>
                </a:lnTo>
                <a:close/>
              </a:path>
              <a:path w="1523365" h="334010">
                <a:moveTo>
                  <a:pt x="20675" y="19812"/>
                </a:moveTo>
                <a:lnTo>
                  <a:pt x="20978" y="20245"/>
                </a:lnTo>
                <a:lnTo>
                  <a:pt x="20675" y="19812"/>
                </a:lnTo>
                <a:close/>
              </a:path>
              <a:path w="1523365" h="334010">
                <a:moveTo>
                  <a:pt x="15875" y="12954"/>
                </a:moveTo>
                <a:lnTo>
                  <a:pt x="16509" y="14097"/>
                </a:lnTo>
                <a:lnTo>
                  <a:pt x="16263" y="13508"/>
                </a:lnTo>
                <a:lnTo>
                  <a:pt x="15875" y="12954"/>
                </a:lnTo>
                <a:close/>
              </a:path>
              <a:path w="1523365" h="334010">
                <a:moveTo>
                  <a:pt x="16263" y="13508"/>
                </a:moveTo>
                <a:lnTo>
                  <a:pt x="16509" y="14097"/>
                </a:lnTo>
                <a:lnTo>
                  <a:pt x="16675" y="14097"/>
                </a:lnTo>
                <a:lnTo>
                  <a:pt x="16263" y="13508"/>
                </a:lnTo>
                <a:close/>
              </a:path>
              <a:path w="1523365" h="334010">
                <a:moveTo>
                  <a:pt x="16030" y="12954"/>
                </a:moveTo>
                <a:lnTo>
                  <a:pt x="15875" y="12954"/>
                </a:lnTo>
                <a:lnTo>
                  <a:pt x="16263" y="13508"/>
                </a:lnTo>
                <a:lnTo>
                  <a:pt x="16030" y="12954"/>
                </a:lnTo>
                <a:close/>
              </a:path>
              <a:path w="1523365" h="334010">
                <a:moveTo>
                  <a:pt x="13207" y="6223"/>
                </a:moveTo>
                <a:lnTo>
                  <a:pt x="13588" y="7747"/>
                </a:lnTo>
                <a:lnTo>
                  <a:pt x="13448" y="6797"/>
                </a:lnTo>
                <a:lnTo>
                  <a:pt x="13207" y="6223"/>
                </a:lnTo>
                <a:close/>
              </a:path>
              <a:path w="1523365" h="334010">
                <a:moveTo>
                  <a:pt x="13448" y="6797"/>
                </a:moveTo>
                <a:lnTo>
                  <a:pt x="13588" y="7747"/>
                </a:lnTo>
                <a:lnTo>
                  <a:pt x="13847" y="7747"/>
                </a:lnTo>
                <a:lnTo>
                  <a:pt x="13448" y="6797"/>
                </a:lnTo>
                <a:close/>
              </a:path>
              <a:path w="1523365" h="334010">
                <a:moveTo>
                  <a:pt x="13364" y="6223"/>
                </a:moveTo>
                <a:lnTo>
                  <a:pt x="13207" y="6223"/>
                </a:lnTo>
                <a:lnTo>
                  <a:pt x="13448" y="6797"/>
                </a:lnTo>
                <a:lnTo>
                  <a:pt x="13364" y="6223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81545" y="5494909"/>
            <a:ext cx="2024380" cy="334010"/>
          </a:xfrm>
          <a:custGeom>
            <a:avLst/>
            <a:gdLst/>
            <a:ahLst/>
            <a:cxnLst/>
            <a:rect l="l" t="t" r="r" b="b"/>
            <a:pathLst>
              <a:path w="2024379" h="334010">
                <a:moveTo>
                  <a:pt x="1962363" y="288991"/>
                </a:moveTo>
                <a:lnTo>
                  <a:pt x="1941829" y="312788"/>
                </a:lnTo>
                <a:lnTo>
                  <a:pt x="2024379" y="333730"/>
                </a:lnTo>
                <a:lnTo>
                  <a:pt x="2009118" y="297103"/>
                </a:lnTo>
                <a:lnTo>
                  <a:pt x="1972182" y="297103"/>
                </a:lnTo>
                <a:lnTo>
                  <a:pt x="1962914" y="289219"/>
                </a:lnTo>
                <a:lnTo>
                  <a:pt x="1962363" y="288991"/>
                </a:lnTo>
                <a:close/>
              </a:path>
              <a:path w="2024379" h="334010">
                <a:moveTo>
                  <a:pt x="1962914" y="289219"/>
                </a:moveTo>
                <a:lnTo>
                  <a:pt x="1972182" y="297103"/>
                </a:lnTo>
                <a:lnTo>
                  <a:pt x="1978571" y="289585"/>
                </a:lnTo>
                <a:lnTo>
                  <a:pt x="1963801" y="289585"/>
                </a:lnTo>
                <a:lnTo>
                  <a:pt x="1962914" y="289219"/>
                </a:lnTo>
                <a:close/>
              </a:path>
              <a:path w="2024379" h="334010">
                <a:moveTo>
                  <a:pt x="1991613" y="255092"/>
                </a:moveTo>
                <a:lnTo>
                  <a:pt x="1970752" y="279268"/>
                </a:lnTo>
                <a:lnTo>
                  <a:pt x="1980437" y="287388"/>
                </a:lnTo>
                <a:lnTo>
                  <a:pt x="1972182" y="297103"/>
                </a:lnTo>
                <a:lnTo>
                  <a:pt x="2009118" y="297103"/>
                </a:lnTo>
                <a:lnTo>
                  <a:pt x="1991613" y="255092"/>
                </a:lnTo>
                <a:close/>
              </a:path>
              <a:path w="2024379" h="334010">
                <a:moveTo>
                  <a:pt x="1962527" y="288801"/>
                </a:moveTo>
                <a:lnTo>
                  <a:pt x="1962914" y="289219"/>
                </a:lnTo>
                <a:lnTo>
                  <a:pt x="1963801" y="289585"/>
                </a:lnTo>
                <a:lnTo>
                  <a:pt x="1962527" y="288801"/>
                </a:lnTo>
                <a:close/>
              </a:path>
              <a:path w="2024379" h="334010">
                <a:moveTo>
                  <a:pt x="1970752" y="279268"/>
                </a:moveTo>
                <a:lnTo>
                  <a:pt x="1962727" y="288569"/>
                </a:lnTo>
                <a:lnTo>
                  <a:pt x="1962610" y="288852"/>
                </a:lnTo>
                <a:lnTo>
                  <a:pt x="1963801" y="289585"/>
                </a:lnTo>
                <a:lnTo>
                  <a:pt x="1978571" y="289585"/>
                </a:lnTo>
                <a:lnTo>
                  <a:pt x="1980437" y="287388"/>
                </a:lnTo>
                <a:lnTo>
                  <a:pt x="1970752" y="279268"/>
                </a:lnTo>
                <a:close/>
              </a:path>
              <a:path w="2024379" h="334010">
                <a:moveTo>
                  <a:pt x="1962483" y="288852"/>
                </a:moveTo>
                <a:lnTo>
                  <a:pt x="1962363" y="288991"/>
                </a:lnTo>
                <a:lnTo>
                  <a:pt x="1962914" y="289219"/>
                </a:lnTo>
                <a:lnTo>
                  <a:pt x="1962483" y="288852"/>
                </a:lnTo>
                <a:close/>
              </a:path>
              <a:path w="2024379" h="334010">
                <a:moveTo>
                  <a:pt x="1965061" y="285864"/>
                </a:moveTo>
                <a:lnTo>
                  <a:pt x="1954783" y="285864"/>
                </a:lnTo>
                <a:lnTo>
                  <a:pt x="1962363" y="288991"/>
                </a:lnTo>
                <a:lnTo>
                  <a:pt x="1962422" y="288801"/>
                </a:lnTo>
                <a:lnTo>
                  <a:pt x="1962150" y="288569"/>
                </a:lnTo>
                <a:lnTo>
                  <a:pt x="1962727" y="288569"/>
                </a:lnTo>
                <a:lnTo>
                  <a:pt x="1965061" y="285864"/>
                </a:lnTo>
                <a:close/>
              </a:path>
              <a:path w="2024379" h="334010">
                <a:moveTo>
                  <a:pt x="1962150" y="288569"/>
                </a:moveTo>
                <a:lnTo>
                  <a:pt x="1962483" y="288852"/>
                </a:lnTo>
                <a:lnTo>
                  <a:pt x="1962150" y="288569"/>
                </a:lnTo>
                <a:close/>
              </a:path>
              <a:path w="2024379" h="334010">
                <a:moveTo>
                  <a:pt x="1962727" y="288569"/>
                </a:moveTo>
                <a:lnTo>
                  <a:pt x="1962150" y="288569"/>
                </a:lnTo>
                <a:lnTo>
                  <a:pt x="1962527" y="288801"/>
                </a:lnTo>
                <a:lnTo>
                  <a:pt x="1962727" y="288569"/>
                </a:lnTo>
                <a:close/>
              </a:path>
              <a:path w="2024379" h="334010">
                <a:moveTo>
                  <a:pt x="1954842" y="285888"/>
                </a:moveTo>
                <a:close/>
              </a:path>
              <a:path w="2024379" h="334010">
                <a:moveTo>
                  <a:pt x="1809185" y="231482"/>
                </a:moveTo>
                <a:lnTo>
                  <a:pt x="1742694" y="231482"/>
                </a:lnTo>
                <a:lnTo>
                  <a:pt x="1775840" y="237667"/>
                </a:lnTo>
                <a:lnTo>
                  <a:pt x="1807209" y="244030"/>
                </a:lnTo>
                <a:lnTo>
                  <a:pt x="1836801" y="250672"/>
                </a:lnTo>
                <a:lnTo>
                  <a:pt x="1864486" y="257403"/>
                </a:lnTo>
                <a:lnTo>
                  <a:pt x="1890395" y="264325"/>
                </a:lnTo>
                <a:lnTo>
                  <a:pt x="1914144" y="271424"/>
                </a:lnTo>
                <a:lnTo>
                  <a:pt x="1935733" y="278599"/>
                </a:lnTo>
                <a:lnTo>
                  <a:pt x="1945512" y="282244"/>
                </a:lnTo>
                <a:lnTo>
                  <a:pt x="1954842" y="285888"/>
                </a:lnTo>
                <a:lnTo>
                  <a:pt x="1965061" y="285864"/>
                </a:lnTo>
                <a:lnTo>
                  <a:pt x="1970752" y="279268"/>
                </a:lnTo>
                <a:lnTo>
                  <a:pt x="1917827" y="259283"/>
                </a:lnTo>
                <a:lnTo>
                  <a:pt x="1867534" y="245084"/>
                </a:lnTo>
                <a:lnTo>
                  <a:pt x="1839595" y="238290"/>
                </a:lnTo>
                <a:lnTo>
                  <a:pt x="1809185" y="231482"/>
                </a:lnTo>
                <a:close/>
              </a:path>
              <a:path w="2024379" h="334010">
                <a:moveTo>
                  <a:pt x="1945385" y="282206"/>
                </a:moveTo>
                <a:close/>
              </a:path>
              <a:path w="2024379" h="334010">
                <a:moveTo>
                  <a:pt x="1935479" y="278523"/>
                </a:moveTo>
                <a:lnTo>
                  <a:pt x="1935685" y="278599"/>
                </a:lnTo>
                <a:lnTo>
                  <a:pt x="1935479" y="278523"/>
                </a:lnTo>
                <a:close/>
              </a:path>
              <a:path w="2024379" h="334010">
                <a:moveTo>
                  <a:pt x="1913889" y="271360"/>
                </a:moveTo>
                <a:lnTo>
                  <a:pt x="1914081" y="271424"/>
                </a:lnTo>
                <a:lnTo>
                  <a:pt x="1913889" y="271360"/>
                </a:lnTo>
                <a:close/>
              </a:path>
              <a:path w="2024379" h="334010">
                <a:moveTo>
                  <a:pt x="1890140" y="264274"/>
                </a:moveTo>
                <a:lnTo>
                  <a:pt x="1890311" y="264325"/>
                </a:lnTo>
                <a:lnTo>
                  <a:pt x="1890140" y="264274"/>
                </a:lnTo>
                <a:close/>
              </a:path>
              <a:path w="2024379" h="334010">
                <a:moveTo>
                  <a:pt x="1864359" y="257378"/>
                </a:moveTo>
                <a:close/>
              </a:path>
              <a:path w="2024379" h="334010">
                <a:moveTo>
                  <a:pt x="1836674" y="250647"/>
                </a:moveTo>
                <a:close/>
              </a:path>
              <a:path w="2024379" h="334010">
                <a:moveTo>
                  <a:pt x="1807082" y="244005"/>
                </a:moveTo>
                <a:close/>
              </a:path>
              <a:path w="2024379" h="334010">
                <a:moveTo>
                  <a:pt x="1775713" y="237655"/>
                </a:moveTo>
                <a:close/>
              </a:path>
              <a:path w="2024379" h="334010">
                <a:moveTo>
                  <a:pt x="1685813" y="209143"/>
                </a:moveTo>
                <a:lnTo>
                  <a:pt x="1595627" y="209143"/>
                </a:lnTo>
                <a:lnTo>
                  <a:pt x="1634489" y="214388"/>
                </a:lnTo>
                <a:lnTo>
                  <a:pt x="1671954" y="219798"/>
                </a:lnTo>
                <a:lnTo>
                  <a:pt x="1708023" y="225501"/>
                </a:lnTo>
                <a:lnTo>
                  <a:pt x="1742694" y="231495"/>
                </a:lnTo>
                <a:lnTo>
                  <a:pt x="1809185" y="231482"/>
                </a:lnTo>
                <a:lnTo>
                  <a:pt x="1778127" y="225196"/>
                </a:lnTo>
                <a:lnTo>
                  <a:pt x="1744979" y="218986"/>
                </a:lnTo>
                <a:lnTo>
                  <a:pt x="1710054" y="212966"/>
                </a:lnTo>
                <a:lnTo>
                  <a:pt x="1685813" y="209143"/>
                </a:lnTo>
                <a:close/>
              </a:path>
              <a:path w="2024379" h="334010">
                <a:moveTo>
                  <a:pt x="1707896" y="225488"/>
                </a:moveTo>
                <a:close/>
              </a:path>
              <a:path w="2024379" h="334010">
                <a:moveTo>
                  <a:pt x="1671827" y="219786"/>
                </a:moveTo>
                <a:close/>
              </a:path>
              <a:path w="2024379" h="334010">
                <a:moveTo>
                  <a:pt x="1634362" y="214375"/>
                </a:moveTo>
                <a:close/>
              </a:path>
              <a:path w="2024379" h="334010">
                <a:moveTo>
                  <a:pt x="1653356" y="204292"/>
                </a:moveTo>
                <a:lnTo>
                  <a:pt x="1555623" y="204292"/>
                </a:lnTo>
                <a:lnTo>
                  <a:pt x="1595627" y="209156"/>
                </a:lnTo>
                <a:lnTo>
                  <a:pt x="1685813" y="209143"/>
                </a:lnTo>
                <a:lnTo>
                  <a:pt x="1673732" y="207238"/>
                </a:lnTo>
                <a:lnTo>
                  <a:pt x="1653356" y="204292"/>
                </a:lnTo>
                <a:close/>
              </a:path>
              <a:path w="2024379" h="334010">
                <a:moveTo>
                  <a:pt x="1587350" y="195351"/>
                </a:moveTo>
                <a:lnTo>
                  <a:pt x="1472310" y="195351"/>
                </a:lnTo>
                <a:lnTo>
                  <a:pt x="1514602" y="199643"/>
                </a:lnTo>
                <a:lnTo>
                  <a:pt x="1555623" y="204304"/>
                </a:lnTo>
                <a:lnTo>
                  <a:pt x="1653356" y="204292"/>
                </a:lnTo>
                <a:lnTo>
                  <a:pt x="1620050" y="199631"/>
                </a:lnTo>
                <a:lnTo>
                  <a:pt x="1597278" y="196557"/>
                </a:lnTo>
                <a:lnTo>
                  <a:pt x="1587350" y="195351"/>
                </a:lnTo>
                <a:close/>
              </a:path>
              <a:path w="2024379" h="334010">
                <a:moveTo>
                  <a:pt x="1514475" y="199631"/>
                </a:moveTo>
                <a:close/>
              </a:path>
              <a:path w="2024379" h="334010">
                <a:moveTo>
                  <a:pt x="1472420" y="195362"/>
                </a:moveTo>
                <a:close/>
              </a:path>
              <a:path w="2024379" h="334010">
                <a:moveTo>
                  <a:pt x="1492224" y="184607"/>
                </a:moveTo>
                <a:lnTo>
                  <a:pt x="1340738" y="184607"/>
                </a:lnTo>
                <a:lnTo>
                  <a:pt x="1385443" y="187845"/>
                </a:lnTo>
                <a:lnTo>
                  <a:pt x="1385315" y="187845"/>
                </a:lnTo>
                <a:lnTo>
                  <a:pt x="1429384" y="191465"/>
                </a:lnTo>
                <a:lnTo>
                  <a:pt x="1472420" y="195362"/>
                </a:lnTo>
                <a:lnTo>
                  <a:pt x="1587350" y="195351"/>
                </a:lnTo>
                <a:lnTo>
                  <a:pt x="1515872" y="187007"/>
                </a:lnTo>
                <a:lnTo>
                  <a:pt x="1492224" y="184607"/>
                </a:lnTo>
                <a:close/>
              </a:path>
              <a:path w="2024379" h="334010">
                <a:moveTo>
                  <a:pt x="1411845" y="177279"/>
                </a:moveTo>
                <a:lnTo>
                  <a:pt x="1203325" y="177279"/>
                </a:lnTo>
                <a:lnTo>
                  <a:pt x="1295527" y="181762"/>
                </a:lnTo>
                <a:lnTo>
                  <a:pt x="1340738" y="184619"/>
                </a:lnTo>
                <a:lnTo>
                  <a:pt x="1492224" y="184607"/>
                </a:lnTo>
                <a:lnTo>
                  <a:pt x="1473580" y="182714"/>
                </a:lnTo>
                <a:lnTo>
                  <a:pt x="1411845" y="177279"/>
                </a:lnTo>
                <a:close/>
              </a:path>
              <a:path w="2024379" h="334010">
                <a:moveTo>
                  <a:pt x="1377215" y="174523"/>
                </a:moveTo>
                <a:lnTo>
                  <a:pt x="1109726" y="174523"/>
                </a:lnTo>
                <a:lnTo>
                  <a:pt x="1203452" y="177291"/>
                </a:lnTo>
                <a:lnTo>
                  <a:pt x="1411845" y="177279"/>
                </a:lnTo>
                <a:lnTo>
                  <a:pt x="1377215" y="174523"/>
                </a:lnTo>
                <a:close/>
              </a:path>
              <a:path w="2024379" h="334010">
                <a:moveTo>
                  <a:pt x="12700" y="0"/>
                </a:moveTo>
                <a:lnTo>
                  <a:pt x="0" y="1269"/>
                </a:lnTo>
                <a:lnTo>
                  <a:pt x="507" y="5714"/>
                </a:lnTo>
                <a:lnTo>
                  <a:pt x="1777" y="10667"/>
                </a:lnTo>
                <a:lnTo>
                  <a:pt x="31623" y="41020"/>
                </a:lnTo>
                <a:lnTo>
                  <a:pt x="71120" y="60324"/>
                </a:lnTo>
                <a:lnTo>
                  <a:pt x="112902" y="75183"/>
                </a:lnTo>
                <a:lnTo>
                  <a:pt x="163068" y="89280"/>
                </a:lnTo>
                <a:lnTo>
                  <a:pt x="220979" y="102768"/>
                </a:lnTo>
                <a:lnTo>
                  <a:pt x="285876" y="115468"/>
                </a:lnTo>
                <a:lnTo>
                  <a:pt x="356870" y="127215"/>
                </a:lnTo>
                <a:lnTo>
                  <a:pt x="473582" y="142773"/>
                </a:lnTo>
                <a:lnTo>
                  <a:pt x="557022" y="151637"/>
                </a:lnTo>
                <a:lnTo>
                  <a:pt x="644271" y="159181"/>
                </a:lnTo>
                <a:lnTo>
                  <a:pt x="734313" y="165277"/>
                </a:lnTo>
                <a:lnTo>
                  <a:pt x="826643" y="169760"/>
                </a:lnTo>
                <a:lnTo>
                  <a:pt x="920496" y="172529"/>
                </a:lnTo>
                <a:lnTo>
                  <a:pt x="1109852" y="174536"/>
                </a:lnTo>
                <a:lnTo>
                  <a:pt x="1377215" y="174523"/>
                </a:lnTo>
                <a:lnTo>
                  <a:pt x="1296161" y="169075"/>
                </a:lnTo>
                <a:lnTo>
                  <a:pt x="1203832" y="164591"/>
                </a:lnTo>
                <a:lnTo>
                  <a:pt x="1110106" y="161836"/>
                </a:lnTo>
                <a:lnTo>
                  <a:pt x="920750" y="159829"/>
                </a:lnTo>
                <a:lnTo>
                  <a:pt x="827151" y="157073"/>
                </a:lnTo>
                <a:lnTo>
                  <a:pt x="735076" y="152603"/>
                </a:lnTo>
                <a:lnTo>
                  <a:pt x="689736" y="149745"/>
                </a:lnTo>
                <a:lnTo>
                  <a:pt x="645335" y="146519"/>
                </a:lnTo>
                <a:lnTo>
                  <a:pt x="558292" y="139001"/>
                </a:lnTo>
                <a:lnTo>
                  <a:pt x="475004" y="130149"/>
                </a:lnTo>
                <a:lnTo>
                  <a:pt x="396152" y="120065"/>
                </a:lnTo>
                <a:lnTo>
                  <a:pt x="322632" y="108851"/>
                </a:lnTo>
                <a:lnTo>
                  <a:pt x="255019" y="96786"/>
                </a:lnTo>
                <a:lnTo>
                  <a:pt x="223520" y="90296"/>
                </a:lnTo>
                <a:lnTo>
                  <a:pt x="193928" y="83819"/>
                </a:lnTo>
                <a:lnTo>
                  <a:pt x="166115" y="76961"/>
                </a:lnTo>
                <a:lnTo>
                  <a:pt x="166243" y="76961"/>
                </a:lnTo>
                <a:lnTo>
                  <a:pt x="140806" y="70103"/>
                </a:lnTo>
                <a:lnTo>
                  <a:pt x="140588" y="70103"/>
                </a:lnTo>
                <a:lnTo>
                  <a:pt x="117014" y="63118"/>
                </a:lnTo>
                <a:lnTo>
                  <a:pt x="116839" y="63118"/>
                </a:lnTo>
                <a:lnTo>
                  <a:pt x="94996" y="55752"/>
                </a:lnTo>
                <a:lnTo>
                  <a:pt x="95250" y="55752"/>
                </a:lnTo>
                <a:lnTo>
                  <a:pt x="85217" y="52196"/>
                </a:lnTo>
                <a:lnTo>
                  <a:pt x="76147" y="48640"/>
                </a:lnTo>
                <a:lnTo>
                  <a:pt x="75946" y="48640"/>
                </a:lnTo>
                <a:lnTo>
                  <a:pt x="67229" y="44957"/>
                </a:lnTo>
                <a:lnTo>
                  <a:pt x="58927" y="41147"/>
                </a:lnTo>
                <a:lnTo>
                  <a:pt x="51324" y="37464"/>
                </a:lnTo>
                <a:lnTo>
                  <a:pt x="44687" y="33908"/>
                </a:lnTo>
                <a:lnTo>
                  <a:pt x="38531" y="30352"/>
                </a:lnTo>
                <a:lnTo>
                  <a:pt x="32511" y="26415"/>
                </a:lnTo>
                <a:lnTo>
                  <a:pt x="27558" y="22732"/>
                </a:lnTo>
                <a:lnTo>
                  <a:pt x="23672" y="19430"/>
                </a:lnTo>
                <a:lnTo>
                  <a:pt x="19684" y="15620"/>
                </a:lnTo>
                <a:lnTo>
                  <a:pt x="17551" y="12826"/>
                </a:lnTo>
                <a:lnTo>
                  <a:pt x="17145" y="12318"/>
                </a:lnTo>
                <a:lnTo>
                  <a:pt x="14858" y="8889"/>
                </a:lnTo>
                <a:lnTo>
                  <a:pt x="15022" y="8889"/>
                </a:lnTo>
                <a:lnTo>
                  <a:pt x="14105" y="6857"/>
                </a:lnTo>
                <a:lnTo>
                  <a:pt x="13970" y="6857"/>
                </a:lnTo>
                <a:lnTo>
                  <a:pt x="13690" y="6019"/>
                </a:lnTo>
                <a:lnTo>
                  <a:pt x="13638" y="5714"/>
                </a:lnTo>
                <a:lnTo>
                  <a:pt x="13121" y="3936"/>
                </a:lnTo>
                <a:lnTo>
                  <a:pt x="12826" y="2920"/>
                </a:lnTo>
                <a:lnTo>
                  <a:pt x="12982" y="2920"/>
                </a:lnTo>
                <a:lnTo>
                  <a:pt x="12700" y="0"/>
                </a:lnTo>
                <a:close/>
              </a:path>
              <a:path w="2024379" h="334010">
                <a:moveTo>
                  <a:pt x="645159" y="146507"/>
                </a:moveTo>
                <a:lnTo>
                  <a:pt x="645335" y="146519"/>
                </a:lnTo>
                <a:lnTo>
                  <a:pt x="645159" y="146507"/>
                </a:lnTo>
                <a:close/>
              </a:path>
              <a:path w="2024379" h="334010">
                <a:moveTo>
                  <a:pt x="475004" y="130149"/>
                </a:moveTo>
                <a:close/>
              </a:path>
              <a:path w="2024379" h="334010">
                <a:moveTo>
                  <a:pt x="396239" y="120065"/>
                </a:moveTo>
                <a:close/>
              </a:path>
              <a:path w="2024379" h="334010">
                <a:moveTo>
                  <a:pt x="358775" y="114655"/>
                </a:moveTo>
                <a:close/>
              </a:path>
              <a:path w="2024379" h="334010">
                <a:moveTo>
                  <a:pt x="322632" y="108851"/>
                </a:moveTo>
                <a:close/>
              </a:path>
              <a:path w="2024379" h="334010">
                <a:moveTo>
                  <a:pt x="288035" y="102958"/>
                </a:moveTo>
                <a:lnTo>
                  <a:pt x="288185" y="102984"/>
                </a:lnTo>
                <a:lnTo>
                  <a:pt x="288035" y="102958"/>
                </a:lnTo>
                <a:close/>
              </a:path>
              <a:path w="2024379" h="334010">
                <a:moveTo>
                  <a:pt x="255056" y="96794"/>
                </a:moveTo>
                <a:close/>
              </a:path>
              <a:path w="2024379" h="334010">
                <a:moveTo>
                  <a:pt x="255019" y="96786"/>
                </a:moveTo>
                <a:close/>
              </a:path>
              <a:path w="2024379" h="334010">
                <a:moveTo>
                  <a:pt x="140334" y="69976"/>
                </a:moveTo>
                <a:lnTo>
                  <a:pt x="140588" y="70103"/>
                </a:lnTo>
                <a:lnTo>
                  <a:pt x="140806" y="70103"/>
                </a:lnTo>
                <a:lnTo>
                  <a:pt x="140334" y="69976"/>
                </a:lnTo>
                <a:close/>
              </a:path>
              <a:path w="2024379" h="334010">
                <a:moveTo>
                  <a:pt x="116585" y="62991"/>
                </a:moveTo>
                <a:lnTo>
                  <a:pt x="116839" y="63118"/>
                </a:lnTo>
                <a:lnTo>
                  <a:pt x="117014" y="63118"/>
                </a:lnTo>
                <a:lnTo>
                  <a:pt x="116585" y="62991"/>
                </a:lnTo>
                <a:close/>
              </a:path>
              <a:path w="2024379" h="334010">
                <a:moveTo>
                  <a:pt x="75819" y="48513"/>
                </a:moveTo>
                <a:lnTo>
                  <a:pt x="75946" y="48640"/>
                </a:lnTo>
                <a:lnTo>
                  <a:pt x="76147" y="48640"/>
                </a:lnTo>
                <a:lnTo>
                  <a:pt x="75819" y="48513"/>
                </a:lnTo>
                <a:close/>
              </a:path>
              <a:path w="2024379" h="334010">
                <a:moveTo>
                  <a:pt x="66928" y="44830"/>
                </a:moveTo>
                <a:lnTo>
                  <a:pt x="67182" y="44957"/>
                </a:lnTo>
                <a:lnTo>
                  <a:pt x="66928" y="44830"/>
                </a:lnTo>
                <a:close/>
              </a:path>
              <a:path w="2024379" h="334010">
                <a:moveTo>
                  <a:pt x="51458" y="37536"/>
                </a:moveTo>
                <a:close/>
              </a:path>
              <a:path w="2024379" h="334010">
                <a:moveTo>
                  <a:pt x="51324" y="37464"/>
                </a:moveTo>
                <a:lnTo>
                  <a:pt x="51458" y="37536"/>
                </a:lnTo>
                <a:lnTo>
                  <a:pt x="51324" y="37464"/>
                </a:lnTo>
                <a:close/>
              </a:path>
              <a:path w="2024379" h="334010">
                <a:moveTo>
                  <a:pt x="44450" y="33781"/>
                </a:moveTo>
                <a:lnTo>
                  <a:pt x="44576" y="33908"/>
                </a:lnTo>
                <a:lnTo>
                  <a:pt x="44450" y="33781"/>
                </a:lnTo>
                <a:close/>
              </a:path>
              <a:path w="2024379" h="334010">
                <a:moveTo>
                  <a:pt x="38100" y="30098"/>
                </a:moveTo>
                <a:lnTo>
                  <a:pt x="38480" y="30352"/>
                </a:lnTo>
                <a:lnTo>
                  <a:pt x="38100" y="30098"/>
                </a:lnTo>
                <a:close/>
              </a:path>
              <a:path w="2024379" h="334010">
                <a:moveTo>
                  <a:pt x="32592" y="26415"/>
                </a:moveTo>
                <a:lnTo>
                  <a:pt x="32765" y="26542"/>
                </a:lnTo>
                <a:lnTo>
                  <a:pt x="32592" y="26415"/>
                </a:lnTo>
                <a:close/>
              </a:path>
              <a:path w="2024379" h="334010">
                <a:moveTo>
                  <a:pt x="27635" y="22732"/>
                </a:moveTo>
                <a:lnTo>
                  <a:pt x="27939" y="22986"/>
                </a:lnTo>
                <a:lnTo>
                  <a:pt x="27635" y="22732"/>
                </a:lnTo>
                <a:close/>
              </a:path>
              <a:path w="2024379" h="334010">
                <a:moveTo>
                  <a:pt x="23368" y="19176"/>
                </a:moveTo>
                <a:lnTo>
                  <a:pt x="23622" y="19430"/>
                </a:lnTo>
                <a:lnTo>
                  <a:pt x="23368" y="19176"/>
                </a:lnTo>
                <a:close/>
              </a:path>
              <a:path w="2024379" h="334010">
                <a:moveTo>
                  <a:pt x="20134" y="16056"/>
                </a:moveTo>
                <a:close/>
              </a:path>
              <a:path w="2024379" h="334010">
                <a:moveTo>
                  <a:pt x="19786" y="15620"/>
                </a:moveTo>
                <a:lnTo>
                  <a:pt x="20134" y="16056"/>
                </a:lnTo>
                <a:lnTo>
                  <a:pt x="19786" y="15620"/>
                </a:lnTo>
                <a:close/>
              </a:path>
              <a:path w="2024379" h="334010">
                <a:moveTo>
                  <a:pt x="17385" y="12619"/>
                </a:moveTo>
                <a:lnTo>
                  <a:pt x="17525" y="12826"/>
                </a:lnTo>
                <a:lnTo>
                  <a:pt x="17385" y="12619"/>
                </a:lnTo>
                <a:close/>
              </a:path>
              <a:path w="2024379" h="334010">
                <a:moveTo>
                  <a:pt x="17181" y="12318"/>
                </a:moveTo>
                <a:lnTo>
                  <a:pt x="17385" y="12619"/>
                </a:lnTo>
                <a:lnTo>
                  <a:pt x="17181" y="12318"/>
                </a:lnTo>
                <a:close/>
              </a:path>
              <a:path w="2024379" h="334010">
                <a:moveTo>
                  <a:pt x="15350" y="9615"/>
                </a:moveTo>
                <a:close/>
              </a:path>
              <a:path w="2024379" h="334010">
                <a:moveTo>
                  <a:pt x="15022" y="8889"/>
                </a:moveTo>
                <a:lnTo>
                  <a:pt x="14858" y="8889"/>
                </a:lnTo>
                <a:lnTo>
                  <a:pt x="15350" y="9615"/>
                </a:lnTo>
                <a:lnTo>
                  <a:pt x="15022" y="8889"/>
                </a:lnTo>
                <a:close/>
              </a:path>
              <a:path w="2024379" h="334010">
                <a:moveTo>
                  <a:pt x="13588" y="5714"/>
                </a:moveTo>
                <a:lnTo>
                  <a:pt x="13970" y="6857"/>
                </a:lnTo>
                <a:lnTo>
                  <a:pt x="13726" y="6019"/>
                </a:lnTo>
                <a:lnTo>
                  <a:pt x="13588" y="5714"/>
                </a:lnTo>
                <a:close/>
              </a:path>
              <a:path w="2024379" h="334010">
                <a:moveTo>
                  <a:pt x="13726" y="6019"/>
                </a:moveTo>
                <a:lnTo>
                  <a:pt x="13970" y="6857"/>
                </a:lnTo>
                <a:lnTo>
                  <a:pt x="14105" y="6857"/>
                </a:lnTo>
                <a:lnTo>
                  <a:pt x="13726" y="6019"/>
                </a:lnTo>
                <a:close/>
              </a:path>
              <a:path w="2024379" h="334010">
                <a:moveTo>
                  <a:pt x="13638" y="5714"/>
                </a:moveTo>
                <a:lnTo>
                  <a:pt x="13726" y="6019"/>
                </a:lnTo>
                <a:lnTo>
                  <a:pt x="13638" y="5714"/>
                </a:lnTo>
                <a:close/>
              </a:path>
              <a:path w="2024379" h="334010">
                <a:moveTo>
                  <a:pt x="12826" y="2920"/>
                </a:moveTo>
                <a:lnTo>
                  <a:pt x="13080" y="3936"/>
                </a:lnTo>
                <a:lnTo>
                  <a:pt x="13060" y="3725"/>
                </a:lnTo>
                <a:lnTo>
                  <a:pt x="12826" y="2920"/>
                </a:lnTo>
                <a:close/>
              </a:path>
              <a:path w="2024379" h="334010">
                <a:moveTo>
                  <a:pt x="13060" y="3725"/>
                </a:moveTo>
                <a:lnTo>
                  <a:pt x="13080" y="3936"/>
                </a:lnTo>
                <a:lnTo>
                  <a:pt x="13060" y="3725"/>
                </a:lnTo>
                <a:close/>
              </a:path>
              <a:path w="2024379" h="334010">
                <a:moveTo>
                  <a:pt x="12982" y="2920"/>
                </a:moveTo>
                <a:lnTo>
                  <a:pt x="12826" y="2920"/>
                </a:lnTo>
                <a:lnTo>
                  <a:pt x="13060" y="3725"/>
                </a:lnTo>
                <a:lnTo>
                  <a:pt x="12982" y="292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81545" y="5494782"/>
            <a:ext cx="2519680" cy="334010"/>
          </a:xfrm>
          <a:custGeom>
            <a:avLst/>
            <a:gdLst/>
            <a:ahLst/>
            <a:cxnLst/>
            <a:rect l="l" t="t" r="r" b="b"/>
            <a:pathLst>
              <a:path w="2519679" h="334010">
                <a:moveTo>
                  <a:pt x="2454784" y="293354"/>
                </a:moveTo>
                <a:lnTo>
                  <a:pt x="2435859" y="318490"/>
                </a:lnTo>
                <a:lnTo>
                  <a:pt x="2519679" y="333857"/>
                </a:lnTo>
                <a:lnTo>
                  <a:pt x="2503238" y="300837"/>
                </a:lnTo>
                <a:lnTo>
                  <a:pt x="2465324" y="300837"/>
                </a:lnTo>
                <a:lnTo>
                  <a:pt x="2454784" y="293354"/>
                </a:lnTo>
                <a:close/>
              </a:path>
              <a:path w="2519679" h="334010">
                <a:moveTo>
                  <a:pt x="2454812" y="293316"/>
                </a:moveTo>
                <a:lnTo>
                  <a:pt x="2465324" y="300837"/>
                </a:lnTo>
                <a:lnTo>
                  <a:pt x="2470533" y="293535"/>
                </a:lnTo>
                <a:lnTo>
                  <a:pt x="2455418" y="293535"/>
                </a:lnTo>
                <a:lnTo>
                  <a:pt x="2454812" y="293316"/>
                </a:lnTo>
                <a:close/>
              </a:path>
              <a:path w="2519679" h="334010">
                <a:moveTo>
                  <a:pt x="2481706" y="257594"/>
                </a:moveTo>
                <a:lnTo>
                  <a:pt x="2462444" y="283179"/>
                </a:lnTo>
                <a:lnTo>
                  <a:pt x="2472689" y="290512"/>
                </a:lnTo>
                <a:lnTo>
                  <a:pt x="2465324" y="300837"/>
                </a:lnTo>
                <a:lnTo>
                  <a:pt x="2503238" y="300837"/>
                </a:lnTo>
                <a:lnTo>
                  <a:pt x="2481706" y="257594"/>
                </a:lnTo>
                <a:close/>
              </a:path>
              <a:path w="2519679" h="334010">
                <a:moveTo>
                  <a:pt x="2454868" y="293242"/>
                </a:moveTo>
                <a:lnTo>
                  <a:pt x="2455418" y="293535"/>
                </a:lnTo>
                <a:lnTo>
                  <a:pt x="2454868" y="293242"/>
                </a:lnTo>
                <a:close/>
              </a:path>
              <a:path w="2519679" h="334010">
                <a:moveTo>
                  <a:pt x="2462444" y="283179"/>
                </a:moveTo>
                <a:lnTo>
                  <a:pt x="2454868" y="293242"/>
                </a:lnTo>
                <a:lnTo>
                  <a:pt x="2455418" y="293535"/>
                </a:lnTo>
                <a:lnTo>
                  <a:pt x="2470533" y="293535"/>
                </a:lnTo>
                <a:lnTo>
                  <a:pt x="2472689" y="290512"/>
                </a:lnTo>
                <a:lnTo>
                  <a:pt x="2462444" y="283179"/>
                </a:lnTo>
                <a:close/>
              </a:path>
              <a:path w="2519679" h="334010">
                <a:moveTo>
                  <a:pt x="2454647" y="293257"/>
                </a:moveTo>
                <a:lnTo>
                  <a:pt x="2454784" y="293354"/>
                </a:lnTo>
                <a:lnTo>
                  <a:pt x="2454647" y="293257"/>
                </a:lnTo>
                <a:close/>
              </a:path>
              <a:path w="2519679" h="334010">
                <a:moveTo>
                  <a:pt x="2453894" y="292722"/>
                </a:moveTo>
                <a:lnTo>
                  <a:pt x="2454647" y="293257"/>
                </a:lnTo>
                <a:lnTo>
                  <a:pt x="2454812" y="293316"/>
                </a:lnTo>
                <a:lnTo>
                  <a:pt x="2453894" y="292722"/>
                </a:lnTo>
                <a:close/>
              </a:path>
              <a:path w="2519679" h="334010">
                <a:moveTo>
                  <a:pt x="2461458" y="282473"/>
                </a:moveTo>
                <a:lnTo>
                  <a:pt x="2422398" y="282473"/>
                </a:lnTo>
                <a:lnTo>
                  <a:pt x="2434208" y="286181"/>
                </a:lnTo>
                <a:lnTo>
                  <a:pt x="2445257" y="289864"/>
                </a:lnTo>
                <a:lnTo>
                  <a:pt x="2454647" y="293257"/>
                </a:lnTo>
                <a:lnTo>
                  <a:pt x="2453894" y="292722"/>
                </a:lnTo>
                <a:lnTo>
                  <a:pt x="2455260" y="292722"/>
                </a:lnTo>
                <a:lnTo>
                  <a:pt x="2462444" y="283179"/>
                </a:lnTo>
                <a:lnTo>
                  <a:pt x="2461458" y="282473"/>
                </a:lnTo>
                <a:close/>
              </a:path>
              <a:path w="2519679" h="334010">
                <a:moveTo>
                  <a:pt x="2455260" y="292722"/>
                </a:moveTo>
                <a:lnTo>
                  <a:pt x="2453894" y="292722"/>
                </a:lnTo>
                <a:lnTo>
                  <a:pt x="2454868" y="293242"/>
                </a:lnTo>
                <a:lnTo>
                  <a:pt x="2455260" y="292722"/>
                </a:lnTo>
                <a:close/>
              </a:path>
              <a:path w="2519679" h="334010">
                <a:moveTo>
                  <a:pt x="2445130" y="289826"/>
                </a:moveTo>
                <a:close/>
              </a:path>
              <a:path w="2519679" h="334010">
                <a:moveTo>
                  <a:pt x="2434081" y="286156"/>
                </a:moveTo>
                <a:close/>
              </a:path>
              <a:path w="2519679" h="334010">
                <a:moveTo>
                  <a:pt x="2422426" y="282482"/>
                </a:moveTo>
                <a:close/>
              </a:path>
              <a:path w="2519679" h="334010">
                <a:moveTo>
                  <a:pt x="2451987" y="278790"/>
                </a:moveTo>
                <a:lnTo>
                  <a:pt x="2409952" y="278790"/>
                </a:lnTo>
                <a:lnTo>
                  <a:pt x="2422426" y="282482"/>
                </a:lnTo>
                <a:lnTo>
                  <a:pt x="2461458" y="282473"/>
                </a:lnTo>
                <a:lnTo>
                  <a:pt x="2460625" y="281876"/>
                </a:lnTo>
                <a:lnTo>
                  <a:pt x="2451987" y="278790"/>
                </a:lnTo>
                <a:close/>
              </a:path>
              <a:path w="2519679" h="334010">
                <a:moveTo>
                  <a:pt x="2405741" y="264502"/>
                </a:moveTo>
                <a:lnTo>
                  <a:pt x="2353436" y="264502"/>
                </a:lnTo>
                <a:lnTo>
                  <a:pt x="2368550" y="268033"/>
                </a:lnTo>
                <a:lnTo>
                  <a:pt x="2383028" y="271627"/>
                </a:lnTo>
                <a:lnTo>
                  <a:pt x="2396871" y="275221"/>
                </a:lnTo>
                <a:lnTo>
                  <a:pt x="2410079" y="278828"/>
                </a:lnTo>
                <a:lnTo>
                  <a:pt x="2451987" y="278790"/>
                </a:lnTo>
                <a:lnTo>
                  <a:pt x="2449322" y="277837"/>
                </a:lnTo>
                <a:lnTo>
                  <a:pt x="2438019" y="274091"/>
                </a:lnTo>
                <a:lnTo>
                  <a:pt x="2426080" y="270344"/>
                </a:lnTo>
                <a:lnTo>
                  <a:pt x="2413380" y="266598"/>
                </a:lnTo>
                <a:lnTo>
                  <a:pt x="2405741" y="264502"/>
                </a:lnTo>
                <a:close/>
              </a:path>
              <a:path w="2519679" h="334010">
                <a:moveTo>
                  <a:pt x="2396744" y="275209"/>
                </a:moveTo>
                <a:close/>
              </a:path>
              <a:path w="2519679" h="334010">
                <a:moveTo>
                  <a:pt x="2382901" y="271602"/>
                </a:moveTo>
                <a:close/>
              </a:path>
              <a:path w="2519679" h="334010">
                <a:moveTo>
                  <a:pt x="2368423" y="268008"/>
                </a:moveTo>
                <a:close/>
              </a:path>
              <a:path w="2519679" h="334010">
                <a:moveTo>
                  <a:pt x="2379104" y="257568"/>
                </a:moveTo>
                <a:lnTo>
                  <a:pt x="2321179" y="257568"/>
                </a:lnTo>
                <a:lnTo>
                  <a:pt x="2353436" y="264528"/>
                </a:lnTo>
                <a:lnTo>
                  <a:pt x="2405741" y="264502"/>
                </a:lnTo>
                <a:lnTo>
                  <a:pt x="2400046" y="262940"/>
                </a:lnTo>
                <a:lnTo>
                  <a:pt x="2386076" y="259308"/>
                </a:lnTo>
                <a:lnTo>
                  <a:pt x="2379104" y="257568"/>
                </a:lnTo>
                <a:close/>
              </a:path>
              <a:path w="2519679" h="334010">
                <a:moveTo>
                  <a:pt x="2365025" y="254165"/>
                </a:moveTo>
                <a:lnTo>
                  <a:pt x="2304160" y="254165"/>
                </a:lnTo>
                <a:lnTo>
                  <a:pt x="2321179" y="257594"/>
                </a:lnTo>
                <a:lnTo>
                  <a:pt x="2379104" y="257568"/>
                </a:lnTo>
                <a:lnTo>
                  <a:pt x="2371471" y="255663"/>
                </a:lnTo>
                <a:lnTo>
                  <a:pt x="2365025" y="254165"/>
                </a:lnTo>
                <a:close/>
              </a:path>
              <a:path w="2519679" h="334010">
                <a:moveTo>
                  <a:pt x="2350249" y="250837"/>
                </a:moveTo>
                <a:lnTo>
                  <a:pt x="2286634" y="250837"/>
                </a:lnTo>
                <a:lnTo>
                  <a:pt x="2304160" y="254177"/>
                </a:lnTo>
                <a:lnTo>
                  <a:pt x="2365025" y="254165"/>
                </a:lnTo>
                <a:lnTo>
                  <a:pt x="2356230" y="252120"/>
                </a:lnTo>
                <a:lnTo>
                  <a:pt x="2350249" y="250837"/>
                </a:lnTo>
                <a:close/>
              </a:path>
              <a:path w="2519679" h="334010">
                <a:moveTo>
                  <a:pt x="2334733" y="247510"/>
                </a:moveTo>
                <a:lnTo>
                  <a:pt x="2268347" y="247510"/>
                </a:lnTo>
                <a:lnTo>
                  <a:pt x="2286634" y="250850"/>
                </a:lnTo>
                <a:lnTo>
                  <a:pt x="2350249" y="250837"/>
                </a:lnTo>
                <a:lnTo>
                  <a:pt x="2334733" y="247510"/>
                </a:lnTo>
                <a:close/>
              </a:path>
              <a:path w="2519679" h="334010">
                <a:moveTo>
                  <a:pt x="2318910" y="244182"/>
                </a:moveTo>
                <a:lnTo>
                  <a:pt x="2249551" y="244182"/>
                </a:lnTo>
                <a:lnTo>
                  <a:pt x="2268347" y="247523"/>
                </a:lnTo>
                <a:lnTo>
                  <a:pt x="2334733" y="247510"/>
                </a:lnTo>
                <a:lnTo>
                  <a:pt x="2323719" y="245148"/>
                </a:lnTo>
                <a:lnTo>
                  <a:pt x="2318910" y="244182"/>
                </a:lnTo>
                <a:close/>
              </a:path>
              <a:path w="2519679" h="334010">
                <a:moveTo>
                  <a:pt x="2016075" y="199771"/>
                </a:moveTo>
                <a:lnTo>
                  <a:pt x="1884806" y="199771"/>
                </a:lnTo>
                <a:lnTo>
                  <a:pt x="1936242" y="204444"/>
                </a:lnTo>
                <a:lnTo>
                  <a:pt x="1936114" y="204444"/>
                </a:lnTo>
                <a:lnTo>
                  <a:pt x="1986026" y="209296"/>
                </a:lnTo>
                <a:lnTo>
                  <a:pt x="2034412" y="214528"/>
                </a:lnTo>
                <a:lnTo>
                  <a:pt x="2081149" y="219951"/>
                </a:lnTo>
                <a:lnTo>
                  <a:pt x="2126233" y="225666"/>
                </a:lnTo>
                <a:lnTo>
                  <a:pt x="2169413" y="231648"/>
                </a:lnTo>
                <a:lnTo>
                  <a:pt x="2210561" y="237832"/>
                </a:lnTo>
                <a:lnTo>
                  <a:pt x="2249678" y="244208"/>
                </a:lnTo>
                <a:lnTo>
                  <a:pt x="2318910" y="244182"/>
                </a:lnTo>
                <a:lnTo>
                  <a:pt x="2251836" y="231673"/>
                </a:lnTo>
                <a:lnTo>
                  <a:pt x="2212467" y="225285"/>
                </a:lnTo>
                <a:lnTo>
                  <a:pt x="2171192" y="219075"/>
                </a:lnTo>
                <a:lnTo>
                  <a:pt x="2127884" y="213067"/>
                </a:lnTo>
                <a:lnTo>
                  <a:pt x="2082673" y="207340"/>
                </a:lnTo>
                <a:lnTo>
                  <a:pt x="2016075" y="199771"/>
                </a:lnTo>
                <a:close/>
              </a:path>
              <a:path w="2519679" h="334010">
                <a:moveTo>
                  <a:pt x="2210434" y="237820"/>
                </a:moveTo>
                <a:close/>
              </a:path>
              <a:path w="2519679" h="334010">
                <a:moveTo>
                  <a:pt x="2126106" y="225653"/>
                </a:moveTo>
                <a:close/>
              </a:path>
              <a:path w="2519679" h="334010">
                <a:moveTo>
                  <a:pt x="1975306" y="195491"/>
                </a:moveTo>
                <a:lnTo>
                  <a:pt x="1832482" y="195491"/>
                </a:lnTo>
                <a:lnTo>
                  <a:pt x="1884933" y="199783"/>
                </a:lnTo>
                <a:lnTo>
                  <a:pt x="2016075" y="199771"/>
                </a:lnTo>
                <a:lnTo>
                  <a:pt x="1987296" y="196659"/>
                </a:lnTo>
                <a:lnTo>
                  <a:pt x="1975306" y="195491"/>
                </a:lnTo>
                <a:close/>
              </a:path>
              <a:path w="2519679" h="334010">
                <a:moveTo>
                  <a:pt x="1895314" y="187972"/>
                </a:moveTo>
                <a:lnTo>
                  <a:pt x="1724025" y="187972"/>
                </a:lnTo>
                <a:lnTo>
                  <a:pt x="1832482" y="195503"/>
                </a:lnTo>
                <a:lnTo>
                  <a:pt x="1975306" y="195491"/>
                </a:lnTo>
                <a:lnTo>
                  <a:pt x="1895314" y="187972"/>
                </a:lnTo>
                <a:close/>
              </a:path>
              <a:path w="2519679" h="334010">
                <a:moveTo>
                  <a:pt x="1713763" y="174650"/>
                </a:moveTo>
                <a:lnTo>
                  <a:pt x="1380617" y="174650"/>
                </a:lnTo>
                <a:lnTo>
                  <a:pt x="1497329" y="177419"/>
                </a:lnTo>
                <a:lnTo>
                  <a:pt x="1612137" y="181889"/>
                </a:lnTo>
                <a:lnTo>
                  <a:pt x="1724152" y="187985"/>
                </a:lnTo>
                <a:lnTo>
                  <a:pt x="1895314" y="187972"/>
                </a:lnTo>
                <a:lnTo>
                  <a:pt x="1833499" y="182829"/>
                </a:lnTo>
                <a:lnTo>
                  <a:pt x="1724913" y="175298"/>
                </a:lnTo>
                <a:lnTo>
                  <a:pt x="1713763" y="174650"/>
                </a:lnTo>
                <a:close/>
              </a:path>
              <a:path w="2519679" h="334010">
                <a:moveTo>
                  <a:pt x="12700" y="0"/>
                </a:moveTo>
                <a:lnTo>
                  <a:pt x="0" y="1524"/>
                </a:lnTo>
                <a:lnTo>
                  <a:pt x="634" y="6096"/>
                </a:lnTo>
                <a:lnTo>
                  <a:pt x="2412" y="11176"/>
                </a:lnTo>
                <a:lnTo>
                  <a:pt x="31496" y="37338"/>
                </a:lnTo>
                <a:lnTo>
                  <a:pt x="76707" y="56896"/>
                </a:lnTo>
                <a:lnTo>
                  <a:pt x="125983" y="71755"/>
                </a:lnTo>
                <a:lnTo>
                  <a:pt x="169799" y="82550"/>
                </a:lnTo>
                <a:lnTo>
                  <a:pt x="219455" y="92964"/>
                </a:lnTo>
                <a:lnTo>
                  <a:pt x="275089" y="103073"/>
                </a:lnTo>
                <a:lnTo>
                  <a:pt x="313562" y="109423"/>
                </a:lnTo>
                <a:lnTo>
                  <a:pt x="354964" y="115633"/>
                </a:lnTo>
                <a:lnTo>
                  <a:pt x="427508" y="125323"/>
                </a:lnTo>
                <a:lnTo>
                  <a:pt x="490220" y="132803"/>
                </a:lnTo>
                <a:lnTo>
                  <a:pt x="588645" y="142913"/>
                </a:lnTo>
                <a:lnTo>
                  <a:pt x="692657" y="151777"/>
                </a:lnTo>
                <a:lnTo>
                  <a:pt x="801243" y="159308"/>
                </a:lnTo>
                <a:lnTo>
                  <a:pt x="913383" y="165417"/>
                </a:lnTo>
                <a:lnTo>
                  <a:pt x="1028446" y="169887"/>
                </a:lnTo>
                <a:lnTo>
                  <a:pt x="1145285" y="172656"/>
                </a:lnTo>
                <a:lnTo>
                  <a:pt x="1380617" y="174663"/>
                </a:lnTo>
                <a:lnTo>
                  <a:pt x="1713763" y="174650"/>
                </a:lnTo>
                <a:lnTo>
                  <a:pt x="1612646" y="169202"/>
                </a:lnTo>
                <a:lnTo>
                  <a:pt x="1497710" y="164719"/>
                </a:lnTo>
                <a:lnTo>
                  <a:pt x="1380871" y="161963"/>
                </a:lnTo>
                <a:lnTo>
                  <a:pt x="1145412" y="159956"/>
                </a:lnTo>
                <a:lnTo>
                  <a:pt x="1028826" y="157200"/>
                </a:lnTo>
                <a:lnTo>
                  <a:pt x="914322" y="152730"/>
                </a:lnTo>
                <a:lnTo>
                  <a:pt x="914019" y="152730"/>
                </a:lnTo>
                <a:lnTo>
                  <a:pt x="802004" y="146634"/>
                </a:lnTo>
                <a:lnTo>
                  <a:pt x="693674" y="139115"/>
                </a:lnTo>
                <a:lnTo>
                  <a:pt x="641096" y="134835"/>
                </a:lnTo>
                <a:lnTo>
                  <a:pt x="589787" y="130263"/>
                </a:lnTo>
                <a:lnTo>
                  <a:pt x="539884" y="125310"/>
                </a:lnTo>
                <a:lnTo>
                  <a:pt x="491617" y="120180"/>
                </a:lnTo>
                <a:lnTo>
                  <a:pt x="444782" y="114757"/>
                </a:lnTo>
                <a:lnTo>
                  <a:pt x="399830" y="108953"/>
                </a:lnTo>
                <a:lnTo>
                  <a:pt x="356658" y="103060"/>
                </a:lnTo>
                <a:lnTo>
                  <a:pt x="315517" y="96875"/>
                </a:lnTo>
                <a:lnTo>
                  <a:pt x="276351" y="90424"/>
                </a:lnTo>
                <a:lnTo>
                  <a:pt x="258405" y="87249"/>
                </a:lnTo>
                <a:lnTo>
                  <a:pt x="257682" y="87249"/>
                </a:lnTo>
                <a:lnTo>
                  <a:pt x="239395" y="83820"/>
                </a:lnTo>
                <a:lnTo>
                  <a:pt x="205481" y="77089"/>
                </a:lnTo>
                <a:lnTo>
                  <a:pt x="204850" y="77089"/>
                </a:lnTo>
                <a:lnTo>
                  <a:pt x="188468" y="73660"/>
                </a:lnTo>
                <a:lnTo>
                  <a:pt x="172593" y="70104"/>
                </a:lnTo>
                <a:lnTo>
                  <a:pt x="157479" y="66548"/>
                </a:lnTo>
                <a:lnTo>
                  <a:pt x="143001" y="63119"/>
                </a:lnTo>
                <a:lnTo>
                  <a:pt x="129640" y="59563"/>
                </a:lnTo>
                <a:lnTo>
                  <a:pt x="129285" y="59563"/>
                </a:lnTo>
                <a:lnTo>
                  <a:pt x="103504" y="52197"/>
                </a:lnTo>
                <a:lnTo>
                  <a:pt x="103758" y="52197"/>
                </a:lnTo>
                <a:lnTo>
                  <a:pt x="91948" y="48514"/>
                </a:lnTo>
                <a:lnTo>
                  <a:pt x="81279" y="44958"/>
                </a:lnTo>
                <a:lnTo>
                  <a:pt x="81025" y="44958"/>
                </a:lnTo>
                <a:lnTo>
                  <a:pt x="70611" y="41148"/>
                </a:lnTo>
                <a:lnTo>
                  <a:pt x="61086" y="37465"/>
                </a:lnTo>
                <a:lnTo>
                  <a:pt x="61340" y="37465"/>
                </a:lnTo>
                <a:lnTo>
                  <a:pt x="52747" y="33782"/>
                </a:lnTo>
                <a:lnTo>
                  <a:pt x="44597" y="29972"/>
                </a:lnTo>
                <a:lnTo>
                  <a:pt x="37825" y="26289"/>
                </a:lnTo>
                <a:lnTo>
                  <a:pt x="31242" y="22479"/>
                </a:lnTo>
                <a:lnTo>
                  <a:pt x="26034" y="18923"/>
                </a:lnTo>
                <a:lnTo>
                  <a:pt x="26250" y="18923"/>
                </a:lnTo>
                <a:lnTo>
                  <a:pt x="22123" y="15748"/>
                </a:lnTo>
                <a:lnTo>
                  <a:pt x="21971" y="15748"/>
                </a:lnTo>
                <a:lnTo>
                  <a:pt x="18668" y="12446"/>
                </a:lnTo>
                <a:lnTo>
                  <a:pt x="15981" y="9271"/>
                </a:lnTo>
                <a:lnTo>
                  <a:pt x="15367" y="8509"/>
                </a:lnTo>
                <a:lnTo>
                  <a:pt x="14252" y="6477"/>
                </a:lnTo>
                <a:lnTo>
                  <a:pt x="13588" y="5334"/>
                </a:lnTo>
                <a:lnTo>
                  <a:pt x="13804" y="5334"/>
                </a:lnTo>
                <a:lnTo>
                  <a:pt x="13292" y="3937"/>
                </a:lnTo>
                <a:lnTo>
                  <a:pt x="13080" y="3937"/>
                </a:lnTo>
                <a:lnTo>
                  <a:pt x="12826" y="2667"/>
                </a:lnTo>
                <a:lnTo>
                  <a:pt x="12958" y="2667"/>
                </a:lnTo>
                <a:lnTo>
                  <a:pt x="12700" y="0"/>
                </a:lnTo>
                <a:close/>
              </a:path>
              <a:path w="2519679" h="334010">
                <a:moveTo>
                  <a:pt x="914019" y="152717"/>
                </a:moveTo>
                <a:lnTo>
                  <a:pt x="914322" y="152730"/>
                </a:lnTo>
                <a:lnTo>
                  <a:pt x="914019" y="152717"/>
                </a:lnTo>
                <a:close/>
              </a:path>
              <a:path w="2519679" h="334010">
                <a:moveTo>
                  <a:pt x="540003" y="125310"/>
                </a:moveTo>
                <a:lnTo>
                  <a:pt x="540131" y="125323"/>
                </a:lnTo>
                <a:lnTo>
                  <a:pt x="540003" y="125310"/>
                </a:lnTo>
                <a:close/>
              </a:path>
              <a:path w="2519679" h="334010">
                <a:moveTo>
                  <a:pt x="444880" y="114757"/>
                </a:moveTo>
                <a:close/>
              </a:path>
              <a:path w="2519679" h="334010">
                <a:moveTo>
                  <a:pt x="399923" y="108953"/>
                </a:moveTo>
                <a:close/>
              </a:path>
              <a:path w="2519679" h="334010">
                <a:moveTo>
                  <a:pt x="356743" y="103060"/>
                </a:moveTo>
                <a:close/>
              </a:path>
              <a:path w="2519679" h="334010">
                <a:moveTo>
                  <a:pt x="315517" y="96875"/>
                </a:moveTo>
                <a:close/>
              </a:path>
              <a:path w="2519679" h="334010">
                <a:moveTo>
                  <a:pt x="257682" y="87122"/>
                </a:moveTo>
                <a:lnTo>
                  <a:pt x="257682" y="87249"/>
                </a:lnTo>
                <a:lnTo>
                  <a:pt x="258405" y="87249"/>
                </a:lnTo>
                <a:lnTo>
                  <a:pt x="257682" y="87122"/>
                </a:lnTo>
                <a:close/>
              </a:path>
              <a:path w="2519679" h="334010">
                <a:moveTo>
                  <a:pt x="204850" y="76962"/>
                </a:moveTo>
                <a:lnTo>
                  <a:pt x="204850" y="77089"/>
                </a:lnTo>
                <a:lnTo>
                  <a:pt x="205481" y="77089"/>
                </a:lnTo>
                <a:lnTo>
                  <a:pt x="204850" y="76962"/>
                </a:lnTo>
                <a:close/>
              </a:path>
              <a:path w="2519679" h="334010">
                <a:moveTo>
                  <a:pt x="129158" y="59436"/>
                </a:moveTo>
                <a:lnTo>
                  <a:pt x="129640" y="59563"/>
                </a:lnTo>
                <a:lnTo>
                  <a:pt x="129158" y="59436"/>
                </a:lnTo>
                <a:close/>
              </a:path>
              <a:path w="2519679" h="334010">
                <a:moveTo>
                  <a:pt x="80899" y="44831"/>
                </a:moveTo>
                <a:lnTo>
                  <a:pt x="81025" y="44958"/>
                </a:lnTo>
                <a:lnTo>
                  <a:pt x="81279" y="44958"/>
                </a:lnTo>
                <a:lnTo>
                  <a:pt x="80899" y="44831"/>
                </a:lnTo>
                <a:close/>
              </a:path>
              <a:path w="2519679" h="334010">
                <a:moveTo>
                  <a:pt x="52450" y="33655"/>
                </a:moveTo>
                <a:lnTo>
                  <a:pt x="52704" y="33782"/>
                </a:lnTo>
                <a:lnTo>
                  <a:pt x="52450" y="33655"/>
                </a:lnTo>
                <a:close/>
              </a:path>
              <a:path w="2519679" h="334010">
                <a:moveTo>
                  <a:pt x="44725" y="30041"/>
                </a:moveTo>
                <a:close/>
              </a:path>
              <a:path w="2519679" h="334010">
                <a:moveTo>
                  <a:pt x="44597" y="29972"/>
                </a:moveTo>
                <a:lnTo>
                  <a:pt x="44725" y="30041"/>
                </a:lnTo>
                <a:lnTo>
                  <a:pt x="44597" y="29972"/>
                </a:lnTo>
                <a:close/>
              </a:path>
              <a:path w="2519679" h="334010">
                <a:moveTo>
                  <a:pt x="37592" y="26162"/>
                </a:moveTo>
                <a:lnTo>
                  <a:pt x="37719" y="26289"/>
                </a:lnTo>
                <a:lnTo>
                  <a:pt x="37592" y="26162"/>
                </a:lnTo>
                <a:close/>
              </a:path>
              <a:path w="2519679" h="334010">
                <a:moveTo>
                  <a:pt x="31369" y="22479"/>
                </a:moveTo>
                <a:lnTo>
                  <a:pt x="31750" y="22733"/>
                </a:lnTo>
                <a:lnTo>
                  <a:pt x="31369" y="22479"/>
                </a:lnTo>
                <a:close/>
              </a:path>
              <a:path w="2519679" h="334010">
                <a:moveTo>
                  <a:pt x="26250" y="18923"/>
                </a:moveTo>
                <a:lnTo>
                  <a:pt x="26034" y="18923"/>
                </a:lnTo>
                <a:lnTo>
                  <a:pt x="26415" y="19050"/>
                </a:lnTo>
                <a:lnTo>
                  <a:pt x="26250" y="18923"/>
                </a:lnTo>
                <a:close/>
              </a:path>
              <a:path w="2519679" h="334010">
                <a:moveTo>
                  <a:pt x="21463" y="15240"/>
                </a:moveTo>
                <a:lnTo>
                  <a:pt x="21971" y="15748"/>
                </a:lnTo>
                <a:lnTo>
                  <a:pt x="22123" y="15748"/>
                </a:lnTo>
                <a:lnTo>
                  <a:pt x="21463" y="15240"/>
                </a:lnTo>
                <a:close/>
              </a:path>
              <a:path w="2519679" h="334010">
                <a:moveTo>
                  <a:pt x="18033" y="11811"/>
                </a:moveTo>
                <a:lnTo>
                  <a:pt x="18542" y="12446"/>
                </a:lnTo>
                <a:lnTo>
                  <a:pt x="18033" y="11811"/>
                </a:lnTo>
                <a:close/>
              </a:path>
              <a:path w="2519679" h="334010">
                <a:moveTo>
                  <a:pt x="15367" y="8509"/>
                </a:moveTo>
                <a:lnTo>
                  <a:pt x="15875" y="9271"/>
                </a:lnTo>
                <a:lnTo>
                  <a:pt x="15601" y="8799"/>
                </a:lnTo>
                <a:lnTo>
                  <a:pt x="15367" y="8509"/>
                </a:lnTo>
                <a:close/>
              </a:path>
              <a:path w="2519679" h="334010">
                <a:moveTo>
                  <a:pt x="15601" y="8799"/>
                </a:moveTo>
                <a:lnTo>
                  <a:pt x="15875" y="9271"/>
                </a:lnTo>
                <a:lnTo>
                  <a:pt x="15601" y="8799"/>
                </a:lnTo>
                <a:close/>
              </a:path>
              <a:path w="2519679" h="334010">
                <a:moveTo>
                  <a:pt x="15432" y="8509"/>
                </a:moveTo>
                <a:lnTo>
                  <a:pt x="15601" y="8799"/>
                </a:lnTo>
                <a:lnTo>
                  <a:pt x="15432" y="8509"/>
                </a:lnTo>
                <a:close/>
              </a:path>
              <a:path w="2519679" h="334010">
                <a:moveTo>
                  <a:pt x="13588" y="5334"/>
                </a:moveTo>
                <a:lnTo>
                  <a:pt x="14224" y="6477"/>
                </a:lnTo>
                <a:lnTo>
                  <a:pt x="14174" y="6342"/>
                </a:lnTo>
                <a:lnTo>
                  <a:pt x="13588" y="5334"/>
                </a:lnTo>
                <a:close/>
              </a:path>
              <a:path w="2519679" h="334010">
                <a:moveTo>
                  <a:pt x="14174" y="6342"/>
                </a:moveTo>
                <a:lnTo>
                  <a:pt x="14224" y="6477"/>
                </a:lnTo>
                <a:lnTo>
                  <a:pt x="14174" y="6342"/>
                </a:lnTo>
                <a:close/>
              </a:path>
              <a:path w="2519679" h="334010">
                <a:moveTo>
                  <a:pt x="13804" y="5334"/>
                </a:moveTo>
                <a:lnTo>
                  <a:pt x="13588" y="5334"/>
                </a:lnTo>
                <a:lnTo>
                  <a:pt x="14174" y="6342"/>
                </a:lnTo>
                <a:lnTo>
                  <a:pt x="13804" y="5334"/>
                </a:lnTo>
                <a:close/>
              </a:path>
              <a:path w="2519679" h="334010">
                <a:moveTo>
                  <a:pt x="12826" y="2667"/>
                </a:moveTo>
                <a:lnTo>
                  <a:pt x="13080" y="3937"/>
                </a:lnTo>
                <a:lnTo>
                  <a:pt x="13005" y="3152"/>
                </a:lnTo>
                <a:lnTo>
                  <a:pt x="12826" y="2667"/>
                </a:lnTo>
                <a:close/>
              </a:path>
              <a:path w="2519679" h="334010">
                <a:moveTo>
                  <a:pt x="13005" y="3152"/>
                </a:moveTo>
                <a:lnTo>
                  <a:pt x="13080" y="3937"/>
                </a:lnTo>
                <a:lnTo>
                  <a:pt x="13292" y="3937"/>
                </a:lnTo>
                <a:lnTo>
                  <a:pt x="13005" y="3152"/>
                </a:lnTo>
                <a:close/>
              </a:path>
              <a:path w="2519679" h="334010">
                <a:moveTo>
                  <a:pt x="12958" y="2667"/>
                </a:moveTo>
                <a:lnTo>
                  <a:pt x="12826" y="2667"/>
                </a:lnTo>
                <a:lnTo>
                  <a:pt x="13005" y="3152"/>
                </a:lnTo>
                <a:lnTo>
                  <a:pt x="12958" y="2667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81672" y="5494654"/>
            <a:ext cx="3019425" cy="334010"/>
          </a:xfrm>
          <a:custGeom>
            <a:avLst/>
            <a:gdLst/>
            <a:ahLst/>
            <a:cxnLst/>
            <a:rect l="l" t="t" r="r" b="b"/>
            <a:pathLst>
              <a:path w="3019425" h="334010">
                <a:moveTo>
                  <a:pt x="2951530" y="298118"/>
                </a:moveTo>
                <a:lnTo>
                  <a:pt x="2934716" y="323024"/>
                </a:lnTo>
                <a:lnTo>
                  <a:pt x="3019298" y="333984"/>
                </a:lnTo>
                <a:lnTo>
                  <a:pt x="3002469" y="304203"/>
                </a:lnTo>
                <a:lnTo>
                  <a:pt x="2963799" y="304203"/>
                </a:lnTo>
                <a:lnTo>
                  <a:pt x="2951530" y="298118"/>
                </a:lnTo>
                <a:close/>
              </a:path>
              <a:path w="3019425" h="334010">
                <a:moveTo>
                  <a:pt x="2958696" y="287503"/>
                </a:moveTo>
                <a:lnTo>
                  <a:pt x="2951530" y="298118"/>
                </a:lnTo>
                <a:lnTo>
                  <a:pt x="2963799" y="304203"/>
                </a:lnTo>
                <a:lnTo>
                  <a:pt x="2969386" y="292823"/>
                </a:lnTo>
                <a:lnTo>
                  <a:pt x="2958696" y="287503"/>
                </a:lnTo>
                <a:close/>
              </a:path>
              <a:path w="3019425" h="334010">
                <a:moveTo>
                  <a:pt x="2977387" y="259816"/>
                </a:moveTo>
                <a:lnTo>
                  <a:pt x="2958696" y="287503"/>
                </a:lnTo>
                <a:lnTo>
                  <a:pt x="2969386" y="292823"/>
                </a:lnTo>
                <a:lnTo>
                  <a:pt x="2963799" y="304203"/>
                </a:lnTo>
                <a:lnTo>
                  <a:pt x="3002469" y="304203"/>
                </a:lnTo>
                <a:lnTo>
                  <a:pt x="2977387" y="259816"/>
                </a:lnTo>
                <a:close/>
              </a:path>
              <a:path w="3019425" h="334010">
                <a:moveTo>
                  <a:pt x="2942476" y="293628"/>
                </a:moveTo>
                <a:lnTo>
                  <a:pt x="2951530" y="298118"/>
                </a:lnTo>
                <a:lnTo>
                  <a:pt x="2954461" y="293776"/>
                </a:lnTo>
                <a:lnTo>
                  <a:pt x="2942971" y="293776"/>
                </a:lnTo>
                <a:lnTo>
                  <a:pt x="2942476" y="293628"/>
                </a:lnTo>
                <a:close/>
              </a:path>
              <a:path w="3019425" h="334010">
                <a:moveTo>
                  <a:pt x="2941954" y="293370"/>
                </a:moveTo>
                <a:lnTo>
                  <a:pt x="2942476" y="293628"/>
                </a:lnTo>
                <a:lnTo>
                  <a:pt x="2942971" y="293776"/>
                </a:lnTo>
                <a:lnTo>
                  <a:pt x="2941954" y="293370"/>
                </a:lnTo>
                <a:close/>
              </a:path>
              <a:path w="3019425" h="334010">
                <a:moveTo>
                  <a:pt x="2954735" y="293370"/>
                </a:moveTo>
                <a:lnTo>
                  <a:pt x="2941954" y="293370"/>
                </a:lnTo>
                <a:lnTo>
                  <a:pt x="2942971" y="293776"/>
                </a:lnTo>
                <a:lnTo>
                  <a:pt x="2954461" y="293776"/>
                </a:lnTo>
                <a:lnTo>
                  <a:pt x="2954735" y="293370"/>
                </a:lnTo>
                <a:close/>
              </a:path>
              <a:path w="3019425" h="334010">
                <a:moveTo>
                  <a:pt x="2956973" y="290055"/>
                </a:moveTo>
                <a:lnTo>
                  <a:pt x="2930525" y="290055"/>
                </a:lnTo>
                <a:lnTo>
                  <a:pt x="2942476" y="293628"/>
                </a:lnTo>
                <a:lnTo>
                  <a:pt x="2941954" y="293370"/>
                </a:lnTo>
                <a:lnTo>
                  <a:pt x="2954735" y="293370"/>
                </a:lnTo>
                <a:lnTo>
                  <a:pt x="2956973" y="290055"/>
                </a:lnTo>
                <a:close/>
              </a:path>
              <a:path w="3019425" h="334010">
                <a:moveTo>
                  <a:pt x="2937842" y="278993"/>
                </a:moveTo>
                <a:lnTo>
                  <a:pt x="2888360" y="278993"/>
                </a:lnTo>
                <a:lnTo>
                  <a:pt x="2903347" y="282702"/>
                </a:lnTo>
                <a:lnTo>
                  <a:pt x="2917444" y="286397"/>
                </a:lnTo>
                <a:lnTo>
                  <a:pt x="2930525" y="290080"/>
                </a:lnTo>
                <a:lnTo>
                  <a:pt x="2956973" y="290055"/>
                </a:lnTo>
                <a:lnTo>
                  <a:pt x="2958696" y="287503"/>
                </a:lnTo>
                <a:lnTo>
                  <a:pt x="2947161" y="281762"/>
                </a:lnTo>
                <a:lnTo>
                  <a:pt x="2937842" y="278993"/>
                </a:lnTo>
                <a:close/>
              </a:path>
              <a:path w="3019425" h="334010">
                <a:moveTo>
                  <a:pt x="2917317" y="286372"/>
                </a:moveTo>
                <a:close/>
              </a:path>
              <a:path w="3019425" h="334010">
                <a:moveTo>
                  <a:pt x="2903220" y="282689"/>
                </a:moveTo>
                <a:close/>
              </a:path>
              <a:path w="3019425" h="334010">
                <a:moveTo>
                  <a:pt x="2897501" y="268185"/>
                </a:moveTo>
                <a:lnTo>
                  <a:pt x="2838577" y="268185"/>
                </a:lnTo>
                <a:lnTo>
                  <a:pt x="2855976" y="271805"/>
                </a:lnTo>
                <a:lnTo>
                  <a:pt x="2872612" y="275412"/>
                </a:lnTo>
                <a:lnTo>
                  <a:pt x="2888360" y="279019"/>
                </a:lnTo>
                <a:lnTo>
                  <a:pt x="2937842" y="278993"/>
                </a:lnTo>
                <a:lnTo>
                  <a:pt x="2934080" y="277876"/>
                </a:lnTo>
                <a:lnTo>
                  <a:pt x="2920746" y="274129"/>
                </a:lnTo>
                <a:lnTo>
                  <a:pt x="2906395" y="270383"/>
                </a:lnTo>
                <a:lnTo>
                  <a:pt x="2897501" y="268185"/>
                </a:lnTo>
                <a:close/>
              </a:path>
              <a:path w="3019425" h="334010">
                <a:moveTo>
                  <a:pt x="2872485" y="275399"/>
                </a:moveTo>
                <a:close/>
              </a:path>
              <a:path w="3019425" h="334010">
                <a:moveTo>
                  <a:pt x="2855849" y="271792"/>
                </a:moveTo>
                <a:close/>
              </a:path>
              <a:path w="3019425" h="334010">
                <a:moveTo>
                  <a:pt x="2759038" y="241109"/>
                </a:moveTo>
                <a:lnTo>
                  <a:pt x="2672715" y="241109"/>
                </a:lnTo>
                <a:lnTo>
                  <a:pt x="2718434" y="247675"/>
                </a:lnTo>
                <a:lnTo>
                  <a:pt x="2740279" y="251002"/>
                </a:lnTo>
                <a:lnTo>
                  <a:pt x="2781807" y="257759"/>
                </a:lnTo>
                <a:lnTo>
                  <a:pt x="2820543" y="264693"/>
                </a:lnTo>
                <a:lnTo>
                  <a:pt x="2838577" y="268198"/>
                </a:lnTo>
                <a:lnTo>
                  <a:pt x="2897501" y="268185"/>
                </a:lnTo>
                <a:lnTo>
                  <a:pt x="2850729" y="257746"/>
                </a:lnTo>
                <a:lnTo>
                  <a:pt x="2783967" y="245237"/>
                </a:lnTo>
                <a:lnTo>
                  <a:pt x="2759038" y="241109"/>
                </a:lnTo>
                <a:close/>
              </a:path>
              <a:path w="3019425" h="334010">
                <a:moveTo>
                  <a:pt x="2820416" y="264680"/>
                </a:moveTo>
                <a:close/>
              </a:path>
              <a:path w="3019425" h="334010">
                <a:moveTo>
                  <a:pt x="2781680" y="257746"/>
                </a:moveTo>
                <a:close/>
              </a:path>
              <a:path w="3019425" h="334010">
                <a:moveTo>
                  <a:pt x="2675951" y="228739"/>
                </a:moveTo>
                <a:lnTo>
                  <a:pt x="2574035" y="228739"/>
                </a:lnTo>
                <a:lnTo>
                  <a:pt x="2672715" y="241122"/>
                </a:lnTo>
                <a:lnTo>
                  <a:pt x="2759038" y="241109"/>
                </a:lnTo>
                <a:lnTo>
                  <a:pt x="2697733" y="231775"/>
                </a:lnTo>
                <a:lnTo>
                  <a:pt x="2675951" y="228739"/>
                </a:lnTo>
                <a:close/>
              </a:path>
              <a:path w="3019425" h="334010">
                <a:moveTo>
                  <a:pt x="2653697" y="225793"/>
                </a:moveTo>
                <a:lnTo>
                  <a:pt x="2547874" y="225793"/>
                </a:lnTo>
                <a:lnTo>
                  <a:pt x="2574035" y="228752"/>
                </a:lnTo>
                <a:lnTo>
                  <a:pt x="2675951" y="228739"/>
                </a:lnTo>
                <a:lnTo>
                  <a:pt x="2653697" y="225793"/>
                </a:lnTo>
                <a:close/>
              </a:path>
              <a:path w="3019425" h="334010">
                <a:moveTo>
                  <a:pt x="2513720" y="209423"/>
                </a:moveTo>
                <a:lnTo>
                  <a:pt x="2379726" y="209423"/>
                </a:lnTo>
                <a:lnTo>
                  <a:pt x="2437765" y="214668"/>
                </a:lnTo>
                <a:lnTo>
                  <a:pt x="2547874" y="225806"/>
                </a:lnTo>
                <a:lnTo>
                  <a:pt x="2653697" y="225793"/>
                </a:lnTo>
                <a:lnTo>
                  <a:pt x="2575432" y="216128"/>
                </a:lnTo>
                <a:lnTo>
                  <a:pt x="2513720" y="209423"/>
                </a:lnTo>
                <a:close/>
              </a:path>
              <a:path w="3019425" h="334010">
                <a:moveTo>
                  <a:pt x="2465269" y="204571"/>
                </a:moveTo>
                <a:lnTo>
                  <a:pt x="2319908" y="204571"/>
                </a:lnTo>
                <a:lnTo>
                  <a:pt x="2379853" y="209435"/>
                </a:lnTo>
                <a:lnTo>
                  <a:pt x="2513720" y="209423"/>
                </a:lnTo>
                <a:lnTo>
                  <a:pt x="2465269" y="204571"/>
                </a:lnTo>
                <a:close/>
              </a:path>
              <a:path w="3019425" h="334010">
                <a:moveTo>
                  <a:pt x="2052929" y="174777"/>
                </a:moveTo>
                <a:lnTo>
                  <a:pt x="1653794" y="174777"/>
                </a:lnTo>
                <a:lnTo>
                  <a:pt x="1793621" y="177546"/>
                </a:lnTo>
                <a:lnTo>
                  <a:pt x="1931288" y="182016"/>
                </a:lnTo>
                <a:lnTo>
                  <a:pt x="2065654" y="188112"/>
                </a:lnTo>
                <a:lnTo>
                  <a:pt x="2195576" y="195630"/>
                </a:lnTo>
                <a:lnTo>
                  <a:pt x="2258568" y="199910"/>
                </a:lnTo>
                <a:lnTo>
                  <a:pt x="2319908" y="204584"/>
                </a:lnTo>
                <a:lnTo>
                  <a:pt x="2465269" y="204571"/>
                </a:lnTo>
                <a:lnTo>
                  <a:pt x="2380869" y="196773"/>
                </a:lnTo>
                <a:lnTo>
                  <a:pt x="2259456" y="187248"/>
                </a:lnTo>
                <a:lnTo>
                  <a:pt x="2066290" y="175425"/>
                </a:lnTo>
                <a:lnTo>
                  <a:pt x="2052929" y="174777"/>
                </a:lnTo>
                <a:close/>
              </a:path>
              <a:path w="3019425" h="334010">
                <a:moveTo>
                  <a:pt x="12446" y="0"/>
                </a:moveTo>
                <a:lnTo>
                  <a:pt x="0" y="1778"/>
                </a:lnTo>
                <a:lnTo>
                  <a:pt x="634" y="6477"/>
                </a:lnTo>
                <a:lnTo>
                  <a:pt x="2794" y="11684"/>
                </a:lnTo>
                <a:lnTo>
                  <a:pt x="37337" y="37719"/>
                </a:lnTo>
                <a:lnTo>
                  <a:pt x="91440" y="57150"/>
                </a:lnTo>
                <a:lnTo>
                  <a:pt x="150241" y="72009"/>
                </a:lnTo>
                <a:lnTo>
                  <a:pt x="221742" y="86233"/>
                </a:lnTo>
                <a:lnTo>
                  <a:pt x="283209" y="96507"/>
                </a:lnTo>
                <a:lnTo>
                  <a:pt x="328333" y="103174"/>
                </a:lnTo>
                <a:lnTo>
                  <a:pt x="374903" y="109575"/>
                </a:lnTo>
                <a:lnTo>
                  <a:pt x="424433" y="115773"/>
                </a:lnTo>
                <a:lnTo>
                  <a:pt x="530351" y="127508"/>
                </a:lnTo>
                <a:lnTo>
                  <a:pt x="586612" y="132943"/>
                </a:lnTo>
                <a:lnTo>
                  <a:pt x="704469" y="143040"/>
                </a:lnTo>
                <a:lnTo>
                  <a:pt x="829055" y="151917"/>
                </a:lnTo>
                <a:lnTo>
                  <a:pt x="1025905" y="162674"/>
                </a:lnTo>
                <a:lnTo>
                  <a:pt x="1231392" y="170014"/>
                </a:lnTo>
                <a:lnTo>
                  <a:pt x="1371219" y="172783"/>
                </a:lnTo>
                <a:lnTo>
                  <a:pt x="1653794" y="174790"/>
                </a:lnTo>
                <a:lnTo>
                  <a:pt x="2052929" y="174777"/>
                </a:lnTo>
                <a:lnTo>
                  <a:pt x="1931797" y="169329"/>
                </a:lnTo>
                <a:lnTo>
                  <a:pt x="1793875" y="164846"/>
                </a:lnTo>
                <a:lnTo>
                  <a:pt x="1653921" y="162090"/>
                </a:lnTo>
                <a:lnTo>
                  <a:pt x="1371346" y="160083"/>
                </a:lnTo>
                <a:lnTo>
                  <a:pt x="1231646" y="157327"/>
                </a:lnTo>
                <a:lnTo>
                  <a:pt x="1093977" y="152844"/>
                </a:lnTo>
                <a:lnTo>
                  <a:pt x="1026714" y="149999"/>
                </a:lnTo>
                <a:lnTo>
                  <a:pt x="1026413" y="149999"/>
                </a:lnTo>
                <a:lnTo>
                  <a:pt x="830027" y="139242"/>
                </a:lnTo>
                <a:lnTo>
                  <a:pt x="705655" y="130390"/>
                </a:lnTo>
                <a:lnTo>
                  <a:pt x="705484" y="130390"/>
                </a:lnTo>
                <a:lnTo>
                  <a:pt x="587755" y="120294"/>
                </a:lnTo>
                <a:lnTo>
                  <a:pt x="531622" y="114871"/>
                </a:lnTo>
                <a:lnTo>
                  <a:pt x="425856" y="103162"/>
                </a:lnTo>
                <a:lnTo>
                  <a:pt x="376461" y="96977"/>
                </a:lnTo>
                <a:lnTo>
                  <a:pt x="352678" y="93751"/>
                </a:lnTo>
                <a:lnTo>
                  <a:pt x="285242" y="83947"/>
                </a:lnTo>
                <a:lnTo>
                  <a:pt x="224027" y="73660"/>
                </a:lnTo>
                <a:lnTo>
                  <a:pt x="205104" y="70231"/>
                </a:lnTo>
                <a:lnTo>
                  <a:pt x="186817" y="66675"/>
                </a:lnTo>
                <a:lnTo>
                  <a:pt x="152907" y="59563"/>
                </a:lnTo>
                <a:lnTo>
                  <a:pt x="137159" y="55880"/>
                </a:lnTo>
                <a:lnTo>
                  <a:pt x="122568" y="52324"/>
                </a:lnTo>
                <a:lnTo>
                  <a:pt x="122174" y="52324"/>
                </a:lnTo>
                <a:lnTo>
                  <a:pt x="108546" y="48641"/>
                </a:lnTo>
                <a:lnTo>
                  <a:pt x="108203" y="48641"/>
                </a:lnTo>
                <a:lnTo>
                  <a:pt x="95313" y="44958"/>
                </a:lnTo>
                <a:lnTo>
                  <a:pt x="94996" y="44958"/>
                </a:lnTo>
                <a:lnTo>
                  <a:pt x="82550" y="41148"/>
                </a:lnTo>
                <a:lnTo>
                  <a:pt x="71120" y="37465"/>
                </a:lnTo>
                <a:lnTo>
                  <a:pt x="71374" y="37465"/>
                </a:lnTo>
                <a:lnTo>
                  <a:pt x="61061" y="33782"/>
                </a:lnTo>
                <a:lnTo>
                  <a:pt x="60832" y="33782"/>
                </a:lnTo>
                <a:lnTo>
                  <a:pt x="51502" y="30099"/>
                </a:lnTo>
                <a:lnTo>
                  <a:pt x="42954" y="26289"/>
                </a:lnTo>
                <a:lnTo>
                  <a:pt x="42799" y="26289"/>
                </a:lnTo>
                <a:lnTo>
                  <a:pt x="35051" y="22479"/>
                </a:lnTo>
                <a:lnTo>
                  <a:pt x="35215" y="22479"/>
                </a:lnTo>
                <a:lnTo>
                  <a:pt x="29136" y="18923"/>
                </a:lnTo>
                <a:lnTo>
                  <a:pt x="28955" y="18923"/>
                </a:lnTo>
                <a:lnTo>
                  <a:pt x="23698" y="15494"/>
                </a:lnTo>
                <a:lnTo>
                  <a:pt x="23113" y="15113"/>
                </a:lnTo>
                <a:lnTo>
                  <a:pt x="19529" y="12065"/>
                </a:lnTo>
                <a:lnTo>
                  <a:pt x="16481" y="9017"/>
                </a:lnTo>
                <a:lnTo>
                  <a:pt x="15621" y="8128"/>
                </a:lnTo>
                <a:lnTo>
                  <a:pt x="15780" y="8128"/>
                </a:lnTo>
                <a:lnTo>
                  <a:pt x="14490" y="6223"/>
                </a:lnTo>
                <a:lnTo>
                  <a:pt x="14224" y="6223"/>
                </a:lnTo>
                <a:lnTo>
                  <a:pt x="13797" y="5263"/>
                </a:lnTo>
                <a:lnTo>
                  <a:pt x="13766" y="5080"/>
                </a:lnTo>
                <a:lnTo>
                  <a:pt x="13309" y="3937"/>
                </a:lnTo>
                <a:lnTo>
                  <a:pt x="13080" y="3937"/>
                </a:lnTo>
                <a:lnTo>
                  <a:pt x="12700" y="2413"/>
                </a:lnTo>
                <a:lnTo>
                  <a:pt x="12835" y="2413"/>
                </a:lnTo>
                <a:lnTo>
                  <a:pt x="12446" y="0"/>
                </a:lnTo>
                <a:close/>
              </a:path>
              <a:path w="3019425" h="334010">
                <a:moveTo>
                  <a:pt x="1026413" y="149987"/>
                </a:moveTo>
                <a:lnTo>
                  <a:pt x="1026714" y="149999"/>
                </a:lnTo>
                <a:lnTo>
                  <a:pt x="1026413" y="149987"/>
                </a:lnTo>
                <a:close/>
              </a:path>
              <a:path w="3019425" h="334010">
                <a:moveTo>
                  <a:pt x="829818" y="139230"/>
                </a:moveTo>
                <a:lnTo>
                  <a:pt x="830027" y="139242"/>
                </a:lnTo>
                <a:lnTo>
                  <a:pt x="829818" y="139230"/>
                </a:lnTo>
                <a:close/>
              </a:path>
              <a:path w="3019425" h="334010">
                <a:moveTo>
                  <a:pt x="705484" y="130378"/>
                </a:moveTo>
                <a:lnTo>
                  <a:pt x="705655" y="130390"/>
                </a:lnTo>
                <a:lnTo>
                  <a:pt x="705484" y="130378"/>
                </a:lnTo>
                <a:close/>
              </a:path>
              <a:path w="3019425" h="334010">
                <a:moveTo>
                  <a:pt x="425856" y="103162"/>
                </a:moveTo>
                <a:close/>
              </a:path>
              <a:path w="3019425" h="334010">
                <a:moveTo>
                  <a:pt x="376461" y="96977"/>
                </a:moveTo>
                <a:close/>
              </a:path>
              <a:path w="3019425" h="334010">
                <a:moveTo>
                  <a:pt x="122047" y="52197"/>
                </a:moveTo>
                <a:lnTo>
                  <a:pt x="122568" y="52324"/>
                </a:lnTo>
                <a:lnTo>
                  <a:pt x="122047" y="52197"/>
                </a:lnTo>
                <a:close/>
              </a:path>
              <a:path w="3019425" h="334010">
                <a:moveTo>
                  <a:pt x="108076" y="48514"/>
                </a:moveTo>
                <a:lnTo>
                  <a:pt x="108203" y="48641"/>
                </a:lnTo>
                <a:lnTo>
                  <a:pt x="108546" y="48641"/>
                </a:lnTo>
                <a:lnTo>
                  <a:pt x="108076" y="48514"/>
                </a:lnTo>
                <a:close/>
              </a:path>
              <a:path w="3019425" h="334010">
                <a:moveTo>
                  <a:pt x="94869" y="44831"/>
                </a:moveTo>
                <a:lnTo>
                  <a:pt x="95313" y="44958"/>
                </a:lnTo>
                <a:lnTo>
                  <a:pt x="94869" y="44831"/>
                </a:lnTo>
                <a:close/>
              </a:path>
              <a:path w="3019425" h="334010">
                <a:moveTo>
                  <a:pt x="60705" y="33655"/>
                </a:moveTo>
                <a:lnTo>
                  <a:pt x="60832" y="33782"/>
                </a:lnTo>
                <a:lnTo>
                  <a:pt x="61061" y="33782"/>
                </a:lnTo>
                <a:lnTo>
                  <a:pt x="60705" y="33655"/>
                </a:lnTo>
                <a:close/>
              </a:path>
              <a:path w="3019425" h="334010">
                <a:moveTo>
                  <a:pt x="51180" y="29972"/>
                </a:moveTo>
                <a:lnTo>
                  <a:pt x="51434" y="30099"/>
                </a:lnTo>
                <a:lnTo>
                  <a:pt x="51180" y="29972"/>
                </a:lnTo>
                <a:close/>
              </a:path>
              <a:path w="3019425" h="334010">
                <a:moveTo>
                  <a:pt x="42672" y="26162"/>
                </a:moveTo>
                <a:lnTo>
                  <a:pt x="42799" y="26289"/>
                </a:lnTo>
                <a:lnTo>
                  <a:pt x="42954" y="26289"/>
                </a:lnTo>
                <a:lnTo>
                  <a:pt x="42672" y="26162"/>
                </a:lnTo>
                <a:close/>
              </a:path>
              <a:path w="3019425" h="334010">
                <a:moveTo>
                  <a:pt x="35215" y="22479"/>
                </a:moveTo>
                <a:lnTo>
                  <a:pt x="35051" y="22479"/>
                </a:lnTo>
                <a:lnTo>
                  <a:pt x="35432" y="22606"/>
                </a:lnTo>
                <a:lnTo>
                  <a:pt x="35215" y="22479"/>
                </a:lnTo>
                <a:close/>
              </a:path>
              <a:path w="3019425" h="334010">
                <a:moveTo>
                  <a:pt x="28701" y="18669"/>
                </a:moveTo>
                <a:lnTo>
                  <a:pt x="28955" y="18923"/>
                </a:lnTo>
                <a:lnTo>
                  <a:pt x="29136" y="18923"/>
                </a:lnTo>
                <a:lnTo>
                  <a:pt x="28701" y="18669"/>
                </a:lnTo>
                <a:close/>
              </a:path>
              <a:path w="3019425" h="334010">
                <a:moveTo>
                  <a:pt x="23113" y="15113"/>
                </a:moveTo>
                <a:lnTo>
                  <a:pt x="23622" y="15494"/>
                </a:lnTo>
                <a:lnTo>
                  <a:pt x="23354" y="15269"/>
                </a:lnTo>
                <a:lnTo>
                  <a:pt x="23113" y="15113"/>
                </a:lnTo>
                <a:close/>
              </a:path>
              <a:path w="3019425" h="334010">
                <a:moveTo>
                  <a:pt x="23354" y="15269"/>
                </a:moveTo>
                <a:lnTo>
                  <a:pt x="23622" y="15494"/>
                </a:lnTo>
                <a:lnTo>
                  <a:pt x="23354" y="15269"/>
                </a:lnTo>
                <a:close/>
              </a:path>
              <a:path w="3019425" h="334010">
                <a:moveTo>
                  <a:pt x="23167" y="15113"/>
                </a:moveTo>
                <a:lnTo>
                  <a:pt x="23354" y="15269"/>
                </a:lnTo>
                <a:lnTo>
                  <a:pt x="23167" y="15113"/>
                </a:lnTo>
                <a:close/>
              </a:path>
              <a:path w="3019425" h="334010">
                <a:moveTo>
                  <a:pt x="19009" y="11629"/>
                </a:moveTo>
                <a:lnTo>
                  <a:pt x="19430" y="12065"/>
                </a:lnTo>
                <a:lnTo>
                  <a:pt x="19009" y="11629"/>
                </a:lnTo>
                <a:close/>
              </a:path>
              <a:path w="3019425" h="334010">
                <a:moveTo>
                  <a:pt x="18939" y="11557"/>
                </a:moveTo>
                <a:close/>
              </a:path>
              <a:path w="3019425" h="334010">
                <a:moveTo>
                  <a:pt x="15621" y="8128"/>
                </a:moveTo>
                <a:lnTo>
                  <a:pt x="16382" y="9017"/>
                </a:lnTo>
                <a:lnTo>
                  <a:pt x="16153" y="8678"/>
                </a:lnTo>
                <a:lnTo>
                  <a:pt x="15621" y="8128"/>
                </a:lnTo>
                <a:close/>
              </a:path>
              <a:path w="3019425" h="334010">
                <a:moveTo>
                  <a:pt x="16153" y="8678"/>
                </a:moveTo>
                <a:lnTo>
                  <a:pt x="16382" y="9017"/>
                </a:lnTo>
                <a:lnTo>
                  <a:pt x="16153" y="8678"/>
                </a:lnTo>
                <a:close/>
              </a:path>
              <a:path w="3019425" h="334010">
                <a:moveTo>
                  <a:pt x="15780" y="8128"/>
                </a:moveTo>
                <a:lnTo>
                  <a:pt x="15621" y="8128"/>
                </a:lnTo>
                <a:lnTo>
                  <a:pt x="16153" y="8678"/>
                </a:lnTo>
                <a:lnTo>
                  <a:pt x="15780" y="8128"/>
                </a:lnTo>
                <a:close/>
              </a:path>
              <a:path w="3019425" h="334010">
                <a:moveTo>
                  <a:pt x="13716" y="5080"/>
                </a:moveTo>
                <a:lnTo>
                  <a:pt x="14224" y="6223"/>
                </a:lnTo>
                <a:lnTo>
                  <a:pt x="13840" y="5263"/>
                </a:lnTo>
                <a:lnTo>
                  <a:pt x="13716" y="5080"/>
                </a:lnTo>
                <a:close/>
              </a:path>
              <a:path w="3019425" h="334010">
                <a:moveTo>
                  <a:pt x="13840" y="5263"/>
                </a:moveTo>
                <a:lnTo>
                  <a:pt x="14224" y="6223"/>
                </a:lnTo>
                <a:lnTo>
                  <a:pt x="14490" y="6223"/>
                </a:lnTo>
                <a:lnTo>
                  <a:pt x="13840" y="5263"/>
                </a:lnTo>
                <a:close/>
              </a:path>
              <a:path w="3019425" h="334010">
                <a:moveTo>
                  <a:pt x="13766" y="5080"/>
                </a:moveTo>
                <a:lnTo>
                  <a:pt x="13840" y="5263"/>
                </a:lnTo>
                <a:lnTo>
                  <a:pt x="13766" y="5080"/>
                </a:lnTo>
                <a:close/>
              </a:path>
              <a:path w="3019425" h="334010">
                <a:moveTo>
                  <a:pt x="12700" y="2413"/>
                </a:moveTo>
                <a:lnTo>
                  <a:pt x="13080" y="3937"/>
                </a:lnTo>
                <a:lnTo>
                  <a:pt x="12926" y="2979"/>
                </a:lnTo>
                <a:lnTo>
                  <a:pt x="12700" y="2413"/>
                </a:lnTo>
                <a:close/>
              </a:path>
              <a:path w="3019425" h="334010">
                <a:moveTo>
                  <a:pt x="12926" y="2979"/>
                </a:moveTo>
                <a:lnTo>
                  <a:pt x="13080" y="3937"/>
                </a:lnTo>
                <a:lnTo>
                  <a:pt x="13309" y="3937"/>
                </a:lnTo>
                <a:lnTo>
                  <a:pt x="12926" y="2979"/>
                </a:lnTo>
                <a:close/>
              </a:path>
              <a:path w="3019425" h="334010">
                <a:moveTo>
                  <a:pt x="12835" y="2413"/>
                </a:moveTo>
                <a:lnTo>
                  <a:pt x="12700" y="2413"/>
                </a:lnTo>
                <a:lnTo>
                  <a:pt x="12926" y="2979"/>
                </a:lnTo>
                <a:lnTo>
                  <a:pt x="12835" y="2413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81927" y="5493511"/>
            <a:ext cx="3515995" cy="335280"/>
          </a:xfrm>
          <a:custGeom>
            <a:avLst/>
            <a:gdLst/>
            <a:ahLst/>
            <a:cxnLst/>
            <a:rect l="l" t="t" r="r" b="b"/>
            <a:pathLst>
              <a:path w="3515995" h="335279">
                <a:moveTo>
                  <a:pt x="3446283" y="302622"/>
                </a:moveTo>
                <a:lnTo>
                  <a:pt x="3430904" y="327748"/>
                </a:lnTo>
                <a:lnTo>
                  <a:pt x="3515741" y="335127"/>
                </a:lnTo>
                <a:lnTo>
                  <a:pt x="3498712" y="307809"/>
                </a:lnTo>
                <a:lnTo>
                  <a:pt x="3459226" y="307809"/>
                </a:lnTo>
                <a:lnTo>
                  <a:pt x="3446283" y="302622"/>
                </a:lnTo>
                <a:close/>
              </a:path>
              <a:path w="3515995" h="335279">
                <a:moveTo>
                  <a:pt x="3453005" y="291639"/>
                </a:moveTo>
                <a:lnTo>
                  <a:pt x="3446283" y="302622"/>
                </a:lnTo>
                <a:lnTo>
                  <a:pt x="3459226" y="307809"/>
                </a:lnTo>
                <a:lnTo>
                  <a:pt x="3463925" y="296024"/>
                </a:lnTo>
                <a:lnTo>
                  <a:pt x="3453005" y="291639"/>
                </a:lnTo>
                <a:close/>
              </a:path>
              <a:path w="3515995" h="335279">
                <a:moveTo>
                  <a:pt x="3470655" y="262801"/>
                </a:moveTo>
                <a:lnTo>
                  <a:pt x="3453005" y="291639"/>
                </a:lnTo>
                <a:lnTo>
                  <a:pt x="3463925" y="296024"/>
                </a:lnTo>
                <a:lnTo>
                  <a:pt x="3459226" y="307809"/>
                </a:lnTo>
                <a:lnTo>
                  <a:pt x="3498712" y="307809"/>
                </a:lnTo>
                <a:lnTo>
                  <a:pt x="3470655" y="262801"/>
                </a:lnTo>
                <a:close/>
              </a:path>
              <a:path w="3515995" h="335279">
                <a:moveTo>
                  <a:pt x="3426894" y="294851"/>
                </a:moveTo>
                <a:lnTo>
                  <a:pt x="3446283" y="302622"/>
                </a:lnTo>
                <a:lnTo>
                  <a:pt x="3450951" y="294995"/>
                </a:lnTo>
                <a:lnTo>
                  <a:pt x="3427476" y="294995"/>
                </a:lnTo>
                <a:lnTo>
                  <a:pt x="3426894" y="294851"/>
                </a:lnTo>
                <a:close/>
              </a:path>
              <a:path w="3515995" h="335279">
                <a:moveTo>
                  <a:pt x="3426587" y="294728"/>
                </a:moveTo>
                <a:lnTo>
                  <a:pt x="3426894" y="294851"/>
                </a:lnTo>
                <a:lnTo>
                  <a:pt x="3427476" y="294995"/>
                </a:lnTo>
                <a:lnTo>
                  <a:pt x="3426587" y="294728"/>
                </a:lnTo>
                <a:close/>
              </a:path>
              <a:path w="3515995" h="335279">
                <a:moveTo>
                  <a:pt x="3451114" y="294728"/>
                </a:moveTo>
                <a:lnTo>
                  <a:pt x="3426587" y="294728"/>
                </a:lnTo>
                <a:lnTo>
                  <a:pt x="3427476" y="294995"/>
                </a:lnTo>
                <a:lnTo>
                  <a:pt x="3450951" y="294995"/>
                </a:lnTo>
                <a:lnTo>
                  <a:pt x="3451114" y="294728"/>
                </a:lnTo>
                <a:close/>
              </a:path>
              <a:path w="3515995" h="335279">
                <a:moveTo>
                  <a:pt x="3420437" y="280174"/>
                </a:moveTo>
                <a:lnTo>
                  <a:pt x="3363595" y="280174"/>
                </a:lnTo>
                <a:lnTo>
                  <a:pt x="3397630" y="287604"/>
                </a:lnTo>
                <a:lnTo>
                  <a:pt x="3426894" y="294851"/>
                </a:lnTo>
                <a:lnTo>
                  <a:pt x="3426587" y="294728"/>
                </a:lnTo>
                <a:lnTo>
                  <a:pt x="3451114" y="294728"/>
                </a:lnTo>
                <a:lnTo>
                  <a:pt x="3453005" y="291639"/>
                </a:lnTo>
                <a:lnTo>
                  <a:pt x="3430904" y="282765"/>
                </a:lnTo>
                <a:lnTo>
                  <a:pt x="3420437" y="280174"/>
                </a:lnTo>
                <a:close/>
              </a:path>
              <a:path w="3515995" h="335279">
                <a:moveTo>
                  <a:pt x="3397377" y="287566"/>
                </a:moveTo>
                <a:lnTo>
                  <a:pt x="3397531" y="287604"/>
                </a:lnTo>
                <a:lnTo>
                  <a:pt x="3397377" y="287566"/>
                </a:lnTo>
                <a:close/>
              </a:path>
              <a:path w="3515995" h="335279">
                <a:moveTo>
                  <a:pt x="3189207" y="239128"/>
                </a:moveTo>
                <a:lnTo>
                  <a:pt x="3084703" y="239128"/>
                </a:lnTo>
                <a:lnTo>
                  <a:pt x="3139440" y="245516"/>
                </a:lnTo>
                <a:lnTo>
                  <a:pt x="3191002" y="252171"/>
                </a:lnTo>
                <a:lnTo>
                  <a:pt x="3239516" y="258927"/>
                </a:lnTo>
                <a:lnTo>
                  <a:pt x="3284474" y="265861"/>
                </a:lnTo>
                <a:lnTo>
                  <a:pt x="3326003" y="272986"/>
                </a:lnTo>
                <a:lnTo>
                  <a:pt x="3363722" y="280212"/>
                </a:lnTo>
                <a:lnTo>
                  <a:pt x="3420437" y="280174"/>
                </a:lnTo>
                <a:lnTo>
                  <a:pt x="3400425" y="275221"/>
                </a:lnTo>
                <a:lnTo>
                  <a:pt x="3328162" y="260489"/>
                </a:lnTo>
                <a:lnTo>
                  <a:pt x="3286505" y="253314"/>
                </a:lnTo>
                <a:lnTo>
                  <a:pt x="3241294" y="246354"/>
                </a:lnTo>
                <a:lnTo>
                  <a:pt x="3192653" y="239572"/>
                </a:lnTo>
                <a:lnTo>
                  <a:pt x="3189207" y="239128"/>
                </a:lnTo>
                <a:close/>
              </a:path>
              <a:path w="3515995" h="335279">
                <a:moveTo>
                  <a:pt x="3325876" y="272973"/>
                </a:moveTo>
                <a:close/>
              </a:path>
              <a:path w="3515995" h="335279">
                <a:moveTo>
                  <a:pt x="3284347" y="265849"/>
                </a:moveTo>
                <a:close/>
              </a:path>
              <a:path w="3515995" h="335279">
                <a:moveTo>
                  <a:pt x="3239389" y="258914"/>
                </a:moveTo>
                <a:close/>
              </a:path>
              <a:path w="3515995" h="335279">
                <a:moveTo>
                  <a:pt x="3190875" y="252158"/>
                </a:moveTo>
                <a:close/>
              </a:path>
              <a:path w="3515995" h="335279">
                <a:moveTo>
                  <a:pt x="3139313" y="245503"/>
                </a:moveTo>
                <a:close/>
              </a:path>
              <a:path w="3515995" h="335279">
                <a:moveTo>
                  <a:pt x="3141259" y="232943"/>
                </a:moveTo>
                <a:lnTo>
                  <a:pt x="3027045" y="232943"/>
                </a:lnTo>
                <a:lnTo>
                  <a:pt x="3084703" y="239140"/>
                </a:lnTo>
                <a:lnTo>
                  <a:pt x="3189207" y="239128"/>
                </a:lnTo>
                <a:lnTo>
                  <a:pt x="3141259" y="232943"/>
                </a:lnTo>
                <a:close/>
              </a:path>
              <a:path w="3515995" h="335279">
                <a:moveTo>
                  <a:pt x="3036840" y="221234"/>
                </a:moveTo>
                <a:lnTo>
                  <a:pt x="2903854" y="221234"/>
                </a:lnTo>
                <a:lnTo>
                  <a:pt x="2966847" y="226949"/>
                </a:lnTo>
                <a:lnTo>
                  <a:pt x="3027045" y="232956"/>
                </a:lnTo>
                <a:lnTo>
                  <a:pt x="3141259" y="232943"/>
                </a:lnTo>
                <a:lnTo>
                  <a:pt x="3036840" y="221234"/>
                </a:lnTo>
                <a:close/>
              </a:path>
              <a:path w="3515995" h="335279">
                <a:moveTo>
                  <a:pt x="2812258" y="201053"/>
                </a:moveTo>
                <a:lnTo>
                  <a:pt x="2629662" y="201053"/>
                </a:lnTo>
                <a:lnTo>
                  <a:pt x="2770886" y="210578"/>
                </a:lnTo>
                <a:lnTo>
                  <a:pt x="2903854" y="221246"/>
                </a:lnTo>
                <a:lnTo>
                  <a:pt x="3036840" y="221234"/>
                </a:lnTo>
                <a:lnTo>
                  <a:pt x="2904998" y="208584"/>
                </a:lnTo>
                <a:lnTo>
                  <a:pt x="2812258" y="201053"/>
                </a:lnTo>
                <a:close/>
              </a:path>
              <a:path w="3515995" h="335279">
                <a:moveTo>
                  <a:pt x="2388855" y="175920"/>
                </a:moveTo>
                <a:lnTo>
                  <a:pt x="1925066" y="175920"/>
                </a:lnTo>
                <a:lnTo>
                  <a:pt x="2088133" y="178688"/>
                </a:lnTo>
                <a:lnTo>
                  <a:pt x="2248407" y="183159"/>
                </a:lnTo>
                <a:lnTo>
                  <a:pt x="2404999" y="189255"/>
                </a:lnTo>
                <a:lnTo>
                  <a:pt x="2481453" y="192874"/>
                </a:lnTo>
                <a:lnTo>
                  <a:pt x="2556382" y="196773"/>
                </a:lnTo>
                <a:lnTo>
                  <a:pt x="2629789" y="201066"/>
                </a:lnTo>
                <a:lnTo>
                  <a:pt x="2812258" y="201053"/>
                </a:lnTo>
                <a:lnTo>
                  <a:pt x="2630551" y="188379"/>
                </a:lnTo>
                <a:lnTo>
                  <a:pt x="2405506" y="176568"/>
                </a:lnTo>
                <a:lnTo>
                  <a:pt x="2388855" y="175920"/>
                </a:lnTo>
                <a:close/>
              </a:path>
              <a:path w="3515995" h="335279">
                <a:moveTo>
                  <a:pt x="11938" y="0"/>
                </a:moveTo>
                <a:lnTo>
                  <a:pt x="0" y="4063"/>
                </a:lnTo>
                <a:lnTo>
                  <a:pt x="2921" y="13207"/>
                </a:lnTo>
                <a:lnTo>
                  <a:pt x="12065" y="22606"/>
                </a:lnTo>
                <a:lnTo>
                  <a:pt x="65024" y="46862"/>
                </a:lnTo>
                <a:lnTo>
                  <a:pt x="121284" y="61975"/>
                </a:lnTo>
                <a:lnTo>
                  <a:pt x="193548" y="76707"/>
                </a:lnTo>
                <a:lnTo>
                  <a:pt x="235203" y="83819"/>
                </a:lnTo>
                <a:lnTo>
                  <a:pt x="280416" y="90931"/>
                </a:lnTo>
                <a:lnTo>
                  <a:pt x="329056" y="97675"/>
                </a:lnTo>
                <a:lnTo>
                  <a:pt x="381176" y="104305"/>
                </a:lnTo>
                <a:lnTo>
                  <a:pt x="435609" y="110731"/>
                </a:lnTo>
                <a:lnTo>
                  <a:pt x="484869" y="116014"/>
                </a:lnTo>
                <a:lnTo>
                  <a:pt x="553847" y="122935"/>
                </a:lnTo>
                <a:lnTo>
                  <a:pt x="682244" y="134086"/>
                </a:lnTo>
                <a:lnTo>
                  <a:pt x="891158" y="148869"/>
                </a:lnTo>
                <a:lnTo>
                  <a:pt x="1039749" y="157060"/>
                </a:lnTo>
                <a:lnTo>
                  <a:pt x="1272921" y="166776"/>
                </a:lnTo>
                <a:lnTo>
                  <a:pt x="1433322" y="171259"/>
                </a:lnTo>
                <a:lnTo>
                  <a:pt x="1596517" y="174028"/>
                </a:lnTo>
                <a:lnTo>
                  <a:pt x="1925066" y="175933"/>
                </a:lnTo>
                <a:lnTo>
                  <a:pt x="2388855" y="175920"/>
                </a:lnTo>
                <a:lnTo>
                  <a:pt x="2248789" y="170472"/>
                </a:lnTo>
                <a:lnTo>
                  <a:pt x="2088388" y="165988"/>
                </a:lnTo>
                <a:lnTo>
                  <a:pt x="1925193" y="163233"/>
                </a:lnTo>
                <a:lnTo>
                  <a:pt x="1596644" y="161328"/>
                </a:lnTo>
                <a:lnTo>
                  <a:pt x="1433576" y="158559"/>
                </a:lnTo>
                <a:lnTo>
                  <a:pt x="1273302" y="154089"/>
                </a:lnTo>
                <a:lnTo>
                  <a:pt x="1116711" y="147993"/>
                </a:lnTo>
                <a:lnTo>
                  <a:pt x="1040256" y="144373"/>
                </a:lnTo>
                <a:lnTo>
                  <a:pt x="965326" y="140474"/>
                </a:lnTo>
                <a:lnTo>
                  <a:pt x="892138" y="136194"/>
                </a:lnTo>
                <a:lnTo>
                  <a:pt x="750824" y="126669"/>
                </a:lnTo>
                <a:lnTo>
                  <a:pt x="683423" y="121437"/>
                </a:lnTo>
                <a:lnTo>
                  <a:pt x="683259" y="121437"/>
                </a:lnTo>
                <a:lnTo>
                  <a:pt x="618007" y="116014"/>
                </a:lnTo>
                <a:lnTo>
                  <a:pt x="617854" y="116014"/>
                </a:lnTo>
                <a:lnTo>
                  <a:pt x="494546" y="104292"/>
                </a:lnTo>
                <a:lnTo>
                  <a:pt x="436898" y="98107"/>
                </a:lnTo>
                <a:lnTo>
                  <a:pt x="382270" y="91693"/>
                </a:lnTo>
                <a:lnTo>
                  <a:pt x="330707" y="85090"/>
                </a:lnTo>
                <a:lnTo>
                  <a:pt x="282194" y="78359"/>
                </a:lnTo>
                <a:lnTo>
                  <a:pt x="237236" y="71247"/>
                </a:lnTo>
                <a:lnTo>
                  <a:pt x="195706" y="64262"/>
                </a:lnTo>
                <a:lnTo>
                  <a:pt x="158640" y="57022"/>
                </a:lnTo>
                <a:lnTo>
                  <a:pt x="158115" y="57022"/>
                </a:lnTo>
                <a:lnTo>
                  <a:pt x="124078" y="49656"/>
                </a:lnTo>
                <a:lnTo>
                  <a:pt x="124332" y="49656"/>
                </a:lnTo>
                <a:lnTo>
                  <a:pt x="94233" y="42163"/>
                </a:lnTo>
                <a:lnTo>
                  <a:pt x="94488" y="42163"/>
                </a:lnTo>
                <a:lnTo>
                  <a:pt x="69143" y="34797"/>
                </a:lnTo>
                <a:lnTo>
                  <a:pt x="48205" y="27304"/>
                </a:lnTo>
                <a:lnTo>
                  <a:pt x="48005" y="27304"/>
                </a:lnTo>
                <a:lnTo>
                  <a:pt x="31824" y="19938"/>
                </a:lnTo>
                <a:lnTo>
                  <a:pt x="30988" y="19557"/>
                </a:lnTo>
                <a:lnTo>
                  <a:pt x="31134" y="19557"/>
                </a:lnTo>
                <a:lnTo>
                  <a:pt x="20868" y="13207"/>
                </a:lnTo>
                <a:lnTo>
                  <a:pt x="20700" y="13207"/>
                </a:lnTo>
                <a:lnTo>
                  <a:pt x="19430" y="12318"/>
                </a:lnTo>
                <a:lnTo>
                  <a:pt x="19826" y="12318"/>
                </a:lnTo>
                <a:lnTo>
                  <a:pt x="15454" y="7874"/>
                </a:lnTo>
                <a:lnTo>
                  <a:pt x="14604" y="7874"/>
                </a:lnTo>
                <a:lnTo>
                  <a:pt x="13080" y="5460"/>
                </a:lnTo>
                <a:lnTo>
                  <a:pt x="13787" y="5460"/>
                </a:lnTo>
                <a:lnTo>
                  <a:pt x="11938" y="0"/>
                </a:lnTo>
                <a:close/>
              </a:path>
              <a:path w="3515995" h="335279">
                <a:moveTo>
                  <a:pt x="891921" y="136182"/>
                </a:moveTo>
                <a:lnTo>
                  <a:pt x="892138" y="136194"/>
                </a:lnTo>
                <a:lnTo>
                  <a:pt x="891921" y="136182"/>
                </a:lnTo>
                <a:close/>
              </a:path>
              <a:path w="3515995" h="335279">
                <a:moveTo>
                  <a:pt x="683259" y="121424"/>
                </a:moveTo>
                <a:lnTo>
                  <a:pt x="683423" y="121437"/>
                </a:lnTo>
                <a:lnTo>
                  <a:pt x="683259" y="121424"/>
                </a:lnTo>
                <a:close/>
              </a:path>
              <a:path w="3515995" h="335279">
                <a:moveTo>
                  <a:pt x="617854" y="116001"/>
                </a:moveTo>
                <a:lnTo>
                  <a:pt x="618007" y="116014"/>
                </a:lnTo>
                <a:lnTo>
                  <a:pt x="617854" y="116001"/>
                </a:lnTo>
                <a:close/>
              </a:path>
              <a:path w="3515995" h="335279">
                <a:moveTo>
                  <a:pt x="494665" y="104292"/>
                </a:moveTo>
                <a:lnTo>
                  <a:pt x="494792" y="104305"/>
                </a:lnTo>
                <a:lnTo>
                  <a:pt x="494665" y="104292"/>
                </a:lnTo>
                <a:close/>
              </a:path>
              <a:path w="3515995" h="335279">
                <a:moveTo>
                  <a:pt x="437006" y="98107"/>
                </a:moveTo>
                <a:close/>
              </a:path>
              <a:path w="3515995" h="335279">
                <a:moveTo>
                  <a:pt x="157988" y="56896"/>
                </a:moveTo>
                <a:lnTo>
                  <a:pt x="158640" y="57022"/>
                </a:lnTo>
                <a:lnTo>
                  <a:pt x="157988" y="56896"/>
                </a:lnTo>
                <a:close/>
              </a:path>
              <a:path w="3515995" h="335279">
                <a:moveTo>
                  <a:pt x="68849" y="34712"/>
                </a:moveTo>
                <a:lnTo>
                  <a:pt x="69088" y="34797"/>
                </a:lnTo>
                <a:lnTo>
                  <a:pt x="68849" y="34712"/>
                </a:lnTo>
                <a:close/>
              </a:path>
              <a:path w="3515995" h="335279">
                <a:moveTo>
                  <a:pt x="68734" y="34671"/>
                </a:moveTo>
                <a:close/>
              </a:path>
              <a:path w="3515995" h="335279">
                <a:moveTo>
                  <a:pt x="47498" y="27050"/>
                </a:moveTo>
                <a:lnTo>
                  <a:pt x="48005" y="27304"/>
                </a:lnTo>
                <a:lnTo>
                  <a:pt x="48205" y="27304"/>
                </a:lnTo>
                <a:lnTo>
                  <a:pt x="47498" y="27050"/>
                </a:lnTo>
                <a:close/>
              </a:path>
              <a:path w="3515995" h="335279">
                <a:moveTo>
                  <a:pt x="30988" y="19557"/>
                </a:moveTo>
                <a:lnTo>
                  <a:pt x="31750" y="19938"/>
                </a:lnTo>
                <a:lnTo>
                  <a:pt x="31541" y="19809"/>
                </a:lnTo>
                <a:lnTo>
                  <a:pt x="30988" y="19557"/>
                </a:lnTo>
                <a:close/>
              </a:path>
              <a:path w="3515995" h="335279">
                <a:moveTo>
                  <a:pt x="31541" y="19809"/>
                </a:moveTo>
                <a:lnTo>
                  <a:pt x="31750" y="19938"/>
                </a:lnTo>
                <a:lnTo>
                  <a:pt x="31541" y="19809"/>
                </a:lnTo>
                <a:close/>
              </a:path>
              <a:path w="3515995" h="335279">
                <a:moveTo>
                  <a:pt x="31134" y="19557"/>
                </a:moveTo>
                <a:lnTo>
                  <a:pt x="30988" y="19557"/>
                </a:lnTo>
                <a:lnTo>
                  <a:pt x="31541" y="19809"/>
                </a:lnTo>
                <a:lnTo>
                  <a:pt x="31134" y="19557"/>
                </a:lnTo>
                <a:close/>
              </a:path>
              <a:path w="3515995" h="335279">
                <a:moveTo>
                  <a:pt x="19430" y="12318"/>
                </a:moveTo>
                <a:lnTo>
                  <a:pt x="20700" y="13207"/>
                </a:lnTo>
                <a:lnTo>
                  <a:pt x="20441" y="12943"/>
                </a:lnTo>
                <a:lnTo>
                  <a:pt x="19430" y="12318"/>
                </a:lnTo>
                <a:close/>
              </a:path>
              <a:path w="3515995" h="335279">
                <a:moveTo>
                  <a:pt x="20441" y="12943"/>
                </a:moveTo>
                <a:lnTo>
                  <a:pt x="20700" y="13207"/>
                </a:lnTo>
                <a:lnTo>
                  <a:pt x="20868" y="13207"/>
                </a:lnTo>
                <a:lnTo>
                  <a:pt x="20441" y="12943"/>
                </a:lnTo>
                <a:close/>
              </a:path>
              <a:path w="3515995" h="335279">
                <a:moveTo>
                  <a:pt x="19826" y="12318"/>
                </a:moveTo>
                <a:lnTo>
                  <a:pt x="19430" y="12318"/>
                </a:lnTo>
                <a:lnTo>
                  <a:pt x="20441" y="12943"/>
                </a:lnTo>
                <a:lnTo>
                  <a:pt x="19826" y="12318"/>
                </a:lnTo>
                <a:close/>
              </a:path>
              <a:path w="3515995" h="335279">
                <a:moveTo>
                  <a:pt x="13080" y="5460"/>
                </a:moveTo>
                <a:lnTo>
                  <a:pt x="14604" y="7874"/>
                </a:lnTo>
                <a:lnTo>
                  <a:pt x="14158" y="6556"/>
                </a:lnTo>
                <a:lnTo>
                  <a:pt x="13080" y="5460"/>
                </a:lnTo>
                <a:close/>
              </a:path>
              <a:path w="3515995" h="335279">
                <a:moveTo>
                  <a:pt x="14158" y="6556"/>
                </a:moveTo>
                <a:lnTo>
                  <a:pt x="14604" y="7874"/>
                </a:lnTo>
                <a:lnTo>
                  <a:pt x="15454" y="7874"/>
                </a:lnTo>
                <a:lnTo>
                  <a:pt x="14158" y="6556"/>
                </a:lnTo>
                <a:close/>
              </a:path>
              <a:path w="3515995" h="335279">
                <a:moveTo>
                  <a:pt x="13787" y="5460"/>
                </a:moveTo>
                <a:lnTo>
                  <a:pt x="13080" y="5460"/>
                </a:lnTo>
                <a:lnTo>
                  <a:pt x="14158" y="6556"/>
                </a:lnTo>
                <a:lnTo>
                  <a:pt x="13787" y="546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81927" y="5493258"/>
            <a:ext cx="4017010" cy="335915"/>
          </a:xfrm>
          <a:custGeom>
            <a:avLst/>
            <a:gdLst/>
            <a:ahLst/>
            <a:cxnLst/>
            <a:rect l="l" t="t" r="r" b="b"/>
            <a:pathLst>
              <a:path w="4017009" h="335914">
                <a:moveTo>
                  <a:pt x="3947288" y="303786"/>
                </a:moveTo>
                <a:lnTo>
                  <a:pt x="3931920" y="330873"/>
                </a:lnTo>
                <a:lnTo>
                  <a:pt x="4016882" y="335381"/>
                </a:lnTo>
                <a:lnTo>
                  <a:pt x="3999675" y="309676"/>
                </a:lnTo>
                <a:lnTo>
                  <a:pt x="3958844" y="309676"/>
                </a:lnTo>
                <a:lnTo>
                  <a:pt x="3947288" y="303786"/>
                </a:lnTo>
                <a:close/>
              </a:path>
              <a:path w="4017009" h="335914">
                <a:moveTo>
                  <a:pt x="3953548" y="292753"/>
                </a:moveTo>
                <a:lnTo>
                  <a:pt x="3947288" y="303786"/>
                </a:lnTo>
                <a:lnTo>
                  <a:pt x="3958844" y="309676"/>
                </a:lnTo>
                <a:lnTo>
                  <a:pt x="3964558" y="298361"/>
                </a:lnTo>
                <a:lnTo>
                  <a:pt x="3953548" y="292753"/>
                </a:lnTo>
                <a:close/>
              </a:path>
              <a:path w="4017009" h="335914">
                <a:moveTo>
                  <a:pt x="3969512" y="264617"/>
                </a:moveTo>
                <a:lnTo>
                  <a:pt x="3953548" y="292753"/>
                </a:lnTo>
                <a:lnTo>
                  <a:pt x="3964558" y="298361"/>
                </a:lnTo>
                <a:lnTo>
                  <a:pt x="3958844" y="309676"/>
                </a:lnTo>
                <a:lnTo>
                  <a:pt x="3999675" y="309676"/>
                </a:lnTo>
                <a:lnTo>
                  <a:pt x="3969512" y="264617"/>
                </a:lnTo>
                <a:close/>
              </a:path>
              <a:path w="4017009" h="335914">
                <a:moveTo>
                  <a:pt x="3945160" y="302701"/>
                </a:moveTo>
                <a:lnTo>
                  <a:pt x="3947288" y="303786"/>
                </a:lnTo>
                <a:lnTo>
                  <a:pt x="3947815" y="302856"/>
                </a:lnTo>
                <a:lnTo>
                  <a:pt x="3945763" y="302856"/>
                </a:lnTo>
                <a:lnTo>
                  <a:pt x="3945160" y="302701"/>
                </a:lnTo>
                <a:close/>
              </a:path>
              <a:path w="4017009" h="335914">
                <a:moveTo>
                  <a:pt x="3944493" y="302361"/>
                </a:moveTo>
                <a:lnTo>
                  <a:pt x="3945160" y="302701"/>
                </a:lnTo>
                <a:lnTo>
                  <a:pt x="3945763" y="302856"/>
                </a:lnTo>
                <a:lnTo>
                  <a:pt x="3944493" y="302361"/>
                </a:lnTo>
                <a:close/>
              </a:path>
              <a:path w="4017009" h="335914">
                <a:moveTo>
                  <a:pt x="3948096" y="302361"/>
                </a:moveTo>
                <a:lnTo>
                  <a:pt x="3944493" y="302361"/>
                </a:lnTo>
                <a:lnTo>
                  <a:pt x="3945763" y="302856"/>
                </a:lnTo>
                <a:lnTo>
                  <a:pt x="3947815" y="302856"/>
                </a:lnTo>
                <a:lnTo>
                  <a:pt x="3948096" y="302361"/>
                </a:lnTo>
                <a:close/>
              </a:path>
              <a:path w="4017009" h="335914">
                <a:moveTo>
                  <a:pt x="3938436" y="287858"/>
                </a:moveTo>
                <a:lnTo>
                  <a:pt x="3882136" y="287858"/>
                </a:lnTo>
                <a:lnTo>
                  <a:pt x="3916426" y="295287"/>
                </a:lnTo>
                <a:lnTo>
                  <a:pt x="3945160" y="302701"/>
                </a:lnTo>
                <a:lnTo>
                  <a:pt x="3944493" y="302361"/>
                </a:lnTo>
                <a:lnTo>
                  <a:pt x="3948096" y="302361"/>
                </a:lnTo>
                <a:lnTo>
                  <a:pt x="3953548" y="292753"/>
                </a:lnTo>
                <a:lnTo>
                  <a:pt x="3949573" y="290728"/>
                </a:lnTo>
                <a:lnTo>
                  <a:pt x="3938436" y="287858"/>
                </a:lnTo>
                <a:close/>
              </a:path>
              <a:path w="4017009" h="335914">
                <a:moveTo>
                  <a:pt x="3916172" y="295236"/>
                </a:moveTo>
                <a:lnTo>
                  <a:pt x="3916369" y="295287"/>
                </a:lnTo>
                <a:lnTo>
                  <a:pt x="3916172" y="295236"/>
                </a:lnTo>
                <a:close/>
              </a:path>
              <a:path w="4017009" h="335914">
                <a:moveTo>
                  <a:pt x="3834675" y="266115"/>
                </a:moveTo>
                <a:lnTo>
                  <a:pt x="3752850" y="266115"/>
                </a:lnTo>
                <a:lnTo>
                  <a:pt x="3800348" y="273265"/>
                </a:lnTo>
                <a:lnTo>
                  <a:pt x="3843654" y="280492"/>
                </a:lnTo>
                <a:lnTo>
                  <a:pt x="3882263" y="287896"/>
                </a:lnTo>
                <a:lnTo>
                  <a:pt x="3938436" y="287858"/>
                </a:lnTo>
                <a:lnTo>
                  <a:pt x="3919220" y="282905"/>
                </a:lnTo>
                <a:lnTo>
                  <a:pt x="3884803" y="275437"/>
                </a:lnTo>
                <a:lnTo>
                  <a:pt x="3845814" y="267969"/>
                </a:lnTo>
                <a:lnTo>
                  <a:pt x="3834675" y="266115"/>
                </a:lnTo>
                <a:close/>
              </a:path>
              <a:path w="4017009" h="335914">
                <a:moveTo>
                  <a:pt x="3843401" y="280466"/>
                </a:moveTo>
                <a:lnTo>
                  <a:pt x="3843533" y="280492"/>
                </a:lnTo>
                <a:lnTo>
                  <a:pt x="3843401" y="280466"/>
                </a:lnTo>
                <a:close/>
              </a:path>
              <a:path w="4017009" h="335914">
                <a:moveTo>
                  <a:pt x="3800221" y="273253"/>
                </a:moveTo>
                <a:close/>
              </a:path>
              <a:path w="4017009" h="335914">
                <a:moveTo>
                  <a:pt x="3792035" y="259181"/>
                </a:moveTo>
                <a:lnTo>
                  <a:pt x="3701415" y="259181"/>
                </a:lnTo>
                <a:lnTo>
                  <a:pt x="3752977" y="266141"/>
                </a:lnTo>
                <a:lnTo>
                  <a:pt x="3834675" y="266115"/>
                </a:lnTo>
                <a:lnTo>
                  <a:pt x="3802253" y="260718"/>
                </a:lnTo>
                <a:lnTo>
                  <a:pt x="3792035" y="259181"/>
                </a:lnTo>
                <a:close/>
              </a:path>
              <a:path w="4017009" h="335914">
                <a:moveTo>
                  <a:pt x="3746253" y="252425"/>
                </a:moveTo>
                <a:lnTo>
                  <a:pt x="3646043" y="252425"/>
                </a:lnTo>
                <a:lnTo>
                  <a:pt x="3701415" y="259194"/>
                </a:lnTo>
                <a:lnTo>
                  <a:pt x="3792035" y="259181"/>
                </a:lnTo>
                <a:lnTo>
                  <a:pt x="3754628" y="253555"/>
                </a:lnTo>
                <a:lnTo>
                  <a:pt x="3746253" y="252425"/>
                </a:lnTo>
                <a:close/>
              </a:path>
              <a:path w="4017009" h="335914">
                <a:moveTo>
                  <a:pt x="3343887" y="210832"/>
                </a:moveTo>
                <a:lnTo>
                  <a:pt x="3165982" y="210832"/>
                </a:lnTo>
                <a:lnTo>
                  <a:pt x="3317875" y="221500"/>
                </a:lnTo>
                <a:lnTo>
                  <a:pt x="3389756" y="227215"/>
                </a:lnTo>
                <a:lnTo>
                  <a:pt x="3524630" y="239394"/>
                </a:lnTo>
                <a:lnTo>
                  <a:pt x="3587115" y="245770"/>
                </a:lnTo>
                <a:lnTo>
                  <a:pt x="3646043" y="252437"/>
                </a:lnTo>
                <a:lnTo>
                  <a:pt x="3746253" y="252425"/>
                </a:lnTo>
                <a:lnTo>
                  <a:pt x="3703066" y="246595"/>
                </a:lnTo>
                <a:lnTo>
                  <a:pt x="3588384" y="233146"/>
                </a:lnTo>
                <a:lnTo>
                  <a:pt x="3459861" y="220560"/>
                </a:lnTo>
                <a:lnTo>
                  <a:pt x="3343887" y="210832"/>
                </a:lnTo>
                <a:close/>
              </a:path>
              <a:path w="4017009" h="335914">
                <a:moveTo>
                  <a:pt x="3148003" y="197027"/>
                </a:moveTo>
                <a:lnTo>
                  <a:pt x="2920619" y="197027"/>
                </a:lnTo>
                <a:lnTo>
                  <a:pt x="3165982" y="210845"/>
                </a:lnTo>
                <a:lnTo>
                  <a:pt x="3343887" y="210832"/>
                </a:lnTo>
                <a:lnTo>
                  <a:pt x="3166745" y="198170"/>
                </a:lnTo>
                <a:lnTo>
                  <a:pt x="3148003" y="197027"/>
                </a:lnTo>
                <a:close/>
              </a:path>
              <a:path w="4017009" h="335914">
                <a:moveTo>
                  <a:pt x="2729013" y="176174"/>
                </a:moveTo>
                <a:lnTo>
                  <a:pt x="2199131" y="176174"/>
                </a:lnTo>
                <a:lnTo>
                  <a:pt x="2385441" y="178942"/>
                </a:lnTo>
                <a:lnTo>
                  <a:pt x="2568829" y="183413"/>
                </a:lnTo>
                <a:lnTo>
                  <a:pt x="2747645" y="189509"/>
                </a:lnTo>
                <a:lnTo>
                  <a:pt x="2920619" y="197040"/>
                </a:lnTo>
                <a:lnTo>
                  <a:pt x="3148003" y="197027"/>
                </a:lnTo>
                <a:lnTo>
                  <a:pt x="2921254" y="184353"/>
                </a:lnTo>
                <a:lnTo>
                  <a:pt x="2729013" y="176174"/>
                </a:lnTo>
                <a:close/>
              </a:path>
              <a:path w="4017009" h="335914">
                <a:moveTo>
                  <a:pt x="11938" y="0"/>
                </a:moveTo>
                <a:lnTo>
                  <a:pt x="0" y="4571"/>
                </a:lnTo>
                <a:lnTo>
                  <a:pt x="3555" y="13715"/>
                </a:lnTo>
                <a:lnTo>
                  <a:pt x="13716" y="23113"/>
                </a:lnTo>
                <a:lnTo>
                  <a:pt x="48895" y="39369"/>
                </a:lnTo>
                <a:lnTo>
                  <a:pt x="103631" y="54736"/>
                </a:lnTo>
                <a:lnTo>
                  <a:pt x="177165" y="69722"/>
                </a:lnTo>
                <a:lnTo>
                  <a:pt x="220599" y="77088"/>
                </a:lnTo>
                <a:lnTo>
                  <a:pt x="319913" y="91185"/>
                </a:lnTo>
                <a:lnTo>
                  <a:pt x="375412" y="97942"/>
                </a:lnTo>
                <a:lnTo>
                  <a:pt x="497204" y="110997"/>
                </a:lnTo>
                <a:lnTo>
                  <a:pt x="632205" y="123202"/>
                </a:lnTo>
                <a:lnTo>
                  <a:pt x="778891" y="134353"/>
                </a:lnTo>
                <a:lnTo>
                  <a:pt x="1017777" y="149123"/>
                </a:lnTo>
                <a:lnTo>
                  <a:pt x="1274826" y="160934"/>
                </a:lnTo>
                <a:lnTo>
                  <a:pt x="1637283" y="171513"/>
                </a:lnTo>
                <a:lnTo>
                  <a:pt x="2199131" y="176187"/>
                </a:lnTo>
                <a:lnTo>
                  <a:pt x="2729013" y="176174"/>
                </a:lnTo>
                <a:lnTo>
                  <a:pt x="2385568" y="166242"/>
                </a:lnTo>
                <a:lnTo>
                  <a:pt x="1823720" y="161582"/>
                </a:lnTo>
                <a:lnTo>
                  <a:pt x="1454150" y="154343"/>
                </a:lnTo>
                <a:lnTo>
                  <a:pt x="1187957" y="144627"/>
                </a:lnTo>
                <a:lnTo>
                  <a:pt x="857203" y="126923"/>
                </a:lnTo>
                <a:lnTo>
                  <a:pt x="633222" y="110540"/>
                </a:lnTo>
                <a:lnTo>
                  <a:pt x="498475" y="98361"/>
                </a:lnTo>
                <a:lnTo>
                  <a:pt x="435864" y="91947"/>
                </a:lnTo>
                <a:lnTo>
                  <a:pt x="376808" y="85343"/>
                </a:lnTo>
                <a:lnTo>
                  <a:pt x="376936" y="85343"/>
                </a:lnTo>
                <a:lnTo>
                  <a:pt x="321437" y="78612"/>
                </a:lnTo>
                <a:lnTo>
                  <a:pt x="270001" y="71500"/>
                </a:lnTo>
                <a:lnTo>
                  <a:pt x="222503" y="64515"/>
                </a:lnTo>
                <a:lnTo>
                  <a:pt x="179324" y="57149"/>
                </a:lnTo>
                <a:lnTo>
                  <a:pt x="140589" y="49910"/>
                </a:lnTo>
                <a:lnTo>
                  <a:pt x="106425" y="42417"/>
                </a:lnTo>
                <a:lnTo>
                  <a:pt x="106679" y="42417"/>
                </a:lnTo>
                <a:lnTo>
                  <a:pt x="77715" y="35051"/>
                </a:lnTo>
                <a:lnTo>
                  <a:pt x="77470" y="35051"/>
                </a:lnTo>
                <a:lnTo>
                  <a:pt x="52958" y="27304"/>
                </a:lnTo>
                <a:lnTo>
                  <a:pt x="34864" y="20065"/>
                </a:lnTo>
                <a:lnTo>
                  <a:pt x="34671" y="20065"/>
                </a:lnTo>
                <a:lnTo>
                  <a:pt x="33908" y="19684"/>
                </a:lnTo>
                <a:lnTo>
                  <a:pt x="22191" y="13207"/>
                </a:lnTo>
                <a:lnTo>
                  <a:pt x="21717" y="13207"/>
                </a:lnTo>
                <a:lnTo>
                  <a:pt x="20574" y="12318"/>
                </a:lnTo>
                <a:lnTo>
                  <a:pt x="20740" y="12318"/>
                </a:lnTo>
                <a:lnTo>
                  <a:pt x="15858" y="7873"/>
                </a:lnTo>
                <a:lnTo>
                  <a:pt x="14858" y="7873"/>
                </a:lnTo>
                <a:lnTo>
                  <a:pt x="13207" y="5460"/>
                </a:lnTo>
                <a:lnTo>
                  <a:pt x="13963" y="5460"/>
                </a:lnTo>
                <a:lnTo>
                  <a:pt x="11938" y="0"/>
                </a:lnTo>
                <a:close/>
              </a:path>
              <a:path w="4017009" h="335914">
                <a:moveTo>
                  <a:pt x="856996" y="126911"/>
                </a:moveTo>
                <a:lnTo>
                  <a:pt x="857203" y="126923"/>
                </a:lnTo>
                <a:lnTo>
                  <a:pt x="856996" y="126911"/>
                </a:lnTo>
                <a:close/>
              </a:path>
              <a:path w="4017009" h="335914">
                <a:moveTo>
                  <a:pt x="77216" y="34924"/>
                </a:moveTo>
                <a:lnTo>
                  <a:pt x="77470" y="35051"/>
                </a:lnTo>
                <a:lnTo>
                  <a:pt x="77715" y="35051"/>
                </a:lnTo>
                <a:lnTo>
                  <a:pt x="77216" y="34924"/>
                </a:lnTo>
                <a:close/>
              </a:path>
              <a:path w="4017009" h="335914">
                <a:moveTo>
                  <a:pt x="53260" y="27400"/>
                </a:moveTo>
                <a:close/>
              </a:path>
              <a:path w="4017009" h="335914">
                <a:moveTo>
                  <a:pt x="53021" y="27304"/>
                </a:moveTo>
                <a:lnTo>
                  <a:pt x="53260" y="27400"/>
                </a:lnTo>
                <a:lnTo>
                  <a:pt x="53021" y="27304"/>
                </a:lnTo>
                <a:close/>
              </a:path>
              <a:path w="4017009" h="335914">
                <a:moveTo>
                  <a:pt x="33908" y="19684"/>
                </a:moveTo>
                <a:lnTo>
                  <a:pt x="34671" y="20065"/>
                </a:lnTo>
                <a:lnTo>
                  <a:pt x="34159" y="19784"/>
                </a:lnTo>
                <a:lnTo>
                  <a:pt x="33908" y="19684"/>
                </a:lnTo>
                <a:close/>
              </a:path>
              <a:path w="4017009" h="335914">
                <a:moveTo>
                  <a:pt x="34159" y="19784"/>
                </a:moveTo>
                <a:lnTo>
                  <a:pt x="34671" y="20065"/>
                </a:lnTo>
                <a:lnTo>
                  <a:pt x="34864" y="20065"/>
                </a:lnTo>
                <a:lnTo>
                  <a:pt x="34159" y="19784"/>
                </a:lnTo>
                <a:close/>
              </a:path>
              <a:path w="4017009" h="335914">
                <a:moveTo>
                  <a:pt x="33977" y="19684"/>
                </a:moveTo>
                <a:lnTo>
                  <a:pt x="34159" y="19784"/>
                </a:lnTo>
                <a:lnTo>
                  <a:pt x="33977" y="19684"/>
                </a:lnTo>
                <a:close/>
              </a:path>
              <a:path w="4017009" h="335914">
                <a:moveTo>
                  <a:pt x="20574" y="12318"/>
                </a:moveTo>
                <a:lnTo>
                  <a:pt x="21717" y="13207"/>
                </a:lnTo>
                <a:lnTo>
                  <a:pt x="20994" y="12549"/>
                </a:lnTo>
                <a:lnTo>
                  <a:pt x="20574" y="12318"/>
                </a:lnTo>
                <a:close/>
              </a:path>
              <a:path w="4017009" h="335914">
                <a:moveTo>
                  <a:pt x="20994" y="12549"/>
                </a:moveTo>
                <a:lnTo>
                  <a:pt x="21717" y="13207"/>
                </a:lnTo>
                <a:lnTo>
                  <a:pt x="22191" y="13207"/>
                </a:lnTo>
                <a:lnTo>
                  <a:pt x="20994" y="12549"/>
                </a:lnTo>
                <a:close/>
              </a:path>
              <a:path w="4017009" h="335914">
                <a:moveTo>
                  <a:pt x="20740" y="12318"/>
                </a:moveTo>
                <a:lnTo>
                  <a:pt x="20574" y="12318"/>
                </a:lnTo>
                <a:lnTo>
                  <a:pt x="20994" y="12549"/>
                </a:lnTo>
                <a:lnTo>
                  <a:pt x="20740" y="12318"/>
                </a:lnTo>
                <a:close/>
              </a:path>
              <a:path w="4017009" h="335914">
                <a:moveTo>
                  <a:pt x="13207" y="5460"/>
                </a:moveTo>
                <a:lnTo>
                  <a:pt x="14858" y="7873"/>
                </a:lnTo>
                <a:lnTo>
                  <a:pt x="14349" y="6500"/>
                </a:lnTo>
                <a:lnTo>
                  <a:pt x="13207" y="5460"/>
                </a:lnTo>
                <a:close/>
              </a:path>
              <a:path w="4017009" h="335914">
                <a:moveTo>
                  <a:pt x="14349" y="6500"/>
                </a:moveTo>
                <a:lnTo>
                  <a:pt x="14858" y="7873"/>
                </a:lnTo>
                <a:lnTo>
                  <a:pt x="15858" y="7873"/>
                </a:lnTo>
                <a:lnTo>
                  <a:pt x="14349" y="6500"/>
                </a:lnTo>
                <a:close/>
              </a:path>
              <a:path w="4017009" h="335914">
                <a:moveTo>
                  <a:pt x="13963" y="5460"/>
                </a:moveTo>
                <a:lnTo>
                  <a:pt x="13207" y="5460"/>
                </a:lnTo>
                <a:lnTo>
                  <a:pt x="14349" y="6500"/>
                </a:lnTo>
                <a:lnTo>
                  <a:pt x="13963" y="546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87895" y="5562346"/>
            <a:ext cx="4506595" cy="267335"/>
          </a:xfrm>
          <a:custGeom>
            <a:avLst/>
            <a:gdLst/>
            <a:ahLst/>
            <a:cxnLst/>
            <a:rect l="l" t="t" r="r" b="b"/>
            <a:pathLst>
              <a:path w="4506595" h="267335">
                <a:moveTo>
                  <a:pt x="4436899" y="235264"/>
                </a:moveTo>
                <a:lnTo>
                  <a:pt x="4421505" y="261124"/>
                </a:lnTo>
                <a:lnTo>
                  <a:pt x="4506468" y="267334"/>
                </a:lnTo>
                <a:lnTo>
                  <a:pt x="4489384" y="240690"/>
                </a:lnTo>
                <a:lnTo>
                  <a:pt x="4449318" y="240690"/>
                </a:lnTo>
                <a:lnTo>
                  <a:pt x="4436899" y="235264"/>
                </a:lnTo>
                <a:close/>
              </a:path>
              <a:path w="4506595" h="267335">
                <a:moveTo>
                  <a:pt x="4443452" y="224257"/>
                </a:moveTo>
                <a:lnTo>
                  <a:pt x="4436899" y="235264"/>
                </a:lnTo>
                <a:lnTo>
                  <a:pt x="4449318" y="240690"/>
                </a:lnTo>
                <a:lnTo>
                  <a:pt x="4454398" y="229057"/>
                </a:lnTo>
                <a:lnTo>
                  <a:pt x="4443452" y="224257"/>
                </a:lnTo>
                <a:close/>
              </a:path>
              <a:path w="4506595" h="267335">
                <a:moveTo>
                  <a:pt x="4460494" y="195630"/>
                </a:moveTo>
                <a:lnTo>
                  <a:pt x="4443452" y="224257"/>
                </a:lnTo>
                <a:lnTo>
                  <a:pt x="4454398" y="229057"/>
                </a:lnTo>
                <a:lnTo>
                  <a:pt x="4449318" y="240690"/>
                </a:lnTo>
                <a:lnTo>
                  <a:pt x="4489384" y="240690"/>
                </a:lnTo>
                <a:lnTo>
                  <a:pt x="4460494" y="195630"/>
                </a:lnTo>
                <a:close/>
              </a:path>
              <a:path w="4506595" h="267335">
                <a:moveTo>
                  <a:pt x="4426335" y="230648"/>
                </a:moveTo>
                <a:lnTo>
                  <a:pt x="4436899" y="235264"/>
                </a:lnTo>
                <a:lnTo>
                  <a:pt x="4439551" y="230809"/>
                </a:lnTo>
                <a:lnTo>
                  <a:pt x="4426965" y="230809"/>
                </a:lnTo>
                <a:lnTo>
                  <a:pt x="4426335" y="230648"/>
                </a:lnTo>
                <a:close/>
              </a:path>
              <a:path w="4506595" h="267335">
                <a:moveTo>
                  <a:pt x="4425950" y="230479"/>
                </a:moveTo>
                <a:lnTo>
                  <a:pt x="4426335" y="230648"/>
                </a:lnTo>
                <a:lnTo>
                  <a:pt x="4426965" y="230809"/>
                </a:lnTo>
                <a:lnTo>
                  <a:pt x="4425950" y="230479"/>
                </a:lnTo>
                <a:close/>
              </a:path>
              <a:path w="4506595" h="267335">
                <a:moveTo>
                  <a:pt x="4439748" y="230479"/>
                </a:moveTo>
                <a:lnTo>
                  <a:pt x="4425950" y="230479"/>
                </a:lnTo>
                <a:lnTo>
                  <a:pt x="4426965" y="230809"/>
                </a:lnTo>
                <a:lnTo>
                  <a:pt x="4439551" y="230809"/>
                </a:lnTo>
                <a:lnTo>
                  <a:pt x="4439748" y="230479"/>
                </a:lnTo>
                <a:close/>
              </a:path>
              <a:path w="4506595" h="267335">
                <a:moveTo>
                  <a:pt x="4431112" y="218846"/>
                </a:moveTo>
                <a:lnTo>
                  <a:pt x="4377562" y="218846"/>
                </a:lnTo>
                <a:lnTo>
                  <a:pt x="4403852" y="224853"/>
                </a:lnTo>
                <a:lnTo>
                  <a:pt x="4426335" y="230648"/>
                </a:lnTo>
                <a:lnTo>
                  <a:pt x="4425950" y="230479"/>
                </a:lnTo>
                <a:lnTo>
                  <a:pt x="4439748" y="230479"/>
                </a:lnTo>
                <a:lnTo>
                  <a:pt x="4443452" y="224257"/>
                </a:lnTo>
                <a:lnTo>
                  <a:pt x="4431112" y="218846"/>
                </a:lnTo>
                <a:close/>
              </a:path>
              <a:path w="4506595" h="267335">
                <a:moveTo>
                  <a:pt x="4403598" y="224815"/>
                </a:moveTo>
                <a:lnTo>
                  <a:pt x="4403746" y="224853"/>
                </a:lnTo>
                <a:lnTo>
                  <a:pt x="4403598" y="224815"/>
                </a:lnTo>
                <a:close/>
              </a:path>
              <a:path w="4506595" h="267335">
                <a:moveTo>
                  <a:pt x="4408252" y="212877"/>
                </a:moveTo>
                <a:lnTo>
                  <a:pt x="4348733" y="212877"/>
                </a:lnTo>
                <a:lnTo>
                  <a:pt x="4377689" y="218884"/>
                </a:lnTo>
                <a:lnTo>
                  <a:pt x="4431112" y="218846"/>
                </a:lnTo>
                <a:lnTo>
                  <a:pt x="4430649" y="218643"/>
                </a:lnTo>
                <a:lnTo>
                  <a:pt x="4408252" y="212877"/>
                </a:lnTo>
                <a:close/>
              </a:path>
              <a:path w="4506595" h="267335">
                <a:moveTo>
                  <a:pt x="4348816" y="212894"/>
                </a:moveTo>
                <a:close/>
              </a:path>
              <a:path w="4506595" h="267335">
                <a:moveTo>
                  <a:pt x="4382743" y="206997"/>
                </a:moveTo>
                <a:lnTo>
                  <a:pt x="4317110" y="206997"/>
                </a:lnTo>
                <a:lnTo>
                  <a:pt x="4348816" y="212894"/>
                </a:lnTo>
                <a:lnTo>
                  <a:pt x="4408252" y="212877"/>
                </a:lnTo>
                <a:lnTo>
                  <a:pt x="4406773" y="212496"/>
                </a:lnTo>
                <a:lnTo>
                  <a:pt x="4382743" y="206997"/>
                </a:lnTo>
                <a:close/>
              </a:path>
              <a:path w="4506595" h="267335">
                <a:moveTo>
                  <a:pt x="4323219" y="195211"/>
                </a:moveTo>
                <a:lnTo>
                  <a:pt x="4245483" y="195211"/>
                </a:lnTo>
                <a:lnTo>
                  <a:pt x="4282694" y="201028"/>
                </a:lnTo>
                <a:lnTo>
                  <a:pt x="4317110" y="207009"/>
                </a:lnTo>
                <a:lnTo>
                  <a:pt x="4382743" y="206997"/>
                </a:lnTo>
                <a:lnTo>
                  <a:pt x="4380357" y="206451"/>
                </a:lnTo>
                <a:lnTo>
                  <a:pt x="4351274" y="200431"/>
                </a:lnTo>
                <a:lnTo>
                  <a:pt x="4323219" y="195211"/>
                </a:lnTo>
                <a:close/>
              </a:path>
              <a:path w="4506595" h="267335">
                <a:moveTo>
                  <a:pt x="4282567" y="201015"/>
                </a:moveTo>
                <a:close/>
              </a:path>
              <a:path w="4506595" h="267335">
                <a:moveTo>
                  <a:pt x="4289490" y="189318"/>
                </a:moveTo>
                <a:lnTo>
                  <a:pt x="4205732" y="189318"/>
                </a:lnTo>
                <a:lnTo>
                  <a:pt x="4245483" y="195224"/>
                </a:lnTo>
                <a:lnTo>
                  <a:pt x="4323219" y="195211"/>
                </a:lnTo>
                <a:lnTo>
                  <a:pt x="4319397" y="194500"/>
                </a:lnTo>
                <a:lnTo>
                  <a:pt x="4289490" y="189318"/>
                </a:lnTo>
                <a:close/>
              </a:path>
              <a:path w="4506595" h="267335">
                <a:moveTo>
                  <a:pt x="4252838" y="183514"/>
                </a:moveTo>
                <a:lnTo>
                  <a:pt x="4163313" y="183514"/>
                </a:lnTo>
                <a:lnTo>
                  <a:pt x="4205732" y="189331"/>
                </a:lnTo>
                <a:lnTo>
                  <a:pt x="4289490" y="189318"/>
                </a:lnTo>
                <a:lnTo>
                  <a:pt x="4284726" y="188493"/>
                </a:lnTo>
                <a:lnTo>
                  <a:pt x="4252838" y="183514"/>
                </a:lnTo>
                <a:close/>
              </a:path>
              <a:path w="4506595" h="267335">
                <a:moveTo>
                  <a:pt x="4173511" y="172097"/>
                </a:moveTo>
                <a:lnTo>
                  <a:pt x="4070984" y="172097"/>
                </a:lnTo>
                <a:lnTo>
                  <a:pt x="4118482" y="177812"/>
                </a:lnTo>
                <a:lnTo>
                  <a:pt x="4163313" y="183527"/>
                </a:lnTo>
                <a:lnTo>
                  <a:pt x="4252838" y="183514"/>
                </a:lnTo>
                <a:lnTo>
                  <a:pt x="4207509" y="176745"/>
                </a:lnTo>
                <a:lnTo>
                  <a:pt x="4173511" y="172097"/>
                </a:lnTo>
                <a:close/>
              </a:path>
              <a:path w="4506595" h="267335">
                <a:moveTo>
                  <a:pt x="4129997" y="166484"/>
                </a:moveTo>
                <a:lnTo>
                  <a:pt x="4021201" y="166484"/>
                </a:lnTo>
                <a:lnTo>
                  <a:pt x="4070984" y="172110"/>
                </a:lnTo>
                <a:lnTo>
                  <a:pt x="4173511" y="172097"/>
                </a:lnTo>
                <a:lnTo>
                  <a:pt x="4129997" y="166484"/>
                </a:lnTo>
                <a:close/>
              </a:path>
              <a:path w="4506595" h="267335">
                <a:moveTo>
                  <a:pt x="3932922" y="144398"/>
                </a:moveTo>
                <a:lnTo>
                  <a:pt x="3798697" y="144398"/>
                </a:lnTo>
                <a:lnTo>
                  <a:pt x="3857752" y="149834"/>
                </a:lnTo>
                <a:lnTo>
                  <a:pt x="4021201" y="166496"/>
                </a:lnTo>
                <a:lnTo>
                  <a:pt x="4129997" y="166484"/>
                </a:lnTo>
                <a:lnTo>
                  <a:pt x="4022598" y="153860"/>
                </a:lnTo>
                <a:lnTo>
                  <a:pt x="3932922" y="144398"/>
                </a:lnTo>
                <a:close/>
              </a:path>
              <a:path w="4506595" h="267335">
                <a:moveTo>
                  <a:pt x="3762451" y="128498"/>
                </a:moveTo>
                <a:lnTo>
                  <a:pt x="3608831" y="128498"/>
                </a:lnTo>
                <a:lnTo>
                  <a:pt x="3798697" y="144411"/>
                </a:lnTo>
                <a:lnTo>
                  <a:pt x="3932922" y="144398"/>
                </a:lnTo>
                <a:lnTo>
                  <a:pt x="3762451" y="128498"/>
                </a:lnTo>
                <a:close/>
              </a:path>
              <a:path w="4506595" h="267335">
                <a:moveTo>
                  <a:pt x="2859117" y="68503"/>
                </a:moveTo>
                <a:lnTo>
                  <a:pt x="2594736" y="68503"/>
                </a:lnTo>
                <a:lnTo>
                  <a:pt x="3097783" y="94221"/>
                </a:lnTo>
                <a:lnTo>
                  <a:pt x="3608831" y="128511"/>
                </a:lnTo>
                <a:lnTo>
                  <a:pt x="3762451" y="128498"/>
                </a:lnTo>
                <a:lnTo>
                  <a:pt x="3328670" y="95745"/>
                </a:lnTo>
                <a:lnTo>
                  <a:pt x="2859117" y="68503"/>
                </a:lnTo>
                <a:close/>
              </a:path>
              <a:path w="4506595" h="267335">
                <a:moveTo>
                  <a:pt x="0" y="0"/>
                </a:moveTo>
                <a:lnTo>
                  <a:pt x="0" y="12699"/>
                </a:lnTo>
                <a:lnTo>
                  <a:pt x="421894" y="14223"/>
                </a:lnTo>
                <a:lnTo>
                  <a:pt x="1455038" y="30035"/>
                </a:lnTo>
                <a:lnTo>
                  <a:pt x="2415921" y="60896"/>
                </a:lnTo>
                <a:lnTo>
                  <a:pt x="2594863" y="68516"/>
                </a:lnTo>
                <a:lnTo>
                  <a:pt x="2859117" y="68503"/>
                </a:lnTo>
                <a:lnTo>
                  <a:pt x="1851152" y="28105"/>
                </a:lnTo>
                <a:lnTo>
                  <a:pt x="631951" y="3301"/>
                </a:lnTo>
                <a:lnTo>
                  <a:pt x="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70876" y="5495544"/>
            <a:ext cx="76200" cy="333375"/>
          </a:xfrm>
          <a:custGeom>
            <a:avLst/>
            <a:gdLst/>
            <a:ahLst/>
            <a:cxnLst/>
            <a:rect l="l" t="t" r="r" b="b"/>
            <a:pathLst>
              <a:path w="76200" h="333375">
                <a:moveTo>
                  <a:pt x="31750" y="256882"/>
                </a:moveTo>
                <a:lnTo>
                  <a:pt x="0" y="256882"/>
                </a:lnTo>
                <a:lnTo>
                  <a:pt x="38100" y="333082"/>
                </a:lnTo>
                <a:lnTo>
                  <a:pt x="69850" y="269582"/>
                </a:lnTo>
                <a:lnTo>
                  <a:pt x="31750" y="269582"/>
                </a:lnTo>
                <a:lnTo>
                  <a:pt x="31750" y="256882"/>
                </a:lnTo>
                <a:close/>
              </a:path>
              <a:path w="76200" h="333375">
                <a:moveTo>
                  <a:pt x="44450" y="0"/>
                </a:moveTo>
                <a:lnTo>
                  <a:pt x="31750" y="0"/>
                </a:lnTo>
                <a:lnTo>
                  <a:pt x="31750" y="269582"/>
                </a:lnTo>
                <a:lnTo>
                  <a:pt x="44450" y="269582"/>
                </a:lnTo>
                <a:lnTo>
                  <a:pt x="44450" y="0"/>
                </a:lnTo>
                <a:close/>
              </a:path>
              <a:path w="76200" h="333375">
                <a:moveTo>
                  <a:pt x="76200" y="256882"/>
                </a:moveTo>
                <a:lnTo>
                  <a:pt x="44450" y="256882"/>
                </a:lnTo>
                <a:lnTo>
                  <a:pt x="44450" y="269582"/>
                </a:lnTo>
                <a:lnTo>
                  <a:pt x="69850" y="269582"/>
                </a:lnTo>
                <a:lnTo>
                  <a:pt x="76200" y="256882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67700" y="5495544"/>
            <a:ext cx="76200" cy="333375"/>
          </a:xfrm>
          <a:custGeom>
            <a:avLst/>
            <a:gdLst/>
            <a:ahLst/>
            <a:cxnLst/>
            <a:rect l="l" t="t" r="r" b="b"/>
            <a:pathLst>
              <a:path w="76200" h="333375">
                <a:moveTo>
                  <a:pt x="31750" y="256882"/>
                </a:moveTo>
                <a:lnTo>
                  <a:pt x="0" y="256882"/>
                </a:lnTo>
                <a:lnTo>
                  <a:pt x="38100" y="333082"/>
                </a:lnTo>
                <a:lnTo>
                  <a:pt x="69850" y="269582"/>
                </a:lnTo>
                <a:lnTo>
                  <a:pt x="31750" y="269582"/>
                </a:lnTo>
                <a:lnTo>
                  <a:pt x="31750" y="256882"/>
                </a:lnTo>
                <a:close/>
              </a:path>
              <a:path w="76200" h="333375">
                <a:moveTo>
                  <a:pt x="44450" y="0"/>
                </a:moveTo>
                <a:lnTo>
                  <a:pt x="31750" y="0"/>
                </a:lnTo>
                <a:lnTo>
                  <a:pt x="31750" y="269582"/>
                </a:lnTo>
                <a:lnTo>
                  <a:pt x="44450" y="269582"/>
                </a:lnTo>
                <a:lnTo>
                  <a:pt x="44450" y="0"/>
                </a:lnTo>
                <a:close/>
              </a:path>
              <a:path w="76200" h="333375">
                <a:moveTo>
                  <a:pt x="76200" y="256882"/>
                </a:moveTo>
                <a:lnTo>
                  <a:pt x="44450" y="256882"/>
                </a:lnTo>
                <a:lnTo>
                  <a:pt x="44450" y="269582"/>
                </a:lnTo>
                <a:lnTo>
                  <a:pt x="69850" y="269582"/>
                </a:lnTo>
                <a:lnTo>
                  <a:pt x="76200" y="256882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67571" y="5495544"/>
            <a:ext cx="76200" cy="333375"/>
          </a:xfrm>
          <a:custGeom>
            <a:avLst/>
            <a:gdLst/>
            <a:ahLst/>
            <a:cxnLst/>
            <a:rect l="l" t="t" r="r" b="b"/>
            <a:pathLst>
              <a:path w="76200" h="333375">
                <a:moveTo>
                  <a:pt x="31750" y="256882"/>
                </a:moveTo>
                <a:lnTo>
                  <a:pt x="0" y="256882"/>
                </a:lnTo>
                <a:lnTo>
                  <a:pt x="38100" y="333082"/>
                </a:lnTo>
                <a:lnTo>
                  <a:pt x="69850" y="269582"/>
                </a:lnTo>
                <a:lnTo>
                  <a:pt x="31750" y="269582"/>
                </a:lnTo>
                <a:lnTo>
                  <a:pt x="31750" y="256882"/>
                </a:lnTo>
                <a:close/>
              </a:path>
              <a:path w="76200" h="333375">
                <a:moveTo>
                  <a:pt x="44450" y="0"/>
                </a:moveTo>
                <a:lnTo>
                  <a:pt x="31750" y="0"/>
                </a:lnTo>
                <a:lnTo>
                  <a:pt x="31750" y="269582"/>
                </a:lnTo>
                <a:lnTo>
                  <a:pt x="44450" y="269582"/>
                </a:lnTo>
                <a:lnTo>
                  <a:pt x="44450" y="0"/>
                </a:lnTo>
                <a:close/>
              </a:path>
              <a:path w="76200" h="333375">
                <a:moveTo>
                  <a:pt x="76200" y="256882"/>
                </a:moveTo>
                <a:lnTo>
                  <a:pt x="44450" y="256882"/>
                </a:lnTo>
                <a:lnTo>
                  <a:pt x="44450" y="269582"/>
                </a:lnTo>
                <a:lnTo>
                  <a:pt x="69850" y="269582"/>
                </a:lnTo>
                <a:lnTo>
                  <a:pt x="76200" y="256882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64395" y="5495544"/>
            <a:ext cx="76200" cy="333375"/>
          </a:xfrm>
          <a:custGeom>
            <a:avLst/>
            <a:gdLst/>
            <a:ahLst/>
            <a:cxnLst/>
            <a:rect l="l" t="t" r="r" b="b"/>
            <a:pathLst>
              <a:path w="76200" h="333375">
                <a:moveTo>
                  <a:pt x="31750" y="256882"/>
                </a:moveTo>
                <a:lnTo>
                  <a:pt x="0" y="256882"/>
                </a:lnTo>
                <a:lnTo>
                  <a:pt x="38100" y="333082"/>
                </a:lnTo>
                <a:lnTo>
                  <a:pt x="69850" y="269582"/>
                </a:lnTo>
                <a:lnTo>
                  <a:pt x="31750" y="269582"/>
                </a:lnTo>
                <a:lnTo>
                  <a:pt x="31750" y="256882"/>
                </a:lnTo>
                <a:close/>
              </a:path>
              <a:path w="76200" h="333375">
                <a:moveTo>
                  <a:pt x="44450" y="0"/>
                </a:moveTo>
                <a:lnTo>
                  <a:pt x="31750" y="0"/>
                </a:lnTo>
                <a:lnTo>
                  <a:pt x="31750" y="269582"/>
                </a:lnTo>
                <a:lnTo>
                  <a:pt x="44450" y="269582"/>
                </a:lnTo>
                <a:lnTo>
                  <a:pt x="44450" y="0"/>
                </a:lnTo>
                <a:close/>
              </a:path>
              <a:path w="76200" h="333375">
                <a:moveTo>
                  <a:pt x="76200" y="256882"/>
                </a:moveTo>
                <a:lnTo>
                  <a:pt x="44450" y="256882"/>
                </a:lnTo>
                <a:lnTo>
                  <a:pt x="44450" y="269582"/>
                </a:lnTo>
                <a:lnTo>
                  <a:pt x="69850" y="269582"/>
                </a:lnTo>
                <a:lnTo>
                  <a:pt x="76200" y="256882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764268" y="5495544"/>
            <a:ext cx="76200" cy="333375"/>
          </a:xfrm>
          <a:custGeom>
            <a:avLst/>
            <a:gdLst/>
            <a:ahLst/>
            <a:cxnLst/>
            <a:rect l="l" t="t" r="r" b="b"/>
            <a:pathLst>
              <a:path w="76200" h="333375">
                <a:moveTo>
                  <a:pt x="31750" y="256882"/>
                </a:moveTo>
                <a:lnTo>
                  <a:pt x="0" y="256882"/>
                </a:lnTo>
                <a:lnTo>
                  <a:pt x="38100" y="333082"/>
                </a:lnTo>
                <a:lnTo>
                  <a:pt x="69850" y="269582"/>
                </a:lnTo>
                <a:lnTo>
                  <a:pt x="31750" y="269582"/>
                </a:lnTo>
                <a:lnTo>
                  <a:pt x="31750" y="256882"/>
                </a:lnTo>
                <a:close/>
              </a:path>
              <a:path w="76200" h="333375">
                <a:moveTo>
                  <a:pt x="44450" y="0"/>
                </a:moveTo>
                <a:lnTo>
                  <a:pt x="31750" y="0"/>
                </a:lnTo>
                <a:lnTo>
                  <a:pt x="31750" y="269582"/>
                </a:lnTo>
                <a:lnTo>
                  <a:pt x="44450" y="269582"/>
                </a:lnTo>
                <a:lnTo>
                  <a:pt x="44450" y="0"/>
                </a:lnTo>
                <a:close/>
              </a:path>
              <a:path w="76200" h="333375">
                <a:moveTo>
                  <a:pt x="76200" y="256882"/>
                </a:moveTo>
                <a:lnTo>
                  <a:pt x="44450" y="256882"/>
                </a:lnTo>
                <a:lnTo>
                  <a:pt x="44450" y="269582"/>
                </a:lnTo>
                <a:lnTo>
                  <a:pt x="69850" y="269582"/>
                </a:lnTo>
                <a:lnTo>
                  <a:pt x="76200" y="256882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261092" y="5495544"/>
            <a:ext cx="76200" cy="333375"/>
          </a:xfrm>
          <a:custGeom>
            <a:avLst/>
            <a:gdLst/>
            <a:ahLst/>
            <a:cxnLst/>
            <a:rect l="l" t="t" r="r" b="b"/>
            <a:pathLst>
              <a:path w="76200" h="333375">
                <a:moveTo>
                  <a:pt x="31750" y="256882"/>
                </a:moveTo>
                <a:lnTo>
                  <a:pt x="0" y="256882"/>
                </a:lnTo>
                <a:lnTo>
                  <a:pt x="38100" y="333082"/>
                </a:lnTo>
                <a:lnTo>
                  <a:pt x="69850" y="269582"/>
                </a:lnTo>
                <a:lnTo>
                  <a:pt x="31750" y="269582"/>
                </a:lnTo>
                <a:lnTo>
                  <a:pt x="31750" y="256882"/>
                </a:lnTo>
                <a:close/>
              </a:path>
              <a:path w="76200" h="333375">
                <a:moveTo>
                  <a:pt x="44450" y="0"/>
                </a:moveTo>
                <a:lnTo>
                  <a:pt x="31750" y="0"/>
                </a:lnTo>
                <a:lnTo>
                  <a:pt x="31750" y="269582"/>
                </a:lnTo>
                <a:lnTo>
                  <a:pt x="44450" y="269582"/>
                </a:lnTo>
                <a:lnTo>
                  <a:pt x="44450" y="0"/>
                </a:lnTo>
                <a:close/>
              </a:path>
              <a:path w="76200" h="333375">
                <a:moveTo>
                  <a:pt x="76200" y="256882"/>
                </a:moveTo>
                <a:lnTo>
                  <a:pt x="44450" y="256882"/>
                </a:lnTo>
                <a:lnTo>
                  <a:pt x="44450" y="269582"/>
                </a:lnTo>
                <a:lnTo>
                  <a:pt x="69850" y="269582"/>
                </a:lnTo>
                <a:lnTo>
                  <a:pt x="76200" y="256882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760964" y="5495544"/>
            <a:ext cx="76200" cy="333375"/>
          </a:xfrm>
          <a:custGeom>
            <a:avLst/>
            <a:gdLst/>
            <a:ahLst/>
            <a:cxnLst/>
            <a:rect l="l" t="t" r="r" b="b"/>
            <a:pathLst>
              <a:path w="76200" h="333375">
                <a:moveTo>
                  <a:pt x="31750" y="256882"/>
                </a:moveTo>
                <a:lnTo>
                  <a:pt x="0" y="256882"/>
                </a:lnTo>
                <a:lnTo>
                  <a:pt x="38100" y="333082"/>
                </a:lnTo>
                <a:lnTo>
                  <a:pt x="69850" y="269582"/>
                </a:lnTo>
                <a:lnTo>
                  <a:pt x="31750" y="269582"/>
                </a:lnTo>
                <a:lnTo>
                  <a:pt x="31750" y="256882"/>
                </a:lnTo>
                <a:close/>
              </a:path>
              <a:path w="76200" h="333375">
                <a:moveTo>
                  <a:pt x="44450" y="0"/>
                </a:moveTo>
                <a:lnTo>
                  <a:pt x="31750" y="0"/>
                </a:lnTo>
                <a:lnTo>
                  <a:pt x="31750" y="269582"/>
                </a:lnTo>
                <a:lnTo>
                  <a:pt x="44450" y="269582"/>
                </a:lnTo>
                <a:lnTo>
                  <a:pt x="44450" y="0"/>
                </a:lnTo>
                <a:close/>
              </a:path>
              <a:path w="76200" h="333375">
                <a:moveTo>
                  <a:pt x="76200" y="256882"/>
                </a:moveTo>
                <a:lnTo>
                  <a:pt x="44450" y="256882"/>
                </a:lnTo>
                <a:lnTo>
                  <a:pt x="44450" y="269582"/>
                </a:lnTo>
                <a:lnTo>
                  <a:pt x="69850" y="269582"/>
                </a:lnTo>
                <a:lnTo>
                  <a:pt x="76200" y="256882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257788" y="5495544"/>
            <a:ext cx="76200" cy="333375"/>
          </a:xfrm>
          <a:custGeom>
            <a:avLst/>
            <a:gdLst/>
            <a:ahLst/>
            <a:cxnLst/>
            <a:rect l="l" t="t" r="r" b="b"/>
            <a:pathLst>
              <a:path w="76200" h="333375">
                <a:moveTo>
                  <a:pt x="31750" y="256882"/>
                </a:moveTo>
                <a:lnTo>
                  <a:pt x="0" y="256882"/>
                </a:lnTo>
                <a:lnTo>
                  <a:pt x="38100" y="333082"/>
                </a:lnTo>
                <a:lnTo>
                  <a:pt x="69850" y="269582"/>
                </a:lnTo>
                <a:lnTo>
                  <a:pt x="31750" y="269582"/>
                </a:lnTo>
                <a:lnTo>
                  <a:pt x="31750" y="256882"/>
                </a:lnTo>
                <a:close/>
              </a:path>
              <a:path w="76200" h="333375">
                <a:moveTo>
                  <a:pt x="44450" y="0"/>
                </a:moveTo>
                <a:lnTo>
                  <a:pt x="31750" y="0"/>
                </a:lnTo>
                <a:lnTo>
                  <a:pt x="31750" y="269582"/>
                </a:lnTo>
                <a:lnTo>
                  <a:pt x="44450" y="269582"/>
                </a:lnTo>
                <a:lnTo>
                  <a:pt x="44450" y="0"/>
                </a:lnTo>
                <a:close/>
              </a:path>
              <a:path w="76200" h="333375">
                <a:moveTo>
                  <a:pt x="76200" y="256882"/>
                </a:moveTo>
                <a:lnTo>
                  <a:pt x="44450" y="256882"/>
                </a:lnTo>
                <a:lnTo>
                  <a:pt x="44450" y="269582"/>
                </a:lnTo>
                <a:lnTo>
                  <a:pt x="69850" y="269582"/>
                </a:lnTo>
                <a:lnTo>
                  <a:pt x="76200" y="256882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53567" y="1729485"/>
            <a:ext cx="2193290" cy="437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Shared </a:t>
            </a:r>
            <a:r>
              <a:rPr sz="1800" spc="-5" dirty="0">
                <a:latin typeface="Calibri"/>
                <a:cs typeface="Calibri"/>
              </a:rPr>
              <a:t>Memory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67373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threadIdx.x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Shared </a:t>
            </a:r>
            <a:r>
              <a:rPr sz="1800" spc="-5" dirty="0">
                <a:latin typeface="Calibri"/>
                <a:cs typeface="Calibri"/>
              </a:rPr>
              <a:t>Memory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  <a:p>
            <a:pPr marL="12700" marR="23495" indent="626745" algn="r">
              <a:lnSpc>
                <a:spcPct val="205200"/>
              </a:lnSpc>
              <a:spcBef>
                <a:spcPts val="290"/>
              </a:spcBef>
            </a:pPr>
            <a:r>
              <a:rPr sz="1800" spc="-5" dirty="0">
                <a:latin typeface="Courier New"/>
                <a:cs typeface="Courier New"/>
              </a:rPr>
              <a:t>thread</a:t>
            </a:r>
            <a:r>
              <a:rPr sz="1800" spc="-25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dx.x  </a:t>
            </a:r>
            <a:r>
              <a:rPr sz="1800" spc="-15" dirty="0">
                <a:latin typeface="Calibri"/>
                <a:cs typeface="Calibri"/>
              </a:rPr>
              <a:t>Shared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Memory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Values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thread</a:t>
            </a:r>
            <a:r>
              <a:rPr sz="1800" spc="-25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dx.x</a:t>
            </a:r>
            <a:endParaRPr sz="1800">
              <a:latin typeface="Courier New"/>
              <a:cs typeface="Courier New"/>
            </a:endParaRPr>
          </a:p>
          <a:p>
            <a:pPr marL="421640" marR="59690" indent="91440" algn="r">
              <a:lnSpc>
                <a:spcPct val="218299"/>
              </a:lnSpc>
              <a:spcBef>
                <a:spcPts val="245"/>
              </a:spcBef>
            </a:pPr>
            <a:r>
              <a:rPr sz="1800" spc="-5" dirty="0">
                <a:latin typeface="Calibri"/>
                <a:cs typeface="Calibri"/>
              </a:rPr>
              <a:t>Local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Global </a:t>
            </a:r>
            <a:r>
              <a:rPr sz="1800" spc="-10" dirty="0">
                <a:latin typeface="Calibri"/>
                <a:cs typeface="Calibri"/>
              </a:rPr>
              <a:t>Scan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75971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 scan </a:t>
            </a:r>
            <a:r>
              <a:rPr spc="5" dirty="0"/>
              <a:t>at </a:t>
            </a:r>
            <a:r>
              <a:rPr spc="10" dirty="0"/>
              <a:t>Grid</a:t>
            </a:r>
            <a:r>
              <a:rPr spc="-15" dirty="0"/>
              <a:t> </a:t>
            </a:r>
            <a:r>
              <a:rPr spc="-5" dirty="0"/>
              <a:t>Level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244" y="1094983"/>
            <a:ext cx="9767570" cy="363092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380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dirty="0">
                <a:latin typeface="Calibri"/>
                <a:cs typeface="Calibri"/>
              </a:rPr>
              <a:t>Same </a:t>
            </a:r>
            <a:r>
              <a:rPr sz="2800" spc="-10" dirty="0">
                <a:latin typeface="Calibri"/>
                <a:cs typeface="Calibri"/>
              </a:rPr>
              <a:t>problem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reduction </a:t>
            </a:r>
            <a:r>
              <a:rPr sz="2800" dirty="0">
                <a:latin typeface="Calibri"/>
                <a:cs typeface="Calibri"/>
              </a:rPr>
              <a:t>when </a:t>
            </a:r>
            <a:r>
              <a:rPr sz="2800" spc="-5" dirty="0">
                <a:latin typeface="Calibri"/>
                <a:cs typeface="Calibri"/>
              </a:rPr>
              <a:t>scaling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grid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level</a:t>
            </a:r>
            <a:endParaRPr sz="2800">
              <a:latin typeface="Calibri"/>
              <a:cs typeface="Calibri"/>
            </a:endParaRPr>
          </a:p>
          <a:p>
            <a:pPr marL="741680" lvl="1" indent="-272415">
              <a:lnSpc>
                <a:spcPct val="100000"/>
              </a:lnSpc>
              <a:spcBef>
                <a:spcPts val="235"/>
              </a:spcBef>
              <a:buSzPct val="95833"/>
              <a:buFont typeface="Wingdings"/>
              <a:buChar char=""/>
              <a:tabLst>
                <a:tab pos="742315" algn="l"/>
              </a:tabLst>
            </a:pPr>
            <a:r>
              <a:rPr sz="2400" spc="-15" dirty="0">
                <a:latin typeface="Calibri"/>
                <a:cs typeface="Calibri"/>
              </a:rPr>
              <a:t>Each </a:t>
            </a:r>
            <a:r>
              <a:rPr sz="2400" dirty="0">
                <a:latin typeface="Calibri"/>
                <a:cs typeface="Calibri"/>
              </a:rPr>
              <a:t>block is </a:t>
            </a:r>
            <a:r>
              <a:rPr sz="2400" spc="-5" dirty="0">
                <a:latin typeface="Calibri"/>
                <a:cs typeface="Calibri"/>
              </a:rPr>
              <a:t>required to </a:t>
            </a:r>
            <a:r>
              <a:rPr sz="2400" spc="5" dirty="0">
                <a:latin typeface="Calibri"/>
                <a:cs typeface="Calibri"/>
              </a:rPr>
              <a:t>add the </a:t>
            </a:r>
            <a:r>
              <a:rPr sz="2400" dirty="0">
                <a:latin typeface="Calibri"/>
                <a:cs typeface="Calibri"/>
              </a:rPr>
              <a:t>reduction </a:t>
            </a:r>
            <a:r>
              <a:rPr sz="2400" spc="-5" dirty="0">
                <a:latin typeface="Calibri"/>
                <a:cs typeface="Calibri"/>
              </a:rPr>
              <a:t>value </a:t>
            </a:r>
            <a:r>
              <a:rPr sz="2400" spc="-10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proceeding</a:t>
            </a:r>
            <a:r>
              <a:rPr sz="2400" spc="-1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blocks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Wingdings"/>
              <a:buChar char=""/>
            </a:pPr>
            <a:endParaRPr sz="2700">
              <a:latin typeface="Times New Roman"/>
              <a:cs typeface="Times New Roman"/>
            </a:endParaRPr>
          </a:p>
          <a:p>
            <a:pPr marL="330835" indent="-318135">
              <a:lnSpc>
                <a:spcPct val="100000"/>
              </a:lnSpc>
              <a:spcBef>
                <a:spcPts val="1560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dirty="0">
                <a:latin typeface="Calibri"/>
                <a:cs typeface="Calibri"/>
              </a:rPr>
              <a:t>Global </a:t>
            </a:r>
            <a:r>
              <a:rPr sz="2800" spc="-10" dirty="0">
                <a:latin typeface="Calibri"/>
                <a:cs typeface="Calibri"/>
              </a:rPr>
              <a:t>scan </a:t>
            </a:r>
            <a:r>
              <a:rPr sz="2800" spc="-20" dirty="0">
                <a:latin typeface="Calibri"/>
                <a:cs typeface="Calibri"/>
              </a:rPr>
              <a:t>therefore </a:t>
            </a:r>
            <a:r>
              <a:rPr sz="2800" spc="-15" dirty="0">
                <a:latin typeface="Calibri"/>
                <a:cs typeface="Calibri"/>
              </a:rPr>
              <a:t>requires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either;</a:t>
            </a:r>
            <a:endParaRPr sz="2800">
              <a:latin typeface="Calibri"/>
              <a:cs typeface="Calibri"/>
            </a:endParaRPr>
          </a:p>
          <a:p>
            <a:pPr marL="927100" indent="-457834">
              <a:lnSpc>
                <a:spcPct val="100000"/>
              </a:lnSpc>
              <a:spcBef>
                <a:spcPts val="26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20" dirty="0">
                <a:latin typeface="Calibri"/>
                <a:cs typeface="Calibri"/>
              </a:rPr>
              <a:t>Recursive </a:t>
            </a:r>
            <a:r>
              <a:rPr sz="2400" spc="-10" dirty="0">
                <a:latin typeface="Calibri"/>
                <a:cs typeface="Calibri"/>
              </a:rPr>
              <a:t>scan </a:t>
            </a:r>
            <a:r>
              <a:rPr sz="2400" spc="-15" dirty="0">
                <a:latin typeface="Calibri"/>
                <a:cs typeface="Calibri"/>
              </a:rPr>
              <a:t>kernel </a:t>
            </a:r>
            <a:r>
              <a:rPr sz="2400" spc="-5" dirty="0">
                <a:latin typeface="Calibri"/>
                <a:cs typeface="Calibri"/>
              </a:rPr>
              <a:t>on results of local</a:t>
            </a:r>
            <a:r>
              <a:rPr sz="2400" spc="-10" dirty="0">
                <a:latin typeface="Calibri"/>
                <a:cs typeface="Calibri"/>
              </a:rPr>
              <a:t> scan</a:t>
            </a:r>
            <a:endParaRPr sz="2400">
              <a:latin typeface="Calibri"/>
              <a:cs typeface="Calibri"/>
            </a:endParaRPr>
          </a:p>
          <a:p>
            <a:pPr marL="1612900" lvl="1" indent="-228600">
              <a:lnSpc>
                <a:spcPct val="100000"/>
              </a:lnSpc>
              <a:spcBef>
                <a:spcPts val="310"/>
              </a:spcBef>
              <a:buFont typeface="Wingdings"/>
              <a:buChar char=""/>
              <a:tabLst>
                <a:tab pos="1613535" algn="l"/>
              </a:tabLst>
            </a:pPr>
            <a:r>
              <a:rPr sz="1800" spc="-10" dirty="0">
                <a:latin typeface="Calibri"/>
                <a:cs typeface="Calibri"/>
              </a:rPr>
              <a:t>Additional </a:t>
            </a:r>
            <a:r>
              <a:rPr sz="1800" spc="-15" dirty="0">
                <a:latin typeface="Calibri"/>
                <a:cs typeface="Calibri"/>
              </a:rPr>
              <a:t>kernel to </a:t>
            </a:r>
            <a:r>
              <a:rPr sz="1800" spc="-5" dirty="0">
                <a:latin typeface="Calibri"/>
                <a:cs typeface="Calibri"/>
              </a:rPr>
              <a:t>add sums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proceeding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blocks</a:t>
            </a:r>
            <a:endParaRPr sz="1800">
              <a:latin typeface="Calibri"/>
              <a:cs typeface="Calibri"/>
            </a:endParaRPr>
          </a:p>
          <a:p>
            <a:pPr marL="927100" indent="-457834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b="1" spc="-15" dirty="0">
                <a:latin typeface="Calibri"/>
                <a:cs typeface="Calibri"/>
              </a:rPr>
              <a:t>Atomic </a:t>
            </a:r>
            <a:r>
              <a:rPr sz="2400" b="1" spc="-10" dirty="0">
                <a:latin typeface="Calibri"/>
                <a:cs typeface="Calibri"/>
              </a:rPr>
              <a:t>Increments </a:t>
            </a:r>
            <a:r>
              <a:rPr sz="2400" b="1" spc="-15" dirty="0">
                <a:latin typeface="Calibri"/>
                <a:cs typeface="Calibri"/>
              </a:rPr>
              <a:t>(next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slides)</a:t>
            </a:r>
            <a:endParaRPr sz="2400">
              <a:latin typeface="Calibri"/>
              <a:cs typeface="Calibri"/>
            </a:endParaRPr>
          </a:p>
          <a:p>
            <a:pPr marL="1612900" lvl="1" indent="-228600">
              <a:lnSpc>
                <a:spcPct val="100000"/>
              </a:lnSpc>
              <a:spcBef>
                <a:spcPts val="340"/>
              </a:spcBef>
              <a:buFont typeface="Wingdings"/>
              <a:buChar char=""/>
              <a:tabLst>
                <a:tab pos="1613535" algn="l"/>
              </a:tabLst>
            </a:pPr>
            <a:r>
              <a:rPr sz="1800" b="1" spc="-10" dirty="0">
                <a:latin typeface="Calibri"/>
                <a:cs typeface="Calibri"/>
              </a:rPr>
              <a:t>Increment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5" dirty="0">
                <a:latin typeface="Calibri"/>
                <a:cs typeface="Calibri"/>
              </a:rPr>
              <a:t>counter </a:t>
            </a:r>
            <a:r>
              <a:rPr sz="1800" b="1" spc="-10" dirty="0">
                <a:latin typeface="Calibri"/>
                <a:cs typeface="Calibri"/>
              </a:rPr>
              <a:t>for block </a:t>
            </a:r>
            <a:r>
              <a:rPr sz="1800" b="1" spc="-15" dirty="0">
                <a:latin typeface="Calibri"/>
                <a:cs typeface="Calibri"/>
              </a:rPr>
              <a:t>level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results</a:t>
            </a:r>
            <a:endParaRPr sz="1800">
              <a:latin typeface="Calibri"/>
              <a:cs typeface="Calibri"/>
            </a:endParaRPr>
          </a:p>
          <a:p>
            <a:pPr marL="1612900" lvl="1" indent="-228600">
              <a:lnSpc>
                <a:spcPct val="100000"/>
              </a:lnSpc>
              <a:spcBef>
                <a:spcPts val="285"/>
              </a:spcBef>
              <a:buFont typeface="Wingdings"/>
              <a:buChar char=""/>
              <a:tabLst>
                <a:tab pos="1613535" algn="l"/>
              </a:tabLst>
            </a:pPr>
            <a:r>
              <a:rPr sz="1800" b="1" spc="-10" dirty="0">
                <a:latin typeface="Calibri"/>
                <a:cs typeface="Calibri"/>
              </a:rPr>
              <a:t>Additional kernel </a:t>
            </a:r>
            <a:r>
              <a:rPr sz="1800" b="1" spc="-15" dirty="0">
                <a:latin typeface="Calibri"/>
                <a:cs typeface="Calibri"/>
              </a:rPr>
              <a:t>to </a:t>
            </a:r>
            <a:r>
              <a:rPr sz="1800" b="1" spc="-5" dirty="0">
                <a:latin typeface="Calibri"/>
                <a:cs typeface="Calibri"/>
              </a:rPr>
              <a:t>add sums of </a:t>
            </a:r>
            <a:r>
              <a:rPr sz="1800" b="1" spc="-10" dirty="0">
                <a:latin typeface="Calibri"/>
                <a:cs typeface="Calibri"/>
              </a:rPr>
              <a:t>proceeding </a:t>
            </a:r>
            <a:r>
              <a:rPr sz="1800" b="1" spc="-15" dirty="0">
                <a:latin typeface="Calibri"/>
                <a:cs typeface="Calibri"/>
              </a:rPr>
              <a:t>blocks to </a:t>
            </a:r>
            <a:r>
              <a:rPr sz="1800" b="1" spc="-5" dirty="0">
                <a:latin typeface="Calibri"/>
                <a:cs typeface="Calibri"/>
              </a:rPr>
              <a:t>each</a:t>
            </a:r>
            <a:r>
              <a:rPr sz="1800" b="1" spc="9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value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83305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Global </a:t>
            </a:r>
            <a:r>
              <a:rPr dirty="0"/>
              <a:t>Level </a:t>
            </a:r>
            <a:r>
              <a:rPr spc="-5" dirty="0"/>
              <a:t>Scan </a:t>
            </a:r>
            <a:r>
              <a:rPr dirty="0"/>
              <a:t>(Atomics </a:t>
            </a:r>
            <a:r>
              <a:rPr spc="-5" dirty="0"/>
              <a:t>Part</a:t>
            </a:r>
            <a:r>
              <a:rPr spc="50" dirty="0"/>
              <a:t> </a:t>
            </a:r>
            <a:r>
              <a:rPr spc="-10" dirty="0"/>
              <a:t>1)</a:t>
            </a:r>
          </a:p>
        </p:txBody>
      </p:sp>
      <p:sp>
        <p:nvSpPr>
          <p:cNvPr id="4" name="object 4"/>
          <p:cNvSpPr/>
          <p:nvPr/>
        </p:nvSpPr>
        <p:spPr>
          <a:xfrm>
            <a:off x="1037844" y="1220722"/>
            <a:ext cx="10436860" cy="5511165"/>
          </a:xfrm>
          <a:custGeom>
            <a:avLst/>
            <a:gdLst/>
            <a:ahLst/>
            <a:cxnLst/>
            <a:rect l="l" t="t" r="r" b="b"/>
            <a:pathLst>
              <a:path w="10436860" h="5511165">
                <a:moveTo>
                  <a:pt x="0" y="5510784"/>
                </a:moveTo>
                <a:lnTo>
                  <a:pt x="10436352" y="5510784"/>
                </a:lnTo>
                <a:lnTo>
                  <a:pt x="10436352" y="0"/>
                </a:lnTo>
                <a:lnTo>
                  <a:pt x="0" y="0"/>
                </a:lnTo>
                <a:lnTo>
                  <a:pt x="0" y="55107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7844" y="1220722"/>
            <a:ext cx="10436860" cy="5511165"/>
          </a:xfrm>
          <a:custGeom>
            <a:avLst/>
            <a:gdLst/>
            <a:ahLst/>
            <a:cxnLst/>
            <a:rect l="l" t="t" r="r" b="b"/>
            <a:pathLst>
              <a:path w="10436860" h="5511165">
                <a:moveTo>
                  <a:pt x="0" y="5510784"/>
                </a:moveTo>
                <a:lnTo>
                  <a:pt x="10436352" y="5510784"/>
                </a:lnTo>
                <a:lnTo>
                  <a:pt x="10436352" y="0"/>
                </a:lnTo>
                <a:lnTo>
                  <a:pt x="0" y="0"/>
                </a:lnTo>
                <a:lnTo>
                  <a:pt x="0" y="5510784"/>
                </a:lnTo>
                <a:close/>
              </a:path>
            </a:pathLst>
          </a:custGeom>
          <a:ln w="9144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15669" y="1229360"/>
            <a:ext cx="9686925" cy="539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46200" algn="l"/>
              </a:tabLst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device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dirty="0">
                <a:latin typeface="Courier New"/>
                <a:cs typeface="Courier New"/>
              </a:rPr>
              <a:t>block_sums[BLOCK_DIM];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346200" algn="l"/>
              </a:tabLst>
            </a:pPr>
            <a:r>
              <a:rPr sz="1600" u="sng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global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600" dirty="0">
                <a:latin typeface="Courier New"/>
                <a:cs typeface="Courier New"/>
              </a:rPr>
              <a:t>scan(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float </a:t>
            </a:r>
            <a:r>
              <a:rPr sz="1600" spc="-5" dirty="0">
                <a:latin typeface="Courier New"/>
                <a:cs typeface="Courier New"/>
              </a:rPr>
              <a:t>*input, </a:t>
            </a:r>
            <a:r>
              <a:rPr sz="1600" dirty="0">
                <a:latin typeface="Courier New"/>
                <a:cs typeface="Courier New"/>
              </a:rPr>
              <a:t>float *local_result)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tabLst>
                <a:tab pos="2447290" algn="l"/>
              </a:tabLst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extern</a:t>
            </a:r>
            <a:r>
              <a:rPr sz="1600" u="sng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955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shared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600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s_data[];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s_data[threadIdx.x] </a:t>
            </a:r>
            <a:r>
              <a:rPr sz="1600" dirty="0">
                <a:latin typeface="Courier New"/>
                <a:cs typeface="Courier New"/>
              </a:rPr>
              <a:t>= input[threadIdx.x +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blockIdx.x*blockDim.x];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600" dirty="0"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stride = </a:t>
            </a:r>
            <a:r>
              <a:rPr sz="1600" spc="-5" dirty="0">
                <a:latin typeface="Courier New"/>
                <a:cs typeface="Courier New"/>
              </a:rPr>
              <a:t>1; </a:t>
            </a:r>
            <a:r>
              <a:rPr sz="1600" dirty="0">
                <a:latin typeface="Courier New"/>
                <a:cs typeface="Courier New"/>
              </a:rPr>
              <a:t>stride&lt;blockDim.x; stride&lt;&lt;=1)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syncthreads();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float </a:t>
            </a:r>
            <a:r>
              <a:rPr sz="1600" dirty="0">
                <a:latin typeface="Courier New"/>
                <a:cs typeface="Courier New"/>
              </a:rPr>
              <a:t>s_value = (threadIdx.x &gt;= stride) ? s_data[threadIdx.x - stride] :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syncthreads();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s_data[threadIdx.x] </a:t>
            </a:r>
            <a:r>
              <a:rPr sz="1600" spc="10" dirty="0">
                <a:latin typeface="Courier New"/>
                <a:cs typeface="Courier New"/>
              </a:rPr>
              <a:t>+=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s_value;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//store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local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scan </a:t>
            </a:r>
            <a:r>
              <a:rPr sz="1600" spc="5" dirty="0">
                <a:solidFill>
                  <a:srgbClr val="008000"/>
                </a:solidFill>
                <a:latin typeface="Courier New"/>
                <a:cs typeface="Courier New"/>
              </a:rPr>
              <a:t>result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to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each</a:t>
            </a:r>
            <a:r>
              <a:rPr sz="1600" spc="-5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thread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local_result[threadIdx.x + blockIdx.x*blockDim.x] =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s_data[threadIdx.x];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//atomic </a:t>
            </a: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store to 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all proceeding </a:t>
            </a: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block</a:t>
            </a:r>
            <a:r>
              <a:rPr sz="16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totals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600" b="1" dirty="0">
                <a:latin typeface="Courier New"/>
                <a:cs typeface="Courier New"/>
              </a:rPr>
              <a:t>(threadIdx.x </a:t>
            </a:r>
            <a:r>
              <a:rPr sz="1600" b="1" spc="-5" dirty="0">
                <a:latin typeface="Courier New"/>
                <a:cs typeface="Courier New"/>
              </a:rPr>
              <a:t>==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10" dirty="0">
                <a:latin typeface="Courier New"/>
                <a:cs typeface="Courier New"/>
              </a:rPr>
              <a:t>0){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for </a:t>
            </a:r>
            <a:r>
              <a:rPr sz="1600" b="1" dirty="0">
                <a:latin typeface="Courier New"/>
                <a:cs typeface="Courier New"/>
              </a:rPr>
              <a:t>(int </a:t>
            </a:r>
            <a:r>
              <a:rPr sz="1600" b="1" spc="5" dirty="0">
                <a:latin typeface="Courier New"/>
                <a:cs typeface="Courier New"/>
              </a:rPr>
              <a:t>i=0; </a:t>
            </a:r>
            <a:r>
              <a:rPr sz="1600" b="1" dirty="0">
                <a:latin typeface="Courier New"/>
                <a:cs typeface="Courier New"/>
              </a:rPr>
              <a:t>i&lt;blockIdx.x;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i++)</a:t>
            </a:r>
            <a:endParaRPr sz="16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atomicAdd(&amp;block_sums[i],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s_data[blockDim.x-1]);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83305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Global </a:t>
            </a:r>
            <a:r>
              <a:rPr dirty="0"/>
              <a:t>Level </a:t>
            </a:r>
            <a:r>
              <a:rPr spc="-5" dirty="0"/>
              <a:t>Scan </a:t>
            </a:r>
            <a:r>
              <a:rPr dirty="0"/>
              <a:t>(Atomics </a:t>
            </a:r>
            <a:r>
              <a:rPr spc="-5" dirty="0"/>
              <a:t>Part</a:t>
            </a:r>
            <a:r>
              <a:rPr spc="50" dirty="0"/>
              <a:t> </a:t>
            </a:r>
            <a:r>
              <a:rPr spc="-10" dirty="0"/>
              <a:t>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7467" y="2784348"/>
            <a:ext cx="10433685" cy="3291840"/>
          </a:xfrm>
          <a:prstGeom prst="rect">
            <a:avLst/>
          </a:prstGeom>
          <a:solidFill>
            <a:srgbClr val="FFFFFF"/>
          </a:solidFill>
          <a:ln w="9144">
            <a:solidFill>
              <a:srgbClr val="D24717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65"/>
              </a:spcBef>
              <a:tabLst>
                <a:tab pos="1422400" algn="l"/>
              </a:tabLst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device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dirty="0">
                <a:latin typeface="Courier New"/>
                <a:cs typeface="Courier New"/>
              </a:rPr>
              <a:t>block_sums[BLOCK_DIM];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332740" marR="1534160" indent="-244475">
              <a:lnSpc>
                <a:spcPct val="100000"/>
              </a:lnSpc>
              <a:tabLst>
                <a:tab pos="1422400" algn="l"/>
                <a:tab pos="2523490" algn="l"/>
              </a:tabLst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global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600" dirty="0">
                <a:latin typeface="Courier New"/>
                <a:cs typeface="Courier New"/>
              </a:rPr>
              <a:t>scan_update(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float </a:t>
            </a:r>
            <a:r>
              <a:rPr sz="1600" spc="-5" dirty="0">
                <a:latin typeface="Courier New"/>
                <a:cs typeface="Courier New"/>
              </a:rPr>
              <a:t>*local_result, </a:t>
            </a:r>
            <a:r>
              <a:rPr sz="1600" dirty="0">
                <a:latin typeface="Courier New"/>
                <a:cs typeface="Courier New"/>
              </a:rPr>
              <a:t>float *global_result) { 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extern</a:t>
            </a:r>
            <a:r>
              <a:rPr sz="1600" u="sng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955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shared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600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block_total;</a:t>
            </a:r>
            <a:endParaRPr sz="16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int idx </a:t>
            </a:r>
            <a:r>
              <a:rPr sz="1600" spc="5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threadIdx.x </a:t>
            </a:r>
            <a:r>
              <a:rPr sz="1600" spc="5" dirty="0">
                <a:latin typeface="Courier New"/>
                <a:cs typeface="Courier New"/>
              </a:rPr>
              <a:t>+</a:t>
            </a:r>
            <a:r>
              <a:rPr sz="1600" spc="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blockIdx.x*blockDim.x;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600" dirty="0">
                <a:latin typeface="Courier New"/>
                <a:cs typeface="Courier New"/>
              </a:rPr>
              <a:t>(threadIdx.x </a:t>
            </a:r>
            <a:r>
              <a:rPr sz="1600" spc="-5" dirty="0">
                <a:latin typeface="Courier New"/>
                <a:cs typeface="Courier New"/>
              </a:rPr>
              <a:t>==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0)</a:t>
            </a:r>
            <a:endParaRPr sz="1600">
              <a:latin typeface="Courier New"/>
              <a:cs typeface="Courier New"/>
            </a:endParaRPr>
          </a:p>
          <a:p>
            <a:pPr marL="57658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block_total </a:t>
            </a:r>
            <a:r>
              <a:rPr sz="1600" spc="5" dirty="0">
                <a:latin typeface="Courier New"/>
                <a:cs typeface="Courier New"/>
              </a:rPr>
              <a:t>=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block_sums[blockIdx.x];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syncthreads();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global_result[idx] = local_result[idx]+block_total;</a:t>
            </a:r>
            <a:endParaRPr sz="16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44" y="1054303"/>
            <a:ext cx="10053955" cy="14319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434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spc="-5" dirty="0">
                <a:latin typeface="Calibri"/>
                <a:cs typeface="Calibri"/>
              </a:rPr>
              <a:t>After </a:t>
            </a:r>
            <a:r>
              <a:rPr sz="2800" spc="-10" dirty="0">
                <a:latin typeface="Calibri"/>
                <a:cs typeface="Calibri"/>
              </a:rPr>
              <a:t>completion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first </a:t>
            </a:r>
            <a:r>
              <a:rPr sz="2800" spc="-15" dirty="0">
                <a:latin typeface="Calibri"/>
                <a:cs typeface="Calibri"/>
              </a:rPr>
              <a:t>kernel, </a:t>
            </a:r>
            <a:r>
              <a:rPr sz="2800" spc="-5" dirty="0">
                <a:latin typeface="Calibri"/>
                <a:cs typeface="Calibri"/>
              </a:rPr>
              <a:t>block sums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synchronised</a:t>
            </a:r>
            <a:endParaRPr sz="280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340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dirty="0">
                <a:latin typeface="Calibri"/>
                <a:cs typeface="Calibri"/>
              </a:rPr>
              <a:t>Use </a:t>
            </a:r>
            <a:r>
              <a:rPr sz="2800" spc="-15" dirty="0">
                <a:latin typeface="Calibri"/>
                <a:cs typeface="Calibri"/>
              </a:rPr>
              <a:t>first </a:t>
            </a:r>
            <a:r>
              <a:rPr sz="2800" spc="-10" dirty="0">
                <a:latin typeface="Calibri"/>
                <a:cs typeface="Calibri"/>
              </a:rPr>
              <a:t>thread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block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load </a:t>
            </a:r>
            <a:r>
              <a:rPr sz="2800" spc="-5" dirty="0">
                <a:latin typeface="Calibri"/>
                <a:cs typeface="Calibri"/>
              </a:rPr>
              <a:t>block </a:t>
            </a:r>
            <a:r>
              <a:rPr sz="2800" spc="-10" dirty="0">
                <a:latin typeface="Calibri"/>
                <a:cs typeface="Calibri"/>
              </a:rPr>
              <a:t>total </a:t>
            </a:r>
            <a:r>
              <a:rPr sz="2800" spc="-15" dirty="0">
                <a:latin typeface="Calibri"/>
                <a:cs typeface="Calibri"/>
              </a:rPr>
              <a:t>into </a:t>
            </a:r>
            <a:r>
              <a:rPr sz="2800" spc="-10" dirty="0">
                <a:latin typeface="Calibri"/>
                <a:cs typeface="Calibri"/>
              </a:rPr>
              <a:t>shared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310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spc="-15" dirty="0">
                <a:latin typeface="Calibri"/>
                <a:cs typeface="Calibri"/>
              </a:rPr>
              <a:t>Increment </a:t>
            </a:r>
            <a:r>
              <a:rPr sz="2800" spc="-5" dirty="0">
                <a:latin typeface="Calibri"/>
                <a:cs typeface="Calibri"/>
              </a:rPr>
              <a:t>local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79480" y="6257544"/>
            <a:ext cx="1011935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883094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Acknowledgements </a:t>
            </a:r>
            <a:r>
              <a:rPr spc="5" dirty="0"/>
              <a:t>and </a:t>
            </a:r>
            <a:r>
              <a:rPr dirty="0"/>
              <a:t>Further</a:t>
            </a:r>
            <a:r>
              <a:rPr spc="-10" dirty="0"/>
              <a:t> </a:t>
            </a:r>
            <a:r>
              <a:rPr dirty="0"/>
              <a:t>Reading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244" y="1129664"/>
            <a:ext cx="10314940" cy="41941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84455" indent="-228600">
              <a:lnSpc>
                <a:spcPts val="3030"/>
              </a:lnSpc>
              <a:spcBef>
                <a:spcPts val="480"/>
              </a:spcBef>
              <a:buClr>
                <a:srgbClr val="000000"/>
              </a:buClr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u="heavy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libri"/>
                <a:cs typeface="Calibri"/>
                <a:hlinkClick r:id="rId3"/>
              </a:rPr>
              <a:t>https://devblogs.nvidia.com/parallelforall/faster-parallel-reductions-  </a:t>
            </a:r>
            <a:r>
              <a:rPr sz="2800" u="heavy" spc="-1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libri"/>
                <a:cs typeface="Calibri"/>
                <a:hlinkClick r:id="rId3"/>
              </a:rPr>
              <a:t>kepler/</a:t>
            </a:r>
            <a:endParaRPr sz="2800">
              <a:latin typeface="Calibri"/>
              <a:cs typeface="Calibri"/>
            </a:endParaRPr>
          </a:p>
          <a:p>
            <a:pPr marL="742315" lvl="1" indent="-273050">
              <a:lnSpc>
                <a:spcPct val="100000"/>
              </a:lnSpc>
              <a:spcBef>
                <a:spcPts val="18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dirty="0">
                <a:latin typeface="Calibri"/>
                <a:cs typeface="Calibri"/>
              </a:rPr>
              <a:t>All about </a:t>
            </a:r>
            <a:r>
              <a:rPr sz="2400" spc="-5" dirty="0">
                <a:latin typeface="Calibri"/>
                <a:cs typeface="Calibri"/>
              </a:rPr>
              <a:t>application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warp </a:t>
            </a:r>
            <a:r>
              <a:rPr sz="2400" dirty="0">
                <a:latin typeface="Calibri"/>
                <a:cs typeface="Calibri"/>
              </a:rPr>
              <a:t>shuffles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reduction</a:t>
            </a:r>
            <a:endParaRPr sz="2400">
              <a:latin typeface="Calibri"/>
              <a:cs typeface="Calibri"/>
            </a:endParaRPr>
          </a:p>
          <a:p>
            <a:pPr marL="241300" marR="88265" indent="-228600">
              <a:lnSpc>
                <a:spcPct val="90000"/>
              </a:lnSpc>
              <a:spcBef>
                <a:spcPts val="994"/>
              </a:spcBef>
              <a:buClr>
                <a:srgbClr val="000000"/>
              </a:buClr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u="heavy" spc="-1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libri"/>
                <a:cs typeface="Calibri"/>
                <a:hlinkClick r:id="rId4"/>
              </a:rPr>
              <a:t>https://stanford-cs193g-  </a:t>
            </a:r>
            <a:r>
              <a:rPr sz="2800" u="heavy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libri"/>
                <a:cs typeface="Calibri"/>
                <a:hlinkClick r:id="rId4"/>
              </a:rPr>
              <a:t>sp2010.googlecode.com/svn/trunk/lectures/lecture_6/parallel_patte  </a:t>
            </a:r>
            <a:r>
              <a:rPr sz="2800" u="heavy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libri"/>
                <a:cs typeface="Calibri"/>
                <a:hlinkClick r:id="rId4"/>
              </a:rPr>
              <a:t>rns_1.ppt</a:t>
            </a:r>
            <a:endParaRPr sz="2800">
              <a:latin typeface="Calibri"/>
              <a:cs typeface="Calibri"/>
            </a:endParaRPr>
          </a:p>
          <a:p>
            <a:pPr marL="742315" lvl="1" indent="-273050">
              <a:lnSpc>
                <a:spcPct val="100000"/>
              </a:lnSpc>
              <a:spcBef>
                <a:spcPts val="229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10" dirty="0">
                <a:latin typeface="Calibri"/>
                <a:cs typeface="Calibri"/>
              </a:rPr>
              <a:t>Scan </a:t>
            </a:r>
            <a:r>
              <a:rPr sz="2400" spc="-5" dirty="0">
                <a:latin typeface="Calibri"/>
                <a:cs typeface="Calibri"/>
              </a:rPr>
              <a:t>material </a:t>
            </a:r>
            <a:r>
              <a:rPr sz="2400" dirty="0">
                <a:latin typeface="Calibri"/>
                <a:cs typeface="Calibri"/>
              </a:rPr>
              <a:t>based </a:t>
            </a:r>
            <a:r>
              <a:rPr sz="2400" spc="-5" dirty="0">
                <a:latin typeface="Calibri"/>
                <a:cs typeface="Calibri"/>
              </a:rPr>
              <a:t>loosely </a:t>
            </a:r>
            <a:r>
              <a:rPr sz="2400" dirty="0">
                <a:latin typeface="Calibri"/>
                <a:cs typeface="Calibri"/>
              </a:rPr>
              <a:t>on this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lecture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10"/>
              </a:spcBef>
              <a:buClr>
                <a:srgbClr val="000000"/>
              </a:buClr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u="heavy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libri"/>
                <a:cs typeface="Calibri"/>
                <a:hlinkClick r:id="rId5"/>
              </a:rPr>
              <a:t>http://docs.nvidia.com/cuda/samples/6_Advanced/reduction/doc/re  </a:t>
            </a:r>
            <a:r>
              <a:rPr sz="2800" u="heavy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libri"/>
                <a:cs typeface="Calibri"/>
                <a:hlinkClick r:id="rId5"/>
              </a:rPr>
              <a:t>duction.pdf</a:t>
            </a:r>
            <a:endParaRPr sz="2800">
              <a:latin typeface="Calibri"/>
              <a:cs typeface="Calibri"/>
            </a:endParaRPr>
          </a:p>
          <a:p>
            <a:pPr marL="742315" lvl="1" indent="-273050">
              <a:lnSpc>
                <a:spcPct val="100000"/>
              </a:lnSpc>
              <a:spcBef>
                <a:spcPts val="18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5" dirty="0">
                <a:latin typeface="Calibri"/>
                <a:cs typeface="Calibri"/>
              </a:rPr>
              <a:t>Reduction material </a:t>
            </a:r>
            <a:r>
              <a:rPr sz="2400" dirty="0">
                <a:latin typeface="Calibri"/>
                <a:cs typeface="Calibri"/>
              </a:rPr>
              <a:t>is based on this </a:t>
            </a:r>
            <a:r>
              <a:rPr sz="2400" spc="-10" dirty="0">
                <a:latin typeface="Calibri"/>
                <a:cs typeface="Calibri"/>
              </a:rPr>
              <a:t>fantastic </a:t>
            </a:r>
            <a:r>
              <a:rPr sz="2400" dirty="0">
                <a:latin typeface="Calibri"/>
                <a:cs typeface="Calibri"/>
              </a:rPr>
              <a:t>lecture by Mark </a:t>
            </a:r>
            <a:r>
              <a:rPr sz="2400" spc="-5" dirty="0">
                <a:latin typeface="Calibri"/>
                <a:cs typeface="Calibri"/>
              </a:rPr>
              <a:t>Harris</a:t>
            </a:r>
            <a:r>
              <a:rPr sz="2400" spc="-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(NVIDIA)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6A62D1BE-D27F-4551-95E3-8013C203D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2400"/>
            <a:ext cx="10439400" cy="630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8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03301"/>
            <a:ext cx="56419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Other </a:t>
            </a:r>
            <a:r>
              <a:rPr dirty="0"/>
              <a:t>Parallel</a:t>
            </a:r>
            <a:r>
              <a:rPr spc="-5" dirty="0"/>
              <a:t> Patterns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244" y="1094983"/>
            <a:ext cx="7446645" cy="218521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380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spc="-10" dirty="0">
                <a:latin typeface="Calibri"/>
                <a:cs typeface="Calibri"/>
              </a:rPr>
              <a:t>Stencil</a:t>
            </a:r>
            <a:endParaRPr sz="2800" dirty="0">
              <a:latin typeface="Calibri"/>
              <a:cs typeface="Calibri"/>
            </a:endParaRPr>
          </a:p>
          <a:p>
            <a:pPr marL="741680" lvl="1" indent="-272415">
              <a:lnSpc>
                <a:spcPct val="100000"/>
              </a:lnSpc>
              <a:spcBef>
                <a:spcPts val="235"/>
              </a:spcBef>
              <a:buSzPct val="95833"/>
              <a:buFont typeface="Wingdings"/>
              <a:buChar char=""/>
              <a:tabLst>
                <a:tab pos="742315" algn="l"/>
              </a:tabLst>
            </a:pPr>
            <a:r>
              <a:rPr lang="zh-CN" altLang="en-US" sz="2400" dirty="0">
                <a:latin typeface="Calibri"/>
                <a:cs typeface="Calibri"/>
              </a:rPr>
              <a:t>领域区域操作</a:t>
            </a:r>
            <a:endParaRPr lang="en-US" altLang="zh-CN" sz="2400" dirty="0">
              <a:latin typeface="Calibri"/>
              <a:cs typeface="Calibri"/>
            </a:endParaRPr>
          </a:p>
          <a:p>
            <a:pPr marL="741680" lvl="1" indent="-272415">
              <a:lnSpc>
                <a:spcPct val="100000"/>
              </a:lnSpc>
              <a:spcBef>
                <a:spcPts val="235"/>
              </a:spcBef>
              <a:buSzPct val="95833"/>
              <a:buFont typeface="Wingdings"/>
              <a:buChar char=""/>
              <a:tabLst>
                <a:tab pos="742315" algn="l"/>
              </a:tabLst>
            </a:pPr>
            <a:r>
              <a:rPr sz="2400" dirty="0">
                <a:latin typeface="Calibri"/>
                <a:cs typeface="Calibri"/>
              </a:rPr>
              <a:t>2D </a:t>
            </a:r>
            <a:r>
              <a:rPr sz="2400" spc="-5" dirty="0">
                <a:latin typeface="Calibri"/>
                <a:cs typeface="Calibri"/>
              </a:rPr>
              <a:t>shared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examples</a:t>
            </a:r>
            <a:endParaRPr sz="2400" dirty="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b="1" spc="-10" dirty="0">
                <a:latin typeface="Calibri"/>
                <a:cs typeface="Calibri"/>
              </a:rPr>
              <a:t>Reduce </a:t>
            </a:r>
            <a:r>
              <a:rPr sz="2800" b="1" dirty="0">
                <a:latin typeface="Calibri"/>
                <a:cs typeface="Calibri"/>
              </a:rPr>
              <a:t>(this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lecture)</a:t>
            </a:r>
            <a:endParaRPr sz="2800" dirty="0">
              <a:latin typeface="Calibri"/>
              <a:cs typeface="Calibri"/>
            </a:endParaRPr>
          </a:p>
          <a:p>
            <a:pPr marL="742315" lvl="1" indent="-273050">
              <a:lnSpc>
                <a:spcPct val="100000"/>
              </a:lnSpc>
              <a:spcBef>
                <a:spcPts val="229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zh-CN" altLang="en-US" sz="2400" spc="-10" dirty="0">
                <a:latin typeface="Calibri"/>
                <a:cs typeface="Calibri"/>
              </a:rPr>
              <a:t>数组相加求和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44" y="3279394"/>
            <a:ext cx="10266680" cy="220637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697865" marR="5080" indent="-228600">
              <a:lnSpc>
                <a:spcPts val="2590"/>
              </a:lnSpc>
              <a:spcBef>
                <a:spcPts val="425"/>
              </a:spcBef>
              <a:buSzPct val="95833"/>
              <a:buFont typeface="Wingdings"/>
              <a:buChar char=""/>
              <a:tabLst>
                <a:tab pos="742315" algn="l"/>
              </a:tabLst>
            </a:pPr>
            <a:r>
              <a:rPr sz="2400" dirty="0">
                <a:latin typeface="Calibri"/>
                <a:cs typeface="Calibri"/>
              </a:rPr>
              <a:t>Combined with Map </a:t>
            </a:r>
            <a:r>
              <a:rPr sz="2400" spc="-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form </a:t>
            </a:r>
            <a:r>
              <a:rPr sz="2400" dirty="0">
                <a:latin typeface="Calibri"/>
                <a:cs typeface="Calibri"/>
              </a:rPr>
              <a:t>Map </a:t>
            </a:r>
            <a:r>
              <a:rPr sz="2400" spc="-5" dirty="0">
                <a:latin typeface="Calibri"/>
                <a:cs typeface="Calibri"/>
              </a:rPr>
              <a:t>Reduce</a:t>
            </a:r>
            <a:endParaRPr sz="2400" dirty="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600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b="1" spc="-5" dirty="0">
                <a:latin typeface="Calibri"/>
                <a:cs typeface="Calibri"/>
              </a:rPr>
              <a:t>Scan </a:t>
            </a:r>
            <a:r>
              <a:rPr sz="2800" b="1" dirty="0">
                <a:latin typeface="Calibri"/>
                <a:cs typeface="Calibri"/>
              </a:rPr>
              <a:t>(this lecture)</a:t>
            </a:r>
            <a:endParaRPr sz="2800" dirty="0">
              <a:latin typeface="Calibri"/>
              <a:cs typeface="Calibri"/>
            </a:endParaRPr>
          </a:p>
          <a:p>
            <a:pPr marL="742315" lvl="1" indent="-273050">
              <a:lnSpc>
                <a:spcPct val="100000"/>
              </a:lnSpc>
              <a:spcBef>
                <a:spcPts val="229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zh-CN" altLang="en-US" sz="2400" spc="-10" dirty="0">
                <a:cs typeface="Calibri"/>
              </a:rPr>
              <a:t>数组累计求和</a:t>
            </a:r>
            <a:endParaRPr lang="zh-CN" altLang="en-US" sz="2400" dirty="0"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630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dirty="0">
                <a:latin typeface="Calibri"/>
                <a:cs typeface="Calibri"/>
              </a:rPr>
              <a:t>Sort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i="1" spc="-5" dirty="0">
                <a:latin typeface="Calibri"/>
                <a:cs typeface="Calibri"/>
              </a:rPr>
              <a:t>later</a:t>
            </a:r>
            <a:r>
              <a:rPr sz="2800" spc="-5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 marL="741680" lvl="1" indent="-272415">
              <a:lnSpc>
                <a:spcPct val="100000"/>
              </a:lnSpc>
              <a:spcBef>
                <a:spcPts val="260"/>
              </a:spcBef>
              <a:buSzPct val="95833"/>
              <a:buFont typeface="Wingdings"/>
              <a:buChar char=""/>
              <a:tabLst>
                <a:tab pos="742315" algn="l"/>
              </a:tabLst>
            </a:pPr>
            <a:r>
              <a:rPr sz="2400" dirty="0">
                <a:latin typeface="Calibri"/>
                <a:cs typeface="Calibri"/>
              </a:rPr>
              <a:t>Sort </a:t>
            </a:r>
            <a:r>
              <a:rPr sz="2400" spc="-5" dirty="0">
                <a:latin typeface="Calibri"/>
                <a:cs typeface="Calibri"/>
              </a:rPr>
              <a:t>values or &lt;value, </a:t>
            </a:r>
            <a:r>
              <a:rPr sz="2400" spc="-30" dirty="0">
                <a:latin typeface="Calibri"/>
                <a:cs typeface="Calibri"/>
              </a:rPr>
              <a:t>key&gt;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pairs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04247" y="1438655"/>
            <a:ext cx="426720" cy="426720"/>
          </a:xfrm>
          <a:custGeom>
            <a:avLst/>
            <a:gdLst/>
            <a:ahLst/>
            <a:cxnLst/>
            <a:rect l="l" t="t" r="r" b="b"/>
            <a:pathLst>
              <a:path w="426720" h="426719">
                <a:moveTo>
                  <a:pt x="0" y="426720"/>
                </a:moveTo>
                <a:lnTo>
                  <a:pt x="426720" y="426720"/>
                </a:lnTo>
                <a:lnTo>
                  <a:pt x="42672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04247" y="1438655"/>
            <a:ext cx="426720" cy="426720"/>
          </a:xfrm>
          <a:custGeom>
            <a:avLst/>
            <a:gdLst/>
            <a:ahLst/>
            <a:cxnLst/>
            <a:rect l="l" t="t" r="r" b="b"/>
            <a:pathLst>
              <a:path w="426720" h="426719">
                <a:moveTo>
                  <a:pt x="0" y="426720"/>
                </a:moveTo>
                <a:lnTo>
                  <a:pt x="426720" y="426720"/>
                </a:lnTo>
                <a:lnTo>
                  <a:pt x="42672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30968" y="1438655"/>
            <a:ext cx="426720" cy="426720"/>
          </a:xfrm>
          <a:custGeom>
            <a:avLst/>
            <a:gdLst/>
            <a:ahLst/>
            <a:cxnLst/>
            <a:rect l="l" t="t" r="r" b="b"/>
            <a:pathLst>
              <a:path w="426720" h="426719">
                <a:moveTo>
                  <a:pt x="0" y="426720"/>
                </a:moveTo>
                <a:lnTo>
                  <a:pt x="426720" y="426720"/>
                </a:lnTo>
                <a:lnTo>
                  <a:pt x="42672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30968" y="1438655"/>
            <a:ext cx="426720" cy="426720"/>
          </a:xfrm>
          <a:custGeom>
            <a:avLst/>
            <a:gdLst/>
            <a:ahLst/>
            <a:cxnLst/>
            <a:rect l="l" t="t" r="r" b="b"/>
            <a:pathLst>
              <a:path w="426720" h="426719">
                <a:moveTo>
                  <a:pt x="0" y="426720"/>
                </a:moveTo>
                <a:lnTo>
                  <a:pt x="426720" y="426720"/>
                </a:lnTo>
                <a:lnTo>
                  <a:pt x="42672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57688" y="1438655"/>
            <a:ext cx="426720" cy="426720"/>
          </a:xfrm>
          <a:custGeom>
            <a:avLst/>
            <a:gdLst/>
            <a:ahLst/>
            <a:cxnLst/>
            <a:rect l="l" t="t" r="r" b="b"/>
            <a:pathLst>
              <a:path w="426720" h="426719">
                <a:moveTo>
                  <a:pt x="0" y="426720"/>
                </a:moveTo>
                <a:lnTo>
                  <a:pt x="426720" y="426720"/>
                </a:lnTo>
                <a:lnTo>
                  <a:pt x="42672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57688" y="1438655"/>
            <a:ext cx="426720" cy="426720"/>
          </a:xfrm>
          <a:custGeom>
            <a:avLst/>
            <a:gdLst/>
            <a:ahLst/>
            <a:cxnLst/>
            <a:rect l="l" t="t" r="r" b="b"/>
            <a:pathLst>
              <a:path w="426720" h="426719">
                <a:moveTo>
                  <a:pt x="0" y="426720"/>
                </a:moveTo>
                <a:lnTo>
                  <a:pt x="426720" y="426720"/>
                </a:lnTo>
                <a:lnTo>
                  <a:pt x="42672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30968" y="1011936"/>
            <a:ext cx="426720" cy="426720"/>
          </a:xfrm>
          <a:custGeom>
            <a:avLst/>
            <a:gdLst/>
            <a:ahLst/>
            <a:cxnLst/>
            <a:rect l="l" t="t" r="r" b="b"/>
            <a:pathLst>
              <a:path w="426720" h="426719">
                <a:moveTo>
                  <a:pt x="0" y="426720"/>
                </a:moveTo>
                <a:lnTo>
                  <a:pt x="426720" y="426720"/>
                </a:lnTo>
                <a:lnTo>
                  <a:pt x="42672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30968" y="1011936"/>
            <a:ext cx="426720" cy="426720"/>
          </a:xfrm>
          <a:custGeom>
            <a:avLst/>
            <a:gdLst/>
            <a:ahLst/>
            <a:cxnLst/>
            <a:rect l="l" t="t" r="r" b="b"/>
            <a:pathLst>
              <a:path w="426720" h="426719">
                <a:moveTo>
                  <a:pt x="0" y="426720"/>
                </a:moveTo>
                <a:lnTo>
                  <a:pt x="426720" y="426720"/>
                </a:lnTo>
                <a:lnTo>
                  <a:pt x="42672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04247" y="1011936"/>
            <a:ext cx="426720" cy="426720"/>
          </a:xfrm>
          <a:custGeom>
            <a:avLst/>
            <a:gdLst/>
            <a:ahLst/>
            <a:cxnLst/>
            <a:rect l="l" t="t" r="r" b="b"/>
            <a:pathLst>
              <a:path w="426720" h="426719">
                <a:moveTo>
                  <a:pt x="0" y="426720"/>
                </a:moveTo>
                <a:lnTo>
                  <a:pt x="426720" y="426720"/>
                </a:lnTo>
                <a:lnTo>
                  <a:pt x="42672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EE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04247" y="1011936"/>
            <a:ext cx="426720" cy="426720"/>
          </a:xfrm>
          <a:custGeom>
            <a:avLst/>
            <a:gdLst/>
            <a:ahLst/>
            <a:cxnLst/>
            <a:rect l="l" t="t" r="r" b="b"/>
            <a:pathLst>
              <a:path w="426720" h="426719">
                <a:moveTo>
                  <a:pt x="0" y="426720"/>
                </a:moveTo>
                <a:lnTo>
                  <a:pt x="426720" y="426720"/>
                </a:lnTo>
                <a:lnTo>
                  <a:pt x="42672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57688" y="1011936"/>
            <a:ext cx="426720" cy="426720"/>
          </a:xfrm>
          <a:custGeom>
            <a:avLst/>
            <a:gdLst/>
            <a:ahLst/>
            <a:cxnLst/>
            <a:rect l="l" t="t" r="r" b="b"/>
            <a:pathLst>
              <a:path w="426720" h="426719">
                <a:moveTo>
                  <a:pt x="0" y="426720"/>
                </a:moveTo>
                <a:lnTo>
                  <a:pt x="426720" y="426720"/>
                </a:lnTo>
                <a:lnTo>
                  <a:pt x="42672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EE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457688" y="1011936"/>
            <a:ext cx="426720" cy="426720"/>
          </a:xfrm>
          <a:custGeom>
            <a:avLst/>
            <a:gdLst/>
            <a:ahLst/>
            <a:cxnLst/>
            <a:rect l="l" t="t" r="r" b="b"/>
            <a:pathLst>
              <a:path w="426720" h="426719">
                <a:moveTo>
                  <a:pt x="0" y="426720"/>
                </a:moveTo>
                <a:lnTo>
                  <a:pt x="426720" y="426720"/>
                </a:lnTo>
                <a:lnTo>
                  <a:pt x="42672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30968" y="1865376"/>
            <a:ext cx="426720" cy="424180"/>
          </a:xfrm>
          <a:custGeom>
            <a:avLst/>
            <a:gdLst/>
            <a:ahLst/>
            <a:cxnLst/>
            <a:rect l="l" t="t" r="r" b="b"/>
            <a:pathLst>
              <a:path w="426720" h="424180">
                <a:moveTo>
                  <a:pt x="0" y="423672"/>
                </a:moveTo>
                <a:lnTo>
                  <a:pt x="426720" y="423672"/>
                </a:lnTo>
                <a:lnTo>
                  <a:pt x="426720" y="0"/>
                </a:lnTo>
                <a:lnTo>
                  <a:pt x="0" y="0"/>
                </a:lnTo>
                <a:lnTo>
                  <a:pt x="0" y="423672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30968" y="1865376"/>
            <a:ext cx="426720" cy="424180"/>
          </a:xfrm>
          <a:custGeom>
            <a:avLst/>
            <a:gdLst/>
            <a:ahLst/>
            <a:cxnLst/>
            <a:rect l="l" t="t" r="r" b="b"/>
            <a:pathLst>
              <a:path w="426720" h="424180">
                <a:moveTo>
                  <a:pt x="0" y="423672"/>
                </a:moveTo>
                <a:lnTo>
                  <a:pt x="426720" y="423672"/>
                </a:lnTo>
                <a:lnTo>
                  <a:pt x="426720" y="0"/>
                </a:lnTo>
                <a:lnTo>
                  <a:pt x="0" y="0"/>
                </a:lnTo>
                <a:lnTo>
                  <a:pt x="0" y="423672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04247" y="1865376"/>
            <a:ext cx="426720" cy="424180"/>
          </a:xfrm>
          <a:custGeom>
            <a:avLst/>
            <a:gdLst/>
            <a:ahLst/>
            <a:cxnLst/>
            <a:rect l="l" t="t" r="r" b="b"/>
            <a:pathLst>
              <a:path w="426720" h="424180">
                <a:moveTo>
                  <a:pt x="0" y="423672"/>
                </a:moveTo>
                <a:lnTo>
                  <a:pt x="426720" y="423672"/>
                </a:lnTo>
                <a:lnTo>
                  <a:pt x="426720" y="0"/>
                </a:lnTo>
                <a:lnTo>
                  <a:pt x="0" y="0"/>
                </a:lnTo>
                <a:lnTo>
                  <a:pt x="0" y="423672"/>
                </a:lnTo>
                <a:close/>
              </a:path>
            </a:pathLst>
          </a:custGeom>
          <a:solidFill>
            <a:srgbClr val="EE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04247" y="1865376"/>
            <a:ext cx="426720" cy="424180"/>
          </a:xfrm>
          <a:custGeom>
            <a:avLst/>
            <a:gdLst/>
            <a:ahLst/>
            <a:cxnLst/>
            <a:rect l="l" t="t" r="r" b="b"/>
            <a:pathLst>
              <a:path w="426720" h="424180">
                <a:moveTo>
                  <a:pt x="0" y="423672"/>
                </a:moveTo>
                <a:lnTo>
                  <a:pt x="426720" y="423672"/>
                </a:lnTo>
                <a:lnTo>
                  <a:pt x="426720" y="0"/>
                </a:lnTo>
                <a:lnTo>
                  <a:pt x="0" y="0"/>
                </a:lnTo>
                <a:lnTo>
                  <a:pt x="0" y="423672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457688" y="1865376"/>
            <a:ext cx="426720" cy="424180"/>
          </a:xfrm>
          <a:custGeom>
            <a:avLst/>
            <a:gdLst/>
            <a:ahLst/>
            <a:cxnLst/>
            <a:rect l="l" t="t" r="r" b="b"/>
            <a:pathLst>
              <a:path w="426720" h="424180">
                <a:moveTo>
                  <a:pt x="0" y="423672"/>
                </a:moveTo>
                <a:lnTo>
                  <a:pt x="426720" y="423672"/>
                </a:lnTo>
                <a:lnTo>
                  <a:pt x="426720" y="0"/>
                </a:lnTo>
                <a:lnTo>
                  <a:pt x="0" y="0"/>
                </a:lnTo>
                <a:lnTo>
                  <a:pt x="0" y="423672"/>
                </a:lnTo>
                <a:close/>
              </a:path>
            </a:pathLst>
          </a:custGeom>
          <a:solidFill>
            <a:srgbClr val="EE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457688" y="1865376"/>
            <a:ext cx="426720" cy="424180"/>
          </a:xfrm>
          <a:custGeom>
            <a:avLst/>
            <a:gdLst/>
            <a:ahLst/>
            <a:cxnLst/>
            <a:rect l="l" t="t" r="r" b="b"/>
            <a:pathLst>
              <a:path w="426720" h="424180">
                <a:moveTo>
                  <a:pt x="0" y="423672"/>
                </a:moveTo>
                <a:lnTo>
                  <a:pt x="426720" y="423672"/>
                </a:lnTo>
                <a:lnTo>
                  <a:pt x="426720" y="0"/>
                </a:lnTo>
                <a:lnTo>
                  <a:pt x="0" y="0"/>
                </a:lnTo>
                <a:lnTo>
                  <a:pt x="0" y="423672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30968" y="1438655"/>
            <a:ext cx="426720" cy="426720"/>
          </a:xfrm>
          <a:custGeom>
            <a:avLst/>
            <a:gdLst/>
            <a:ahLst/>
            <a:cxnLst/>
            <a:rect l="l" t="t" r="r" b="b"/>
            <a:pathLst>
              <a:path w="426720" h="426719">
                <a:moveTo>
                  <a:pt x="213359" y="0"/>
                </a:moveTo>
                <a:lnTo>
                  <a:pt x="164432" y="5633"/>
                </a:lnTo>
                <a:lnTo>
                  <a:pt x="119520" y="21682"/>
                </a:lnTo>
                <a:lnTo>
                  <a:pt x="79905" y="46866"/>
                </a:lnTo>
                <a:lnTo>
                  <a:pt x="46866" y="79905"/>
                </a:lnTo>
                <a:lnTo>
                  <a:pt x="21682" y="119520"/>
                </a:lnTo>
                <a:lnTo>
                  <a:pt x="5633" y="164432"/>
                </a:lnTo>
                <a:lnTo>
                  <a:pt x="0" y="213360"/>
                </a:lnTo>
                <a:lnTo>
                  <a:pt x="5633" y="262287"/>
                </a:lnTo>
                <a:lnTo>
                  <a:pt x="21682" y="307199"/>
                </a:lnTo>
                <a:lnTo>
                  <a:pt x="46866" y="346814"/>
                </a:lnTo>
                <a:lnTo>
                  <a:pt x="79905" y="379853"/>
                </a:lnTo>
                <a:lnTo>
                  <a:pt x="119520" y="405037"/>
                </a:lnTo>
                <a:lnTo>
                  <a:pt x="164432" y="421086"/>
                </a:lnTo>
                <a:lnTo>
                  <a:pt x="213359" y="426720"/>
                </a:lnTo>
                <a:lnTo>
                  <a:pt x="262287" y="421086"/>
                </a:lnTo>
                <a:lnTo>
                  <a:pt x="307199" y="405037"/>
                </a:lnTo>
                <a:lnTo>
                  <a:pt x="346814" y="379853"/>
                </a:lnTo>
                <a:lnTo>
                  <a:pt x="379853" y="346814"/>
                </a:lnTo>
                <a:lnTo>
                  <a:pt x="405037" y="307199"/>
                </a:lnTo>
                <a:lnTo>
                  <a:pt x="421086" y="262287"/>
                </a:lnTo>
                <a:lnTo>
                  <a:pt x="426720" y="213360"/>
                </a:lnTo>
                <a:lnTo>
                  <a:pt x="421086" y="164432"/>
                </a:lnTo>
                <a:lnTo>
                  <a:pt x="405037" y="119520"/>
                </a:lnTo>
                <a:lnTo>
                  <a:pt x="379853" y="79905"/>
                </a:lnTo>
                <a:lnTo>
                  <a:pt x="346814" y="46866"/>
                </a:lnTo>
                <a:lnTo>
                  <a:pt x="307199" y="21682"/>
                </a:lnTo>
                <a:lnTo>
                  <a:pt x="262287" y="5633"/>
                </a:lnTo>
                <a:lnTo>
                  <a:pt x="213359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030968" y="1438655"/>
            <a:ext cx="426720" cy="426720"/>
          </a:xfrm>
          <a:custGeom>
            <a:avLst/>
            <a:gdLst/>
            <a:ahLst/>
            <a:cxnLst/>
            <a:rect l="l" t="t" r="r" b="b"/>
            <a:pathLst>
              <a:path w="426720" h="426719">
                <a:moveTo>
                  <a:pt x="0" y="213360"/>
                </a:moveTo>
                <a:lnTo>
                  <a:pt x="5633" y="164432"/>
                </a:lnTo>
                <a:lnTo>
                  <a:pt x="21682" y="119520"/>
                </a:lnTo>
                <a:lnTo>
                  <a:pt x="46866" y="79905"/>
                </a:lnTo>
                <a:lnTo>
                  <a:pt x="79905" y="46866"/>
                </a:lnTo>
                <a:lnTo>
                  <a:pt x="119520" y="21682"/>
                </a:lnTo>
                <a:lnTo>
                  <a:pt x="164432" y="5633"/>
                </a:lnTo>
                <a:lnTo>
                  <a:pt x="213359" y="0"/>
                </a:lnTo>
                <a:lnTo>
                  <a:pt x="262287" y="5633"/>
                </a:lnTo>
                <a:lnTo>
                  <a:pt x="307199" y="21682"/>
                </a:lnTo>
                <a:lnTo>
                  <a:pt x="346814" y="46866"/>
                </a:lnTo>
                <a:lnTo>
                  <a:pt x="379853" y="79905"/>
                </a:lnTo>
                <a:lnTo>
                  <a:pt x="405037" y="119520"/>
                </a:lnTo>
                <a:lnTo>
                  <a:pt x="421086" y="164432"/>
                </a:lnTo>
                <a:lnTo>
                  <a:pt x="426720" y="213360"/>
                </a:lnTo>
                <a:lnTo>
                  <a:pt x="421086" y="262287"/>
                </a:lnTo>
                <a:lnTo>
                  <a:pt x="405037" y="307199"/>
                </a:lnTo>
                <a:lnTo>
                  <a:pt x="379853" y="346814"/>
                </a:lnTo>
                <a:lnTo>
                  <a:pt x="346814" y="379853"/>
                </a:lnTo>
                <a:lnTo>
                  <a:pt x="307199" y="405037"/>
                </a:lnTo>
                <a:lnTo>
                  <a:pt x="262287" y="421086"/>
                </a:lnTo>
                <a:lnTo>
                  <a:pt x="213359" y="426720"/>
                </a:lnTo>
                <a:lnTo>
                  <a:pt x="164432" y="421086"/>
                </a:lnTo>
                <a:lnTo>
                  <a:pt x="119520" y="405037"/>
                </a:lnTo>
                <a:lnTo>
                  <a:pt x="79905" y="379853"/>
                </a:lnTo>
                <a:lnTo>
                  <a:pt x="46866" y="346814"/>
                </a:lnTo>
                <a:lnTo>
                  <a:pt x="21682" y="307199"/>
                </a:lnTo>
                <a:lnTo>
                  <a:pt x="5633" y="262287"/>
                </a:lnTo>
                <a:lnTo>
                  <a:pt x="0" y="213360"/>
                </a:lnTo>
                <a:close/>
              </a:path>
            </a:pathLst>
          </a:custGeom>
          <a:ln w="12192">
            <a:solidFill>
              <a:srgbClr val="69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203180" y="1216152"/>
            <a:ext cx="76200" cy="345440"/>
          </a:xfrm>
          <a:custGeom>
            <a:avLst/>
            <a:gdLst/>
            <a:ahLst/>
            <a:cxnLst/>
            <a:rect l="l" t="t" r="r" b="b"/>
            <a:pathLst>
              <a:path w="76200" h="345440">
                <a:moveTo>
                  <a:pt x="31750" y="269113"/>
                </a:moveTo>
                <a:lnTo>
                  <a:pt x="0" y="269113"/>
                </a:lnTo>
                <a:lnTo>
                  <a:pt x="38100" y="345313"/>
                </a:lnTo>
                <a:lnTo>
                  <a:pt x="69850" y="281813"/>
                </a:lnTo>
                <a:lnTo>
                  <a:pt x="31750" y="281813"/>
                </a:lnTo>
                <a:lnTo>
                  <a:pt x="31750" y="269113"/>
                </a:lnTo>
                <a:close/>
              </a:path>
              <a:path w="76200" h="345440">
                <a:moveTo>
                  <a:pt x="44450" y="0"/>
                </a:moveTo>
                <a:lnTo>
                  <a:pt x="31750" y="0"/>
                </a:lnTo>
                <a:lnTo>
                  <a:pt x="31750" y="281813"/>
                </a:lnTo>
                <a:lnTo>
                  <a:pt x="44450" y="281813"/>
                </a:lnTo>
                <a:lnTo>
                  <a:pt x="44450" y="0"/>
                </a:lnTo>
                <a:close/>
              </a:path>
              <a:path w="76200" h="345440">
                <a:moveTo>
                  <a:pt x="76200" y="269113"/>
                </a:moveTo>
                <a:lnTo>
                  <a:pt x="44450" y="269113"/>
                </a:lnTo>
                <a:lnTo>
                  <a:pt x="44450" y="281813"/>
                </a:lnTo>
                <a:lnTo>
                  <a:pt x="69850" y="281813"/>
                </a:lnTo>
                <a:lnTo>
                  <a:pt x="76200" y="269113"/>
                </a:lnTo>
                <a:close/>
              </a:path>
            </a:pathLst>
          </a:custGeom>
          <a:solidFill>
            <a:srgbClr val="946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326623" y="1610867"/>
            <a:ext cx="345440" cy="76200"/>
          </a:xfrm>
          <a:custGeom>
            <a:avLst/>
            <a:gdLst/>
            <a:ahLst/>
            <a:cxnLst/>
            <a:rect l="l" t="t" r="r" b="b"/>
            <a:pathLst>
              <a:path w="3454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454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45440" h="76200">
                <a:moveTo>
                  <a:pt x="34531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45312" y="44450"/>
                </a:lnTo>
                <a:lnTo>
                  <a:pt x="345312" y="31750"/>
                </a:lnTo>
                <a:close/>
              </a:path>
            </a:pathLst>
          </a:custGeom>
          <a:solidFill>
            <a:srgbClr val="946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203180" y="1731264"/>
            <a:ext cx="76200" cy="345440"/>
          </a:xfrm>
          <a:custGeom>
            <a:avLst/>
            <a:gdLst/>
            <a:ahLst/>
            <a:cxnLst/>
            <a:rect l="l" t="t" r="r" b="b"/>
            <a:pathLst>
              <a:path w="76200" h="345439">
                <a:moveTo>
                  <a:pt x="44450" y="63500"/>
                </a:moveTo>
                <a:lnTo>
                  <a:pt x="31750" y="63500"/>
                </a:lnTo>
                <a:lnTo>
                  <a:pt x="31750" y="345313"/>
                </a:lnTo>
                <a:lnTo>
                  <a:pt x="44450" y="345313"/>
                </a:lnTo>
                <a:lnTo>
                  <a:pt x="44450" y="63500"/>
                </a:lnTo>
                <a:close/>
              </a:path>
              <a:path w="76200" h="34543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4543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946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08464" y="1613916"/>
            <a:ext cx="345440" cy="76200"/>
          </a:xfrm>
          <a:custGeom>
            <a:avLst/>
            <a:gdLst/>
            <a:ahLst/>
            <a:cxnLst/>
            <a:rect l="l" t="t" r="r" b="b"/>
            <a:pathLst>
              <a:path w="345440" h="76200">
                <a:moveTo>
                  <a:pt x="269112" y="0"/>
                </a:moveTo>
                <a:lnTo>
                  <a:pt x="269112" y="76200"/>
                </a:lnTo>
                <a:lnTo>
                  <a:pt x="332612" y="44450"/>
                </a:lnTo>
                <a:lnTo>
                  <a:pt x="281812" y="44450"/>
                </a:lnTo>
                <a:lnTo>
                  <a:pt x="281812" y="31750"/>
                </a:lnTo>
                <a:lnTo>
                  <a:pt x="332612" y="31750"/>
                </a:lnTo>
                <a:lnTo>
                  <a:pt x="269112" y="0"/>
                </a:lnTo>
                <a:close/>
              </a:path>
              <a:path w="345440" h="76200">
                <a:moveTo>
                  <a:pt x="26911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69112" y="44450"/>
                </a:lnTo>
                <a:lnTo>
                  <a:pt x="269112" y="31750"/>
                </a:lnTo>
                <a:close/>
              </a:path>
              <a:path w="345440" h="76200">
                <a:moveTo>
                  <a:pt x="332612" y="31750"/>
                </a:moveTo>
                <a:lnTo>
                  <a:pt x="281812" y="31750"/>
                </a:lnTo>
                <a:lnTo>
                  <a:pt x="281812" y="44450"/>
                </a:lnTo>
                <a:lnTo>
                  <a:pt x="332612" y="44450"/>
                </a:lnTo>
                <a:lnTo>
                  <a:pt x="345312" y="38100"/>
                </a:lnTo>
                <a:lnTo>
                  <a:pt x="332612" y="31750"/>
                </a:lnTo>
                <a:close/>
              </a:path>
            </a:pathLst>
          </a:custGeom>
          <a:solidFill>
            <a:srgbClr val="946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69322" y="2365628"/>
            <a:ext cx="1330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Stencil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Gather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1045159"/>
            <a:ext cx="4125595" cy="15627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spc="-15" dirty="0">
                <a:latin typeface="Calibri"/>
                <a:cs typeface="Calibri"/>
              </a:rPr>
              <a:t>Parallel </a:t>
            </a:r>
            <a:r>
              <a:rPr sz="2800" spc="-25" dirty="0">
                <a:latin typeface="Calibri"/>
                <a:cs typeface="Calibri"/>
              </a:rPr>
              <a:t>Patterns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Overview</a:t>
            </a:r>
            <a:endParaRPr sz="280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spc="-10" dirty="0">
                <a:solidFill>
                  <a:srgbClr val="9B2C1F"/>
                </a:solidFill>
                <a:latin typeface="Calibri"/>
                <a:cs typeface="Calibri"/>
              </a:rPr>
              <a:t>Reduction</a:t>
            </a:r>
            <a:endParaRPr sz="280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"/>
              <a:tabLst>
                <a:tab pos="331470" algn="l"/>
              </a:tabLst>
            </a:pPr>
            <a:r>
              <a:rPr sz="2800" spc="-10" dirty="0">
                <a:latin typeface="Calibri"/>
                <a:cs typeface="Calibri"/>
              </a:rPr>
              <a:t>Scan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3074</TotalTime>
  <Words>5204</Words>
  <Application>Microsoft Office PowerPoint</Application>
  <PresentationFormat>宽屏</PresentationFormat>
  <Paragraphs>1966</Paragraphs>
  <Slides>64</Slides>
  <Notes>21</Notes>
  <HiddenSlides>11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2" baseType="lpstr">
      <vt:lpstr>等线</vt:lpstr>
      <vt:lpstr>宋体</vt:lpstr>
      <vt:lpstr>Arial</vt:lpstr>
      <vt:lpstr>Calibri</vt:lpstr>
      <vt:lpstr>Courier New</vt:lpstr>
      <vt:lpstr>Times New Roman</vt:lpstr>
      <vt:lpstr>Wingdings</vt:lpstr>
      <vt:lpstr>Office Theme</vt:lpstr>
      <vt:lpstr>Parallel Patterns: Reduction &amp; Scan</vt:lpstr>
      <vt:lpstr>PowerPoint 演示文稿</vt:lpstr>
      <vt:lpstr>What are parallel Patterns</vt:lpstr>
      <vt:lpstr>Parallel communication Patterns</vt:lpstr>
      <vt:lpstr>Gather</vt:lpstr>
      <vt:lpstr>Scatter</vt:lpstr>
      <vt:lpstr>PowerPoint 演示文稿</vt:lpstr>
      <vt:lpstr>Other Parallel Patterns</vt:lpstr>
      <vt:lpstr>PowerPoint 演示文稿</vt:lpstr>
      <vt:lpstr>Reduction</vt:lpstr>
      <vt:lpstr>Reduction</vt:lpstr>
      <vt:lpstr>Parallel Reduction in CUDA</vt:lpstr>
      <vt:lpstr>Recursive Reduction Problems</vt:lpstr>
      <vt:lpstr>Recursive Reduction Problems</vt:lpstr>
      <vt:lpstr>Recursive Reduction Problems</vt:lpstr>
      <vt:lpstr>Recursive Reduction Problems</vt:lpstr>
      <vt:lpstr>性能</vt:lpstr>
      <vt:lpstr>Problem #1：Warp divergence </vt:lpstr>
      <vt:lpstr>PowerPoint 演示文稿</vt:lpstr>
      <vt:lpstr>Reduction #2: Interleaved Addressing</vt:lpstr>
      <vt:lpstr>Parallel Reduction: Interleaved Addressing</vt:lpstr>
      <vt:lpstr>Parallel Reduction: Interleaved Addressing</vt:lpstr>
      <vt:lpstr>Performance for 4M element reduction</vt:lpstr>
      <vt:lpstr>Parallel Reduction: Interleaved Addressing</vt:lpstr>
      <vt:lpstr>Problem #2：Shared Memory Bank Conflicts</vt:lpstr>
      <vt:lpstr>Reduction #3: Sequential Addressing </vt:lpstr>
      <vt:lpstr>Reduction #3: Sequential Addressing</vt:lpstr>
      <vt:lpstr>Performance</vt:lpstr>
      <vt:lpstr>Problem #3：Idle Threads </vt:lpstr>
      <vt:lpstr>Reduction #4: First Add During Load</vt:lpstr>
      <vt:lpstr>PowerPoint 演示文稿</vt:lpstr>
      <vt:lpstr>PowerPoint 演示文稿</vt:lpstr>
      <vt:lpstr>Problem #4：Instruction Overhead</vt:lpstr>
      <vt:lpstr>Reduction #5: Unroll the Last Warp</vt:lpstr>
      <vt:lpstr>Performance</vt:lpstr>
      <vt:lpstr>Reduction #6: Completely Unrolled</vt:lpstr>
      <vt:lpstr>Performance</vt:lpstr>
      <vt:lpstr>Recursive Reduction Problems</vt:lpstr>
      <vt:lpstr>Block Level Reduction</vt:lpstr>
      <vt:lpstr>Block Level Recursive Reduction</vt:lpstr>
      <vt:lpstr>Block Level Reduction</vt:lpstr>
      <vt:lpstr>Block Level Reduction</vt:lpstr>
      <vt:lpstr>Block Level Reduction (Sequential Addressing)</vt:lpstr>
      <vt:lpstr>PowerPoint 演示文稿</vt:lpstr>
      <vt:lpstr>Global Reduction Approach</vt:lpstr>
      <vt:lpstr>Global Reduction Atomics</vt:lpstr>
      <vt:lpstr>Further Optimisation?</vt:lpstr>
      <vt:lpstr>Further Optimisation?</vt:lpstr>
      <vt:lpstr>PowerPoint 演示文稿</vt:lpstr>
      <vt:lpstr>Scan</vt:lpstr>
      <vt:lpstr>What is scan?</vt:lpstr>
      <vt:lpstr>What is scan?</vt:lpstr>
      <vt:lpstr>Parallel Prefix Sum (scan)</vt:lpstr>
      <vt:lpstr>Serial Parallel Prefix Sum Example</vt:lpstr>
      <vt:lpstr>Serial Scan for Compaction</vt:lpstr>
      <vt:lpstr>Parallel Local (Shared Memory) Scan</vt:lpstr>
      <vt:lpstr>Parallel Local Scan</vt:lpstr>
      <vt:lpstr>Implementing Local Scan with Shared Memory</vt:lpstr>
      <vt:lpstr>Implementing Local Scan (at warp level)</vt:lpstr>
      <vt:lpstr>Implementing scan at Grid Level</vt:lpstr>
      <vt:lpstr>Implementing scan at Grid Level</vt:lpstr>
      <vt:lpstr>Global Level Scan (Atomics Part 1)</vt:lpstr>
      <vt:lpstr>Global Level Scan (Atomics Part 2)</vt:lpstr>
      <vt:lpstr>Acknowledgements and Further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</dc:creator>
  <cp:lastModifiedBy>zha yufei</cp:lastModifiedBy>
  <cp:revision>31</cp:revision>
  <dcterms:created xsi:type="dcterms:W3CDTF">2020-04-03T00:21:09Z</dcterms:created>
  <dcterms:modified xsi:type="dcterms:W3CDTF">2020-06-03T04:33:24Z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2020-04-03T00:00:00Z</vt:filetime>
  </property>
</Properties>
</file>