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612" r:id="rId1"/>
  </p:sldMasterIdLst>
  <p:notesMasterIdLst>
    <p:notesMasterId r:id="rId48"/>
  </p:notesMasterIdLst>
  <p:handoutMasterIdLst>
    <p:handoutMasterId r:id="rId49"/>
  </p:handoutMasterIdLst>
  <p:sldIdLst>
    <p:sldId id="447" r:id="rId2"/>
    <p:sldId id="539" r:id="rId3"/>
    <p:sldId id="460" r:id="rId4"/>
    <p:sldId id="544" r:id="rId5"/>
    <p:sldId id="547" r:id="rId6"/>
    <p:sldId id="426" r:id="rId7"/>
    <p:sldId id="436" r:id="rId8"/>
    <p:sldId id="457" r:id="rId9"/>
    <p:sldId id="479" r:id="rId10"/>
    <p:sldId id="554" r:id="rId11"/>
    <p:sldId id="354" r:id="rId12"/>
    <p:sldId id="366" r:id="rId13"/>
    <p:sldId id="555" r:id="rId14"/>
    <p:sldId id="556" r:id="rId15"/>
    <p:sldId id="557" r:id="rId16"/>
    <p:sldId id="294" r:id="rId17"/>
    <p:sldId id="558" r:id="rId18"/>
    <p:sldId id="559" r:id="rId19"/>
    <p:sldId id="560" r:id="rId20"/>
    <p:sldId id="561" r:id="rId21"/>
    <p:sldId id="371" r:id="rId22"/>
    <p:sldId id="295" r:id="rId23"/>
    <p:sldId id="296" r:id="rId24"/>
    <p:sldId id="299" r:id="rId25"/>
    <p:sldId id="300" r:id="rId26"/>
    <p:sldId id="304" r:id="rId27"/>
    <p:sldId id="562" r:id="rId28"/>
    <p:sldId id="563" r:id="rId29"/>
    <p:sldId id="569" r:id="rId30"/>
    <p:sldId id="570" r:id="rId31"/>
    <p:sldId id="576" r:id="rId32"/>
    <p:sldId id="577" r:id="rId33"/>
    <p:sldId id="578" r:id="rId34"/>
    <p:sldId id="579" r:id="rId35"/>
    <p:sldId id="580" r:id="rId36"/>
    <p:sldId id="581" r:id="rId37"/>
    <p:sldId id="582" r:id="rId38"/>
    <p:sldId id="583" r:id="rId39"/>
    <p:sldId id="587" r:id="rId40"/>
    <p:sldId id="588" r:id="rId41"/>
    <p:sldId id="589" r:id="rId42"/>
    <p:sldId id="590" r:id="rId43"/>
    <p:sldId id="592" r:id="rId44"/>
    <p:sldId id="591" r:id="rId45"/>
    <p:sldId id="593" r:id="rId46"/>
    <p:sldId id="594" r:id="rId47"/>
  </p:sldIdLst>
  <p:sldSz cx="9144000" cy="6858000" type="screen4x3"/>
  <p:notesSz cx="7099300" cy="10234613"/>
  <p:defaultTextStyle>
    <a:defPPr>
      <a:defRPr lang="zh-CN"/>
    </a:defPPr>
    <a:lvl1pPr algn="l" rtl="0" eaLnBrk="0" fontAlgn="base" hangingPunct="0">
      <a:spcBef>
        <a:spcPct val="0"/>
      </a:spcBef>
      <a:spcAft>
        <a:spcPct val="0"/>
      </a:spcAft>
      <a:defRPr sz="2800" b="1" kern="1200">
        <a:solidFill>
          <a:schemeClr val="tx1"/>
        </a:solidFill>
        <a:latin typeface="Times New Roman" pitchFamily="18" charset="0"/>
        <a:ea typeface="宋体" charset="-122"/>
        <a:cs typeface="+mn-cs"/>
        <a:sym typeface="Symbol" pitchFamily="18" charset="2"/>
      </a:defRPr>
    </a:lvl1pPr>
    <a:lvl2pPr marL="457200" algn="l" rtl="0" eaLnBrk="0" fontAlgn="base" hangingPunct="0">
      <a:spcBef>
        <a:spcPct val="0"/>
      </a:spcBef>
      <a:spcAft>
        <a:spcPct val="0"/>
      </a:spcAft>
      <a:defRPr sz="2800" b="1" kern="1200">
        <a:solidFill>
          <a:schemeClr val="tx1"/>
        </a:solidFill>
        <a:latin typeface="Times New Roman" pitchFamily="18" charset="0"/>
        <a:ea typeface="宋体" charset="-122"/>
        <a:cs typeface="+mn-cs"/>
        <a:sym typeface="Symbol" pitchFamily="18" charset="2"/>
      </a:defRPr>
    </a:lvl2pPr>
    <a:lvl3pPr marL="914400" algn="l" rtl="0" eaLnBrk="0" fontAlgn="base" hangingPunct="0">
      <a:spcBef>
        <a:spcPct val="0"/>
      </a:spcBef>
      <a:spcAft>
        <a:spcPct val="0"/>
      </a:spcAft>
      <a:defRPr sz="2800" b="1" kern="1200">
        <a:solidFill>
          <a:schemeClr val="tx1"/>
        </a:solidFill>
        <a:latin typeface="Times New Roman" pitchFamily="18" charset="0"/>
        <a:ea typeface="宋体" charset="-122"/>
        <a:cs typeface="+mn-cs"/>
        <a:sym typeface="Symbol" pitchFamily="18" charset="2"/>
      </a:defRPr>
    </a:lvl3pPr>
    <a:lvl4pPr marL="1371600" algn="l" rtl="0" eaLnBrk="0" fontAlgn="base" hangingPunct="0">
      <a:spcBef>
        <a:spcPct val="0"/>
      </a:spcBef>
      <a:spcAft>
        <a:spcPct val="0"/>
      </a:spcAft>
      <a:defRPr sz="2800" b="1" kern="1200">
        <a:solidFill>
          <a:schemeClr val="tx1"/>
        </a:solidFill>
        <a:latin typeface="Times New Roman" pitchFamily="18" charset="0"/>
        <a:ea typeface="宋体" charset="-122"/>
        <a:cs typeface="+mn-cs"/>
        <a:sym typeface="Symbol" pitchFamily="18" charset="2"/>
      </a:defRPr>
    </a:lvl4pPr>
    <a:lvl5pPr marL="1828800" algn="l" rtl="0" eaLnBrk="0" fontAlgn="base" hangingPunct="0">
      <a:spcBef>
        <a:spcPct val="0"/>
      </a:spcBef>
      <a:spcAft>
        <a:spcPct val="0"/>
      </a:spcAft>
      <a:defRPr sz="2800" b="1" kern="1200">
        <a:solidFill>
          <a:schemeClr val="tx1"/>
        </a:solidFill>
        <a:latin typeface="Times New Roman" pitchFamily="18" charset="0"/>
        <a:ea typeface="宋体" charset="-122"/>
        <a:cs typeface="+mn-cs"/>
        <a:sym typeface="Symbol" pitchFamily="18" charset="2"/>
      </a:defRPr>
    </a:lvl5pPr>
    <a:lvl6pPr marL="2286000" algn="l" defTabSz="914400" rtl="0" eaLnBrk="1" latinLnBrk="0" hangingPunct="1">
      <a:defRPr sz="2800" b="1" kern="1200">
        <a:solidFill>
          <a:schemeClr val="tx1"/>
        </a:solidFill>
        <a:latin typeface="Times New Roman" pitchFamily="18" charset="0"/>
        <a:ea typeface="宋体" charset="-122"/>
        <a:cs typeface="+mn-cs"/>
        <a:sym typeface="Symbol" pitchFamily="18" charset="2"/>
      </a:defRPr>
    </a:lvl6pPr>
    <a:lvl7pPr marL="2743200" algn="l" defTabSz="914400" rtl="0" eaLnBrk="1" latinLnBrk="0" hangingPunct="1">
      <a:defRPr sz="2800" b="1" kern="1200">
        <a:solidFill>
          <a:schemeClr val="tx1"/>
        </a:solidFill>
        <a:latin typeface="Times New Roman" pitchFamily="18" charset="0"/>
        <a:ea typeface="宋体" charset="-122"/>
        <a:cs typeface="+mn-cs"/>
        <a:sym typeface="Symbol" pitchFamily="18" charset="2"/>
      </a:defRPr>
    </a:lvl7pPr>
    <a:lvl8pPr marL="3200400" algn="l" defTabSz="914400" rtl="0" eaLnBrk="1" latinLnBrk="0" hangingPunct="1">
      <a:defRPr sz="2800" b="1" kern="1200">
        <a:solidFill>
          <a:schemeClr val="tx1"/>
        </a:solidFill>
        <a:latin typeface="Times New Roman" pitchFamily="18" charset="0"/>
        <a:ea typeface="宋体" charset="-122"/>
        <a:cs typeface="+mn-cs"/>
        <a:sym typeface="Symbol" pitchFamily="18" charset="2"/>
      </a:defRPr>
    </a:lvl8pPr>
    <a:lvl9pPr marL="3657600" algn="l" defTabSz="914400" rtl="0" eaLnBrk="1" latinLnBrk="0" hangingPunct="1">
      <a:defRPr sz="2800" b="1" kern="1200">
        <a:solidFill>
          <a:schemeClr val="tx1"/>
        </a:solidFill>
        <a:latin typeface="Times New Roman" pitchFamily="18" charset="0"/>
        <a:ea typeface="宋体" charset="-122"/>
        <a:cs typeface="+mn-cs"/>
        <a:sym typeface="Symbol" pitchFamily="18" charset="2"/>
      </a:defRPr>
    </a:lvl9pPr>
  </p:defaultTextStyle>
  <p:extLst>
    <p:ext uri="{EFAFB233-063F-42B5-8137-9DF3F51BA10A}">
      <p15:sldGuideLst xmlns:p15="http://schemas.microsoft.com/office/powerpoint/2012/main">
        <p15:guide id="1" orient="horz" pos="436">
          <p15:clr>
            <a:srgbClr val="A4A3A4"/>
          </p15:clr>
        </p15:guide>
        <p15:guide id="2" pos="839">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CC0000"/>
    <a:srgbClr val="000099"/>
    <a:srgbClr val="D9F1FF"/>
    <a:srgbClr val="FFFF00"/>
    <a:srgbClr val="FF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91" autoAdjust="0"/>
    <p:restoredTop sz="86992" autoAdjust="0"/>
  </p:normalViewPr>
  <p:slideViewPr>
    <p:cSldViewPr>
      <p:cViewPr varScale="1">
        <p:scale>
          <a:sx n="99" d="100"/>
          <a:sy n="99" d="100"/>
        </p:scale>
        <p:origin x="1686" y="72"/>
      </p:cViewPr>
      <p:guideLst>
        <p:guide orient="horz" pos="436"/>
        <p:guide pos="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1944" y="-84"/>
      </p:cViewPr>
      <p:guideLst>
        <p:guide orient="horz" pos="3224"/>
        <p:guide pos="2236"/>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082EED-25CC-4082-969A-24F799BE41C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C16509D0-08E0-44C6-9AF7-62AB26A60AF4}">
      <dgm:prSet phldrT="[文本]"/>
      <dgm:spPr/>
      <dgm:t>
        <a:bodyPr/>
        <a:lstStyle/>
        <a:p>
          <a:r>
            <a:rPr lang="zh-CN" altLang="en-US" b="1" dirty="0">
              <a:latin typeface="微软雅黑" panose="020B0503020204020204" pitchFamily="34" charset="-122"/>
              <a:ea typeface="微软雅黑" panose="020B0503020204020204" pitchFamily="34" charset="-122"/>
            </a:rPr>
            <a:t>二维随机变量</a:t>
          </a:r>
        </a:p>
      </dgm:t>
    </dgm:pt>
    <dgm:pt modelId="{5AC18A2C-B0E3-447E-8D3C-8BD82DF9F380}" type="parTrans" cxnId="{B9638406-0992-4B08-957B-78D43ECD39E1}">
      <dgm:prSet/>
      <dgm:spPr/>
      <dgm:t>
        <a:bodyPr/>
        <a:lstStyle/>
        <a:p>
          <a:endParaRPr lang="zh-CN" altLang="en-US"/>
        </a:p>
      </dgm:t>
    </dgm:pt>
    <dgm:pt modelId="{75BBEFB2-768A-4559-BE42-1A2FF44DD422}" type="sibTrans" cxnId="{B9638406-0992-4B08-957B-78D43ECD39E1}">
      <dgm:prSet/>
      <dgm:spPr/>
      <dgm:t>
        <a:bodyPr/>
        <a:lstStyle/>
        <a:p>
          <a:endParaRPr lang="zh-CN" altLang="en-US"/>
        </a:p>
      </dgm:t>
    </dgm:pt>
    <dgm:pt modelId="{0BF8B79A-BFAE-4B7C-9E89-DE15EC85DAF4}">
      <dgm:prSet phldrT="[文本]" custT="1"/>
      <dgm:spPr/>
      <dgm:t>
        <a:bodyPr/>
        <a:lstStyle/>
        <a:p>
          <a:r>
            <a:rPr kumimoji="0" lang="zh-CN" altLang="en-US" sz="2800" b="1" kern="1200" dirty="0">
              <a:solidFill>
                <a:srgbClr val="C00000"/>
              </a:solidFill>
              <a:latin typeface="Times New Roman" panose="02020603050405020304" pitchFamily="18" charset="0"/>
              <a:ea typeface="黑体" panose="02010609060101010101" pitchFamily="49" charset="-122"/>
              <a:cs typeface="+mn-cs"/>
              <a:sym typeface="Symbol" pitchFamily="18" charset="2"/>
            </a:rPr>
            <a:t>边缘分布</a:t>
          </a:r>
        </a:p>
      </dgm:t>
    </dgm:pt>
    <dgm:pt modelId="{DF7CCBCB-8BF0-4924-8E1A-811996866E52}" type="parTrans" cxnId="{51CC7386-68DB-4BB4-90AB-A08ADC382DF6}">
      <dgm:prSet/>
      <dgm:spPr/>
      <dgm:t>
        <a:bodyPr/>
        <a:lstStyle/>
        <a:p>
          <a:endParaRPr lang="zh-CN" altLang="en-US"/>
        </a:p>
      </dgm:t>
    </dgm:pt>
    <dgm:pt modelId="{B27D8AAA-B85A-4B71-B4D6-D3A6DD172F86}" type="sibTrans" cxnId="{51CC7386-68DB-4BB4-90AB-A08ADC382DF6}">
      <dgm:prSet/>
      <dgm:spPr/>
      <dgm:t>
        <a:bodyPr/>
        <a:lstStyle/>
        <a:p>
          <a:endParaRPr lang="zh-CN" altLang="en-US"/>
        </a:p>
      </dgm:t>
    </dgm:pt>
    <dgm:pt modelId="{282C772A-C002-4467-B8F9-6FF454FE424C}">
      <dgm:prSet phldrT="[文本]" custT="1"/>
      <dgm:spPr/>
      <dgm:t>
        <a:bodyPr/>
        <a:lstStyle/>
        <a:p>
          <a:r>
            <a:rPr kumimoji="0" lang="zh-CN" altLang="en-US" sz="2800" b="1" kern="1200" dirty="0">
              <a:solidFill>
                <a:srgbClr val="C00000"/>
              </a:solidFill>
              <a:latin typeface="Times New Roman" panose="02020603050405020304" pitchFamily="18" charset="0"/>
              <a:ea typeface="黑体" panose="02010609060101010101" pitchFamily="49" charset="-122"/>
              <a:cs typeface="+mn-cs"/>
              <a:sym typeface="Symbol" pitchFamily="18" charset="2"/>
            </a:rPr>
            <a:t>独立性</a:t>
          </a:r>
        </a:p>
      </dgm:t>
    </dgm:pt>
    <dgm:pt modelId="{0661E6D8-6AB1-4C12-9A8B-177469D2721B}" type="parTrans" cxnId="{F176B960-A2B4-41DC-A0F2-430992A64373}">
      <dgm:prSet/>
      <dgm:spPr/>
      <dgm:t>
        <a:bodyPr/>
        <a:lstStyle/>
        <a:p>
          <a:endParaRPr lang="zh-CN" altLang="en-US"/>
        </a:p>
      </dgm:t>
    </dgm:pt>
    <dgm:pt modelId="{8C81E78C-76B3-4354-9C9E-F1063BB1BA27}" type="sibTrans" cxnId="{F176B960-A2B4-41DC-A0F2-430992A64373}">
      <dgm:prSet/>
      <dgm:spPr/>
      <dgm:t>
        <a:bodyPr/>
        <a:lstStyle/>
        <a:p>
          <a:endParaRPr lang="zh-CN" altLang="en-US"/>
        </a:p>
      </dgm:t>
    </dgm:pt>
    <dgm:pt modelId="{F5956027-66D0-4E16-8AF9-D3E68A082519}">
      <dgm:prSet phldrT="[文本]" custT="1"/>
      <dgm:spPr/>
      <dgm:t>
        <a:bodyPr/>
        <a:lstStyle/>
        <a:p>
          <a:pPr marL="0" lvl="0" indent="0" algn="ctr" defTabSz="1377950">
            <a:lnSpc>
              <a:spcPct val="90000"/>
            </a:lnSpc>
            <a:spcBef>
              <a:spcPct val="0"/>
            </a:spcBef>
            <a:spcAft>
              <a:spcPct val="35000"/>
            </a:spcAft>
            <a:buNone/>
          </a:pPr>
          <a:r>
            <a:rPr lang="zh-CN" altLang="en-US" sz="3100" b="1" kern="1200" dirty="0">
              <a:solidFill>
                <a:prstClr val="white"/>
              </a:solidFill>
              <a:latin typeface="微软雅黑" panose="020B0503020204020204" pitchFamily="34" charset="-122"/>
              <a:ea typeface="微软雅黑" panose="020B0503020204020204" pitchFamily="34" charset="-122"/>
              <a:cs typeface="+mn-cs"/>
            </a:rPr>
            <a:t>随机变量函数</a:t>
          </a:r>
        </a:p>
      </dgm:t>
    </dgm:pt>
    <dgm:pt modelId="{A786A164-F269-49FA-A189-1D5E0710F596}" type="parTrans" cxnId="{2F95BB95-0BC5-4914-8A87-BF3A97618020}">
      <dgm:prSet/>
      <dgm:spPr/>
      <dgm:t>
        <a:bodyPr/>
        <a:lstStyle/>
        <a:p>
          <a:endParaRPr lang="zh-CN" altLang="en-US"/>
        </a:p>
      </dgm:t>
    </dgm:pt>
    <dgm:pt modelId="{3BBFB3EC-1562-40A2-BE90-944419C532F8}" type="sibTrans" cxnId="{2F95BB95-0BC5-4914-8A87-BF3A97618020}">
      <dgm:prSet/>
      <dgm:spPr/>
      <dgm:t>
        <a:bodyPr/>
        <a:lstStyle/>
        <a:p>
          <a:endParaRPr lang="zh-CN" altLang="en-US"/>
        </a:p>
      </dgm:t>
    </dgm:pt>
    <dgm:pt modelId="{84D1189D-7DE6-400C-86A2-13E68C768F90}">
      <dgm:prSet phldrT="[文本]" custT="1"/>
      <dgm:spPr/>
      <dgm:t>
        <a:bodyPr/>
        <a:lstStyle/>
        <a:p>
          <a:pPr algn="l" rtl="0" eaLnBrk="0" fontAlgn="base" hangingPunct="0">
            <a:spcBef>
              <a:spcPct val="0"/>
            </a:spcBef>
            <a:spcAft>
              <a:spcPct val="0"/>
            </a:spcAft>
          </a:pPr>
          <a:r>
            <a:rPr kumimoji="0" lang="zh-CN" altLang="en-US" sz="2800" b="1" kern="1200" dirty="0">
              <a:solidFill>
                <a:srgbClr val="C00000"/>
              </a:solidFill>
              <a:latin typeface="Times New Roman" panose="02020603050405020304" pitchFamily="18" charset="0"/>
              <a:ea typeface="黑体" panose="02010609060101010101" pitchFamily="49" charset="-122"/>
              <a:cs typeface="+mn-cs"/>
              <a:sym typeface="Symbol" pitchFamily="18" charset="2"/>
            </a:rPr>
            <a:t>一维</a:t>
          </a:r>
        </a:p>
      </dgm:t>
    </dgm:pt>
    <dgm:pt modelId="{31358382-6847-40EA-A04F-92F8C98B30B4}" type="parTrans" cxnId="{9C6D4003-0CDE-4B38-8565-E47AB75303D6}">
      <dgm:prSet/>
      <dgm:spPr/>
      <dgm:t>
        <a:bodyPr/>
        <a:lstStyle/>
        <a:p>
          <a:endParaRPr lang="zh-CN" altLang="en-US"/>
        </a:p>
      </dgm:t>
    </dgm:pt>
    <dgm:pt modelId="{81B73377-9A7C-4841-98B0-3F8BD33C0B7A}" type="sibTrans" cxnId="{9C6D4003-0CDE-4B38-8565-E47AB75303D6}">
      <dgm:prSet/>
      <dgm:spPr/>
      <dgm:t>
        <a:bodyPr/>
        <a:lstStyle/>
        <a:p>
          <a:endParaRPr lang="zh-CN" altLang="en-US"/>
        </a:p>
      </dgm:t>
    </dgm:pt>
    <dgm:pt modelId="{5131F5B4-37CD-4D8D-8655-9DBD600172D3}">
      <dgm:prSet phldrT="[文本]" custT="1"/>
      <dgm:spPr/>
      <dgm:t>
        <a:bodyPr/>
        <a:lstStyle/>
        <a:p>
          <a:pPr algn="l" rtl="0" eaLnBrk="0" fontAlgn="base" hangingPunct="0">
            <a:spcBef>
              <a:spcPct val="0"/>
            </a:spcBef>
            <a:spcAft>
              <a:spcPct val="0"/>
            </a:spcAft>
          </a:pPr>
          <a:r>
            <a:rPr kumimoji="0" lang="zh-CN" altLang="en-US" sz="2800" b="1" kern="1200" dirty="0">
              <a:solidFill>
                <a:srgbClr val="C00000"/>
              </a:solidFill>
              <a:latin typeface="Times New Roman" panose="02020603050405020304" pitchFamily="18" charset="0"/>
              <a:ea typeface="黑体" panose="02010609060101010101" pitchFamily="49" charset="-122"/>
              <a:cs typeface="+mn-cs"/>
              <a:sym typeface="Symbol" pitchFamily="18" charset="2"/>
            </a:rPr>
            <a:t>多维</a:t>
          </a:r>
        </a:p>
      </dgm:t>
    </dgm:pt>
    <dgm:pt modelId="{D70CDA49-895C-484A-A22B-95374A14F5EB}" type="parTrans" cxnId="{3F84CA2B-37AE-402C-BA67-B64BB7A75D3A}">
      <dgm:prSet/>
      <dgm:spPr/>
      <dgm:t>
        <a:bodyPr/>
        <a:lstStyle/>
        <a:p>
          <a:endParaRPr lang="zh-CN" altLang="en-US"/>
        </a:p>
      </dgm:t>
    </dgm:pt>
    <dgm:pt modelId="{C42EF3B1-8464-402D-A270-A8DD31AED15B}" type="sibTrans" cxnId="{3F84CA2B-37AE-402C-BA67-B64BB7A75D3A}">
      <dgm:prSet/>
      <dgm:spPr/>
      <dgm:t>
        <a:bodyPr/>
        <a:lstStyle/>
        <a:p>
          <a:endParaRPr lang="zh-CN" altLang="en-US"/>
        </a:p>
      </dgm:t>
    </dgm:pt>
    <dgm:pt modelId="{A3387848-168F-44EB-BE14-5692EA00DDAD}">
      <dgm:prSet phldrT="[文本]" custT="1"/>
      <dgm:spPr/>
      <dgm:t>
        <a:bodyPr/>
        <a:lstStyle/>
        <a:p>
          <a:r>
            <a:rPr kumimoji="0" lang="zh-CN" altLang="en-US" sz="2800" b="1" kern="1200" dirty="0">
              <a:solidFill>
                <a:srgbClr val="C00000"/>
              </a:solidFill>
              <a:latin typeface="Times New Roman" panose="02020603050405020304" pitchFamily="18" charset="0"/>
              <a:ea typeface="黑体" panose="02010609060101010101" pitchFamily="49" charset="-122"/>
              <a:cs typeface="+mn-cs"/>
              <a:sym typeface="Symbol" pitchFamily="18" charset="2"/>
            </a:rPr>
            <a:t>条件分布</a:t>
          </a:r>
        </a:p>
      </dgm:t>
    </dgm:pt>
    <dgm:pt modelId="{B43B8885-47CD-4B0E-A9E9-4619742649D0}" type="parTrans" cxnId="{B0003AC6-AB65-4E5D-889E-E4F96826026F}">
      <dgm:prSet/>
      <dgm:spPr/>
      <dgm:t>
        <a:bodyPr/>
        <a:lstStyle/>
        <a:p>
          <a:endParaRPr lang="zh-CN" altLang="en-US"/>
        </a:p>
      </dgm:t>
    </dgm:pt>
    <dgm:pt modelId="{A9AF2811-7820-40DA-AD7C-C562CCDC9839}" type="sibTrans" cxnId="{B0003AC6-AB65-4E5D-889E-E4F96826026F}">
      <dgm:prSet/>
      <dgm:spPr/>
      <dgm:t>
        <a:bodyPr/>
        <a:lstStyle/>
        <a:p>
          <a:endParaRPr lang="zh-CN" altLang="en-US"/>
        </a:p>
      </dgm:t>
    </dgm:pt>
    <dgm:pt modelId="{93EFAAA6-99C4-4E46-9B50-4127A78843FB}">
      <dgm:prSet phldrT="[文本]" custT="1"/>
      <dgm:spPr/>
      <dgm:t>
        <a:bodyPr/>
        <a:lstStyle/>
        <a:p>
          <a:pPr algn="l" rtl="0" eaLnBrk="0" fontAlgn="base" hangingPunct="0">
            <a:spcBef>
              <a:spcPct val="0"/>
            </a:spcBef>
            <a:spcAft>
              <a:spcPct val="0"/>
            </a:spcAft>
          </a:pPr>
          <a:r>
            <a:rPr kumimoji="0" lang="zh-CN" altLang="en-US" sz="2800" b="1" kern="1200" dirty="0">
              <a:solidFill>
                <a:srgbClr val="C00000"/>
              </a:solidFill>
              <a:latin typeface="Times New Roman" panose="02020603050405020304" pitchFamily="18" charset="0"/>
              <a:ea typeface="黑体" panose="02010609060101010101" pitchFamily="49" charset="-122"/>
              <a:cs typeface="+mn-cs"/>
              <a:sym typeface="Symbol" pitchFamily="18" charset="2"/>
            </a:rPr>
            <a:t>常用公式</a:t>
          </a:r>
        </a:p>
      </dgm:t>
    </dgm:pt>
    <dgm:pt modelId="{327F6AC0-608D-4F19-B8B2-BB6C63EA38E6}" type="parTrans" cxnId="{CBAC60AB-05E0-4D20-A793-F2382ECB31AA}">
      <dgm:prSet/>
      <dgm:spPr/>
      <dgm:t>
        <a:bodyPr/>
        <a:lstStyle/>
        <a:p>
          <a:endParaRPr lang="zh-CN" altLang="en-US"/>
        </a:p>
      </dgm:t>
    </dgm:pt>
    <dgm:pt modelId="{D2E98F48-A993-4A18-940E-34EE77EDC5B6}" type="sibTrans" cxnId="{CBAC60AB-05E0-4D20-A793-F2382ECB31AA}">
      <dgm:prSet/>
      <dgm:spPr/>
      <dgm:t>
        <a:bodyPr/>
        <a:lstStyle/>
        <a:p>
          <a:endParaRPr lang="zh-CN" altLang="en-US"/>
        </a:p>
      </dgm:t>
    </dgm:pt>
    <dgm:pt modelId="{7E2BC2C4-6F5B-45E1-8818-BB6300C0415F}" type="pres">
      <dgm:prSet presAssocID="{13082EED-25CC-4082-969A-24F799BE41C1}" presName="Name0" presStyleCnt="0">
        <dgm:presLayoutVars>
          <dgm:dir/>
          <dgm:animLvl val="lvl"/>
          <dgm:resizeHandles val="exact"/>
        </dgm:presLayoutVars>
      </dgm:prSet>
      <dgm:spPr/>
    </dgm:pt>
    <dgm:pt modelId="{208F041E-9230-4691-AEC5-77F7C7ED73B0}" type="pres">
      <dgm:prSet presAssocID="{C16509D0-08E0-44C6-9AF7-62AB26A60AF4}" presName="composite" presStyleCnt="0"/>
      <dgm:spPr/>
    </dgm:pt>
    <dgm:pt modelId="{EF5A5AF9-AE27-4997-991C-338FC962E8AB}" type="pres">
      <dgm:prSet presAssocID="{C16509D0-08E0-44C6-9AF7-62AB26A60AF4}" presName="parTx" presStyleLbl="alignNode1" presStyleIdx="0" presStyleCnt="2">
        <dgm:presLayoutVars>
          <dgm:chMax val="0"/>
          <dgm:chPref val="0"/>
          <dgm:bulletEnabled val="1"/>
        </dgm:presLayoutVars>
      </dgm:prSet>
      <dgm:spPr/>
    </dgm:pt>
    <dgm:pt modelId="{7A7B704C-0854-46FE-A1CB-CA965E492154}" type="pres">
      <dgm:prSet presAssocID="{C16509D0-08E0-44C6-9AF7-62AB26A60AF4}" presName="desTx" presStyleLbl="alignAccFollowNode1" presStyleIdx="0" presStyleCnt="2">
        <dgm:presLayoutVars>
          <dgm:bulletEnabled val="1"/>
        </dgm:presLayoutVars>
      </dgm:prSet>
      <dgm:spPr/>
    </dgm:pt>
    <dgm:pt modelId="{CA1A782A-04D1-4088-A019-D38145C83533}" type="pres">
      <dgm:prSet presAssocID="{75BBEFB2-768A-4559-BE42-1A2FF44DD422}" presName="space" presStyleCnt="0"/>
      <dgm:spPr/>
    </dgm:pt>
    <dgm:pt modelId="{A86CF9B8-ECE7-4CB3-9F5E-5EE34EA4098B}" type="pres">
      <dgm:prSet presAssocID="{F5956027-66D0-4E16-8AF9-D3E68A082519}" presName="composite" presStyleCnt="0"/>
      <dgm:spPr/>
    </dgm:pt>
    <dgm:pt modelId="{C821C532-4C95-49A7-8B74-1FFDB17670F4}" type="pres">
      <dgm:prSet presAssocID="{F5956027-66D0-4E16-8AF9-D3E68A082519}" presName="parTx" presStyleLbl="alignNode1" presStyleIdx="1" presStyleCnt="2">
        <dgm:presLayoutVars>
          <dgm:chMax val="0"/>
          <dgm:chPref val="0"/>
          <dgm:bulletEnabled val="1"/>
        </dgm:presLayoutVars>
      </dgm:prSet>
      <dgm:spPr/>
    </dgm:pt>
    <dgm:pt modelId="{277CE3B0-72C4-46DF-AD46-A3C8F6F176DE}" type="pres">
      <dgm:prSet presAssocID="{F5956027-66D0-4E16-8AF9-D3E68A082519}" presName="desTx" presStyleLbl="alignAccFollowNode1" presStyleIdx="1" presStyleCnt="2">
        <dgm:presLayoutVars>
          <dgm:bulletEnabled val="1"/>
        </dgm:presLayoutVars>
      </dgm:prSet>
      <dgm:spPr/>
    </dgm:pt>
  </dgm:ptLst>
  <dgm:cxnLst>
    <dgm:cxn modelId="{AE257700-1465-4CC1-AC8A-5C6CC193CC37}" type="presOf" srcId="{0BF8B79A-BFAE-4B7C-9E89-DE15EC85DAF4}" destId="{7A7B704C-0854-46FE-A1CB-CA965E492154}" srcOrd="0" destOrd="0" presId="urn:microsoft.com/office/officeart/2005/8/layout/hList1"/>
    <dgm:cxn modelId="{9C6D4003-0CDE-4B38-8565-E47AB75303D6}" srcId="{F5956027-66D0-4E16-8AF9-D3E68A082519}" destId="{84D1189D-7DE6-400C-86A2-13E68C768F90}" srcOrd="0" destOrd="0" parTransId="{31358382-6847-40EA-A04F-92F8C98B30B4}" sibTransId="{81B73377-9A7C-4841-98B0-3F8BD33C0B7A}"/>
    <dgm:cxn modelId="{B9638406-0992-4B08-957B-78D43ECD39E1}" srcId="{13082EED-25CC-4082-969A-24F799BE41C1}" destId="{C16509D0-08E0-44C6-9AF7-62AB26A60AF4}" srcOrd="0" destOrd="0" parTransId="{5AC18A2C-B0E3-447E-8D3C-8BD82DF9F380}" sibTransId="{75BBEFB2-768A-4559-BE42-1A2FF44DD422}"/>
    <dgm:cxn modelId="{62610C17-8EA3-43FE-A0D7-C9DEF30F67D4}" type="presOf" srcId="{A3387848-168F-44EB-BE14-5692EA00DDAD}" destId="{7A7B704C-0854-46FE-A1CB-CA965E492154}" srcOrd="0" destOrd="2" presId="urn:microsoft.com/office/officeart/2005/8/layout/hList1"/>
    <dgm:cxn modelId="{4E53C82B-32F3-4642-A383-7DB9ED550B42}" type="presOf" srcId="{5131F5B4-37CD-4D8D-8655-9DBD600172D3}" destId="{277CE3B0-72C4-46DF-AD46-A3C8F6F176DE}" srcOrd="0" destOrd="1" presId="urn:microsoft.com/office/officeart/2005/8/layout/hList1"/>
    <dgm:cxn modelId="{3F84CA2B-37AE-402C-BA67-B64BB7A75D3A}" srcId="{F5956027-66D0-4E16-8AF9-D3E68A082519}" destId="{5131F5B4-37CD-4D8D-8655-9DBD600172D3}" srcOrd="1" destOrd="0" parTransId="{D70CDA49-895C-484A-A22B-95374A14F5EB}" sibTransId="{C42EF3B1-8464-402D-A270-A8DD31AED15B}"/>
    <dgm:cxn modelId="{F176B960-A2B4-41DC-A0F2-430992A64373}" srcId="{C16509D0-08E0-44C6-9AF7-62AB26A60AF4}" destId="{282C772A-C002-4467-B8F9-6FF454FE424C}" srcOrd="1" destOrd="0" parTransId="{0661E6D8-6AB1-4C12-9A8B-177469D2721B}" sibTransId="{8C81E78C-76B3-4354-9C9E-F1063BB1BA27}"/>
    <dgm:cxn modelId="{A1380A61-802F-499E-964B-2A7964814354}" type="presOf" srcId="{84D1189D-7DE6-400C-86A2-13E68C768F90}" destId="{277CE3B0-72C4-46DF-AD46-A3C8F6F176DE}" srcOrd="0" destOrd="0" presId="urn:microsoft.com/office/officeart/2005/8/layout/hList1"/>
    <dgm:cxn modelId="{D6B7544E-86F3-4B27-939A-9E8568B5AFD2}" type="presOf" srcId="{13082EED-25CC-4082-969A-24F799BE41C1}" destId="{7E2BC2C4-6F5B-45E1-8818-BB6300C0415F}" srcOrd="0" destOrd="0" presId="urn:microsoft.com/office/officeart/2005/8/layout/hList1"/>
    <dgm:cxn modelId="{0AC99F74-119E-458C-8372-950C1E535236}" type="presOf" srcId="{93EFAAA6-99C4-4E46-9B50-4127A78843FB}" destId="{277CE3B0-72C4-46DF-AD46-A3C8F6F176DE}" srcOrd="0" destOrd="2" presId="urn:microsoft.com/office/officeart/2005/8/layout/hList1"/>
    <dgm:cxn modelId="{51CC7386-68DB-4BB4-90AB-A08ADC382DF6}" srcId="{C16509D0-08E0-44C6-9AF7-62AB26A60AF4}" destId="{0BF8B79A-BFAE-4B7C-9E89-DE15EC85DAF4}" srcOrd="0" destOrd="0" parTransId="{DF7CCBCB-8BF0-4924-8E1A-811996866E52}" sibTransId="{B27D8AAA-B85A-4B71-B4D6-D3A6DD172F86}"/>
    <dgm:cxn modelId="{2F95BB95-0BC5-4914-8A87-BF3A97618020}" srcId="{13082EED-25CC-4082-969A-24F799BE41C1}" destId="{F5956027-66D0-4E16-8AF9-D3E68A082519}" srcOrd="1" destOrd="0" parTransId="{A786A164-F269-49FA-A189-1D5E0710F596}" sibTransId="{3BBFB3EC-1562-40A2-BE90-944419C532F8}"/>
    <dgm:cxn modelId="{CBAC60AB-05E0-4D20-A793-F2382ECB31AA}" srcId="{F5956027-66D0-4E16-8AF9-D3E68A082519}" destId="{93EFAAA6-99C4-4E46-9B50-4127A78843FB}" srcOrd="2" destOrd="0" parTransId="{327F6AC0-608D-4F19-B8B2-BB6C63EA38E6}" sibTransId="{D2E98F48-A993-4A18-940E-34EE77EDC5B6}"/>
    <dgm:cxn modelId="{B0003AC6-AB65-4E5D-889E-E4F96826026F}" srcId="{C16509D0-08E0-44C6-9AF7-62AB26A60AF4}" destId="{A3387848-168F-44EB-BE14-5692EA00DDAD}" srcOrd="2" destOrd="0" parTransId="{B43B8885-47CD-4B0E-A9E9-4619742649D0}" sibTransId="{A9AF2811-7820-40DA-AD7C-C562CCDC9839}"/>
    <dgm:cxn modelId="{CDF821DB-7866-4EE1-A97C-B6A2FDDC8C14}" type="presOf" srcId="{F5956027-66D0-4E16-8AF9-D3E68A082519}" destId="{C821C532-4C95-49A7-8B74-1FFDB17670F4}" srcOrd="0" destOrd="0" presId="urn:microsoft.com/office/officeart/2005/8/layout/hList1"/>
    <dgm:cxn modelId="{AB56A9EB-E56E-4718-BB12-0CD7338E9AD1}" type="presOf" srcId="{282C772A-C002-4467-B8F9-6FF454FE424C}" destId="{7A7B704C-0854-46FE-A1CB-CA965E492154}" srcOrd="0" destOrd="1" presId="urn:microsoft.com/office/officeart/2005/8/layout/hList1"/>
    <dgm:cxn modelId="{447816ED-0512-49E2-BF5D-E8770591044F}" type="presOf" srcId="{C16509D0-08E0-44C6-9AF7-62AB26A60AF4}" destId="{EF5A5AF9-AE27-4997-991C-338FC962E8AB}" srcOrd="0" destOrd="0" presId="urn:microsoft.com/office/officeart/2005/8/layout/hList1"/>
    <dgm:cxn modelId="{82EF7156-595C-4E42-8D72-63D6CDE67192}" type="presParOf" srcId="{7E2BC2C4-6F5B-45E1-8818-BB6300C0415F}" destId="{208F041E-9230-4691-AEC5-77F7C7ED73B0}" srcOrd="0" destOrd="0" presId="urn:microsoft.com/office/officeart/2005/8/layout/hList1"/>
    <dgm:cxn modelId="{5D69C88B-9BE8-45AD-BE60-76C898FEE094}" type="presParOf" srcId="{208F041E-9230-4691-AEC5-77F7C7ED73B0}" destId="{EF5A5AF9-AE27-4997-991C-338FC962E8AB}" srcOrd="0" destOrd="0" presId="urn:microsoft.com/office/officeart/2005/8/layout/hList1"/>
    <dgm:cxn modelId="{F495BA07-BE17-4E26-A6BE-93C3956D0D1D}" type="presParOf" srcId="{208F041E-9230-4691-AEC5-77F7C7ED73B0}" destId="{7A7B704C-0854-46FE-A1CB-CA965E492154}" srcOrd="1" destOrd="0" presId="urn:microsoft.com/office/officeart/2005/8/layout/hList1"/>
    <dgm:cxn modelId="{30BBE6EE-6471-4570-A981-91E05A70E1DA}" type="presParOf" srcId="{7E2BC2C4-6F5B-45E1-8818-BB6300C0415F}" destId="{CA1A782A-04D1-4088-A019-D38145C83533}" srcOrd="1" destOrd="0" presId="urn:microsoft.com/office/officeart/2005/8/layout/hList1"/>
    <dgm:cxn modelId="{68F1AF4F-DF6B-452E-8BCD-33F9415AB56A}" type="presParOf" srcId="{7E2BC2C4-6F5B-45E1-8818-BB6300C0415F}" destId="{A86CF9B8-ECE7-4CB3-9F5E-5EE34EA4098B}" srcOrd="2" destOrd="0" presId="urn:microsoft.com/office/officeart/2005/8/layout/hList1"/>
    <dgm:cxn modelId="{8DBAA340-1501-4CDB-8773-15D5BD72AE10}" type="presParOf" srcId="{A86CF9B8-ECE7-4CB3-9F5E-5EE34EA4098B}" destId="{C821C532-4C95-49A7-8B74-1FFDB17670F4}" srcOrd="0" destOrd="0" presId="urn:microsoft.com/office/officeart/2005/8/layout/hList1"/>
    <dgm:cxn modelId="{E30F96C7-EA65-441C-AA5B-78010583E14B}" type="presParOf" srcId="{A86CF9B8-ECE7-4CB3-9F5E-5EE34EA4098B}" destId="{277CE3B0-72C4-46DF-AD46-A3C8F6F176D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A5AF9-AE27-4997-991C-338FC962E8AB}">
      <dsp:nvSpPr>
        <dsp:cNvPr id="0" name=""/>
        <dsp:cNvSpPr/>
      </dsp:nvSpPr>
      <dsp:spPr>
        <a:xfrm>
          <a:off x="29" y="692102"/>
          <a:ext cx="2848570" cy="892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zh-CN" altLang="en-US" sz="3100" b="1" kern="1200" dirty="0">
              <a:latin typeface="微软雅黑" panose="020B0503020204020204" pitchFamily="34" charset="-122"/>
              <a:ea typeface="微软雅黑" panose="020B0503020204020204" pitchFamily="34" charset="-122"/>
            </a:rPr>
            <a:t>二维随机变量</a:t>
          </a:r>
        </a:p>
      </dsp:txBody>
      <dsp:txXfrm>
        <a:off x="29" y="692102"/>
        <a:ext cx="2848570" cy="892800"/>
      </dsp:txXfrm>
    </dsp:sp>
    <dsp:sp modelId="{7A7B704C-0854-46FE-A1CB-CA965E492154}">
      <dsp:nvSpPr>
        <dsp:cNvPr id="0" name=""/>
        <dsp:cNvSpPr/>
      </dsp:nvSpPr>
      <dsp:spPr>
        <a:xfrm>
          <a:off x="29" y="1584902"/>
          <a:ext cx="2848570" cy="178699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kumimoji="0" lang="zh-CN" altLang="en-US" sz="2800" b="1" kern="1200" dirty="0">
              <a:solidFill>
                <a:srgbClr val="C00000"/>
              </a:solidFill>
              <a:latin typeface="Times New Roman" panose="02020603050405020304" pitchFamily="18" charset="0"/>
              <a:ea typeface="黑体" panose="02010609060101010101" pitchFamily="49" charset="-122"/>
              <a:cs typeface="+mn-cs"/>
              <a:sym typeface="Symbol" pitchFamily="18" charset="2"/>
            </a:rPr>
            <a:t>边缘分布</a:t>
          </a:r>
        </a:p>
        <a:p>
          <a:pPr marL="285750" lvl="1" indent="-285750" algn="l" defTabSz="1244600">
            <a:lnSpc>
              <a:spcPct val="90000"/>
            </a:lnSpc>
            <a:spcBef>
              <a:spcPct val="0"/>
            </a:spcBef>
            <a:spcAft>
              <a:spcPct val="15000"/>
            </a:spcAft>
            <a:buChar char="•"/>
          </a:pPr>
          <a:r>
            <a:rPr kumimoji="0" lang="zh-CN" altLang="en-US" sz="2800" b="1" kern="1200" dirty="0">
              <a:solidFill>
                <a:srgbClr val="C00000"/>
              </a:solidFill>
              <a:latin typeface="Times New Roman" panose="02020603050405020304" pitchFamily="18" charset="0"/>
              <a:ea typeface="黑体" panose="02010609060101010101" pitchFamily="49" charset="-122"/>
              <a:cs typeface="+mn-cs"/>
              <a:sym typeface="Symbol" pitchFamily="18" charset="2"/>
            </a:rPr>
            <a:t>独立性</a:t>
          </a:r>
        </a:p>
        <a:p>
          <a:pPr marL="285750" lvl="1" indent="-285750" algn="l" defTabSz="1244600">
            <a:lnSpc>
              <a:spcPct val="90000"/>
            </a:lnSpc>
            <a:spcBef>
              <a:spcPct val="0"/>
            </a:spcBef>
            <a:spcAft>
              <a:spcPct val="15000"/>
            </a:spcAft>
            <a:buChar char="•"/>
          </a:pPr>
          <a:r>
            <a:rPr kumimoji="0" lang="zh-CN" altLang="en-US" sz="2800" b="1" kern="1200" dirty="0">
              <a:solidFill>
                <a:srgbClr val="C00000"/>
              </a:solidFill>
              <a:latin typeface="Times New Roman" panose="02020603050405020304" pitchFamily="18" charset="0"/>
              <a:ea typeface="黑体" panose="02010609060101010101" pitchFamily="49" charset="-122"/>
              <a:cs typeface="+mn-cs"/>
              <a:sym typeface="Symbol" pitchFamily="18" charset="2"/>
            </a:rPr>
            <a:t>条件分布</a:t>
          </a:r>
        </a:p>
      </dsp:txBody>
      <dsp:txXfrm>
        <a:off x="29" y="1584902"/>
        <a:ext cx="2848570" cy="1786995"/>
      </dsp:txXfrm>
    </dsp:sp>
    <dsp:sp modelId="{C821C532-4C95-49A7-8B74-1FFDB17670F4}">
      <dsp:nvSpPr>
        <dsp:cNvPr id="0" name=""/>
        <dsp:cNvSpPr/>
      </dsp:nvSpPr>
      <dsp:spPr>
        <a:xfrm>
          <a:off x="3247399" y="692102"/>
          <a:ext cx="2848570" cy="892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zh-CN" altLang="en-US" sz="3100" b="1" kern="1200" dirty="0">
              <a:solidFill>
                <a:prstClr val="white"/>
              </a:solidFill>
              <a:latin typeface="微软雅黑" panose="020B0503020204020204" pitchFamily="34" charset="-122"/>
              <a:ea typeface="微软雅黑" panose="020B0503020204020204" pitchFamily="34" charset="-122"/>
              <a:cs typeface="+mn-cs"/>
            </a:rPr>
            <a:t>随机变量函数</a:t>
          </a:r>
        </a:p>
      </dsp:txBody>
      <dsp:txXfrm>
        <a:off x="3247399" y="692102"/>
        <a:ext cx="2848570" cy="892800"/>
      </dsp:txXfrm>
    </dsp:sp>
    <dsp:sp modelId="{277CE3B0-72C4-46DF-AD46-A3C8F6F176DE}">
      <dsp:nvSpPr>
        <dsp:cNvPr id="0" name=""/>
        <dsp:cNvSpPr/>
      </dsp:nvSpPr>
      <dsp:spPr>
        <a:xfrm>
          <a:off x="3247399" y="1584902"/>
          <a:ext cx="2848570" cy="178699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rtl="0" eaLnBrk="0" fontAlgn="base" hangingPunct="0">
            <a:lnSpc>
              <a:spcPct val="90000"/>
            </a:lnSpc>
            <a:spcBef>
              <a:spcPct val="0"/>
            </a:spcBef>
            <a:spcAft>
              <a:spcPct val="0"/>
            </a:spcAft>
            <a:buChar char="•"/>
          </a:pPr>
          <a:r>
            <a:rPr kumimoji="0" lang="zh-CN" altLang="en-US" sz="2800" b="1" kern="1200" dirty="0">
              <a:solidFill>
                <a:srgbClr val="C00000"/>
              </a:solidFill>
              <a:latin typeface="Times New Roman" panose="02020603050405020304" pitchFamily="18" charset="0"/>
              <a:ea typeface="黑体" panose="02010609060101010101" pitchFamily="49" charset="-122"/>
              <a:cs typeface="+mn-cs"/>
              <a:sym typeface="Symbol" pitchFamily="18" charset="2"/>
            </a:rPr>
            <a:t>一维</a:t>
          </a:r>
        </a:p>
        <a:p>
          <a:pPr marL="285750" lvl="1" indent="-285750" algn="l" defTabSz="1244600" rtl="0" eaLnBrk="0" fontAlgn="base" hangingPunct="0">
            <a:lnSpc>
              <a:spcPct val="90000"/>
            </a:lnSpc>
            <a:spcBef>
              <a:spcPct val="0"/>
            </a:spcBef>
            <a:spcAft>
              <a:spcPct val="0"/>
            </a:spcAft>
            <a:buChar char="•"/>
          </a:pPr>
          <a:r>
            <a:rPr kumimoji="0" lang="zh-CN" altLang="en-US" sz="2800" b="1" kern="1200" dirty="0">
              <a:solidFill>
                <a:srgbClr val="C00000"/>
              </a:solidFill>
              <a:latin typeface="Times New Roman" panose="02020603050405020304" pitchFamily="18" charset="0"/>
              <a:ea typeface="黑体" panose="02010609060101010101" pitchFamily="49" charset="-122"/>
              <a:cs typeface="+mn-cs"/>
              <a:sym typeface="Symbol" pitchFamily="18" charset="2"/>
            </a:rPr>
            <a:t>多维</a:t>
          </a:r>
        </a:p>
        <a:p>
          <a:pPr marL="285750" lvl="1" indent="-285750" algn="l" defTabSz="1244600" rtl="0" eaLnBrk="0" fontAlgn="base" hangingPunct="0">
            <a:lnSpc>
              <a:spcPct val="90000"/>
            </a:lnSpc>
            <a:spcBef>
              <a:spcPct val="0"/>
            </a:spcBef>
            <a:spcAft>
              <a:spcPct val="0"/>
            </a:spcAft>
            <a:buChar char="•"/>
          </a:pPr>
          <a:r>
            <a:rPr kumimoji="0" lang="zh-CN" altLang="en-US" sz="2800" b="1" kern="1200" dirty="0">
              <a:solidFill>
                <a:srgbClr val="C00000"/>
              </a:solidFill>
              <a:latin typeface="Times New Roman" panose="02020603050405020304" pitchFamily="18" charset="0"/>
              <a:ea typeface="黑体" panose="02010609060101010101" pitchFamily="49" charset="-122"/>
              <a:cs typeface="+mn-cs"/>
              <a:sym typeface="Symbol" pitchFamily="18" charset="2"/>
            </a:rPr>
            <a:t>常用公式</a:t>
          </a:r>
        </a:p>
      </dsp:txBody>
      <dsp:txXfrm>
        <a:off x="3247399" y="1584902"/>
        <a:ext cx="2848570" cy="178699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1" tIns="49515" rIns="99031" bIns="49515" numCol="1" anchor="t" anchorCtr="0" compatLnSpc="1">
            <a:prstTxWarp prst="textNoShape">
              <a:avLst/>
            </a:prstTxWarp>
          </a:bodyPr>
          <a:lstStyle>
            <a:lvl1pPr eaLnBrk="1" hangingPunct="1">
              <a:spcBef>
                <a:spcPct val="0"/>
              </a:spcBef>
              <a:defRPr sz="1300" b="0">
                <a:latin typeface="Arial" charset="0"/>
                <a:ea typeface="宋体" pitchFamily="2" charset="-122"/>
              </a:defRPr>
            </a:lvl1pPr>
          </a:lstStyle>
          <a:p>
            <a:pPr>
              <a:defRPr/>
            </a:pPr>
            <a:endParaRPr lang="en-US" altLang="zh-CN"/>
          </a:p>
        </p:txBody>
      </p:sp>
      <p:sp>
        <p:nvSpPr>
          <p:cNvPr id="1617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31" tIns="49515" rIns="99031" bIns="49515" numCol="1" anchor="t" anchorCtr="0" compatLnSpc="1">
            <a:prstTxWarp prst="textNoShape">
              <a:avLst/>
            </a:prstTxWarp>
          </a:bodyPr>
          <a:lstStyle>
            <a:lvl1pPr algn="r" eaLnBrk="1" hangingPunct="1">
              <a:spcBef>
                <a:spcPct val="0"/>
              </a:spcBef>
              <a:defRPr sz="1300" b="0">
                <a:latin typeface="Arial" charset="0"/>
                <a:ea typeface="宋体" pitchFamily="2" charset="-122"/>
              </a:defRPr>
            </a:lvl1pPr>
          </a:lstStyle>
          <a:p>
            <a:pPr>
              <a:defRPr/>
            </a:pPr>
            <a:endParaRPr lang="en-US" altLang="zh-CN"/>
          </a:p>
        </p:txBody>
      </p:sp>
      <p:sp>
        <p:nvSpPr>
          <p:cNvPr id="1617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31" tIns="49515" rIns="99031" bIns="49515" numCol="1" anchor="b" anchorCtr="0" compatLnSpc="1">
            <a:prstTxWarp prst="textNoShape">
              <a:avLst/>
            </a:prstTxWarp>
          </a:bodyPr>
          <a:lstStyle>
            <a:lvl1pPr eaLnBrk="1" hangingPunct="1">
              <a:spcBef>
                <a:spcPct val="0"/>
              </a:spcBef>
              <a:defRPr sz="1300" b="0">
                <a:latin typeface="Arial" charset="0"/>
                <a:ea typeface="宋体" pitchFamily="2" charset="-122"/>
              </a:defRPr>
            </a:lvl1pPr>
          </a:lstStyle>
          <a:p>
            <a:pPr>
              <a:defRPr/>
            </a:pPr>
            <a:endParaRPr lang="en-US" altLang="zh-CN"/>
          </a:p>
        </p:txBody>
      </p:sp>
      <p:sp>
        <p:nvSpPr>
          <p:cNvPr id="1617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31" tIns="49515" rIns="99031" bIns="49515" numCol="1" anchor="b" anchorCtr="0" compatLnSpc="1">
            <a:prstTxWarp prst="textNoShape">
              <a:avLst/>
            </a:prstTxWarp>
          </a:bodyPr>
          <a:lstStyle>
            <a:lvl1pPr algn="r" eaLnBrk="1" hangingPunct="1">
              <a:defRPr sz="1300" b="0">
                <a:latin typeface="Arial" charset="0"/>
                <a:ea typeface="宋体" pitchFamily="2" charset="-122"/>
              </a:defRPr>
            </a:lvl1pPr>
          </a:lstStyle>
          <a:p>
            <a:pPr>
              <a:defRPr/>
            </a:pPr>
            <a:fld id="{CE2779E1-0B16-4BF4-BA34-5FC08D3A0199}" type="slidenum">
              <a:rPr lang="en-US" altLang="zh-CN"/>
              <a:pPr>
                <a:defRPr/>
              </a:pPr>
              <a:t>‹#›</a:t>
            </a:fld>
            <a:endParaRPr lang="en-US" altLang="zh-CN"/>
          </a:p>
        </p:txBody>
      </p:sp>
    </p:spTree>
    <p:extLst>
      <p:ext uri="{BB962C8B-B14F-4D97-AF65-F5344CB8AC3E}">
        <p14:creationId xmlns:p14="http://schemas.microsoft.com/office/powerpoint/2010/main" val="2676869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1" tIns="49515" rIns="99031" bIns="49515" numCol="1" anchor="t" anchorCtr="0" compatLnSpc="1">
            <a:prstTxWarp prst="textNoShape">
              <a:avLst/>
            </a:prstTxWarp>
          </a:bodyPr>
          <a:lstStyle>
            <a:lvl1pPr eaLnBrk="1" hangingPunct="1">
              <a:spcBef>
                <a:spcPct val="0"/>
              </a:spcBef>
              <a:defRPr sz="1300" b="0">
                <a:latin typeface="Arial" charset="0"/>
                <a:ea typeface="宋体" pitchFamily="2" charset="-122"/>
              </a:defRPr>
            </a:lvl1pPr>
          </a:lstStyle>
          <a:p>
            <a:pPr>
              <a:defRPr/>
            </a:pPr>
            <a:endParaRPr lang="en-US" altLang="zh-CN"/>
          </a:p>
        </p:txBody>
      </p:sp>
      <p:sp>
        <p:nvSpPr>
          <p:cNvPr id="22323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31" tIns="49515" rIns="99031" bIns="49515" numCol="1" anchor="t" anchorCtr="0" compatLnSpc="1">
            <a:prstTxWarp prst="textNoShape">
              <a:avLst/>
            </a:prstTxWarp>
          </a:bodyPr>
          <a:lstStyle>
            <a:lvl1pPr algn="r" eaLnBrk="1" hangingPunct="1">
              <a:spcBef>
                <a:spcPct val="0"/>
              </a:spcBef>
              <a:defRPr sz="1300" b="0">
                <a:latin typeface="Arial" charset="0"/>
                <a:ea typeface="宋体" pitchFamily="2" charset="-122"/>
              </a:defRPr>
            </a:lvl1pPr>
          </a:lstStyle>
          <a:p>
            <a:pPr>
              <a:defRPr/>
            </a:pPr>
            <a:endParaRPr lang="en-US" altLang="zh-CN"/>
          </a:p>
        </p:txBody>
      </p:sp>
      <p:sp>
        <p:nvSpPr>
          <p:cNvPr id="7782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31" tIns="49515" rIns="99031" bIns="49515"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323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31" tIns="49515" rIns="99031" bIns="49515" numCol="1" anchor="b" anchorCtr="0" compatLnSpc="1">
            <a:prstTxWarp prst="textNoShape">
              <a:avLst/>
            </a:prstTxWarp>
          </a:bodyPr>
          <a:lstStyle>
            <a:lvl1pPr eaLnBrk="1" hangingPunct="1">
              <a:spcBef>
                <a:spcPct val="0"/>
              </a:spcBef>
              <a:defRPr sz="1300" b="0">
                <a:latin typeface="Arial" charset="0"/>
                <a:ea typeface="宋体" pitchFamily="2" charset="-122"/>
              </a:defRPr>
            </a:lvl1pPr>
          </a:lstStyle>
          <a:p>
            <a:pPr>
              <a:defRPr/>
            </a:pPr>
            <a:endParaRPr lang="en-US" altLang="zh-CN"/>
          </a:p>
        </p:txBody>
      </p:sp>
      <p:sp>
        <p:nvSpPr>
          <p:cNvPr id="22323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31" tIns="49515" rIns="99031" bIns="49515" numCol="1" anchor="b" anchorCtr="0" compatLnSpc="1">
            <a:prstTxWarp prst="textNoShape">
              <a:avLst/>
            </a:prstTxWarp>
          </a:bodyPr>
          <a:lstStyle>
            <a:lvl1pPr algn="r" eaLnBrk="1" hangingPunct="1">
              <a:defRPr sz="1300" b="0">
                <a:latin typeface="Arial" charset="0"/>
                <a:ea typeface="宋体" pitchFamily="2" charset="-122"/>
              </a:defRPr>
            </a:lvl1pPr>
          </a:lstStyle>
          <a:p>
            <a:pPr>
              <a:defRPr/>
            </a:pPr>
            <a:fld id="{B4AF8881-56BA-4DB0-B100-2FE11E01FB9C}" type="slidenum">
              <a:rPr lang="en-US" altLang="zh-CN"/>
              <a:pPr>
                <a:defRPr/>
              </a:pPr>
              <a:t>‹#›</a:t>
            </a:fld>
            <a:endParaRPr lang="en-US" altLang="zh-CN"/>
          </a:p>
        </p:txBody>
      </p:sp>
    </p:spTree>
    <p:extLst>
      <p:ext uri="{BB962C8B-B14F-4D97-AF65-F5344CB8AC3E}">
        <p14:creationId xmlns:p14="http://schemas.microsoft.com/office/powerpoint/2010/main" val="1847826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0AEED02-DEBB-4086-9978-43F0B6C2A672}"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020628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14400">
              <a:defRPr/>
            </a:pPr>
            <a:r>
              <a:rPr lang="zh-CN" altLang="zh-CN" dirty="0"/>
              <a:t>可以描述为</a:t>
            </a:r>
            <a:r>
              <a:rPr lang="zh-CN" altLang="zh-CN" b="1" dirty="0"/>
              <a:t>设</a:t>
            </a:r>
            <a:r>
              <a:rPr lang="en-US" altLang="zh-CN" b="1" i="1" dirty="0"/>
              <a:t>A</a:t>
            </a:r>
            <a:r>
              <a:rPr lang="zh-CN" altLang="zh-CN" b="1" dirty="0"/>
              <a:t>，</a:t>
            </a:r>
            <a:r>
              <a:rPr lang="en-US" altLang="zh-CN" b="1" i="1" dirty="0"/>
              <a:t>B</a:t>
            </a:r>
            <a:r>
              <a:rPr lang="zh-CN" altLang="zh-CN" b="1" dirty="0"/>
              <a:t>是两个事件，且</a:t>
            </a:r>
            <a:r>
              <a:rPr lang="en-US" altLang="zh-CN" b="1" i="1" dirty="0"/>
              <a:t>P</a:t>
            </a:r>
            <a:r>
              <a:rPr lang="en-US" altLang="zh-CN" b="1" dirty="0"/>
              <a:t>(</a:t>
            </a:r>
            <a:r>
              <a:rPr lang="en-US" altLang="zh-CN" b="1" i="1" dirty="0"/>
              <a:t>B</a:t>
            </a:r>
            <a:r>
              <a:rPr lang="en-US" altLang="zh-CN" b="1" dirty="0"/>
              <a:t>) &gt; 0, </a:t>
            </a:r>
            <a:r>
              <a:rPr lang="zh-CN" altLang="zh-CN" b="1" dirty="0"/>
              <a:t>则</a:t>
            </a:r>
            <a:r>
              <a:rPr lang="en-US" altLang="zh-CN" dirty="0"/>
              <a:t>B</a:t>
            </a:r>
            <a:r>
              <a:rPr lang="zh-CN" altLang="zh-CN" dirty="0"/>
              <a:t>发生的条件下</a:t>
            </a:r>
            <a:r>
              <a:rPr lang="en-US" altLang="zh-CN" dirty="0"/>
              <a:t>A</a:t>
            </a:r>
            <a:r>
              <a:rPr lang="zh-CN" altLang="zh-CN" dirty="0"/>
              <a:t>发生的条件概率（板书）就等</a:t>
            </a:r>
            <a:r>
              <a:rPr lang="en-US" altLang="zh-CN" dirty="0"/>
              <a:t>AB</a:t>
            </a:r>
            <a:r>
              <a:rPr lang="zh-CN" altLang="zh-CN" dirty="0"/>
              <a:t>积事件的概率</a:t>
            </a:r>
            <a:r>
              <a:rPr lang="en-US" altLang="zh-CN" dirty="0"/>
              <a:t>/P(B)</a:t>
            </a:r>
            <a:r>
              <a:rPr lang="zh-CN" altLang="zh-CN" dirty="0"/>
              <a:t>（板书）其中</a:t>
            </a:r>
            <a:r>
              <a:rPr lang="en-US" altLang="zh-CN" dirty="0"/>
              <a:t>P(B)</a:t>
            </a:r>
            <a:r>
              <a:rPr lang="zh-CN" altLang="zh-CN" dirty="0"/>
              <a:t>》</a:t>
            </a:r>
            <a:r>
              <a:rPr lang="en-US" altLang="zh-CN" dirty="0"/>
              <a:t>0</a:t>
            </a:r>
            <a:r>
              <a:rPr lang="zh-CN" altLang="zh-CN" dirty="0"/>
              <a:t>为了保证条件概率有意义。此时，</a:t>
            </a:r>
            <a:r>
              <a:rPr lang="zh-CN" altLang="zh-CN" b="1" dirty="0"/>
              <a:t>对于样本空间中的两个事件</a:t>
            </a:r>
            <a:r>
              <a:rPr lang="en-US" altLang="zh-CN" b="1" dirty="0"/>
              <a:t>A</a:t>
            </a:r>
            <a:r>
              <a:rPr lang="zh-CN" altLang="zh-CN" b="1" dirty="0"/>
              <a:t>、</a:t>
            </a:r>
            <a:r>
              <a:rPr lang="en-US" altLang="zh-CN" b="1" dirty="0"/>
              <a:t>B</a:t>
            </a:r>
            <a:r>
              <a:rPr lang="zh-CN" altLang="zh-CN" b="1" dirty="0"/>
              <a:t>，其概率有下列四种形式</a:t>
            </a:r>
            <a:r>
              <a:rPr lang="zh-CN" altLang="zh-CN" dirty="0"/>
              <a:t>，事件</a:t>
            </a:r>
            <a:r>
              <a:rPr lang="en-US" altLang="zh-CN" dirty="0"/>
              <a:t>A</a:t>
            </a:r>
            <a:r>
              <a:rPr lang="zh-CN" altLang="zh-CN" dirty="0"/>
              <a:t>的概率，事件</a:t>
            </a:r>
            <a:r>
              <a:rPr lang="en-US" altLang="zh-CN" dirty="0"/>
              <a:t>B</a:t>
            </a:r>
            <a:r>
              <a:rPr lang="zh-CN" altLang="zh-CN" dirty="0"/>
              <a:t>的概率，积事件的概率和条件概率。为了区别四种概率，在古典概型条件下，我们做如下分析。</a:t>
            </a:r>
          </a:p>
          <a:p>
            <a:endParaRPr lang="zh-CN" altLang="en-US" dirty="0"/>
          </a:p>
        </p:txBody>
      </p:sp>
      <p:sp>
        <p:nvSpPr>
          <p:cNvPr id="4" name="灯片编号占位符 3"/>
          <p:cNvSpPr>
            <a:spLocks noGrp="1"/>
          </p:cNvSpPr>
          <p:nvPr>
            <p:ph type="sldNum" sz="quarter" idx="10"/>
          </p:nvPr>
        </p:nvSpPr>
        <p:spPr/>
        <p:txBody>
          <a:bodyPr/>
          <a:lstStyle/>
          <a:p>
            <a:pPr>
              <a:defRPr/>
            </a:pPr>
            <a:fld id="{FE86A720-EDBF-4FB2-9E9F-5A75E1C5614D}" type="slidenum">
              <a:rPr lang="en-US" altLang="zh-CN" smtClean="0"/>
              <a:t>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当研究对象为</a:t>
            </a:r>
            <a:r>
              <a:rPr lang="en-US" altLang="zh-CN" dirty="0"/>
              <a:t>N</a:t>
            </a:r>
            <a:r>
              <a:rPr lang="zh-CN" altLang="zh-CN" dirty="0"/>
              <a:t>个事件，并且满足</a:t>
            </a:r>
            <a:r>
              <a:rPr lang="en-US" altLang="zh-CN" dirty="0"/>
              <a:t>n-1</a:t>
            </a:r>
            <a:r>
              <a:rPr lang="zh-CN" altLang="zh-CN" dirty="0"/>
              <a:t>个事件的积事件</a:t>
            </a:r>
            <a:r>
              <a:rPr lang="en-US" altLang="zh-CN" dirty="0"/>
              <a:t>&gt;0</a:t>
            </a:r>
            <a:r>
              <a:rPr lang="zh-CN" altLang="zh-CN" dirty="0"/>
              <a:t>时，其乘法公式可以推广为（板书：推广）：</a:t>
            </a:r>
            <a:r>
              <a:rPr lang="en-US" altLang="zh-CN" dirty="0"/>
              <a:t>n</a:t>
            </a:r>
            <a:r>
              <a:rPr lang="zh-CN" altLang="zh-CN" dirty="0"/>
              <a:t>个事件积事件的概率等于第一个事件的概率</a:t>
            </a:r>
            <a:r>
              <a:rPr lang="en-US" altLang="zh-CN" dirty="0"/>
              <a:t>*</a:t>
            </a:r>
            <a:r>
              <a:rPr lang="zh-CN" altLang="zh-CN" dirty="0"/>
              <a:t>第二个事件的条件概率</a:t>
            </a:r>
            <a:r>
              <a:rPr lang="en-US" altLang="zh-CN" dirty="0"/>
              <a:t>*</a:t>
            </a:r>
            <a:r>
              <a:rPr lang="zh-CN" altLang="zh-CN" dirty="0"/>
              <a:t>第三个事件在前两个事件同时发生条件下的条件概率。。。。依次类推，一共有</a:t>
            </a:r>
            <a:r>
              <a:rPr lang="en-US" altLang="zh-CN" dirty="0"/>
              <a:t>n</a:t>
            </a:r>
            <a:r>
              <a:rPr lang="zh-CN" altLang="zh-CN" dirty="0"/>
              <a:t>项概率乘积。（板书）</a:t>
            </a:r>
          </a:p>
          <a:p>
            <a:r>
              <a:rPr lang="zh-CN" altLang="zh-CN" b="1" dirty="0"/>
              <a:t>这就是本节课重点要掌握的乘法公式，乘法公式的原理虽然简单，但其给出了处理复杂随机事件的概率的一种思想（板书），即将其复杂随机事件的概率分解为若干</a:t>
            </a:r>
            <a:r>
              <a:rPr lang="zh-CN" altLang="en-US" b="1" dirty="0"/>
              <a:t>步</a:t>
            </a:r>
            <a:r>
              <a:rPr lang="zh-CN" altLang="zh-CN" b="1" dirty="0"/>
              <a:t>简单随机事件概率的乘积，这种分解的思想在后面的全概率公式和贝叶斯公式的学习中尤为重要。</a:t>
            </a:r>
            <a:endParaRPr lang="zh-CN" altLang="zh-CN" dirty="0"/>
          </a:p>
          <a:p>
            <a:endParaRPr lang="zh-CN" altLang="en-US" dirty="0"/>
          </a:p>
        </p:txBody>
      </p:sp>
      <p:sp>
        <p:nvSpPr>
          <p:cNvPr id="4" name="灯片编号占位符 3"/>
          <p:cNvSpPr>
            <a:spLocks noGrp="1"/>
          </p:cNvSpPr>
          <p:nvPr>
            <p:ph type="sldNum" sz="quarter" idx="10"/>
          </p:nvPr>
        </p:nvSpPr>
        <p:spPr/>
        <p:txBody>
          <a:bodyPr/>
          <a:lstStyle/>
          <a:p>
            <a:pPr>
              <a:defRPr/>
            </a:pPr>
            <a:fld id="{FE86A720-EDBF-4FB2-9E9F-5A75E1C5614D}" type="slidenum">
              <a:rPr lang="en-US" altLang="zh-CN" smtClean="0"/>
              <a:t>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设</a:t>
            </a:r>
            <a:r>
              <a:rPr lang="el-GR" altLang="zh-CN" dirty="0"/>
              <a:t>Ω</a:t>
            </a:r>
            <a:r>
              <a:rPr lang="zh-CN" altLang="zh-CN" dirty="0"/>
              <a:t>为样本空间，</a:t>
            </a:r>
            <a:r>
              <a:rPr lang="en-US" altLang="zh-CN" dirty="0"/>
              <a:t>B</a:t>
            </a:r>
            <a:r>
              <a:rPr lang="zh-CN" altLang="zh-CN" dirty="0"/>
              <a:t>为随机事件，</a:t>
            </a:r>
            <a:r>
              <a:rPr lang="en-US" altLang="zh-CN" dirty="0"/>
              <a:t>A</a:t>
            </a:r>
            <a:r>
              <a:rPr lang="en-US" altLang="zh-CN" baseline="-25000" dirty="0"/>
              <a:t>1</a:t>
            </a:r>
            <a:r>
              <a:rPr lang="en-US" altLang="zh-CN" dirty="0"/>
              <a:t>, A</a:t>
            </a:r>
            <a:r>
              <a:rPr lang="en-US" altLang="zh-CN" baseline="-25000" dirty="0"/>
              <a:t>2</a:t>
            </a:r>
            <a:r>
              <a:rPr lang="en-US" altLang="zh-CN" dirty="0"/>
              <a:t>,…, A</a:t>
            </a:r>
            <a:r>
              <a:rPr lang="en-US" altLang="zh-CN" baseline="-25000" dirty="0"/>
              <a:t>n</a:t>
            </a:r>
            <a:r>
              <a:rPr lang="en-US" altLang="zh-CN" dirty="0"/>
              <a:t>  </a:t>
            </a:r>
            <a:r>
              <a:rPr lang="zh-CN" altLang="zh-CN" dirty="0"/>
              <a:t>为样本空间的一个划分，且划分的概率均</a:t>
            </a:r>
            <a:r>
              <a:rPr lang="en-US" altLang="zh-CN" dirty="0"/>
              <a:t>&gt;0</a:t>
            </a:r>
            <a:r>
              <a:rPr lang="zh-CN" altLang="zh-CN" dirty="0"/>
              <a:t>，则有事件</a:t>
            </a:r>
            <a:r>
              <a:rPr lang="en-US" altLang="zh-CN" dirty="0"/>
              <a:t>B</a:t>
            </a:r>
            <a:r>
              <a:rPr lang="zh-CN" altLang="zh-CN" dirty="0"/>
              <a:t>的概率等于划分的概率</a:t>
            </a:r>
            <a:r>
              <a:rPr lang="en-US" altLang="zh-CN" dirty="0"/>
              <a:t>*</a:t>
            </a:r>
            <a:r>
              <a:rPr lang="zh-CN" altLang="zh-CN" dirty="0"/>
              <a:t>划分的条件下事件</a:t>
            </a:r>
            <a:r>
              <a:rPr lang="en-US" altLang="zh-CN" dirty="0"/>
              <a:t>B</a:t>
            </a:r>
            <a:r>
              <a:rPr lang="zh-CN" altLang="zh-CN" dirty="0"/>
              <a:t>的条件概率（板书）。我们称这个公式为全概率公式。其证明过程就是刚才的分析过程。其中划分的概率</a:t>
            </a:r>
            <a:r>
              <a:rPr lang="en-US" altLang="zh-CN" dirty="0"/>
              <a:t>&gt;0</a:t>
            </a:r>
            <a:r>
              <a:rPr lang="zh-CN" altLang="zh-CN" dirty="0"/>
              <a:t>保证了全概率公式中的条件概率有意义。</a:t>
            </a:r>
          </a:p>
          <a:p>
            <a:r>
              <a:rPr lang="zh-CN" altLang="zh-CN" dirty="0"/>
              <a:t>全概率公式给出了计算复杂随机事件概率的一种方法，即把一个复杂随机事件分解为若干个互不相容的简单事件，这实际上就是一种化简为繁，化整为零的思想。</a:t>
            </a:r>
            <a:r>
              <a:rPr lang="zh-CN" altLang="zh-CN" b="1" dirty="0"/>
              <a:t>其中划分的选取尤为关键，除了要满足划分的条件，还要保证划分的概率和条件概率便于计算。</a:t>
            </a:r>
          </a:p>
          <a:p>
            <a:endParaRPr lang="zh-CN" altLang="en-US" dirty="0"/>
          </a:p>
        </p:txBody>
      </p:sp>
      <p:sp>
        <p:nvSpPr>
          <p:cNvPr id="4" name="灯片编号占位符 3"/>
          <p:cNvSpPr>
            <a:spLocks noGrp="1"/>
          </p:cNvSpPr>
          <p:nvPr>
            <p:ph type="sldNum" sz="quarter" idx="10"/>
          </p:nvPr>
        </p:nvSpPr>
        <p:spPr/>
        <p:txBody>
          <a:bodyPr/>
          <a:lstStyle/>
          <a:p>
            <a:pPr>
              <a:defRPr/>
            </a:pPr>
            <a:fld id="{FE86A720-EDBF-4FB2-9E9F-5A75E1C5614D}" type="slidenum">
              <a:rPr lang="en-US" altLang="zh-CN" smtClean="0"/>
              <a:t>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可以描述为如下定理。。。。且事件</a:t>
            </a:r>
            <a:r>
              <a:rPr lang="en-US" altLang="zh-CN" dirty="0"/>
              <a:t>B</a:t>
            </a:r>
            <a:r>
              <a:rPr lang="zh-CN" altLang="zh-CN" dirty="0"/>
              <a:t>和划分</a:t>
            </a:r>
            <a:r>
              <a:rPr lang="en-US" altLang="zh-CN" dirty="0"/>
              <a:t>Ai</a:t>
            </a:r>
            <a:r>
              <a:rPr lang="zh-CN" altLang="zh-CN" dirty="0"/>
              <a:t>的概率均大于</a:t>
            </a:r>
            <a:r>
              <a:rPr lang="en-US" altLang="zh-CN" dirty="0"/>
              <a:t>0</a:t>
            </a:r>
            <a:r>
              <a:rPr lang="zh-CN" altLang="zh-CN" dirty="0"/>
              <a:t>，则</a:t>
            </a:r>
            <a:r>
              <a:rPr lang="en-US" altLang="zh-CN" dirty="0"/>
              <a:t>B</a:t>
            </a:r>
            <a:r>
              <a:rPr lang="zh-CN" altLang="zh-CN" dirty="0"/>
              <a:t>发生的条件下</a:t>
            </a:r>
            <a:r>
              <a:rPr lang="en-US" altLang="zh-CN" dirty="0"/>
              <a:t>Ai</a:t>
            </a:r>
            <a:r>
              <a:rPr lang="zh-CN" altLang="zh-CN" dirty="0"/>
              <a:t>的条件概率就等于。。。。。。。（板书），我们称这之为贝叶斯公式。 该定理的证明过程就是刚才的分析过程。</a:t>
            </a:r>
          </a:p>
          <a:p>
            <a:r>
              <a:rPr lang="zh-CN" altLang="zh-CN" b="1" dirty="0"/>
              <a:t>注意到，</a:t>
            </a:r>
            <a:r>
              <a:rPr lang="zh-CN" altLang="zh-CN" dirty="0"/>
              <a:t>定理的条件要求</a:t>
            </a:r>
            <a:r>
              <a:rPr lang="en-US" altLang="zh-CN" dirty="0"/>
              <a:t>A1</a:t>
            </a:r>
            <a:r>
              <a:rPr lang="zh-CN" altLang="zh-CN" dirty="0"/>
              <a:t>到</a:t>
            </a:r>
            <a:r>
              <a:rPr lang="en-US" altLang="zh-CN" dirty="0"/>
              <a:t> An</a:t>
            </a:r>
            <a:r>
              <a:rPr lang="zh-CN" altLang="zh-CN" dirty="0"/>
              <a:t>为样本空间的一个划分，根据划分的定义，其满足两个条件，即</a:t>
            </a:r>
            <a:r>
              <a:rPr lang="en-US" altLang="zh-CN" b="1" dirty="0"/>
              <a:t>n</a:t>
            </a:r>
            <a:r>
              <a:rPr lang="zh-CN" altLang="zh-CN" b="1" dirty="0"/>
              <a:t>个事件两两互斥，并且和事件充满整个样本空间</a:t>
            </a:r>
            <a:r>
              <a:rPr lang="zh-CN" altLang="zh-CN" dirty="0"/>
              <a:t>。划分的条件保证了公式中的分母可以利用全概率公式展开。同时，要保证公式中的条件概率有意义，还要求这两个概率均大于</a:t>
            </a:r>
            <a:r>
              <a:rPr lang="en-US" altLang="zh-CN" dirty="0"/>
              <a:t>0</a:t>
            </a:r>
            <a:r>
              <a:rPr lang="zh-CN" altLang="zh-CN" dirty="0"/>
              <a:t>。</a:t>
            </a:r>
            <a:r>
              <a:rPr lang="en-US" altLang="zh-CN" dirty="0"/>
              <a:t> </a:t>
            </a:r>
            <a:endParaRPr lang="zh-CN" altLang="zh-CN" dirty="0"/>
          </a:p>
          <a:p>
            <a:r>
              <a:rPr lang="zh-CN" altLang="zh-CN" dirty="0"/>
              <a:t>贝叶斯公式在实际应用中，一般将事件</a:t>
            </a:r>
            <a:r>
              <a:rPr lang="en-US" altLang="zh-CN" dirty="0"/>
              <a:t>B</a:t>
            </a:r>
            <a:r>
              <a:rPr lang="zh-CN" altLang="zh-CN" dirty="0"/>
              <a:t>作为结果，</a:t>
            </a:r>
            <a:r>
              <a:rPr lang="en-US" altLang="zh-CN" dirty="0"/>
              <a:t>Ai</a:t>
            </a:r>
            <a:r>
              <a:rPr lang="zh-CN" altLang="zh-CN" dirty="0"/>
              <a:t>看成导致结果发生的原因，因此和全概率公式相比，贝叶斯公式是已知结果的条件概率求第</a:t>
            </a:r>
            <a:r>
              <a:rPr lang="en-US" altLang="zh-CN" dirty="0" err="1"/>
              <a:t>i</a:t>
            </a:r>
            <a:r>
              <a:rPr lang="zh-CN" altLang="zh-CN" dirty="0"/>
              <a:t>个原因的条件概率，即由果索因的逆向思维方式（板书），因此贝叶斯公式也称为逆概公式。</a:t>
            </a:r>
            <a:r>
              <a:rPr lang="en-US" altLang="zh-CN" dirty="0"/>
              <a:t> </a:t>
            </a:r>
            <a:endParaRPr lang="zh-CN" altLang="zh-CN" dirty="0"/>
          </a:p>
          <a:p>
            <a:endParaRPr lang="zh-CN" altLang="en-US" dirty="0"/>
          </a:p>
        </p:txBody>
      </p:sp>
      <p:sp>
        <p:nvSpPr>
          <p:cNvPr id="4" name="灯片编号占位符 3"/>
          <p:cNvSpPr>
            <a:spLocks noGrp="1"/>
          </p:cNvSpPr>
          <p:nvPr>
            <p:ph type="sldNum" sz="quarter" idx="10"/>
          </p:nvPr>
        </p:nvSpPr>
        <p:spPr/>
        <p:txBody>
          <a:bodyPr/>
          <a:lstStyle/>
          <a:p>
            <a:pPr>
              <a:defRPr/>
            </a:pPr>
            <a:fld id="{FE86A720-EDBF-4FB2-9E9F-5A75E1C5614D}" type="slidenum">
              <a:rPr lang="en-US" altLang="zh-CN" smtClean="0"/>
              <a:t>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设随机试验的样本空间为</a:t>
            </a:r>
            <a:r>
              <a:rPr lang="en-US" altLang="zh-CN" sz="1200" kern="1200" dirty="0">
                <a:solidFill>
                  <a:schemeClr val="tx1"/>
                </a:solidFill>
                <a:effectLst/>
                <a:latin typeface="Arial" panose="020B0604020202020204" pitchFamily="34" charset="0"/>
                <a:ea typeface="宋体" panose="02010600030101010101" pitchFamily="2" charset="-122"/>
                <a:cs typeface="+mn-cs"/>
                <a:sym typeface="Symbol" panose="05050102010706020507" pitchFamily="18" charset="2"/>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，则称</a:t>
            </a:r>
            <a:r>
              <a:rPr lang="en-US" altLang="zh-CN" sz="1200" i="1" kern="1200" dirty="0">
                <a:solidFill>
                  <a:schemeClr val="tx1"/>
                </a:solidFill>
                <a:effectLst/>
                <a:latin typeface="Arial" panose="020B0604020202020204" pitchFamily="34" charset="0"/>
                <a:ea typeface="宋体" panose="02010600030101010101" pitchFamily="2" charset="-122"/>
                <a:cs typeface="+mn-cs"/>
              </a:rPr>
              <a:t>X</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sym typeface="Symbol" panose="05050102010706020507" pitchFamily="18" charset="2"/>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为随机变量，简记为</a:t>
            </a:r>
            <a:r>
              <a:rPr lang="en-US" altLang="zh-CN" sz="1200" i="1" kern="1200" dirty="0">
                <a:solidFill>
                  <a:schemeClr val="tx1"/>
                </a:solidFill>
                <a:effectLst/>
                <a:latin typeface="Arial" panose="020B0604020202020204" pitchFamily="34" charset="0"/>
                <a:ea typeface="宋体" panose="02010600030101010101" pitchFamily="2" charset="-122"/>
                <a:cs typeface="+mn-cs"/>
              </a:rPr>
              <a:t>X</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p>
          <a:p>
            <a:r>
              <a:rPr lang="zh-CN" altLang="zh-CN" sz="1200" kern="1200" dirty="0">
                <a:solidFill>
                  <a:schemeClr val="tx1"/>
                </a:solidFill>
                <a:effectLst/>
                <a:latin typeface="Arial" panose="020B0604020202020204" pitchFamily="34" charset="0"/>
                <a:ea typeface="宋体" panose="02010600030101010101" pitchFamily="2" charset="-122"/>
                <a:cs typeface="+mn-cs"/>
              </a:rPr>
              <a:t>这里单值实函数指的是对于样本空间中的每一个样本点，都有唯一的实数值与之对应，即样本点不同，对应的实数值也不同，因此不可能出现一个样本点对应多个实数值的情况，例如</a:t>
            </a:r>
            <a:r>
              <a:rPr lang="en-US" altLang="zh-CN" sz="1200" kern="1200" dirty="0">
                <a:solidFill>
                  <a:schemeClr val="tx1"/>
                </a:solidFill>
                <a:effectLst/>
                <a:latin typeface="Arial" panose="020B0604020202020204" pitchFamily="34" charset="0"/>
                <a:ea typeface="宋体" panose="02010600030101010101" pitchFamily="2" charset="-122"/>
                <a:cs typeface="+mn-cs"/>
              </a:rPr>
              <a:t>w1</a:t>
            </a:r>
            <a:r>
              <a:rPr lang="zh-CN" altLang="zh-CN" sz="1200" kern="1200" dirty="0">
                <a:solidFill>
                  <a:schemeClr val="tx1"/>
                </a:solidFill>
                <a:effectLst/>
                <a:latin typeface="Arial" panose="020B0604020202020204" pitchFamily="34" charset="0"/>
                <a:ea typeface="宋体" panose="02010600030101010101" pitchFamily="2" charset="-122"/>
                <a:cs typeface="+mn-cs"/>
              </a:rPr>
              <a:t>对应</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和</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zh-CN" altLang="zh-CN" sz="1200" kern="1200" dirty="0">
                <a:solidFill>
                  <a:schemeClr val="tx1"/>
                </a:solidFill>
                <a:effectLst/>
                <a:latin typeface="Arial" panose="020B0604020202020204" pitchFamily="34" charset="0"/>
                <a:ea typeface="宋体" panose="02010600030101010101" pitchFamily="2" charset="-122"/>
                <a:cs typeface="+mn-cs"/>
              </a:rPr>
              <a:t>这种情况是不可能出现的，但</a:t>
            </a:r>
            <a:r>
              <a:rPr lang="zh-CN" altLang="zh-CN" sz="1200" b="1" kern="1200" dirty="0">
                <a:solidFill>
                  <a:schemeClr val="tx1"/>
                </a:solidFill>
                <a:effectLst/>
                <a:latin typeface="Arial" panose="020B0604020202020204" pitchFamily="34" charset="0"/>
                <a:ea typeface="宋体" panose="02010600030101010101" pitchFamily="2" charset="-122"/>
                <a:cs typeface="+mn-cs"/>
              </a:rPr>
              <a:t>可以出现多对</a:t>
            </a:r>
            <a:r>
              <a:rPr lang="zh-CN" altLang="zh-CN" sz="1200" kern="1200" dirty="0">
                <a:solidFill>
                  <a:schemeClr val="tx1"/>
                </a:solidFill>
                <a:effectLst/>
                <a:latin typeface="Arial" panose="020B0604020202020204" pitchFamily="34" charset="0"/>
                <a:ea typeface="宋体" panose="02010600030101010101" pitchFamily="2" charset="-122"/>
                <a:cs typeface="+mn-cs"/>
              </a:rPr>
              <a:t>一的情况，例如</a:t>
            </a:r>
            <a:r>
              <a:rPr lang="en-US" altLang="zh-CN" sz="1200" kern="1200" dirty="0">
                <a:solidFill>
                  <a:schemeClr val="tx1"/>
                </a:solidFill>
                <a:effectLst/>
                <a:latin typeface="Arial" panose="020B0604020202020204" pitchFamily="34" charset="0"/>
                <a:ea typeface="宋体" panose="02010600030101010101" pitchFamily="2" charset="-122"/>
                <a:cs typeface="+mn-cs"/>
              </a:rPr>
              <a:t>w2</a:t>
            </a:r>
            <a:r>
              <a:rPr lang="zh-CN" altLang="zh-CN" sz="1200" kern="1200" dirty="0">
                <a:solidFill>
                  <a:schemeClr val="tx1"/>
                </a:solidFill>
                <a:effectLst/>
                <a:latin typeface="Arial" panose="020B0604020202020204" pitchFamily="34" charset="0"/>
                <a:ea typeface="宋体" panose="02010600030101010101" pitchFamily="2" charset="-122"/>
                <a:cs typeface="+mn-cs"/>
              </a:rPr>
              <a:t>和</a:t>
            </a:r>
            <a:r>
              <a:rPr lang="en-US" altLang="zh-CN" sz="1200" kern="1200" dirty="0">
                <a:solidFill>
                  <a:schemeClr val="tx1"/>
                </a:solidFill>
                <a:effectLst/>
                <a:latin typeface="Arial" panose="020B0604020202020204" pitchFamily="34" charset="0"/>
                <a:ea typeface="宋体" panose="02010600030101010101" pitchFamily="2" charset="-122"/>
                <a:cs typeface="+mn-cs"/>
              </a:rPr>
              <a:t>w3</a:t>
            </a:r>
            <a:r>
              <a:rPr lang="zh-CN" altLang="zh-CN" sz="1200" kern="1200" dirty="0">
                <a:solidFill>
                  <a:schemeClr val="tx1"/>
                </a:solidFill>
                <a:effectLst/>
                <a:latin typeface="Arial" panose="020B0604020202020204" pitchFamily="34" charset="0"/>
                <a:ea typeface="宋体" panose="02010600030101010101" pitchFamily="2" charset="-122"/>
                <a:cs typeface="+mn-cs"/>
              </a:rPr>
              <a:t>同时映射到</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上，这种情况是可以出现的。</a:t>
            </a:r>
          </a:p>
          <a:p>
            <a:r>
              <a:rPr lang="zh-CN" altLang="zh-CN" sz="1200" kern="1200" dirty="0">
                <a:solidFill>
                  <a:schemeClr val="tx1"/>
                </a:solidFill>
                <a:effectLst/>
                <a:latin typeface="Arial" panose="020B0604020202020204" pitchFamily="34" charset="0"/>
                <a:ea typeface="宋体" panose="02010600030101010101" pitchFamily="2" charset="-122"/>
                <a:cs typeface="+mn-cs"/>
              </a:rPr>
              <a:t>此外，随机变量也是一个函数，但其与高等数学中的函数</a:t>
            </a:r>
            <a:r>
              <a:rPr lang="en-US" altLang="zh-CN" sz="1200" kern="1200" dirty="0">
                <a:solidFill>
                  <a:schemeClr val="tx1"/>
                </a:solidFill>
                <a:effectLst/>
                <a:latin typeface="Arial" panose="020B0604020202020204" pitchFamily="34" charset="0"/>
                <a:ea typeface="宋体" panose="02010600030101010101" pitchFamily="2" charset="-122"/>
                <a:cs typeface="+mn-cs"/>
              </a:rPr>
              <a:t>f(x)</a:t>
            </a:r>
            <a:r>
              <a:rPr lang="zh-CN" altLang="zh-CN" sz="1200" kern="1200" dirty="0">
                <a:solidFill>
                  <a:schemeClr val="tx1"/>
                </a:solidFill>
                <a:effectLst/>
                <a:latin typeface="Arial" panose="020B0604020202020204" pitchFamily="34" charset="0"/>
                <a:ea typeface="宋体" panose="02010600030101010101" pitchFamily="2" charset="-122"/>
                <a:cs typeface="+mn-cs"/>
              </a:rPr>
              <a:t>有本质的区别。函数</a:t>
            </a:r>
            <a:r>
              <a:rPr lang="en-US" altLang="zh-CN" sz="1200" kern="1200" dirty="0">
                <a:solidFill>
                  <a:schemeClr val="tx1"/>
                </a:solidFill>
                <a:effectLst/>
                <a:latin typeface="Arial" panose="020B0604020202020204" pitchFamily="34" charset="0"/>
                <a:ea typeface="宋体" panose="02010600030101010101" pitchFamily="2" charset="-122"/>
                <a:cs typeface="+mn-cs"/>
              </a:rPr>
              <a:t>f(x)</a:t>
            </a:r>
            <a:r>
              <a:rPr lang="zh-CN" altLang="zh-CN" sz="1200" kern="1200" dirty="0">
                <a:solidFill>
                  <a:schemeClr val="tx1"/>
                </a:solidFill>
                <a:effectLst/>
                <a:latin typeface="Arial" panose="020B0604020202020204" pitchFamily="34" charset="0"/>
                <a:ea typeface="宋体" panose="02010600030101010101" pitchFamily="2" charset="-122"/>
                <a:cs typeface="+mn-cs"/>
              </a:rPr>
              <a:t>的是从实数集到实数集的映射，而随机变量是从样本空间到实数集上的映射，</a:t>
            </a:r>
            <a:r>
              <a:rPr lang="zh-CN" altLang="zh-CN" sz="1200" b="1" kern="1200" dirty="0">
                <a:solidFill>
                  <a:schemeClr val="tx1"/>
                </a:solidFill>
                <a:effectLst/>
                <a:latin typeface="Arial" panose="020B0604020202020204" pitchFamily="34" charset="0"/>
                <a:ea typeface="宋体" panose="02010600030101010101" pitchFamily="2" charset="-122"/>
                <a:cs typeface="+mn-cs"/>
              </a:rPr>
              <a:t>定义域为样本空间，不一定是实数集</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en-US" sz="1200" kern="1200" dirty="0">
                <a:solidFill>
                  <a:schemeClr val="tx1"/>
                </a:solidFill>
                <a:effectLst/>
                <a:latin typeface="Arial" panose="020B0604020202020204" pitchFamily="34" charset="0"/>
                <a:ea typeface="宋体" panose="02010600030101010101" pitchFamily="2" charset="-122"/>
                <a:cs typeface="+mn-cs"/>
              </a:rPr>
              <a:t>样本点是否时随机的，</a:t>
            </a:r>
            <a:r>
              <a:rPr kumimoji="1" lang="en-US" altLang="zh-CN" sz="1200" i="1" dirty="0">
                <a:latin typeface="Times New Roman" panose="02020603050405020304" pitchFamily="18" charset="0"/>
              </a:rPr>
              <a:t>X</a:t>
            </a:r>
            <a:r>
              <a:rPr kumimoji="1" lang="zh-CN" altLang="en-US" sz="1200" dirty="0">
                <a:latin typeface="Times New Roman" panose="02020603050405020304" pitchFamily="18" charset="0"/>
              </a:rPr>
              <a:t>的</a:t>
            </a:r>
            <a:r>
              <a:rPr kumimoji="1" lang="zh-CN" altLang="en-US" sz="1200" dirty="0">
                <a:solidFill>
                  <a:srgbClr val="C00000"/>
                </a:solidFill>
                <a:latin typeface="黑体" panose="02010609060101010101" pitchFamily="2" charset="-122"/>
                <a:ea typeface="黑体" panose="02010609060101010101" pitchFamily="2" charset="-122"/>
              </a:rPr>
              <a:t>取值是随机</a:t>
            </a:r>
            <a:r>
              <a:rPr kumimoji="1" lang="zh-CN" altLang="en-US" sz="1200" dirty="0">
                <a:latin typeface="Times New Roman" panose="02020603050405020304" pitchFamily="18" charset="0"/>
              </a:rPr>
              <a:t>的，它的每一个可能取值都有一定的概率</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好，有了随机变量，我们就可以用数字表示</a:t>
            </a:r>
            <a:r>
              <a:rPr lang="zh-CN" altLang="zh-CN" sz="1200" b="1" kern="1200" dirty="0">
                <a:solidFill>
                  <a:schemeClr val="tx1"/>
                </a:solidFill>
                <a:effectLst/>
                <a:latin typeface="Arial" panose="020B0604020202020204" pitchFamily="34" charset="0"/>
                <a:ea typeface="宋体" panose="02010600030101010101" pitchFamily="2" charset="-122"/>
                <a:cs typeface="+mn-cs"/>
              </a:rPr>
              <a:t>随机现象</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sz="1200"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dirty="0">
                <a:latin typeface="Times New Roman" panose="02020603050405020304" pitchFamily="18" charset="0"/>
              </a:rPr>
              <a:t>随机变量</a:t>
            </a:r>
            <a:r>
              <a:rPr kumimoji="1" lang="en-US" altLang="zh-CN" sz="1200" i="1" dirty="0">
                <a:latin typeface="Times New Roman" panose="02020603050405020304" pitchFamily="18" charset="0"/>
              </a:rPr>
              <a:t>X</a:t>
            </a:r>
            <a:r>
              <a:rPr kumimoji="1" lang="zh-CN" altLang="en-US" sz="1200" dirty="0">
                <a:latin typeface="Times New Roman" panose="02020603050405020304" pitchFamily="18" charset="0"/>
              </a:rPr>
              <a:t>与高等数学中的实函数</a:t>
            </a:r>
            <a:r>
              <a:rPr kumimoji="1" lang="zh-CN" altLang="en-US" sz="1200" dirty="0">
                <a:latin typeface="Arial" panose="020B0604020202020204" pitchFamily="34" charset="0"/>
              </a:rPr>
              <a:t>有本质的区别：</a:t>
            </a:r>
            <a:endParaRPr kumimoji="1" lang="en-US" altLang="zh-CN" sz="1200" dirty="0">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en-US" altLang="zh-CN" sz="1200" dirty="0">
                <a:latin typeface="Times New Roman" panose="02020603050405020304" pitchFamily="18" charset="0"/>
              </a:rPr>
              <a:t>1º </a:t>
            </a:r>
            <a:r>
              <a:rPr kumimoji="1" lang="en-US" altLang="zh-CN" sz="1200" i="1" dirty="0">
                <a:latin typeface="Times New Roman" panose="02020603050405020304" pitchFamily="18" charset="0"/>
              </a:rPr>
              <a:t>X</a:t>
            </a:r>
            <a:r>
              <a:rPr kumimoji="1" lang="zh-CN" altLang="en-US" sz="1200" dirty="0">
                <a:latin typeface="Times New Roman" panose="02020603050405020304" pitchFamily="18" charset="0"/>
              </a:rPr>
              <a:t>的</a:t>
            </a:r>
            <a:r>
              <a:rPr kumimoji="1" lang="zh-CN" altLang="en-US" sz="1200" dirty="0">
                <a:solidFill>
                  <a:srgbClr val="B40000"/>
                </a:solidFill>
                <a:latin typeface="Times New Roman" panose="02020603050405020304" pitchFamily="18" charset="0"/>
                <a:ea typeface="黑体" panose="02010609060101010101" pitchFamily="2" charset="-122"/>
              </a:rPr>
              <a:t>定义域</a:t>
            </a:r>
            <a:r>
              <a:rPr kumimoji="1" lang="zh-CN" altLang="en-US" sz="1200" dirty="0">
                <a:latin typeface="Times New Roman" panose="02020603050405020304" pitchFamily="18" charset="0"/>
              </a:rPr>
              <a:t>是样本空间</a:t>
            </a:r>
            <a:r>
              <a:rPr kumimoji="1" lang="zh-CN" altLang="en-US" sz="1200" dirty="0">
                <a:latin typeface="Times New Roman" panose="02020603050405020304" pitchFamily="18" charset="0"/>
                <a:sym typeface="Symbol" panose="05050102010706020507" pitchFamily="18" charset="2"/>
              </a:rPr>
              <a:t>，而不一</a:t>
            </a:r>
            <a:r>
              <a:rPr kumimoji="1" lang="zh-CN" altLang="en-US" sz="1200" dirty="0">
                <a:latin typeface="Times New Roman" panose="02020603050405020304" pitchFamily="18" charset="0"/>
              </a:rPr>
              <a:t>定是实数集；</a:t>
            </a:r>
            <a:br>
              <a:rPr kumimoji="1" lang="en-US" altLang="zh-CN" sz="1200" dirty="0">
                <a:latin typeface="Times New Roman" panose="02020603050405020304" pitchFamily="18" charset="0"/>
              </a:rPr>
            </a:br>
            <a:r>
              <a:rPr kumimoji="1" lang="en-US" altLang="zh-CN" sz="1200" dirty="0">
                <a:latin typeface="Times New Roman" panose="02020603050405020304" pitchFamily="18" charset="0"/>
              </a:rPr>
              <a:t>2º </a:t>
            </a:r>
            <a:r>
              <a:rPr kumimoji="1" lang="en-US" altLang="zh-CN" sz="1200" i="1" dirty="0">
                <a:latin typeface="Times New Roman" panose="02020603050405020304" pitchFamily="18" charset="0"/>
              </a:rPr>
              <a:t>X</a:t>
            </a:r>
            <a:r>
              <a:rPr kumimoji="1" lang="zh-CN" altLang="en-US" sz="1200" dirty="0">
                <a:latin typeface="Times New Roman" panose="02020603050405020304" pitchFamily="18" charset="0"/>
              </a:rPr>
              <a:t>的</a:t>
            </a:r>
            <a:r>
              <a:rPr kumimoji="1" lang="zh-CN" altLang="en-US" sz="1200" dirty="0">
                <a:solidFill>
                  <a:srgbClr val="C00000"/>
                </a:solidFill>
                <a:latin typeface="黑体" panose="02010609060101010101" pitchFamily="2" charset="-122"/>
                <a:ea typeface="黑体" panose="02010609060101010101" pitchFamily="2" charset="-122"/>
              </a:rPr>
              <a:t>取值是随机</a:t>
            </a:r>
            <a:r>
              <a:rPr kumimoji="1" lang="zh-CN" altLang="en-US" sz="1200" dirty="0">
                <a:latin typeface="Times New Roman" panose="02020603050405020304" pitchFamily="18" charset="0"/>
              </a:rPr>
              <a:t>的，它的每一个可能取值都有一定的概率；</a:t>
            </a:r>
            <a:endParaRPr kumimoji="1" lang="en-US" altLang="zh-CN" sz="1200"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en-US" altLang="zh-CN" sz="1200" dirty="0">
                <a:latin typeface="Times New Roman" panose="02020603050405020304" pitchFamily="18" charset="0"/>
              </a:rPr>
              <a:t>3º </a:t>
            </a:r>
            <a:r>
              <a:rPr kumimoji="1" lang="zh-CN" altLang="en-US" sz="1200" dirty="0">
                <a:latin typeface="Times New Roman" panose="02020603050405020304" pitchFamily="18" charset="0"/>
              </a:rPr>
              <a:t>随机变量是随机事件的数量化</a:t>
            </a:r>
            <a:r>
              <a:rPr kumimoji="1" lang="en-US" altLang="zh-CN" sz="1200" dirty="0">
                <a:latin typeface="Times New Roman" panose="02020603050405020304" pitchFamily="18" charset="0"/>
              </a:rPr>
              <a:t>.   </a:t>
            </a:r>
            <a:r>
              <a:rPr kumimoji="1" lang="zh-CN" altLang="en-US" sz="1200" dirty="0">
                <a:latin typeface="Times New Roman" panose="02020603050405020304" pitchFamily="18" charset="0"/>
              </a:rPr>
              <a:t>即对于任意实数</a:t>
            </a:r>
            <a:r>
              <a:rPr kumimoji="1" lang="zh-CN" altLang="en-US" sz="1200" i="1" dirty="0">
                <a:latin typeface="Times New Roman" panose="02020603050405020304" pitchFamily="18" charset="0"/>
              </a:rPr>
              <a:t> </a:t>
            </a:r>
            <a:r>
              <a:rPr kumimoji="1" lang="en-US" altLang="zh-CN" sz="1200" i="1" dirty="0">
                <a:latin typeface="Times New Roman" panose="02020603050405020304" pitchFamily="18" charset="0"/>
              </a:rPr>
              <a:t>x</a:t>
            </a:r>
            <a:r>
              <a:rPr kumimoji="1" lang="en-US" altLang="zh-CN" sz="1200" dirty="0">
                <a:latin typeface="Times New Roman" panose="02020603050405020304" pitchFamily="18" charset="0"/>
              </a:rPr>
              <a:t>, </a:t>
            </a:r>
            <a:r>
              <a:rPr kumimoji="1" lang="en-US" altLang="zh-CN" sz="1200" dirty="0">
                <a:solidFill>
                  <a:srgbClr val="C00000"/>
                </a:solidFill>
                <a:latin typeface="Times New Roman" panose="02020603050405020304" pitchFamily="18" charset="0"/>
              </a:rPr>
              <a:t>{</a:t>
            </a:r>
            <a:r>
              <a:rPr kumimoji="1" lang="en-US" altLang="zh-CN" sz="1200" i="1" dirty="0">
                <a:solidFill>
                  <a:srgbClr val="C00000"/>
                </a:solidFill>
                <a:latin typeface="Times New Roman" panose="02020603050405020304" pitchFamily="18" charset="0"/>
              </a:rPr>
              <a:t>X</a:t>
            </a:r>
            <a:r>
              <a:rPr kumimoji="1" lang="en-US" altLang="zh-CN" sz="1100" dirty="0">
                <a:solidFill>
                  <a:srgbClr val="C00000"/>
                </a:solidFill>
                <a:latin typeface="Times New Roman" panose="02020603050405020304" pitchFamily="18" charset="0"/>
              </a:rPr>
              <a:t>≤ </a:t>
            </a:r>
            <a:r>
              <a:rPr kumimoji="1" lang="en-US" altLang="zh-CN" sz="1200" i="1" dirty="0">
                <a:solidFill>
                  <a:srgbClr val="C00000"/>
                </a:solidFill>
                <a:latin typeface="Times New Roman" panose="02020603050405020304" pitchFamily="18" charset="0"/>
              </a:rPr>
              <a:t>x </a:t>
            </a:r>
            <a:r>
              <a:rPr kumimoji="1" lang="en-US" altLang="zh-CN" sz="1200" dirty="0">
                <a:solidFill>
                  <a:srgbClr val="C00000"/>
                </a:solidFill>
                <a:latin typeface="Times New Roman" panose="02020603050405020304" pitchFamily="18" charset="0"/>
              </a:rPr>
              <a:t>}</a:t>
            </a:r>
            <a:r>
              <a:rPr kumimoji="1" lang="zh-CN" altLang="en-US" sz="1200" dirty="0">
                <a:solidFill>
                  <a:srgbClr val="C00000"/>
                </a:solidFill>
                <a:latin typeface="黑体" panose="02010609060101010101" pitchFamily="2" charset="-122"/>
                <a:ea typeface="黑体" panose="02010609060101010101" pitchFamily="2" charset="-122"/>
              </a:rPr>
              <a:t>是随机事件</a:t>
            </a:r>
            <a:r>
              <a:rPr kumimoji="1" lang="en-US" altLang="zh-CN" sz="1200" dirty="0">
                <a:latin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defRPr/>
            </a:pPr>
            <a:r>
              <a:rPr kumimoji="1" lang="en-US" altLang="zh-CN" sz="1200" dirty="0">
                <a:latin typeface="Times New Roman" panose="02020603050405020304" pitchFamily="18" charset="0"/>
              </a:rPr>
              <a:t>4º </a:t>
            </a:r>
            <a:r>
              <a:rPr kumimoji="1" lang="zh-CN" altLang="en-US" sz="1200" dirty="0">
                <a:latin typeface="Times New Roman" panose="02020603050405020304" pitchFamily="18" charset="0"/>
              </a:rPr>
              <a:t>对于随机变量</a:t>
            </a:r>
            <a:r>
              <a:rPr kumimoji="1" lang="en-US" altLang="zh-CN" sz="1200" dirty="0">
                <a:latin typeface="Times New Roman" panose="02020603050405020304" pitchFamily="18" charset="0"/>
              </a:rPr>
              <a:t>,</a:t>
            </a:r>
            <a:r>
              <a:rPr kumimoji="1" lang="zh-CN" altLang="en-US" sz="1200" dirty="0">
                <a:latin typeface="Times New Roman" panose="02020603050405020304" pitchFamily="18" charset="0"/>
              </a:rPr>
              <a:t>我们常常关心它的取值</a:t>
            </a:r>
            <a:r>
              <a:rPr kumimoji="1" lang="en-US" altLang="zh-CN" sz="1200" dirty="0">
                <a:latin typeface="Times New Roman" panose="02020603050405020304" pitchFamily="18" charset="0"/>
              </a:rPr>
              <a:t>.</a:t>
            </a:r>
            <a:endParaRPr kumimoji="1" lang="en-US" altLang="zh-CN" sz="1200" dirty="0">
              <a:latin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sz="1200"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1200" dirty="0">
              <a:latin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1200"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1200" dirty="0">
              <a:latin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1200"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1200" dirty="0">
              <a:latin typeface="Times New Roman" panose="02020603050405020304" pitchFamily="18" charset="0"/>
              <a:sym typeface="Symbol" panose="05050102010706020507" pitchFamily="18" charset="2"/>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1200" dirty="0">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1200" dirty="0">
              <a:latin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6387742E-FA03-40C2-A5D6-B15EDF7A6D8A}" type="slidenum">
              <a:rPr lang="en-US" altLang="zh-CN" smtClean="0"/>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设大</a:t>
            </a:r>
            <a:r>
              <a:rPr lang="en-US" altLang="zh-CN" sz="1200" kern="1200" dirty="0">
                <a:solidFill>
                  <a:schemeClr val="tx1"/>
                </a:solidFill>
                <a:effectLst/>
                <a:latin typeface="Arial" panose="020B0604020202020204" pitchFamily="34" charset="0"/>
                <a:ea typeface="宋体" panose="02010600030101010101" pitchFamily="2" charset="-122"/>
                <a:cs typeface="+mn-cs"/>
              </a:rPr>
              <a:t>X</a:t>
            </a:r>
            <a:r>
              <a:rPr lang="zh-CN" altLang="zh-CN" sz="1200" kern="1200" dirty="0">
                <a:solidFill>
                  <a:schemeClr val="tx1"/>
                </a:solidFill>
                <a:effectLst/>
                <a:latin typeface="Arial" panose="020B0604020202020204" pitchFamily="34" charset="0"/>
                <a:ea typeface="宋体" panose="02010600030101010101" pitchFamily="2" charset="-122"/>
                <a:cs typeface="+mn-cs"/>
              </a:rPr>
              <a:t>为随机变量，小</a:t>
            </a:r>
            <a:r>
              <a:rPr lang="en-US" altLang="zh-CN" sz="1200" kern="1200" dirty="0">
                <a:solidFill>
                  <a:schemeClr val="tx1"/>
                </a:solidFill>
                <a:effectLst/>
                <a:latin typeface="Arial" panose="020B0604020202020204" pitchFamily="34" charset="0"/>
                <a:ea typeface="宋体" panose="02010600030101010101" pitchFamily="2" charset="-122"/>
                <a:cs typeface="+mn-cs"/>
              </a:rPr>
              <a:t>x</a:t>
            </a:r>
            <a:r>
              <a:rPr lang="zh-CN" altLang="zh-CN" sz="1200" kern="1200" dirty="0">
                <a:solidFill>
                  <a:schemeClr val="tx1"/>
                </a:solidFill>
                <a:effectLst/>
                <a:latin typeface="Arial" panose="020B0604020202020204" pitchFamily="34" charset="0"/>
                <a:ea typeface="宋体" panose="02010600030101010101" pitchFamily="2" charset="-122"/>
                <a:cs typeface="+mn-cs"/>
              </a:rPr>
              <a:t>为任意实数，</a:t>
            </a:r>
            <a:r>
              <a:rPr lang="zh-CN" altLang="zh-CN" sz="1200" b="1" kern="1200" dirty="0">
                <a:solidFill>
                  <a:schemeClr val="tx1"/>
                </a:solidFill>
                <a:effectLst/>
                <a:latin typeface="Arial" panose="020B0604020202020204" pitchFamily="34" charset="0"/>
                <a:ea typeface="宋体" panose="02010600030101010101" pitchFamily="2" charset="-122"/>
                <a:cs typeface="+mn-cs"/>
              </a:rPr>
              <a:t>对于大ｘ小于等于小ｘ的概率我们用Ｆ（ｘ）来表示</a:t>
            </a:r>
            <a:r>
              <a:rPr lang="zh-CN" altLang="zh-CN" sz="1200" kern="1200" dirty="0">
                <a:solidFill>
                  <a:schemeClr val="tx1"/>
                </a:solidFill>
                <a:effectLst/>
                <a:latin typeface="Arial" panose="020B0604020202020204" pitchFamily="34" charset="0"/>
                <a:ea typeface="宋体" panose="02010600030101010101" pitchFamily="2" charset="-122"/>
                <a:cs typeface="+mn-cs"/>
              </a:rPr>
              <a:t>，并称该函数为随机变量</a:t>
            </a:r>
            <a:r>
              <a:rPr lang="en-US" altLang="zh-CN" sz="1200" kern="1200" dirty="0">
                <a:solidFill>
                  <a:schemeClr val="tx1"/>
                </a:solidFill>
                <a:effectLst/>
                <a:latin typeface="Arial" panose="020B0604020202020204" pitchFamily="34" charset="0"/>
                <a:ea typeface="宋体" panose="02010600030101010101" pitchFamily="2" charset="-122"/>
                <a:cs typeface="+mn-cs"/>
              </a:rPr>
              <a:t>X </a:t>
            </a:r>
            <a:r>
              <a:rPr lang="zh-CN" altLang="zh-CN" sz="1200" kern="1200" dirty="0">
                <a:solidFill>
                  <a:schemeClr val="tx1"/>
                </a:solidFill>
                <a:effectLst/>
                <a:latin typeface="Arial" panose="020B0604020202020204" pitchFamily="34" charset="0"/>
                <a:ea typeface="宋体" panose="02010600030101010101" pitchFamily="2" charset="-122"/>
                <a:cs typeface="+mn-cs"/>
              </a:rPr>
              <a:t>的分布函数记作</a:t>
            </a:r>
            <a:r>
              <a:rPr lang="en-US" altLang="zh-CN" sz="1200" kern="1200" dirty="0">
                <a:solidFill>
                  <a:schemeClr val="tx1"/>
                </a:solidFill>
                <a:effectLst/>
                <a:latin typeface="Arial" panose="020B0604020202020204" pitchFamily="34" charset="0"/>
                <a:ea typeface="宋体" panose="02010600030101010101" pitchFamily="2" charset="-122"/>
                <a:cs typeface="+mn-cs"/>
              </a:rPr>
              <a:t>x</a:t>
            </a:r>
            <a:r>
              <a:rPr lang="zh-CN" altLang="zh-CN" sz="1200" kern="1200" dirty="0">
                <a:solidFill>
                  <a:schemeClr val="tx1"/>
                </a:solidFill>
                <a:effectLst/>
                <a:latin typeface="Arial" panose="020B0604020202020204" pitchFamily="34" charset="0"/>
                <a:ea typeface="宋体" panose="02010600030101010101" pitchFamily="2" charset="-122"/>
                <a:cs typeface="+mn-cs"/>
              </a:rPr>
              <a:t>服从函数为</a:t>
            </a:r>
            <a:r>
              <a:rPr lang="en-US" altLang="zh-CN" sz="1200" kern="1200" dirty="0">
                <a:solidFill>
                  <a:schemeClr val="tx1"/>
                </a:solidFill>
                <a:effectLst/>
                <a:latin typeface="Arial" panose="020B0604020202020204" pitchFamily="34" charset="0"/>
                <a:ea typeface="宋体" panose="02010600030101010101" pitchFamily="2" charset="-122"/>
                <a:cs typeface="+mn-cs"/>
              </a:rPr>
              <a:t>F(x)</a:t>
            </a:r>
            <a:r>
              <a:rPr lang="zh-CN" altLang="zh-CN" sz="1200" kern="1200" dirty="0">
                <a:solidFill>
                  <a:schemeClr val="tx1"/>
                </a:solidFill>
                <a:effectLst/>
                <a:latin typeface="Arial" panose="020B0604020202020204" pitchFamily="34" charset="0"/>
                <a:ea typeface="宋体" panose="02010600030101010101" pitchFamily="2" charset="-122"/>
                <a:cs typeface="+mn-cs"/>
              </a:rPr>
              <a:t>的分布。</a:t>
            </a:r>
          </a:p>
          <a:p>
            <a:r>
              <a:rPr lang="zh-CN" altLang="zh-CN" sz="1200" kern="1200" dirty="0">
                <a:solidFill>
                  <a:schemeClr val="tx1"/>
                </a:solidFill>
                <a:effectLst/>
                <a:latin typeface="Arial" panose="020B0604020202020204" pitchFamily="34" charset="0"/>
                <a:ea typeface="宋体" panose="02010600030101010101" pitchFamily="2" charset="-122"/>
                <a:cs typeface="+mn-cs"/>
              </a:rPr>
              <a:t>从定义中可以看出分布函数的实质就是概率函数，</a:t>
            </a:r>
            <a:r>
              <a:rPr lang="zh-CN" altLang="zh-CN" sz="1200" b="1" kern="1200" dirty="0">
                <a:solidFill>
                  <a:schemeClr val="tx1"/>
                </a:solidFill>
                <a:effectLst/>
                <a:latin typeface="Arial" panose="020B0604020202020204" pitchFamily="34" charset="0"/>
                <a:ea typeface="宋体" panose="02010600030101010101" pitchFamily="2" charset="-122"/>
                <a:cs typeface="+mn-cs"/>
              </a:rPr>
              <a:t>对于任意给定的实数ｘ，</a:t>
            </a:r>
            <a:r>
              <a:rPr lang="zh-CN" altLang="zh-CN" sz="1200" kern="1200" dirty="0">
                <a:solidFill>
                  <a:schemeClr val="tx1"/>
                </a:solidFill>
                <a:effectLst/>
                <a:latin typeface="Arial" panose="020B0604020202020204" pitchFamily="34" charset="0"/>
                <a:ea typeface="宋体" panose="02010600030101010101" pitchFamily="2" charset="-122"/>
                <a:cs typeface="+mn-cs"/>
              </a:rPr>
              <a:t>分布函数表示随机变量大ｘ取值小于等于ｘ</a:t>
            </a:r>
            <a:r>
              <a:rPr lang="zh-CN" altLang="zh-CN" sz="1200" b="1" kern="1200" dirty="0">
                <a:solidFill>
                  <a:schemeClr val="tx1"/>
                </a:solidFill>
                <a:effectLst/>
                <a:latin typeface="Arial" panose="020B0604020202020204" pitchFamily="34" charset="0"/>
                <a:ea typeface="宋体" panose="02010600030101010101" pitchFamily="2" charset="-122"/>
                <a:cs typeface="+mn-cs"/>
              </a:rPr>
              <a:t>这个随机事件</a:t>
            </a:r>
            <a:r>
              <a:rPr lang="zh-CN" altLang="zh-CN" sz="1200" kern="1200" dirty="0">
                <a:solidFill>
                  <a:schemeClr val="tx1"/>
                </a:solidFill>
                <a:effectLst/>
                <a:latin typeface="Arial" panose="020B0604020202020204" pitchFamily="34" charset="0"/>
                <a:ea typeface="宋体" panose="02010600030101010101" pitchFamily="2" charset="-122"/>
                <a:cs typeface="+mn-cs"/>
              </a:rPr>
              <a:t>的概率。因此分布函数和随机变量不同，它是定义在实数轴Ｒ上的单值实值函数</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由于其值为概率，因此值域在</a:t>
            </a:r>
            <a:r>
              <a:rPr lang="en-US" altLang="zh-CN" sz="1200" kern="1200" dirty="0">
                <a:solidFill>
                  <a:schemeClr val="tx1"/>
                </a:solidFill>
                <a:effectLst/>
                <a:latin typeface="Arial" panose="020B0604020202020204" pitchFamily="34" charset="0"/>
                <a:ea typeface="宋体" panose="02010600030101010101" pitchFamily="2" charset="-122"/>
                <a:cs typeface="+mn-cs"/>
              </a:rPr>
              <a:t>[0,1]</a:t>
            </a:r>
            <a:r>
              <a:rPr lang="zh-CN" altLang="zh-CN" sz="1200" kern="1200" dirty="0">
                <a:solidFill>
                  <a:schemeClr val="tx1"/>
                </a:solidFill>
                <a:effectLst/>
                <a:latin typeface="Arial" panose="020B0604020202020204" pitchFamily="34" charset="0"/>
                <a:ea typeface="宋体" panose="02010600030101010101" pitchFamily="2" charset="-122"/>
                <a:cs typeface="+mn-cs"/>
              </a:rPr>
              <a:t>这个区间范围。</a:t>
            </a:r>
          </a:p>
          <a:p>
            <a:r>
              <a:rPr lang="zh-CN" altLang="zh-CN" sz="1200" b="1" kern="1200" dirty="0">
                <a:solidFill>
                  <a:schemeClr val="tx1"/>
                </a:solidFill>
                <a:effectLst/>
                <a:latin typeface="Arial" panose="020B0604020202020204" pitchFamily="34" charset="0"/>
                <a:ea typeface="宋体" panose="02010600030101010101" pitchFamily="2" charset="-122"/>
                <a:cs typeface="+mn-cs"/>
              </a:rPr>
              <a:t>如果用随机变量大ｘ表示随机点</a:t>
            </a:r>
            <a:r>
              <a:rPr lang="zh-CN" altLang="en-US" sz="1200" b="1" kern="1200" dirty="0">
                <a:solidFill>
                  <a:schemeClr val="tx1"/>
                </a:solidFill>
                <a:effectLst/>
                <a:latin typeface="Arial" panose="020B0604020202020204" pitchFamily="34" charset="0"/>
                <a:ea typeface="宋体" panose="02010600030101010101" pitchFamily="2" charset="-122"/>
                <a:cs typeface="+mn-cs"/>
              </a:rPr>
              <a:t>落在</a:t>
            </a:r>
            <a:r>
              <a:rPr lang="zh-CN" altLang="zh-CN" sz="1200" b="1" kern="1200" dirty="0">
                <a:solidFill>
                  <a:schemeClr val="tx1"/>
                </a:solidFill>
                <a:effectLst/>
                <a:latin typeface="Arial" panose="020B0604020202020204" pitchFamily="34" charset="0"/>
                <a:ea typeface="宋体" panose="02010600030101010101" pitchFamily="2" charset="-122"/>
                <a:cs typeface="+mn-cs"/>
              </a:rPr>
              <a:t>实数轴上的坐标，</a:t>
            </a:r>
            <a:r>
              <a:rPr lang="zh-CN" altLang="zh-CN" sz="1200" kern="1200" dirty="0">
                <a:solidFill>
                  <a:schemeClr val="tx1"/>
                </a:solidFill>
                <a:effectLst/>
                <a:latin typeface="Arial" panose="020B0604020202020204" pitchFamily="34" charset="0"/>
                <a:ea typeface="宋体" panose="02010600030101010101" pitchFamily="2" charset="-122"/>
                <a:cs typeface="+mn-cs"/>
              </a:rPr>
              <a:t>则分布函数从几何上可以表示为表示随机点落</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无穷ｘ这个区间范围内的概率。</a:t>
            </a:r>
            <a:endParaRPr lang="zh-CN" altLang="en-US" dirty="0"/>
          </a:p>
        </p:txBody>
      </p:sp>
      <p:sp>
        <p:nvSpPr>
          <p:cNvPr id="4" name="灯片编号占位符 3"/>
          <p:cNvSpPr>
            <a:spLocks noGrp="1"/>
          </p:cNvSpPr>
          <p:nvPr>
            <p:ph type="sldNum" sz="quarter" idx="10"/>
          </p:nvPr>
        </p:nvSpPr>
        <p:spPr/>
        <p:txBody>
          <a:bodyPr/>
          <a:lstStyle/>
          <a:p>
            <a:pPr>
              <a:defRPr/>
            </a:pPr>
            <a:fld id="{6387742E-FA03-40C2-A5D6-B15EDF7A6D8A}" type="slidenum">
              <a:rPr lang="en-US" altLang="zh-CN" smtClean="0"/>
              <a:t>12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AF8881-56BA-4DB0-B100-2FE11E01FB9C}" type="slidenum">
              <a:rPr lang="en-US" altLang="zh-CN" smtClean="0"/>
              <a:pPr>
                <a:defRPr/>
              </a:pPr>
              <a:t>17</a:t>
            </a:fld>
            <a:endParaRPr lang="en-US" altLang="zh-CN"/>
          </a:p>
        </p:txBody>
      </p:sp>
    </p:spTree>
    <p:extLst>
      <p:ext uri="{BB962C8B-B14F-4D97-AF65-F5344CB8AC3E}">
        <p14:creationId xmlns:p14="http://schemas.microsoft.com/office/powerpoint/2010/main" val="2295486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47664" y="980728"/>
            <a:ext cx="5785307" cy="5728156"/>
          </a:xfrm>
          <a:prstGeom prst="rect">
            <a:avLst/>
          </a:prstGeom>
        </p:spPr>
      </p:pic>
      <p:sp>
        <p:nvSpPr>
          <p:cNvPr id="11" name="矩形 10"/>
          <p:cNvSpPr/>
          <p:nvPr userDrawn="1"/>
        </p:nvSpPr>
        <p:spPr>
          <a:xfrm>
            <a:off x="-11560" y="870170"/>
            <a:ext cx="9141482" cy="5949271"/>
          </a:xfrm>
          <a:prstGeom prst="rect">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pic>
        <p:nvPicPr>
          <p:cNvPr id="8" name="Picture 8" descr="C:\Users\Administrator\AppData\Roaming\Tencent\Users\195296061\QQ\WinTemp\RichOle\C8LLE]%Q5V5JI0{A(CKR{K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9527" y="11793"/>
            <a:ext cx="903287"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直角三角形 12"/>
          <p:cNvSpPr/>
          <p:nvPr userDrawn="1"/>
        </p:nvSpPr>
        <p:spPr>
          <a:xfrm rot="16200000">
            <a:off x="8637426" y="6353946"/>
            <a:ext cx="504056" cy="50405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8637426" y="6509696"/>
            <a:ext cx="541489" cy="365124"/>
          </a:xfrm>
          <a:prstGeom prst="rect">
            <a:avLst/>
          </a:prstGeom>
        </p:spPr>
        <p:txBody>
          <a:bodyPr anchor="b" anchorCtr="0"/>
          <a:lstStyle>
            <a:lvl1pPr algn="r">
              <a:defRPr sz="1125">
                <a:solidFill>
                  <a:schemeClr val="bg1"/>
                </a:solidFill>
              </a:defRPr>
            </a:lvl1pPr>
          </a:lstStyle>
          <a:p>
            <a:fld id="{7B3A09C6-D479-44A5-9F65-635A581ED6E9}" type="slidenum">
              <a:rPr lang="zh-CN" altLang="en-US" smtClean="0"/>
              <a:pPr/>
              <a:t>‹#›</a:t>
            </a:fld>
            <a:endParaRPr lang="zh-CN" altLang="en-US" dirty="0"/>
          </a:p>
        </p:txBody>
      </p:sp>
      <p:sp>
        <p:nvSpPr>
          <p:cNvPr id="2" name="矩形 1"/>
          <p:cNvSpPr/>
          <p:nvPr userDrawn="1"/>
        </p:nvSpPr>
        <p:spPr>
          <a:xfrm>
            <a:off x="-8391" y="741144"/>
            <a:ext cx="9149874" cy="167584"/>
          </a:xfrm>
          <a:prstGeom prst="rect">
            <a:avLst/>
          </a:prstGeom>
          <a:gradFill>
            <a:gsLst>
              <a:gs pos="0">
                <a:srgbClr val="0033AB"/>
              </a:gs>
              <a:gs pos="100000">
                <a:schemeClr val="accent1">
                  <a:alpha val="0"/>
                  <a:lumMod val="50000"/>
                  <a:lumOff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857224" y="227806"/>
            <a:ext cx="3714776" cy="400110"/>
          </a:xfrm>
          <a:prstGeom prst="rect">
            <a:avLst/>
          </a:prstGeom>
        </p:spPr>
        <p:txBody>
          <a:bodyPr wrap="square">
            <a:spAutoFit/>
          </a:bodyPr>
          <a:lstStyle/>
          <a:p>
            <a:pPr eaLnBrk="1" fontAlgn="auto" hangingPunct="1">
              <a:spcBef>
                <a:spcPts val="0"/>
              </a:spcBef>
              <a:spcAft>
                <a:spcPts val="0"/>
              </a:spcAft>
              <a:defRPr/>
            </a:pPr>
            <a:r>
              <a:rPr lang="zh-CN" altLang="en-US" sz="2000" b="1" dirty="0">
                <a:solidFill>
                  <a:srgbClr val="2A65AC"/>
                </a:solidFill>
                <a:effectLst>
                  <a:reflection blurRad="6350" stA="55000" endA="300" endPos="45500" dir="5400000" sy="-100000" algn="bl" rotWithShape="0"/>
                </a:effectLst>
                <a:latin typeface="华文新魏" pitchFamily="2" charset="-122"/>
                <a:ea typeface="华文新魏" pitchFamily="2" charset="-122"/>
              </a:rPr>
              <a:t>西北工业大学概率统计教研室</a:t>
            </a:r>
          </a:p>
        </p:txBody>
      </p:sp>
    </p:spTree>
    <p:extLst>
      <p:ext uri="{BB962C8B-B14F-4D97-AF65-F5344CB8AC3E}">
        <p14:creationId xmlns:p14="http://schemas.microsoft.com/office/powerpoint/2010/main" val="27352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6C654B5-FB4E-4F5A-B8ED-9D52C1703C31}" type="datetime1">
              <a:rPr lang="zh-CN" altLang="en-US" smtClean="0"/>
              <a:t>2023/9/13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7B3A09C6-D479-44A5-9F65-635A581ED6E9}" type="slidenum">
              <a:rPr lang="zh-CN" altLang="en-US" smtClean="0"/>
              <a:pPr/>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47664" y="980728"/>
            <a:ext cx="5785307" cy="5728156"/>
          </a:xfrm>
          <a:prstGeom prst="rect">
            <a:avLst/>
          </a:prstGeom>
        </p:spPr>
      </p:pic>
      <p:sp>
        <p:nvSpPr>
          <p:cNvPr id="8" name="矩形 7"/>
          <p:cNvSpPr/>
          <p:nvPr userDrawn="1"/>
        </p:nvSpPr>
        <p:spPr>
          <a:xfrm>
            <a:off x="-11560" y="870170"/>
            <a:ext cx="9141482" cy="5949271"/>
          </a:xfrm>
          <a:prstGeom prst="rect">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pic>
        <p:nvPicPr>
          <p:cNvPr id="9" name="Picture 8" descr="C:\Users\Administrator\AppData\Roaming\Tencent\Users\195296061\QQ\WinTemp\RichOle\C8LLE]%Q5V5JI0{A(CKR{K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9527" y="11793"/>
            <a:ext cx="903287"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直角三角形 9"/>
          <p:cNvSpPr/>
          <p:nvPr userDrawn="1"/>
        </p:nvSpPr>
        <p:spPr>
          <a:xfrm rot="16200000">
            <a:off x="8637426" y="6353946"/>
            <a:ext cx="504056" cy="50405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灯片编号占位符 5"/>
          <p:cNvSpPr txBox="1">
            <a:spLocks/>
          </p:cNvSpPr>
          <p:nvPr userDrawn="1"/>
        </p:nvSpPr>
        <p:spPr>
          <a:xfrm>
            <a:off x="8637426" y="6509696"/>
            <a:ext cx="541489" cy="365124"/>
          </a:xfrm>
          <a:prstGeom prst="rect">
            <a:avLst/>
          </a:prstGeom>
        </p:spPr>
        <p:txBody>
          <a:bodyPr anchor="b" anchorCtr="0"/>
          <a:lstStyle>
            <a:defPPr>
              <a:defRPr lang="zh-CN"/>
            </a:defPPr>
            <a:lvl1pPr algn="r" rtl="0" eaLnBrk="0" fontAlgn="base" hangingPunct="0">
              <a:spcBef>
                <a:spcPct val="0"/>
              </a:spcBef>
              <a:spcAft>
                <a:spcPct val="0"/>
              </a:spcAft>
              <a:defRPr sz="1125" b="1" kern="1200">
                <a:solidFill>
                  <a:schemeClr val="bg1"/>
                </a:solidFill>
                <a:latin typeface="Times New Roman" pitchFamily="18" charset="0"/>
                <a:ea typeface="宋体" charset="-122"/>
                <a:cs typeface="+mn-cs"/>
                <a:sym typeface="Symbol" pitchFamily="18" charset="2"/>
              </a:defRPr>
            </a:lvl1pPr>
            <a:lvl2pPr marL="457200" algn="l" rtl="0" eaLnBrk="0" fontAlgn="base" hangingPunct="0">
              <a:spcBef>
                <a:spcPct val="0"/>
              </a:spcBef>
              <a:spcAft>
                <a:spcPct val="0"/>
              </a:spcAft>
              <a:defRPr sz="2800" b="1" kern="1200">
                <a:solidFill>
                  <a:schemeClr val="tx1"/>
                </a:solidFill>
                <a:latin typeface="Times New Roman" pitchFamily="18" charset="0"/>
                <a:ea typeface="宋体" charset="-122"/>
                <a:cs typeface="+mn-cs"/>
                <a:sym typeface="Symbol" pitchFamily="18" charset="2"/>
              </a:defRPr>
            </a:lvl2pPr>
            <a:lvl3pPr marL="914400" algn="l" rtl="0" eaLnBrk="0" fontAlgn="base" hangingPunct="0">
              <a:spcBef>
                <a:spcPct val="0"/>
              </a:spcBef>
              <a:spcAft>
                <a:spcPct val="0"/>
              </a:spcAft>
              <a:defRPr sz="2800" b="1" kern="1200">
                <a:solidFill>
                  <a:schemeClr val="tx1"/>
                </a:solidFill>
                <a:latin typeface="Times New Roman" pitchFamily="18" charset="0"/>
                <a:ea typeface="宋体" charset="-122"/>
                <a:cs typeface="+mn-cs"/>
                <a:sym typeface="Symbol" pitchFamily="18" charset="2"/>
              </a:defRPr>
            </a:lvl3pPr>
            <a:lvl4pPr marL="1371600" algn="l" rtl="0" eaLnBrk="0" fontAlgn="base" hangingPunct="0">
              <a:spcBef>
                <a:spcPct val="0"/>
              </a:spcBef>
              <a:spcAft>
                <a:spcPct val="0"/>
              </a:spcAft>
              <a:defRPr sz="2800" b="1" kern="1200">
                <a:solidFill>
                  <a:schemeClr val="tx1"/>
                </a:solidFill>
                <a:latin typeface="Times New Roman" pitchFamily="18" charset="0"/>
                <a:ea typeface="宋体" charset="-122"/>
                <a:cs typeface="+mn-cs"/>
                <a:sym typeface="Symbol" pitchFamily="18" charset="2"/>
              </a:defRPr>
            </a:lvl4pPr>
            <a:lvl5pPr marL="1828800" algn="l" rtl="0" eaLnBrk="0" fontAlgn="base" hangingPunct="0">
              <a:spcBef>
                <a:spcPct val="0"/>
              </a:spcBef>
              <a:spcAft>
                <a:spcPct val="0"/>
              </a:spcAft>
              <a:defRPr sz="2800" b="1" kern="1200">
                <a:solidFill>
                  <a:schemeClr val="tx1"/>
                </a:solidFill>
                <a:latin typeface="Times New Roman" pitchFamily="18" charset="0"/>
                <a:ea typeface="宋体" charset="-122"/>
                <a:cs typeface="+mn-cs"/>
                <a:sym typeface="Symbol" pitchFamily="18" charset="2"/>
              </a:defRPr>
            </a:lvl5pPr>
            <a:lvl6pPr marL="2286000" algn="l" defTabSz="914400" rtl="0" eaLnBrk="1" latinLnBrk="0" hangingPunct="1">
              <a:defRPr sz="2800" b="1" kern="1200">
                <a:solidFill>
                  <a:schemeClr val="tx1"/>
                </a:solidFill>
                <a:latin typeface="Times New Roman" pitchFamily="18" charset="0"/>
                <a:ea typeface="宋体" charset="-122"/>
                <a:cs typeface="+mn-cs"/>
                <a:sym typeface="Symbol" pitchFamily="18" charset="2"/>
              </a:defRPr>
            </a:lvl6pPr>
            <a:lvl7pPr marL="2743200" algn="l" defTabSz="914400" rtl="0" eaLnBrk="1" latinLnBrk="0" hangingPunct="1">
              <a:defRPr sz="2800" b="1" kern="1200">
                <a:solidFill>
                  <a:schemeClr val="tx1"/>
                </a:solidFill>
                <a:latin typeface="Times New Roman" pitchFamily="18" charset="0"/>
                <a:ea typeface="宋体" charset="-122"/>
                <a:cs typeface="+mn-cs"/>
                <a:sym typeface="Symbol" pitchFamily="18" charset="2"/>
              </a:defRPr>
            </a:lvl7pPr>
            <a:lvl8pPr marL="3200400" algn="l" defTabSz="914400" rtl="0" eaLnBrk="1" latinLnBrk="0" hangingPunct="1">
              <a:defRPr sz="2800" b="1" kern="1200">
                <a:solidFill>
                  <a:schemeClr val="tx1"/>
                </a:solidFill>
                <a:latin typeface="Times New Roman" pitchFamily="18" charset="0"/>
                <a:ea typeface="宋体" charset="-122"/>
                <a:cs typeface="+mn-cs"/>
                <a:sym typeface="Symbol" pitchFamily="18" charset="2"/>
              </a:defRPr>
            </a:lvl8pPr>
            <a:lvl9pPr marL="3657600" algn="l" defTabSz="914400" rtl="0" eaLnBrk="1" latinLnBrk="0" hangingPunct="1">
              <a:defRPr sz="2800" b="1" kern="1200">
                <a:solidFill>
                  <a:schemeClr val="tx1"/>
                </a:solidFill>
                <a:latin typeface="Times New Roman" pitchFamily="18" charset="0"/>
                <a:ea typeface="宋体" charset="-122"/>
                <a:cs typeface="+mn-cs"/>
                <a:sym typeface="Symbol" pitchFamily="18" charset="2"/>
              </a:defRPr>
            </a:lvl9pPr>
          </a:lstStyle>
          <a:p>
            <a:fld id="{7B3A09C6-D479-44A5-9F65-635A581ED6E9}" type="slidenum">
              <a:rPr lang="zh-CN" altLang="en-US" smtClean="0"/>
              <a:pPr/>
              <a:t>‹#›</a:t>
            </a:fld>
            <a:endParaRPr lang="zh-CN" altLang="en-US" dirty="0"/>
          </a:p>
        </p:txBody>
      </p:sp>
      <p:sp>
        <p:nvSpPr>
          <p:cNvPr id="12" name="矩形 11"/>
          <p:cNvSpPr/>
          <p:nvPr userDrawn="1"/>
        </p:nvSpPr>
        <p:spPr>
          <a:xfrm>
            <a:off x="-8391" y="741144"/>
            <a:ext cx="9149874" cy="167584"/>
          </a:xfrm>
          <a:prstGeom prst="rect">
            <a:avLst/>
          </a:prstGeom>
          <a:gradFill>
            <a:gsLst>
              <a:gs pos="0">
                <a:srgbClr val="0033AB"/>
              </a:gs>
              <a:gs pos="100000">
                <a:schemeClr val="accent1">
                  <a:alpha val="0"/>
                  <a:lumMod val="50000"/>
                  <a:lumOff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857224" y="227806"/>
            <a:ext cx="3714776" cy="400110"/>
          </a:xfrm>
          <a:prstGeom prst="rect">
            <a:avLst/>
          </a:prstGeom>
        </p:spPr>
        <p:txBody>
          <a:bodyPr wrap="square">
            <a:spAutoFit/>
          </a:bodyPr>
          <a:lstStyle/>
          <a:p>
            <a:pPr eaLnBrk="1" fontAlgn="auto" hangingPunct="1">
              <a:spcBef>
                <a:spcPts val="0"/>
              </a:spcBef>
              <a:spcAft>
                <a:spcPts val="0"/>
              </a:spcAft>
              <a:defRPr/>
            </a:pPr>
            <a:r>
              <a:rPr lang="zh-CN" altLang="en-US" sz="2000" b="1" dirty="0">
                <a:solidFill>
                  <a:srgbClr val="2A65AC"/>
                </a:solidFill>
                <a:effectLst>
                  <a:reflection blurRad="6350" stA="55000" endA="300" endPos="45500" dir="5400000" sy="-100000" algn="bl" rotWithShape="0"/>
                </a:effectLst>
                <a:latin typeface="华文新魏" pitchFamily="2" charset="-122"/>
                <a:ea typeface="华文新魏" pitchFamily="2" charset="-122"/>
              </a:rPr>
              <a:t>西北工业大学概率统计教研室</a:t>
            </a:r>
          </a:p>
        </p:txBody>
      </p:sp>
    </p:spTree>
    <p:extLst>
      <p:ext uri="{BB962C8B-B14F-4D97-AF65-F5344CB8AC3E}">
        <p14:creationId xmlns:p14="http://schemas.microsoft.com/office/powerpoint/2010/main" val="349916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7F00B52B-5B39-444C-9049-28BB408F1C62}" type="datetime1">
              <a:rPr lang="zh-CN" altLang="en-US" smtClean="0"/>
              <a:t>2023/9/13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7B3A09C6-D479-44A5-9F65-635A581ED6E9}" type="slidenum">
              <a:rPr lang="zh-CN" altLang="en-US" smtClean="0"/>
              <a:pPr/>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47664" y="980728"/>
            <a:ext cx="5785307" cy="5728156"/>
          </a:xfrm>
          <a:prstGeom prst="rect">
            <a:avLst/>
          </a:prstGeom>
        </p:spPr>
      </p:pic>
      <p:sp>
        <p:nvSpPr>
          <p:cNvPr id="9" name="矩形 8"/>
          <p:cNvSpPr/>
          <p:nvPr userDrawn="1"/>
        </p:nvSpPr>
        <p:spPr>
          <a:xfrm>
            <a:off x="-11560" y="870170"/>
            <a:ext cx="9141482" cy="5949271"/>
          </a:xfrm>
          <a:prstGeom prst="rect">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pic>
        <p:nvPicPr>
          <p:cNvPr id="10" name="Picture 8" descr="C:\Users\Administrator\AppData\Roaming\Tencent\Users\195296061\QQ\WinTemp\RichOle\C8LLE]%Q5V5JI0{A(CKR{K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9527" y="11793"/>
            <a:ext cx="903287"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直角三角形 10"/>
          <p:cNvSpPr/>
          <p:nvPr userDrawn="1"/>
        </p:nvSpPr>
        <p:spPr>
          <a:xfrm rot="16200000">
            <a:off x="8637426" y="6353946"/>
            <a:ext cx="504056" cy="50405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5"/>
          <p:cNvSpPr txBox="1">
            <a:spLocks/>
          </p:cNvSpPr>
          <p:nvPr userDrawn="1"/>
        </p:nvSpPr>
        <p:spPr>
          <a:xfrm>
            <a:off x="8637426" y="6509696"/>
            <a:ext cx="541489" cy="365124"/>
          </a:xfrm>
          <a:prstGeom prst="rect">
            <a:avLst/>
          </a:prstGeom>
        </p:spPr>
        <p:txBody>
          <a:bodyPr anchor="b" anchorCtr="0"/>
          <a:lstStyle>
            <a:defPPr>
              <a:defRPr lang="zh-CN"/>
            </a:defPPr>
            <a:lvl1pPr algn="r" rtl="0" eaLnBrk="0" fontAlgn="base" hangingPunct="0">
              <a:spcBef>
                <a:spcPct val="0"/>
              </a:spcBef>
              <a:spcAft>
                <a:spcPct val="0"/>
              </a:spcAft>
              <a:defRPr sz="1125" b="1" kern="1200">
                <a:solidFill>
                  <a:schemeClr val="bg1"/>
                </a:solidFill>
                <a:latin typeface="Times New Roman" pitchFamily="18" charset="0"/>
                <a:ea typeface="宋体" charset="-122"/>
                <a:cs typeface="+mn-cs"/>
                <a:sym typeface="Symbol" pitchFamily="18" charset="2"/>
              </a:defRPr>
            </a:lvl1pPr>
            <a:lvl2pPr marL="457200" algn="l" rtl="0" eaLnBrk="0" fontAlgn="base" hangingPunct="0">
              <a:spcBef>
                <a:spcPct val="0"/>
              </a:spcBef>
              <a:spcAft>
                <a:spcPct val="0"/>
              </a:spcAft>
              <a:defRPr sz="2800" b="1" kern="1200">
                <a:solidFill>
                  <a:schemeClr val="tx1"/>
                </a:solidFill>
                <a:latin typeface="Times New Roman" pitchFamily="18" charset="0"/>
                <a:ea typeface="宋体" charset="-122"/>
                <a:cs typeface="+mn-cs"/>
                <a:sym typeface="Symbol" pitchFamily="18" charset="2"/>
              </a:defRPr>
            </a:lvl2pPr>
            <a:lvl3pPr marL="914400" algn="l" rtl="0" eaLnBrk="0" fontAlgn="base" hangingPunct="0">
              <a:spcBef>
                <a:spcPct val="0"/>
              </a:spcBef>
              <a:spcAft>
                <a:spcPct val="0"/>
              </a:spcAft>
              <a:defRPr sz="2800" b="1" kern="1200">
                <a:solidFill>
                  <a:schemeClr val="tx1"/>
                </a:solidFill>
                <a:latin typeface="Times New Roman" pitchFamily="18" charset="0"/>
                <a:ea typeface="宋体" charset="-122"/>
                <a:cs typeface="+mn-cs"/>
                <a:sym typeface="Symbol" pitchFamily="18" charset="2"/>
              </a:defRPr>
            </a:lvl3pPr>
            <a:lvl4pPr marL="1371600" algn="l" rtl="0" eaLnBrk="0" fontAlgn="base" hangingPunct="0">
              <a:spcBef>
                <a:spcPct val="0"/>
              </a:spcBef>
              <a:spcAft>
                <a:spcPct val="0"/>
              </a:spcAft>
              <a:defRPr sz="2800" b="1" kern="1200">
                <a:solidFill>
                  <a:schemeClr val="tx1"/>
                </a:solidFill>
                <a:latin typeface="Times New Roman" pitchFamily="18" charset="0"/>
                <a:ea typeface="宋体" charset="-122"/>
                <a:cs typeface="+mn-cs"/>
                <a:sym typeface="Symbol" pitchFamily="18" charset="2"/>
              </a:defRPr>
            </a:lvl4pPr>
            <a:lvl5pPr marL="1828800" algn="l" rtl="0" eaLnBrk="0" fontAlgn="base" hangingPunct="0">
              <a:spcBef>
                <a:spcPct val="0"/>
              </a:spcBef>
              <a:spcAft>
                <a:spcPct val="0"/>
              </a:spcAft>
              <a:defRPr sz="2800" b="1" kern="1200">
                <a:solidFill>
                  <a:schemeClr val="tx1"/>
                </a:solidFill>
                <a:latin typeface="Times New Roman" pitchFamily="18" charset="0"/>
                <a:ea typeface="宋体" charset="-122"/>
                <a:cs typeface="+mn-cs"/>
                <a:sym typeface="Symbol" pitchFamily="18" charset="2"/>
              </a:defRPr>
            </a:lvl5pPr>
            <a:lvl6pPr marL="2286000" algn="l" defTabSz="914400" rtl="0" eaLnBrk="1" latinLnBrk="0" hangingPunct="1">
              <a:defRPr sz="2800" b="1" kern="1200">
                <a:solidFill>
                  <a:schemeClr val="tx1"/>
                </a:solidFill>
                <a:latin typeface="Times New Roman" pitchFamily="18" charset="0"/>
                <a:ea typeface="宋体" charset="-122"/>
                <a:cs typeface="+mn-cs"/>
                <a:sym typeface="Symbol" pitchFamily="18" charset="2"/>
              </a:defRPr>
            </a:lvl6pPr>
            <a:lvl7pPr marL="2743200" algn="l" defTabSz="914400" rtl="0" eaLnBrk="1" latinLnBrk="0" hangingPunct="1">
              <a:defRPr sz="2800" b="1" kern="1200">
                <a:solidFill>
                  <a:schemeClr val="tx1"/>
                </a:solidFill>
                <a:latin typeface="Times New Roman" pitchFamily="18" charset="0"/>
                <a:ea typeface="宋体" charset="-122"/>
                <a:cs typeface="+mn-cs"/>
                <a:sym typeface="Symbol" pitchFamily="18" charset="2"/>
              </a:defRPr>
            </a:lvl7pPr>
            <a:lvl8pPr marL="3200400" algn="l" defTabSz="914400" rtl="0" eaLnBrk="1" latinLnBrk="0" hangingPunct="1">
              <a:defRPr sz="2800" b="1" kern="1200">
                <a:solidFill>
                  <a:schemeClr val="tx1"/>
                </a:solidFill>
                <a:latin typeface="Times New Roman" pitchFamily="18" charset="0"/>
                <a:ea typeface="宋体" charset="-122"/>
                <a:cs typeface="+mn-cs"/>
                <a:sym typeface="Symbol" pitchFamily="18" charset="2"/>
              </a:defRPr>
            </a:lvl8pPr>
            <a:lvl9pPr marL="3657600" algn="l" defTabSz="914400" rtl="0" eaLnBrk="1" latinLnBrk="0" hangingPunct="1">
              <a:defRPr sz="2800" b="1" kern="1200">
                <a:solidFill>
                  <a:schemeClr val="tx1"/>
                </a:solidFill>
                <a:latin typeface="Times New Roman" pitchFamily="18" charset="0"/>
                <a:ea typeface="宋体" charset="-122"/>
                <a:cs typeface="+mn-cs"/>
                <a:sym typeface="Symbol" pitchFamily="18" charset="2"/>
              </a:defRPr>
            </a:lvl9pPr>
          </a:lstStyle>
          <a:p>
            <a:fld id="{7B3A09C6-D479-44A5-9F65-635A581ED6E9}" type="slidenum">
              <a:rPr lang="zh-CN" altLang="en-US" smtClean="0"/>
              <a:pPr/>
              <a:t>‹#›</a:t>
            </a:fld>
            <a:endParaRPr lang="zh-CN" altLang="en-US" dirty="0"/>
          </a:p>
        </p:txBody>
      </p:sp>
      <p:sp>
        <p:nvSpPr>
          <p:cNvPr id="13" name="矩形 12"/>
          <p:cNvSpPr/>
          <p:nvPr userDrawn="1"/>
        </p:nvSpPr>
        <p:spPr>
          <a:xfrm>
            <a:off x="-8391" y="741144"/>
            <a:ext cx="9149874" cy="167584"/>
          </a:xfrm>
          <a:prstGeom prst="rect">
            <a:avLst/>
          </a:prstGeom>
          <a:gradFill>
            <a:gsLst>
              <a:gs pos="0">
                <a:srgbClr val="0033AB"/>
              </a:gs>
              <a:gs pos="100000">
                <a:schemeClr val="accent1">
                  <a:alpha val="0"/>
                  <a:lumMod val="50000"/>
                  <a:lumOff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857224" y="227806"/>
            <a:ext cx="3714776" cy="400110"/>
          </a:xfrm>
          <a:prstGeom prst="rect">
            <a:avLst/>
          </a:prstGeom>
        </p:spPr>
        <p:txBody>
          <a:bodyPr wrap="square">
            <a:spAutoFit/>
          </a:bodyPr>
          <a:lstStyle/>
          <a:p>
            <a:pPr eaLnBrk="1" fontAlgn="auto" hangingPunct="1">
              <a:spcBef>
                <a:spcPts val="0"/>
              </a:spcBef>
              <a:spcAft>
                <a:spcPts val="0"/>
              </a:spcAft>
              <a:defRPr/>
            </a:pPr>
            <a:r>
              <a:rPr lang="zh-CN" altLang="en-US" sz="2000" b="1" dirty="0">
                <a:solidFill>
                  <a:srgbClr val="2A65AC"/>
                </a:solidFill>
                <a:effectLst>
                  <a:reflection blurRad="6350" stA="55000" endA="300" endPos="45500" dir="5400000" sy="-100000" algn="bl" rotWithShape="0"/>
                </a:effectLst>
                <a:latin typeface="华文新魏" pitchFamily="2" charset="-122"/>
                <a:ea typeface="华文新魏" pitchFamily="2" charset="-122"/>
              </a:rPr>
              <a:t>西北工业大学概率统计教研室</a:t>
            </a:r>
          </a:p>
        </p:txBody>
      </p:sp>
    </p:spTree>
    <p:extLst>
      <p:ext uri="{BB962C8B-B14F-4D97-AF65-F5344CB8AC3E}">
        <p14:creationId xmlns:p14="http://schemas.microsoft.com/office/powerpoint/2010/main" val="356221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47664" y="980728"/>
            <a:ext cx="5785307" cy="5728156"/>
          </a:xfrm>
          <a:prstGeom prst="rect">
            <a:avLst/>
          </a:prstGeom>
        </p:spPr>
      </p:pic>
      <p:sp>
        <p:nvSpPr>
          <p:cNvPr id="14" name="矩形 13"/>
          <p:cNvSpPr/>
          <p:nvPr userDrawn="1"/>
        </p:nvSpPr>
        <p:spPr>
          <a:xfrm>
            <a:off x="-11560" y="870170"/>
            <a:ext cx="9141482" cy="5949271"/>
          </a:xfrm>
          <a:prstGeom prst="rect">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pic>
        <p:nvPicPr>
          <p:cNvPr id="15" name="Picture 8" descr="C:\Users\Administrator\AppData\Roaming\Tencent\Users\195296061\QQ\WinTemp\RichOle\C8LLE]%Q5V5JI0{A(CKR{K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9527" y="11793"/>
            <a:ext cx="903287"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直角三角形 15"/>
          <p:cNvSpPr/>
          <p:nvPr userDrawn="1"/>
        </p:nvSpPr>
        <p:spPr>
          <a:xfrm rot="16200000">
            <a:off x="8637426" y="6353946"/>
            <a:ext cx="504056" cy="50405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灯片编号占位符 5"/>
          <p:cNvSpPr>
            <a:spLocks noGrp="1"/>
          </p:cNvSpPr>
          <p:nvPr>
            <p:ph type="sldNum" sz="quarter" idx="12"/>
          </p:nvPr>
        </p:nvSpPr>
        <p:spPr>
          <a:xfrm>
            <a:off x="8637426" y="6509696"/>
            <a:ext cx="541489" cy="365124"/>
          </a:xfrm>
          <a:prstGeom prst="rect">
            <a:avLst/>
          </a:prstGeom>
        </p:spPr>
        <p:txBody>
          <a:bodyPr anchor="b" anchorCtr="0"/>
          <a:lstStyle>
            <a:lvl1pPr algn="r">
              <a:defRPr sz="1125">
                <a:solidFill>
                  <a:schemeClr val="bg1"/>
                </a:solidFill>
              </a:defRPr>
            </a:lvl1pPr>
          </a:lstStyle>
          <a:p>
            <a:fld id="{7B3A09C6-D479-44A5-9F65-635A581ED6E9}" type="slidenum">
              <a:rPr lang="zh-CN" altLang="en-US" smtClean="0"/>
              <a:pPr/>
              <a:t>‹#›</a:t>
            </a:fld>
            <a:endParaRPr lang="zh-CN" altLang="en-US" dirty="0"/>
          </a:p>
        </p:txBody>
      </p:sp>
      <p:sp>
        <p:nvSpPr>
          <p:cNvPr id="18" name="矩形 17"/>
          <p:cNvSpPr/>
          <p:nvPr userDrawn="1"/>
        </p:nvSpPr>
        <p:spPr>
          <a:xfrm>
            <a:off x="-8391" y="741144"/>
            <a:ext cx="9149874" cy="167584"/>
          </a:xfrm>
          <a:prstGeom prst="rect">
            <a:avLst/>
          </a:prstGeom>
          <a:gradFill>
            <a:gsLst>
              <a:gs pos="0">
                <a:srgbClr val="0033AB"/>
              </a:gs>
              <a:gs pos="100000">
                <a:schemeClr val="accent1">
                  <a:alpha val="0"/>
                  <a:lumMod val="50000"/>
                  <a:lumOff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857224" y="227806"/>
            <a:ext cx="3714776" cy="400110"/>
          </a:xfrm>
          <a:prstGeom prst="rect">
            <a:avLst/>
          </a:prstGeom>
        </p:spPr>
        <p:txBody>
          <a:bodyPr wrap="square">
            <a:spAutoFit/>
          </a:bodyPr>
          <a:lstStyle/>
          <a:p>
            <a:pPr eaLnBrk="1" fontAlgn="auto" hangingPunct="1">
              <a:spcBef>
                <a:spcPts val="0"/>
              </a:spcBef>
              <a:spcAft>
                <a:spcPts val="0"/>
              </a:spcAft>
              <a:defRPr/>
            </a:pPr>
            <a:r>
              <a:rPr lang="zh-CN" altLang="en-US" sz="2000" b="1" dirty="0">
                <a:solidFill>
                  <a:srgbClr val="2A65AC"/>
                </a:solidFill>
                <a:effectLst>
                  <a:reflection blurRad="6350" stA="55000" endA="300" endPos="45500" dir="5400000" sy="-100000" algn="bl" rotWithShape="0"/>
                </a:effectLst>
                <a:latin typeface="华文新魏" pitchFamily="2" charset="-122"/>
                <a:ea typeface="华文新魏" pitchFamily="2" charset="-122"/>
              </a:rPr>
              <a:t>西北工业大学概率统计教研室</a:t>
            </a:r>
          </a:p>
        </p:txBody>
      </p:sp>
    </p:spTree>
    <p:extLst>
      <p:ext uri="{BB962C8B-B14F-4D97-AF65-F5344CB8AC3E}">
        <p14:creationId xmlns:p14="http://schemas.microsoft.com/office/powerpoint/2010/main" val="904254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6155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47664" y="980728"/>
            <a:ext cx="5785307" cy="5728156"/>
          </a:xfrm>
          <a:prstGeom prst="rect">
            <a:avLst/>
          </a:prstGeom>
        </p:spPr>
      </p:pic>
      <p:sp>
        <p:nvSpPr>
          <p:cNvPr id="11" name="矩形 10"/>
          <p:cNvSpPr/>
          <p:nvPr userDrawn="1"/>
        </p:nvSpPr>
        <p:spPr>
          <a:xfrm>
            <a:off x="-11560" y="870170"/>
            <a:ext cx="9141482" cy="5949271"/>
          </a:xfrm>
          <a:prstGeom prst="rect">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pic>
        <p:nvPicPr>
          <p:cNvPr id="8" name="Picture 8" descr="C:\Users\Administrator\AppData\Roaming\Tencent\Users\195296061\QQ\WinTemp\RichOle\C8LLE]%Q5V5JI0{A(CKR{K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9527" y="11793"/>
            <a:ext cx="903287"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直角三角形 12"/>
          <p:cNvSpPr/>
          <p:nvPr userDrawn="1"/>
        </p:nvSpPr>
        <p:spPr>
          <a:xfrm rot="16200000">
            <a:off x="8637426" y="6353946"/>
            <a:ext cx="504056" cy="50405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8637426" y="6509696"/>
            <a:ext cx="541489" cy="365124"/>
          </a:xfrm>
          <a:prstGeom prst="rect">
            <a:avLst/>
          </a:prstGeom>
        </p:spPr>
        <p:txBody>
          <a:bodyPr anchor="b" anchorCtr="0"/>
          <a:lstStyle>
            <a:lvl1pPr algn="r">
              <a:defRPr sz="1125">
                <a:solidFill>
                  <a:schemeClr val="bg1"/>
                </a:solidFill>
              </a:defRPr>
            </a:lvl1pPr>
          </a:lstStyle>
          <a:p>
            <a:fld id="{7B3A09C6-D479-44A5-9F65-635A581ED6E9}" type="slidenum">
              <a:rPr lang="zh-CN" altLang="en-US" smtClean="0"/>
              <a:pPr/>
              <a:t>‹#›</a:t>
            </a:fld>
            <a:endParaRPr lang="zh-CN" altLang="en-US" dirty="0"/>
          </a:p>
        </p:txBody>
      </p:sp>
      <p:sp>
        <p:nvSpPr>
          <p:cNvPr id="2" name="矩形 1"/>
          <p:cNvSpPr/>
          <p:nvPr userDrawn="1"/>
        </p:nvSpPr>
        <p:spPr>
          <a:xfrm>
            <a:off x="-8391" y="741144"/>
            <a:ext cx="9149874" cy="167584"/>
          </a:xfrm>
          <a:prstGeom prst="rect">
            <a:avLst/>
          </a:prstGeom>
          <a:gradFill>
            <a:gsLst>
              <a:gs pos="0">
                <a:srgbClr val="0033AB"/>
              </a:gs>
              <a:gs pos="100000">
                <a:schemeClr val="accent1">
                  <a:alpha val="0"/>
                  <a:lumMod val="50000"/>
                  <a:lumOff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857224" y="227806"/>
            <a:ext cx="3714776" cy="400110"/>
          </a:xfrm>
          <a:prstGeom prst="rect">
            <a:avLst/>
          </a:prstGeom>
        </p:spPr>
        <p:txBody>
          <a:bodyPr wrap="square">
            <a:spAutoFit/>
          </a:bodyPr>
          <a:lstStyle/>
          <a:p>
            <a:pPr eaLnBrk="1" fontAlgn="auto" hangingPunct="1">
              <a:spcBef>
                <a:spcPts val="0"/>
              </a:spcBef>
              <a:spcAft>
                <a:spcPts val="0"/>
              </a:spcAft>
              <a:defRPr/>
            </a:pPr>
            <a:r>
              <a:rPr lang="zh-CN" altLang="en-US" sz="2000" b="1" dirty="0">
                <a:solidFill>
                  <a:srgbClr val="2A65AC"/>
                </a:solidFill>
                <a:effectLst>
                  <a:reflection blurRad="6350" stA="55000" endA="300" endPos="45500" dir="5400000" sy="-100000" algn="bl" rotWithShape="0"/>
                </a:effectLst>
                <a:latin typeface="华文新魏" pitchFamily="2" charset="-122"/>
                <a:ea typeface="华文新魏" pitchFamily="2" charset="-122"/>
              </a:rPr>
              <a:t>西北工业大学概率统计教研室</a:t>
            </a:r>
          </a:p>
        </p:txBody>
      </p:sp>
    </p:spTree>
    <p:extLst>
      <p:ext uri="{BB962C8B-B14F-4D97-AF65-F5344CB8AC3E}">
        <p14:creationId xmlns:p14="http://schemas.microsoft.com/office/powerpoint/2010/main" val="3430436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889042"/>
      </p:ext>
    </p:extLst>
  </p:cSld>
  <p:clrMap bg1="lt1" tx1="dk1" bg2="lt2" tx2="dk2" accent1="accent1" accent2="accent2" accent3="accent3" accent4="accent4" accent5="accent5" accent6="accent6" hlink="hlink" folHlink="folHlink"/>
  <p:sldLayoutIdLst>
    <p:sldLayoutId id="2147485638" r:id="rId1"/>
    <p:sldLayoutId id="2147485614" r:id="rId2"/>
    <p:sldLayoutId id="2147485616" r:id="rId3"/>
    <p:sldLayoutId id="2147485624" r:id="rId4"/>
    <p:sldLayoutId id="2147485639" r:id="rId5"/>
    <p:sldLayoutId id="2147485637"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1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1.wmf"/></Relationships>
</file>

<file path=ppt/slides/_rels/slide12.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57.png"/><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6.w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3.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2.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63.wmf"/><Relationship Id="rId18" Type="http://schemas.openxmlformats.org/officeDocument/2006/relationships/slide" Target="slide11.xml"/><Relationship Id="rId3" Type="http://schemas.openxmlformats.org/officeDocument/2006/relationships/image" Target="../media/image58.emf"/><Relationship Id="rId7" Type="http://schemas.openxmlformats.org/officeDocument/2006/relationships/image" Target="../media/image60.wmf"/><Relationship Id="rId12" Type="http://schemas.openxmlformats.org/officeDocument/2006/relationships/oleObject" Target="../embeddings/oleObject59.bin"/><Relationship Id="rId17" Type="http://schemas.openxmlformats.org/officeDocument/2006/relationships/image" Target="../media/image65.wmf"/><Relationship Id="rId2" Type="http://schemas.openxmlformats.org/officeDocument/2006/relationships/oleObject" Target="../embeddings/oleObject54.bin"/><Relationship Id="rId16" Type="http://schemas.openxmlformats.org/officeDocument/2006/relationships/oleObject" Target="../embeddings/oleObject61.bin"/><Relationship Id="rId1" Type="http://schemas.openxmlformats.org/officeDocument/2006/relationships/slideLayout" Target="../slideLayouts/slideLayout4.xml"/><Relationship Id="rId6" Type="http://schemas.openxmlformats.org/officeDocument/2006/relationships/oleObject" Target="../embeddings/oleObject56.bin"/><Relationship Id="rId11" Type="http://schemas.openxmlformats.org/officeDocument/2006/relationships/image" Target="../media/image62.wmf"/><Relationship Id="rId5" Type="http://schemas.openxmlformats.org/officeDocument/2006/relationships/image" Target="../media/image59.wmf"/><Relationship Id="rId15" Type="http://schemas.openxmlformats.org/officeDocument/2006/relationships/image" Target="../media/image64.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61.wmf"/><Relationship Id="rId14" Type="http://schemas.openxmlformats.org/officeDocument/2006/relationships/oleObject" Target="../embeddings/oleObject60.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71.wmf"/><Relationship Id="rId18" Type="http://schemas.openxmlformats.org/officeDocument/2006/relationships/slide" Target="slide11.xml"/><Relationship Id="rId3" Type="http://schemas.openxmlformats.org/officeDocument/2006/relationships/image" Target="../media/image66.wmf"/><Relationship Id="rId7" Type="http://schemas.openxmlformats.org/officeDocument/2006/relationships/image" Target="../media/image68.wmf"/><Relationship Id="rId12" Type="http://schemas.openxmlformats.org/officeDocument/2006/relationships/oleObject" Target="../embeddings/oleObject67.bin"/><Relationship Id="rId17" Type="http://schemas.openxmlformats.org/officeDocument/2006/relationships/image" Target="../media/image73.wmf"/><Relationship Id="rId2" Type="http://schemas.openxmlformats.org/officeDocument/2006/relationships/oleObject" Target="../embeddings/oleObject62.bin"/><Relationship Id="rId16" Type="http://schemas.openxmlformats.org/officeDocument/2006/relationships/oleObject" Target="../embeddings/oleObject69.bin"/><Relationship Id="rId1" Type="http://schemas.openxmlformats.org/officeDocument/2006/relationships/slideLayout" Target="../slideLayouts/slideLayout4.xml"/><Relationship Id="rId6" Type="http://schemas.openxmlformats.org/officeDocument/2006/relationships/oleObject" Target="../embeddings/oleObject64.bin"/><Relationship Id="rId11" Type="http://schemas.openxmlformats.org/officeDocument/2006/relationships/image" Target="../media/image70.wmf"/><Relationship Id="rId5" Type="http://schemas.openxmlformats.org/officeDocument/2006/relationships/image" Target="../media/image67.wmf"/><Relationship Id="rId15" Type="http://schemas.openxmlformats.org/officeDocument/2006/relationships/image" Target="../media/image72.w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69.wmf"/><Relationship Id="rId14" Type="http://schemas.openxmlformats.org/officeDocument/2006/relationships/oleObject" Target="../embeddings/oleObject68.bin"/></Relationships>
</file>

<file path=ppt/slides/_rels/slide15.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75.wmf"/><Relationship Id="rId5" Type="http://schemas.openxmlformats.org/officeDocument/2006/relationships/oleObject" Target="../embeddings/oleObject71.bin"/><Relationship Id="rId10" Type="http://schemas.openxmlformats.org/officeDocument/2006/relationships/image" Target="../media/image77.emf"/><Relationship Id="rId4" Type="http://schemas.openxmlformats.org/officeDocument/2006/relationships/image" Target="../media/image74.emf"/><Relationship Id="rId9" Type="http://schemas.openxmlformats.org/officeDocument/2006/relationships/oleObject" Target="../embeddings/oleObject73.bin"/></Relationships>
</file>

<file path=ppt/slides/_rels/slide16.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image" Target="../media/image78.wmf"/><Relationship Id="rId7" Type="http://schemas.openxmlformats.org/officeDocument/2006/relationships/oleObject" Target="../embeddings/oleObject76.bin"/><Relationship Id="rId2" Type="http://schemas.openxmlformats.org/officeDocument/2006/relationships/oleObject" Target="../embeddings/oleObject74.bin"/><Relationship Id="rId1" Type="http://schemas.openxmlformats.org/officeDocument/2006/relationships/slideLayout" Target="../slideLayouts/slideLayout4.xml"/><Relationship Id="rId6" Type="http://schemas.openxmlformats.org/officeDocument/2006/relationships/image" Target="../media/image80.jpeg"/><Relationship Id="rId11" Type="http://schemas.openxmlformats.org/officeDocument/2006/relationships/slide" Target="slide11.xml"/><Relationship Id="rId5" Type="http://schemas.openxmlformats.org/officeDocument/2006/relationships/image" Target="../media/image79.emf"/><Relationship Id="rId10" Type="http://schemas.openxmlformats.org/officeDocument/2006/relationships/image" Target="../media/image82.wmf"/><Relationship Id="rId4" Type="http://schemas.openxmlformats.org/officeDocument/2006/relationships/oleObject" Target="../embeddings/oleObject75.bin"/><Relationship Id="rId9" Type="http://schemas.openxmlformats.org/officeDocument/2006/relationships/oleObject" Target="../embeddings/oleObject77.bin"/></Relationships>
</file>

<file path=ppt/slides/_rels/slide17.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87.wmf"/><Relationship Id="rId2" Type="http://schemas.openxmlformats.org/officeDocument/2006/relationships/notesSlide" Target="../notesSlides/notesSlide8.xml"/><Relationship Id="rId16" Type="http://schemas.openxmlformats.org/officeDocument/2006/relationships/image" Target="../media/image89.wmf"/><Relationship Id="rId1" Type="http://schemas.openxmlformats.org/officeDocument/2006/relationships/slideLayout" Target="../slideLayouts/slideLayout4.xml"/><Relationship Id="rId6" Type="http://schemas.openxmlformats.org/officeDocument/2006/relationships/image" Target="../media/image84.w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81.bin"/><Relationship Id="rId14" Type="http://schemas.openxmlformats.org/officeDocument/2006/relationships/image" Target="../media/image88.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image" Target="../media/image90.wmf"/><Relationship Id="rId7" Type="http://schemas.openxmlformats.org/officeDocument/2006/relationships/image" Target="../media/image92.wmf"/><Relationship Id="rId2" Type="http://schemas.openxmlformats.org/officeDocument/2006/relationships/oleObject" Target="../embeddings/oleObject85.bin"/><Relationship Id="rId1" Type="http://schemas.openxmlformats.org/officeDocument/2006/relationships/slideLayout" Target="../slideLayouts/slideLayout4.xml"/><Relationship Id="rId6" Type="http://schemas.openxmlformats.org/officeDocument/2006/relationships/oleObject" Target="../embeddings/oleObject87.bin"/><Relationship Id="rId11" Type="http://schemas.openxmlformats.org/officeDocument/2006/relationships/image" Target="../media/image94.wmf"/><Relationship Id="rId5" Type="http://schemas.openxmlformats.org/officeDocument/2006/relationships/image" Target="../media/image91.wmf"/><Relationship Id="rId10" Type="http://schemas.openxmlformats.org/officeDocument/2006/relationships/oleObject" Target="../embeddings/oleObject89.bin"/><Relationship Id="rId4" Type="http://schemas.openxmlformats.org/officeDocument/2006/relationships/oleObject" Target="../embeddings/oleObject86.bin"/><Relationship Id="rId9" Type="http://schemas.openxmlformats.org/officeDocument/2006/relationships/image" Target="../media/image93.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7.wmf"/><Relationship Id="rId12" Type="http://schemas.openxmlformats.org/officeDocument/2006/relationships/oleObject" Target="../embeddings/oleObject95.bin"/><Relationship Id="rId17" Type="http://schemas.openxmlformats.org/officeDocument/2006/relationships/image" Target="../media/image102.wmf"/><Relationship Id="rId2" Type="http://schemas.openxmlformats.org/officeDocument/2006/relationships/oleObject" Target="../embeddings/oleObject90.bin"/><Relationship Id="rId16" Type="http://schemas.openxmlformats.org/officeDocument/2006/relationships/oleObject" Target="../embeddings/oleObject97.bin"/><Relationship Id="rId1" Type="http://schemas.openxmlformats.org/officeDocument/2006/relationships/slideLayout" Target="../slideLayouts/slideLayout4.xml"/><Relationship Id="rId6" Type="http://schemas.openxmlformats.org/officeDocument/2006/relationships/oleObject" Target="../embeddings/oleObject92.bin"/><Relationship Id="rId11" Type="http://schemas.openxmlformats.org/officeDocument/2006/relationships/image" Target="../media/image99.wmf"/><Relationship Id="rId5" Type="http://schemas.openxmlformats.org/officeDocument/2006/relationships/image" Target="../media/image96.wmf"/><Relationship Id="rId15" Type="http://schemas.openxmlformats.org/officeDocument/2006/relationships/image" Target="../media/image101.wmf"/><Relationship Id="rId10" Type="http://schemas.openxmlformats.org/officeDocument/2006/relationships/oleObject" Target="../embeddings/oleObject94.bin"/><Relationship Id="rId4" Type="http://schemas.openxmlformats.org/officeDocument/2006/relationships/oleObject" Target="../embeddings/oleObject91.bin"/><Relationship Id="rId9" Type="http://schemas.openxmlformats.org/officeDocument/2006/relationships/image" Target="../media/image98.wmf"/><Relationship Id="rId14" Type="http://schemas.openxmlformats.org/officeDocument/2006/relationships/oleObject" Target="../embeddings/oleObject96.bin"/></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 Target="slide1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image" Target="../media/image103.wmf"/><Relationship Id="rId7" Type="http://schemas.openxmlformats.org/officeDocument/2006/relationships/image" Target="../media/image105.wmf"/><Relationship Id="rId2" Type="http://schemas.openxmlformats.org/officeDocument/2006/relationships/oleObject" Target="../embeddings/oleObject98.bin"/><Relationship Id="rId1" Type="http://schemas.openxmlformats.org/officeDocument/2006/relationships/slideLayout" Target="../slideLayouts/slideLayout4.xml"/><Relationship Id="rId6" Type="http://schemas.openxmlformats.org/officeDocument/2006/relationships/oleObject" Target="../embeddings/oleObject100.bin"/><Relationship Id="rId11" Type="http://schemas.openxmlformats.org/officeDocument/2006/relationships/image" Target="../media/image107.wmf"/><Relationship Id="rId5" Type="http://schemas.openxmlformats.org/officeDocument/2006/relationships/image" Target="../media/image104.wmf"/><Relationship Id="rId10" Type="http://schemas.openxmlformats.org/officeDocument/2006/relationships/oleObject" Target="../embeddings/oleObject102.bin"/><Relationship Id="rId4" Type="http://schemas.openxmlformats.org/officeDocument/2006/relationships/oleObject" Target="../embeddings/oleObject99.bin"/><Relationship Id="rId9" Type="http://schemas.openxmlformats.org/officeDocument/2006/relationships/image" Target="../media/image106.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113.wmf"/><Relationship Id="rId3" Type="http://schemas.openxmlformats.org/officeDocument/2006/relationships/image" Target="../media/image108.wmf"/><Relationship Id="rId7" Type="http://schemas.openxmlformats.org/officeDocument/2006/relationships/image" Target="../media/image110.wmf"/><Relationship Id="rId12" Type="http://schemas.openxmlformats.org/officeDocument/2006/relationships/oleObject" Target="../embeddings/oleObject108.bin"/><Relationship Id="rId2" Type="http://schemas.openxmlformats.org/officeDocument/2006/relationships/oleObject" Target="../embeddings/oleObject103.bin"/><Relationship Id="rId1" Type="http://schemas.openxmlformats.org/officeDocument/2006/relationships/slideLayout" Target="../slideLayouts/slideLayout4.xml"/><Relationship Id="rId6" Type="http://schemas.openxmlformats.org/officeDocument/2006/relationships/oleObject" Target="../embeddings/oleObject105.bin"/><Relationship Id="rId11" Type="http://schemas.openxmlformats.org/officeDocument/2006/relationships/image" Target="../media/image112.wmf"/><Relationship Id="rId5" Type="http://schemas.openxmlformats.org/officeDocument/2006/relationships/image" Target="../media/image109.wmf"/><Relationship Id="rId10" Type="http://schemas.openxmlformats.org/officeDocument/2006/relationships/oleObject" Target="../embeddings/oleObject107.bin"/><Relationship Id="rId4" Type="http://schemas.openxmlformats.org/officeDocument/2006/relationships/oleObject" Target="../embeddings/oleObject104.bin"/><Relationship Id="rId9" Type="http://schemas.openxmlformats.org/officeDocument/2006/relationships/image" Target="../media/image111.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image" Target="../media/image119.wmf"/><Relationship Id="rId18" Type="http://schemas.openxmlformats.org/officeDocument/2006/relationships/oleObject" Target="../embeddings/oleObject117.bin"/><Relationship Id="rId3" Type="http://schemas.openxmlformats.org/officeDocument/2006/relationships/image" Target="../media/image114.wmf"/><Relationship Id="rId21" Type="http://schemas.openxmlformats.org/officeDocument/2006/relationships/image" Target="../media/image123.wmf"/><Relationship Id="rId7" Type="http://schemas.openxmlformats.org/officeDocument/2006/relationships/image" Target="../media/image116.wmf"/><Relationship Id="rId12" Type="http://schemas.openxmlformats.org/officeDocument/2006/relationships/oleObject" Target="../embeddings/oleObject114.bin"/><Relationship Id="rId17" Type="http://schemas.openxmlformats.org/officeDocument/2006/relationships/image" Target="../media/image121.wmf"/><Relationship Id="rId2" Type="http://schemas.openxmlformats.org/officeDocument/2006/relationships/oleObject" Target="../embeddings/oleObject109.bin"/><Relationship Id="rId16" Type="http://schemas.openxmlformats.org/officeDocument/2006/relationships/oleObject" Target="../embeddings/oleObject116.bin"/><Relationship Id="rId20" Type="http://schemas.openxmlformats.org/officeDocument/2006/relationships/oleObject" Target="../embeddings/oleObject118.bin"/><Relationship Id="rId1" Type="http://schemas.openxmlformats.org/officeDocument/2006/relationships/slideLayout" Target="../slideLayouts/slideLayout4.xml"/><Relationship Id="rId6" Type="http://schemas.openxmlformats.org/officeDocument/2006/relationships/oleObject" Target="../embeddings/oleObject111.bin"/><Relationship Id="rId11" Type="http://schemas.openxmlformats.org/officeDocument/2006/relationships/image" Target="../media/image118.wmf"/><Relationship Id="rId5" Type="http://schemas.openxmlformats.org/officeDocument/2006/relationships/image" Target="../media/image115.wmf"/><Relationship Id="rId15" Type="http://schemas.openxmlformats.org/officeDocument/2006/relationships/image" Target="../media/image120.wmf"/><Relationship Id="rId10" Type="http://schemas.openxmlformats.org/officeDocument/2006/relationships/oleObject" Target="../embeddings/oleObject113.bin"/><Relationship Id="rId19" Type="http://schemas.openxmlformats.org/officeDocument/2006/relationships/image" Target="../media/image122.emf"/><Relationship Id="rId4" Type="http://schemas.openxmlformats.org/officeDocument/2006/relationships/oleObject" Target="../embeddings/oleObject110.bin"/><Relationship Id="rId9" Type="http://schemas.openxmlformats.org/officeDocument/2006/relationships/image" Target="../media/image117.wmf"/><Relationship Id="rId14" Type="http://schemas.openxmlformats.org/officeDocument/2006/relationships/oleObject" Target="../embeddings/oleObject115.bin"/></Relationships>
</file>

<file path=ppt/slides/_rels/slide24.x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oleObject" Target="../embeddings/oleObject119.bin"/><Relationship Id="rId1" Type="http://schemas.openxmlformats.org/officeDocument/2006/relationships/slideLayout" Target="../slideLayouts/slideLayout4.xml"/><Relationship Id="rId5" Type="http://schemas.openxmlformats.org/officeDocument/2006/relationships/image" Target="../media/image125.emf"/><Relationship Id="rId4" Type="http://schemas.openxmlformats.org/officeDocument/2006/relationships/oleObject" Target="../embeddings/oleObject120.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131.emf"/><Relationship Id="rId18" Type="http://schemas.openxmlformats.org/officeDocument/2006/relationships/oleObject" Target="../embeddings/oleObject129.bin"/><Relationship Id="rId26" Type="http://schemas.openxmlformats.org/officeDocument/2006/relationships/oleObject" Target="../embeddings/oleObject133.bin"/><Relationship Id="rId3" Type="http://schemas.openxmlformats.org/officeDocument/2006/relationships/image" Target="../media/image126.emf"/><Relationship Id="rId21" Type="http://schemas.openxmlformats.org/officeDocument/2006/relationships/image" Target="../media/image135.emf"/><Relationship Id="rId7" Type="http://schemas.openxmlformats.org/officeDocument/2006/relationships/image" Target="../media/image128.emf"/><Relationship Id="rId12" Type="http://schemas.openxmlformats.org/officeDocument/2006/relationships/oleObject" Target="../embeddings/oleObject126.bin"/><Relationship Id="rId17" Type="http://schemas.openxmlformats.org/officeDocument/2006/relationships/image" Target="../media/image133.emf"/><Relationship Id="rId25" Type="http://schemas.openxmlformats.org/officeDocument/2006/relationships/image" Target="../media/image137.emf"/><Relationship Id="rId2" Type="http://schemas.openxmlformats.org/officeDocument/2006/relationships/oleObject" Target="../embeddings/oleObject121.bin"/><Relationship Id="rId16" Type="http://schemas.openxmlformats.org/officeDocument/2006/relationships/oleObject" Target="../embeddings/oleObject128.bin"/><Relationship Id="rId20" Type="http://schemas.openxmlformats.org/officeDocument/2006/relationships/oleObject" Target="../embeddings/oleObject130.bin"/><Relationship Id="rId1" Type="http://schemas.openxmlformats.org/officeDocument/2006/relationships/slideLayout" Target="../slideLayouts/slideLayout4.xml"/><Relationship Id="rId6" Type="http://schemas.openxmlformats.org/officeDocument/2006/relationships/oleObject" Target="../embeddings/oleObject123.bin"/><Relationship Id="rId11" Type="http://schemas.openxmlformats.org/officeDocument/2006/relationships/image" Target="../media/image130.emf"/><Relationship Id="rId24" Type="http://schemas.openxmlformats.org/officeDocument/2006/relationships/oleObject" Target="../embeddings/oleObject132.bin"/><Relationship Id="rId5" Type="http://schemas.openxmlformats.org/officeDocument/2006/relationships/image" Target="../media/image127.wmf"/><Relationship Id="rId15" Type="http://schemas.openxmlformats.org/officeDocument/2006/relationships/image" Target="../media/image132.emf"/><Relationship Id="rId23" Type="http://schemas.openxmlformats.org/officeDocument/2006/relationships/image" Target="../media/image136.emf"/><Relationship Id="rId10" Type="http://schemas.openxmlformats.org/officeDocument/2006/relationships/oleObject" Target="../embeddings/oleObject125.bin"/><Relationship Id="rId19" Type="http://schemas.openxmlformats.org/officeDocument/2006/relationships/image" Target="../media/image134.emf"/><Relationship Id="rId4" Type="http://schemas.openxmlformats.org/officeDocument/2006/relationships/oleObject" Target="../embeddings/oleObject122.bin"/><Relationship Id="rId9" Type="http://schemas.openxmlformats.org/officeDocument/2006/relationships/image" Target="../media/image129.emf"/><Relationship Id="rId14" Type="http://schemas.openxmlformats.org/officeDocument/2006/relationships/oleObject" Target="../embeddings/oleObject127.bin"/><Relationship Id="rId22" Type="http://schemas.openxmlformats.org/officeDocument/2006/relationships/oleObject" Target="../embeddings/oleObject131.bin"/><Relationship Id="rId27" Type="http://schemas.openxmlformats.org/officeDocument/2006/relationships/image" Target="../media/image138.e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37.bin"/><Relationship Id="rId13" Type="http://schemas.openxmlformats.org/officeDocument/2006/relationships/image" Target="../media/image144.wmf"/><Relationship Id="rId3" Type="http://schemas.openxmlformats.org/officeDocument/2006/relationships/image" Target="../media/image139.wmf"/><Relationship Id="rId7" Type="http://schemas.openxmlformats.org/officeDocument/2006/relationships/image" Target="../media/image141.wmf"/><Relationship Id="rId12" Type="http://schemas.openxmlformats.org/officeDocument/2006/relationships/oleObject" Target="../embeddings/oleObject139.bin"/><Relationship Id="rId2" Type="http://schemas.openxmlformats.org/officeDocument/2006/relationships/oleObject" Target="../embeddings/oleObject134.bin"/><Relationship Id="rId1" Type="http://schemas.openxmlformats.org/officeDocument/2006/relationships/slideLayout" Target="../slideLayouts/slideLayout4.xml"/><Relationship Id="rId6" Type="http://schemas.openxmlformats.org/officeDocument/2006/relationships/oleObject" Target="../embeddings/oleObject136.bin"/><Relationship Id="rId11" Type="http://schemas.openxmlformats.org/officeDocument/2006/relationships/image" Target="../media/image143.wmf"/><Relationship Id="rId5" Type="http://schemas.openxmlformats.org/officeDocument/2006/relationships/image" Target="../media/image140.wmf"/><Relationship Id="rId10" Type="http://schemas.openxmlformats.org/officeDocument/2006/relationships/oleObject" Target="../embeddings/oleObject138.bin"/><Relationship Id="rId4" Type="http://schemas.openxmlformats.org/officeDocument/2006/relationships/oleObject" Target="../embeddings/oleObject135.bin"/><Relationship Id="rId9" Type="http://schemas.openxmlformats.org/officeDocument/2006/relationships/image" Target="../media/image142.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image" Target="../media/image150.wmf"/><Relationship Id="rId3" Type="http://schemas.openxmlformats.org/officeDocument/2006/relationships/image" Target="../media/image145.wmf"/><Relationship Id="rId7" Type="http://schemas.openxmlformats.org/officeDocument/2006/relationships/image" Target="../media/image147.wmf"/><Relationship Id="rId12" Type="http://schemas.openxmlformats.org/officeDocument/2006/relationships/oleObject" Target="../embeddings/oleObject145.bin"/><Relationship Id="rId2" Type="http://schemas.openxmlformats.org/officeDocument/2006/relationships/oleObject" Target="../embeddings/oleObject140.bin"/><Relationship Id="rId1" Type="http://schemas.openxmlformats.org/officeDocument/2006/relationships/slideLayout" Target="../slideLayouts/slideLayout4.xml"/><Relationship Id="rId6" Type="http://schemas.openxmlformats.org/officeDocument/2006/relationships/oleObject" Target="../embeddings/oleObject142.bin"/><Relationship Id="rId11" Type="http://schemas.openxmlformats.org/officeDocument/2006/relationships/image" Target="../media/image149.wmf"/><Relationship Id="rId5" Type="http://schemas.openxmlformats.org/officeDocument/2006/relationships/image" Target="../media/image146.wmf"/><Relationship Id="rId15" Type="http://schemas.openxmlformats.org/officeDocument/2006/relationships/image" Target="../media/image151.wmf"/><Relationship Id="rId10" Type="http://schemas.openxmlformats.org/officeDocument/2006/relationships/oleObject" Target="../embeddings/oleObject144.bin"/><Relationship Id="rId4" Type="http://schemas.openxmlformats.org/officeDocument/2006/relationships/oleObject" Target="../embeddings/oleObject141.bin"/><Relationship Id="rId9" Type="http://schemas.openxmlformats.org/officeDocument/2006/relationships/image" Target="../media/image148.wmf"/><Relationship Id="rId14" Type="http://schemas.openxmlformats.org/officeDocument/2006/relationships/oleObject" Target="../embeddings/oleObject146.bin"/></Relationships>
</file>

<file path=ppt/slides/_rels/slide28.xml.rels><?xml version="1.0" encoding="UTF-8" standalone="yes"?>
<Relationships xmlns="http://schemas.openxmlformats.org/package/2006/relationships"><Relationship Id="rId3" Type="http://schemas.openxmlformats.org/officeDocument/2006/relationships/image" Target="../media/image152.wmf"/><Relationship Id="rId7" Type="http://schemas.openxmlformats.org/officeDocument/2006/relationships/image" Target="../media/image154.wmf"/><Relationship Id="rId2" Type="http://schemas.openxmlformats.org/officeDocument/2006/relationships/oleObject" Target="../embeddings/oleObject147.bin"/><Relationship Id="rId1" Type="http://schemas.openxmlformats.org/officeDocument/2006/relationships/slideLayout" Target="../slideLayouts/slideLayout4.xml"/><Relationship Id="rId6" Type="http://schemas.openxmlformats.org/officeDocument/2006/relationships/oleObject" Target="../embeddings/oleObject149.bin"/><Relationship Id="rId5" Type="http://schemas.openxmlformats.org/officeDocument/2006/relationships/image" Target="../media/image153.wmf"/><Relationship Id="rId4" Type="http://schemas.openxmlformats.org/officeDocument/2006/relationships/oleObject" Target="../embeddings/oleObject148.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53.bin"/><Relationship Id="rId13" Type="http://schemas.openxmlformats.org/officeDocument/2006/relationships/image" Target="../media/image160.wmf"/><Relationship Id="rId3" Type="http://schemas.openxmlformats.org/officeDocument/2006/relationships/image" Target="../media/image155.wmf"/><Relationship Id="rId7" Type="http://schemas.openxmlformats.org/officeDocument/2006/relationships/image" Target="../media/image157.wmf"/><Relationship Id="rId12" Type="http://schemas.openxmlformats.org/officeDocument/2006/relationships/oleObject" Target="../embeddings/oleObject155.bin"/><Relationship Id="rId2" Type="http://schemas.openxmlformats.org/officeDocument/2006/relationships/oleObject" Target="../embeddings/oleObject150.bin"/><Relationship Id="rId1" Type="http://schemas.openxmlformats.org/officeDocument/2006/relationships/slideLayout" Target="../slideLayouts/slideLayout4.xml"/><Relationship Id="rId6" Type="http://schemas.openxmlformats.org/officeDocument/2006/relationships/oleObject" Target="../embeddings/oleObject152.bin"/><Relationship Id="rId11" Type="http://schemas.openxmlformats.org/officeDocument/2006/relationships/image" Target="../media/image159.wmf"/><Relationship Id="rId5" Type="http://schemas.openxmlformats.org/officeDocument/2006/relationships/image" Target="../media/image156.wmf"/><Relationship Id="rId15" Type="http://schemas.openxmlformats.org/officeDocument/2006/relationships/image" Target="../media/image161.wmf"/><Relationship Id="rId10" Type="http://schemas.openxmlformats.org/officeDocument/2006/relationships/oleObject" Target="../embeddings/oleObject154.bin"/><Relationship Id="rId4" Type="http://schemas.openxmlformats.org/officeDocument/2006/relationships/oleObject" Target="../embeddings/oleObject151.bin"/><Relationship Id="rId9" Type="http://schemas.openxmlformats.org/officeDocument/2006/relationships/image" Target="../media/image158.wmf"/><Relationship Id="rId14" Type="http://schemas.openxmlformats.org/officeDocument/2006/relationships/oleObject" Target="../embeddings/oleObject156.bin"/></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2.wmf"/><Relationship Id="rId2" Type="http://schemas.openxmlformats.org/officeDocument/2006/relationships/slide" Target="slide3.xml"/><Relationship Id="rId16"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1.png"/><Relationship Id="rId4" Type="http://schemas.openxmlformats.org/officeDocument/2006/relationships/image" Target="../media/image8.wmf"/><Relationship Id="rId9" Type="http://schemas.openxmlformats.org/officeDocument/2006/relationships/oleObject" Target="../embeddings/oleObject4.bin"/><Relationship Id="rId14" Type="http://schemas.openxmlformats.org/officeDocument/2006/relationships/image" Target="../media/image13.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60.bin"/><Relationship Id="rId13" Type="http://schemas.openxmlformats.org/officeDocument/2006/relationships/image" Target="../media/image167.wmf"/><Relationship Id="rId18" Type="http://schemas.openxmlformats.org/officeDocument/2006/relationships/oleObject" Target="../embeddings/oleObject165.bin"/><Relationship Id="rId3" Type="http://schemas.openxmlformats.org/officeDocument/2006/relationships/image" Target="../media/image162.wmf"/><Relationship Id="rId21" Type="http://schemas.openxmlformats.org/officeDocument/2006/relationships/image" Target="../media/image171.wmf"/><Relationship Id="rId7" Type="http://schemas.openxmlformats.org/officeDocument/2006/relationships/image" Target="../media/image164.wmf"/><Relationship Id="rId12" Type="http://schemas.openxmlformats.org/officeDocument/2006/relationships/oleObject" Target="../embeddings/oleObject162.bin"/><Relationship Id="rId17" Type="http://schemas.openxmlformats.org/officeDocument/2006/relationships/image" Target="../media/image169.wmf"/><Relationship Id="rId2" Type="http://schemas.openxmlformats.org/officeDocument/2006/relationships/oleObject" Target="../embeddings/oleObject157.bin"/><Relationship Id="rId16" Type="http://schemas.openxmlformats.org/officeDocument/2006/relationships/oleObject" Target="../embeddings/oleObject164.bin"/><Relationship Id="rId20" Type="http://schemas.openxmlformats.org/officeDocument/2006/relationships/oleObject" Target="../embeddings/oleObject166.bin"/><Relationship Id="rId1" Type="http://schemas.openxmlformats.org/officeDocument/2006/relationships/slideLayout" Target="../slideLayouts/slideLayout4.xml"/><Relationship Id="rId6" Type="http://schemas.openxmlformats.org/officeDocument/2006/relationships/oleObject" Target="../embeddings/oleObject159.bin"/><Relationship Id="rId11" Type="http://schemas.openxmlformats.org/officeDocument/2006/relationships/image" Target="../media/image166.wmf"/><Relationship Id="rId5" Type="http://schemas.openxmlformats.org/officeDocument/2006/relationships/image" Target="../media/image163.wmf"/><Relationship Id="rId15" Type="http://schemas.openxmlformats.org/officeDocument/2006/relationships/image" Target="../media/image168.emf"/><Relationship Id="rId10" Type="http://schemas.openxmlformats.org/officeDocument/2006/relationships/oleObject" Target="../embeddings/oleObject161.bin"/><Relationship Id="rId19" Type="http://schemas.openxmlformats.org/officeDocument/2006/relationships/image" Target="../media/image170.wmf"/><Relationship Id="rId4" Type="http://schemas.openxmlformats.org/officeDocument/2006/relationships/oleObject" Target="../embeddings/oleObject158.bin"/><Relationship Id="rId9" Type="http://schemas.openxmlformats.org/officeDocument/2006/relationships/image" Target="../media/image165.wmf"/><Relationship Id="rId14" Type="http://schemas.openxmlformats.org/officeDocument/2006/relationships/oleObject" Target="../embeddings/oleObject163.bin"/></Relationships>
</file>

<file path=ppt/slides/_rels/slide3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1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70.bin"/><Relationship Id="rId3" Type="http://schemas.openxmlformats.org/officeDocument/2006/relationships/image" Target="../media/image172.wmf"/><Relationship Id="rId7" Type="http://schemas.openxmlformats.org/officeDocument/2006/relationships/image" Target="../media/image174.wmf"/><Relationship Id="rId2" Type="http://schemas.openxmlformats.org/officeDocument/2006/relationships/oleObject" Target="../embeddings/oleObject167.bin"/><Relationship Id="rId1" Type="http://schemas.openxmlformats.org/officeDocument/2006/relationships/slideLayout" Target="../slideLayouts/slideLayout4.xml"/><Relationship Id="rId6" Type="http://schemas.openxmlformats.org/officeDocument/2006/relationships/oleObject" Target="../embeddings/oleObject169.bin"/><Relationship Id="rId11" Type="http://schemas.openxmlformats.org/officeDocument/2006/relationships/image" Target="../media/image176.wmf"/><Relationship Id="rId5" Type="http://schemas.openxmlformats.org/officeDocument/2006/relationships/image" Target="../media/image173.wmf"/><Relationship Id="rId10" Type="http://schemas.openxmlformats.org/officeDocument/2006/relationships/oleObject" Target="../embeddings/oleObject171.bin"/><Relationship Id="rId4" Type="http://schemas.openxmlformats.org/officeDocument/2006/relationships/oleObject" Target="../embeddings/oleObject168.bin"/><Relationship Id="rId9" Type="http://schemas.openxmlformats.org/officeDocument/2006/relationships/image" Target="../media/image175.wmf"/></Relationships>
</file>

<file path=ppt/slides/_rels/slide33.xml.rels><?xml version="1.0" encoding="UTF-8" standalone="yes"?>
<Relationships xmlns="http://schemas.openxmlformats.org/package/2006/relationships"><Relationship Id="rId3" Type="http://schemas.openxmlformats.org/officeDocument/2006/relationships/image" Target="../media/image177.wmf"/><Relationship Id="rId7" Type="http://schemas.openxmlformats.org/officeDocument/2006/relationships/image" Target="../media/image179.wmf"/><Relationship Id="rId2" Type="http://schemas.openxmlformats.org/officeDocument/2006/relationships/oleObject" Target="../embeddings/oleObject172.bin"/><Relationship Id="rId1" Type="http://schemas.openxmlformats.org/officeDocument/2006/relationships/slideLayout" Target="../slideLayouts/slideLayout4.xml"/><Relationship Id="rId6" Type="http://schemas.openxmlformats.org/officeDocument/2006/relationships/oleObject" Target="../embeddings/oleObject174.bin"/><Relationship Id="rId5" Type="http://schemas.openxmlformats.org/officeDocument/2006/relationships/image" Target="../media/image178.wmf"/><Relationship Id="rId4" Type="http://schemas.openxmlformats.org/officeDocument/2006/relationships/oleObject" Target="../embeddings/oleObject173.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78.bin"/><Relationship Id="rId13" Type="http://schemas.openxmlformats.org/officeDocument/2006/relationships/image" Target="../media/image185.wmf"/><Relationship Id="rId18" Type="http://schemas.openxmlformats.org/officeDocument/2006/relationships/oleObject" Target="../embeddings/oleObject183.bin"/><Relationship Id="rId3" Type="http://schemas.openxmlformats.org/officeDocument/2006/relationships/image" Target="../media/image180.wmf"/><Relationship Id="rId7" Type="http://schemas.openxmlformats.org/officeDocument/2006/relationships/image" Target="../media/image182.wmf"/><Relationship Id="rId12" Type="http://schemas.openxmlformats.org/officeDocument/2006/relationships/oleObject" Target="../embeddings/oleObject180.bin"/><Relationship Id="rId17" Type="http://schemas.openxmlformats.org/officeDocument/2006/relationships/image" Target="../media/image187.wmf"/><Relationship Id="rId2" Type="http://schemas.openxmlformats.org/officeDocument/2006/relationships/oleObject" Target="../embeddings/oleObject175.bin"/><Relationship Id="rId16" Type="http://schemas.openxmlformats.org/officeDocument/2006/relationships/oleObject" Target="../embeddings/oleObject182.bin"/><Relationship Id="rId1" Type="http://schemas.openxmlformats.org/officeDocument/2006/relationships/slideLayout" Target="../slideLayouts/slideLayout4.xml"/><Relationship Id="rId6" Type="http://schemas.openxmlformats.org/officeDocument/2006/relationships/oleObject" Target="../embeddings/oleObject177.bin"/><Relationship Id="rId11" Type="http://schemas.openxmlformats.org/officeDocument/2006/relationships/image" Target="../media/image184.wmf"/><Relationship Id="rId5" Type="http://schemas.openxmlformats.org/officeDocument/2006/relationships/image" Target="../media/image181.wmf"/><Relationship Id="rId15" Type="http://schemas.openxmlformats.org/officeDocument/2006/relationships/image" Target="../media/image186.wmf"/><Relationship Id="rId10" Type="http://schemas.openxmlformats.org/officeDocument/2006/relationships/oleObject" Target="../embeddings/oleObject179.bin"/><Relationship Id="rId19" Type="http://schemas.openxmlformats.org/officeDocument/2006/relationships/image" Target="../media/image188.wmf"/><Relationship Id="rId4" Type="http://schemas.openxmlformats.org/officeDocument/2006/relationships/oleObject" Target="../embeddings/oleObject176.bin"/><Relationship Id="rId9" Type="http://schemas.openxmlformats.org/officeDocument/2006/relationships/image" Target="../media/image183.wmf"/><Relationship Id="rId14" Type="http://schemas.openxmlformats.org/officeDocument/2006/relationships/oleObject" Target="../embeddings/oleObject181.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87.bin"/><Relationship Id="rId13" Type="http://schemas.openxmlformats.org/officeDocument/2006/relationships/oleObject" Target="../embeddings/oleObject190.bin"/><Relationship Id="rId18" Type="http://schemas.openxmlformats.org/officeDocument/2006/relationships/image" Target="../media/image196.wmf"/><Relationship Id="rId3" Type="http://schemas.openxmlformats.org/officeDocument/2006/relationships/image" Target="../media/image189.wmf"/><Relationship Id="rId7" Type="http://schemas.openxmlformats.org/officeDocument/2006/relationships/image" Target="../media/image191.wmf"/><Relationship Id="rId12" Type="http://schemas.openxmlformats.org/officeDocument/2006/relationships/oleObject" Target="../embeddings/oleObject189.bin"/><Relationship Id="rId17" Type="http://schemas.openxmlformats.org/officeDocument/2006/relationships/oleObject" Target="../embeddings/oleObject192.bin"/><Relationship Id="rId2" Type="http://schemas.openxmlformats.org/officeDocument/2006/relationships/oleObject" Target="../embeddings/oleObject184.bin"/><Relationship Id="rId16" Type="http://schemas.openxmlformats.org/officeDocument/2006/relationships/image" Target="../media/image195.wmf"/><Relationship Id="rId20" Type="http://schemas.openxmlformats.org/officeDocument/2006/relationships/image" Target="../media/image197.wmf"/><Relationship Id="rId1" Type="http://schemas.openxmlformats.org/officeDocument/2006/relationships/slideLayout" Target="../slideLayouts/slideLayout4.xml"/><Relationship Id="rId6" Type="http://schemas.openxmlformats.org/officeDocument/2006/relationships/oleObject" Target="../embeddings/oleObject186.bin"/><Relationship Id="rId11" Type="http://schemas.openxmlformats.org/officeDocument/2006/relationships/image" Target="../media/image193.wmf"/><Relationship Id="rId5" Type="http://schemas.openxmlformats.org/officeDocument/2006/relationships/image" Target="../media/image190.wmf"/><Relationship Id="rId15" Type="http://schemas.openxmlformats.org/officeDocument/2006/relationships/oleObject" Target="../embeddings/oleObject191.bin"/><Relationship Id="rId10" Type="http://schemas.openxmlformats.org/officeDocument/2006/relationships/oleObject" Target="../embeddings/oleObject188.bin"/><Relationship Id="rId19" Type="http://schemas.openxmlformats.org/officeDocument/2006/relationships/oleObject" Target="../embeddings/oleObject193.bin"/><Relationship Id="rId4" Type="http://schemas.openxmlformats.org/officeDocument/2006/relationships/oleObject" Target="../embeddings/oleObject185.bin"/><Relationship Id="rId9" Type="http://schemas.openxmlformats.org/officeDocument/2006/relationships/image" Target="../media/image192.wmf"/><Relationship Id="rId14" Type="http://schemas.openxmlformats.org/officeDocument/2006/relationships/image" Target="../media/image194.wmf"/></Relationships>
</file>

<file path=ppt/slides/_rels/slide36.x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oleObject" Target="../embeddings/oleObject194.bin"/><Relationship Id="rId1" Type="http://schemas.openxmlformats.org/officeDocument/2006/relationships/slideLayout" Target="../slideLayouts/slideLayout4.xml"/><Relationship Id="rId5" Type="http://schemas.openxmlformats.org/officeDocument/2006/relationships/image" Target="../media/image199.wmf"/><Relationship Id="rId4" Type="http://schemas.openxmlformats.org/officeDocument/2006/relationships/oleObject" Target="../embeddings/oleObject195.bin"/></Relationships>
</file>

<file path=ppt/slides/_rels/slide37.x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oleObject" Target="../embeddings/oleObject196.bin"/><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01.wmf"/><Relationship Id="rId7" Type="http://schemas.openxmlformats.org/officeDocument/2006/relationships/image" Target="../media/image203.wmf"/><Relationship Id="rId2" Type="http://schemas.openxmlformats.org/officeDocument/2006/relationships/oleObject" Target="../embeddings/oleObject197.bin"/><Relationship Id="rId1" Type="http://schemas.openxmlformats.org/officeDocument/2006/relationships/slideLayout" Target="../slideLayouts/slideLayout4.xml"/><Relationship Id="rId6" Type="http://schemas.openxmlformats.org/officeDocument/2006/relationships/oleObject" Target="../embeddings/oleObject199.bin"/><Relationship Id="rId5" Type="http://schemas.openxmlformats.org/officeDocument/2006/relationships/image" Target="../media/image202.wmf"/><Relationship Id="rId4" Type="http://schemas.openxmlformats.org/officeDocument/2006/relationships/oleObject" Target="../embeddings/oleObject198.bin"/></Relationships>
</file>

<file path=ppt/slides/_rels/slide39.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1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0.wmf"/><Relationship Id="rId18" Type="http://schemas.openxmlformats.org/officeDocument/2006/relationships/image" Target="../media/image23.png"/><Relationship Id="rId3" Type="http://schemas.openxmlformats.org/officeDocument/2006/relationships/image" Target="../media/image15.wmf"/><Relationship Id="rId21" Type="http://schemas.openxmlformats.org/officeDocument/2006/relationships/oleObject" Target="../embeddings/oleObject16.bin"/><Relationship Id="rId7" Type="http://schemas.openxmlformats.org/officeDocument/2006/relationships/image" Target="../media/image17.wmf"/><Relationship Id="rId12" Type="http://schemas.openxmlformats.org/officeDocument/2006/relationships/oleObject" Target="../embeddings/oleObject13.bin"/><Relationship Id="rId17" Type="http://schemas.openxmlformats.org/officeDocument/2006/relationships/image" Target="../media/image22.wmf"/><Relationship Id="rId2" Type="http://schemas.openxmlformats.org/officeDocument/2006/relationships/oleObject" Target="../embeddings/oleObject8.bin"/><Relationship Id="rId16" Type="http://schemas.openxmlformats.org/officeDocument/2006/relationships/oleObject" Target="../embeddings/oleObject15.bin"/><Relationship Id="rId20"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oleObject" Target="../embeddings/oleObject10.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image" Target="../media/image21.wmf"/><Relationship Id="rId10" Type="http://schemas.openxmlformats.org/officeDocument/2006/relationships/oleObject" Target="../embeddings/oleObject12.bin"/><Relationship Id="rId19" Type="http://schemas.openxmlformats.org/officeDocument/2006/relationships/image" Target="../media/image24.png"/><Relationship Id="rId4" Type="http://schemas.openxmlformats.org/officeDocument/2006/relationships/oleObject" Target="../embeddings/oleObject9.bin"/><Relationship Id="rId9" Type="http://schemas.openxmlformats.org/officeDocument/2006/relationships/image" Target="../media/image18.wmf"/><Relationship Id="rId14" Type="http://schemas.openxmlformats.org/officeDocument/2006/relationships/oleObject" Target="../embeddings/oleObject14.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03.bin"/><Relationship Id="rId13" Type="http://schemas.openxmlformats.org/officeDocument/2006/relationships/image" Target="../media/image209.wmf"/><Relationship Id="rId18" Type="http://schemas.openxmlformats.org/officeDocument/2006/relationships/oleObject" Target="../embeddings/oleObject208.bin"/><Relationship Id="rId3" Type="http://schemas.openxmlformats.org/officeDocument/2006/relationships/image" Target="../media/image204.wmf"/><Relationship Id="rId21" Type="http://schemas.openxmlformats.org/officeDocument/2006/relationships/image" Target="../media/image213.wmf"/><Relationship Id="rId7" Type="http://schemas.openxmlformats.org/officeDocument/2006/relationships/image" Target="../media/image206.wmf"/><Relationship Id="rId12" Type="http://schemas.openxmlformats.org/officeDocument/2006/relationships/oleObject" Target="../embeddings/oleObject205.bin"/><Relationship Id="rId17" Type="http://schemas.openxmlformats.org/officeDocument/2006/relationships/image" Target="../media/image211.wmf"/><Relationship Id="rId2" Type="http://schemas.openxmlformats.org/officeDocument/2006/relationships/oleObject" Target="../embeddings/oleObject200.bin"/><Relationship Id="rId16" Type="http://schemas.openxmlformats.org/officeDocument/2006/relationships/oleObject" Target="../embeddings/oleObject207.bin"/><Relationship Id="rId20" Type="http://schemas.openxmlformats.org/officeDocument/2006/relationships/oleObject" Target="../embeddings/oleObject209.bin"/><Relationship Id="rId1" Type="http://schemas.openxmlformats.org/officeDocument/2006/relationships/slideLayout" Target="../slideLayouts/slideLayout4.xml"/><Relationship Id="rId6" Type="http://schemas.openxmlformats.org/officeDocument/2006/relationships/oleObject" Target="../embeddings/oleObject202.bin"/><Relationship Id="rId11" Type="http://schemas.openxmlformats.org/officeDocument/2006/relationships/image" Target="../media/image208.wmf"/><Relationship Id="rId5" Type="http://schemas.openxmlformats.org/officeDocument/2006/relationships/image" Target="../media/image205.wmf"/><Relationship Id="rId15" Type="http://schemas.openxmlformats.org/officeDocument/2006/relationships/image" Target="../media/image210.wmf"/><Relationship Id="rId10" Type="http://schemas.openxmlformats.org/officeDocument/2006/relationships/oleObject" Target="../embeddings/oleObject204.bin"/><Relationship Id="rId19" Type="http://schemas.openxmlformats.org/officeDocument/2006/relationships/image" Target="../media/image212.wmf"/><Relationship Id="rId4" Type="http://schemas.openxmlformats.org/officeDocument/2006/relationships/oleObject" Target="../embeddings/oleObject201.bin"/><Relationship Id="rId9" Type="http://schemas.openxmlformats.org/officeDocument/2006/relationships/image" Target="../media/image207.wmf"/><Relationship Id="rId14" Type="http://schemas.openxmlformats.org/officeDocument/2006/relationships/oleObject" Target="../embeddings/oleObject206.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13.bin"/><Relationship Id="rId3" Type="http://schemas.openxmlformats.org/officeDocument/2006/relationships/image" Target="../media/image214.wmf"/><Relationship Id="rId7" Type="http://schemas.openxmlformats.org/officeDocument/2006/relationships/image" Target="../media/image216.wmf"/><Relationship Id="rId2" Type="http://schemas.openxmlformats.org/officeDocument/2006/relationships/oleObject" Target="../embeddings/oleObject210.bin"/><Relationship Id="rId1" Type="http://schemas.openxmlformats.org/officeDocument/2006/relationships/slideLayout" Target="../slideLayouts/slideLayout4.xml"/><Relationship Id="rId6" Type="http://schemas.openxmlformats.org/officeDocument/2006/relationships/oleObject" Target="../embeddings/oleObject212.bin"/><Relationship Id="rId11" Type="http://schemas.openxmlformats.org/officeDocument/2006/relationships/image" Target="../media/image218.wmf"/><Relationship Id="rId5" Type="http://schemas.openxmlformats.org/officeDocument/2006/relationships/image" Target="../media/image215.wmf"/><Relationship Id="rId10" Type="http://schemas.openxmlformats.org/officeDocument/2006/relationships/oleObject" Target="../embeddings/oleObject214.bin"/><Relationship Id="rId4" Type="http://schemas.openxmlformats.org/officeDocument/2006/relationships/oleObject" Target="../embeddings/oleObject211.bin"/><Relationship Id="rId9" Type="http://schemas.openxmlformats.org/officeDocument/2006/relationships/image" Target="../media/image217.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18.bin"/><Relationship Id="rId3" Type="http://schemas.openxmlformats.org/officeDocument/2006/relationships/image" Target="../media/image219.wmf"/><Relationship Id="rId7" Type="http://schemas.openxmlformats.org/officeDocument/2006/relationships/image" Target="../media/image221.wmf"/><Relationship Id="rId2" Type="http://schemas.openxmlformats.org/officeDocument/2006/relationships/oleObject" Target="../embeddings/oleObject215.bin"/><Relationship Id="rId1" Type="http://schemas.openxmlformats.org/officeDocument/2006/relationships/slideLayout" Target="../slideLayouts/slideLayout4.xml"/><Relationship Id="rId6" Type="http://schemas.openxmlformats.org/officeDocument/2006/relationships/oleObject" Target="../embeddings/oleObject217.bin"/><Relationship Id="rId5" Type="http://schemas.openxmlformats.org/officeDocument/2006/relationships/image" Target="../media/image220.wmf"/><Relationship Id="rId4" Type="http://schemas.openxmlformats.org/officeDocument/2006/relationships/oleObject" Target="../embeddings/oleObject216.bin"/><Relationship Id="rId9" Type="http://schemas.openxmlformats.org/officeDocument/2006/relationships/image" Target="../media/image222.wmf"/></Relationships>
</file>

<file path=ppt/slides/_rels/slide43.xml.rels><?xml version="1.0" encoding="UTF-8" standalone="yes"?>
<Relationships xmlns="http://schemas.openxmlformats.org/package/2006/relationships"><Relationship Id="rId3" Type="http://schemas.openxmlformats.org/officeDocument/2006/relationships/image" Target="../media/image223.wmf"/><Relationship Id="rId2" Type="http://schemas.openxmlformats.org/officeDocument/2006/relationships/oleObject" Target="../embeddings/oleObject219.bin"/><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23.bin"/><Relationship Id="rId3" Type="http://schemas.openxmlformats.org/officeDocument/2006/relationships/image" Target="../media/image224.wmf"/><Relationship Id="rId7" Type="http://schemas.openxmlformats.org/officeDocument/2006/relationships/image" Target="../media/image226.wmf"/><Relationship Id="rId2" Type="http://schemas.openxmlformats.org/officeDocument/2006/relationships/oleObject" Target="../embeddings/oleObject220.bin"/><Relationship Id="rId1" Type="http://schemas.openxmlformats.org/officeDocument/2006/relationships/slideLayout" Target="../slideLayouts/slideLayout4.xml"/><Relationship Id="rId6" Type="http://schemas.openxmlformats.org/officeDocument/2006/relationships/oleObject" Target="../embeddings/oleObject222.bin"/><Relationship Id="rId11" Type="http://schemas.openxmlformats.org/officeDocument/2006/relationships/image" Target="../media/image228.wmf"/><Relationship Id="rId5" Type="http://schemas.openxmlformats.org/officeDocument/2006/relationships/image" Target="../media/image225.wmf"/><Relationship Id="rId10" Type="http://schemas.openxmlformats.org/officeDocument/2006/relationships/oleObject" Target="../embeddings/oleObject224.bin"/><Relationship Id="rId4" Type="http://schemas.openxmlformats.org/officeDocument/2006/relationships/oleObject" Target="../embeddings/oleObject221.bin"/><Relationship Id="rId9" Type="http://schemas.openxmlformats.org/officeDocument/2006/relationships/image" Target="../media/image227.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28.bin"/><Relationship Id="rId3" Type="http://schemas.openxmlformats.org/officeDocument/2006/relationships/image" Target="../media/image229.wmf"/><Relationship Id="rId7" Type="http://schemas.openxmlformats.org/officeDocument/2006/relationships/image" Target="../media/image231.wmf"/><Relationship Id="rId2" Type="http://schemas.openxmlformats.org/officeDocument/2006/relationships/oleObject" Target="../embeddings/oleObject225.bin"/><Relationship Id="rId1" Type="http://schemas.openxmlformats.org/officeDocument/2006/relationships/slideLayout" Target="../slideLayouts/slideLayout4.xml"/><Relationship Id="rId6" Type="http://schemas.openxmlformats.org/officeDocument/2006/relationships/oleObject" Target="../embeddings/oleObject227.bin"/><Relationship Id="rId11" Type="http://schemas.openxmlformats.org/officeDocument/2006/relationships/image" Target="../media/image233.wmf"/><Relationship Id="rId5" Type="http://schemas.openxmlformats.org/officeDocument/2006/relationships/image" Target="../media/image230.wmf"/><Relationship Id="rId10" Type="http://schemas.openxmlformats.org/officeDocument/2006/relationships/oleObject" Target="../embeddings/oleObject229.bin"/><Relationship Id="rId4" Type="http://schemas.openxmlformats.org/officeDocument/2006/relationships/oleObject" Target="../embeddings/oleObject226.bin"/><Relationship Id="rId9" Type="http://schemas.openxmlformats.org/officeDocument/2006/relationships/image" Target="../media/image232.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33.bin"/><Relationship Id="rId3" Type="http://schemas.openxmlformats.org/officeDocument/2006/relationships/image" Target="../media/image234.wmf"/><Relationship Id="rId7" Type="http://schemas.openxmlformats.org/officeDocument/2006/relationships/image" Target="../media/image236.wmf"/><Relationship Id="rId2" Type="http://schemas.openxmlformats.org/officeDocument/2006/relationships/oleObject" Target="../embeddings/oleObject230.bin"/><Relationship Id="rId1" Type="http://schemas.openxmlformats.org/officeDocument/2006/relationships/slideLayout" Target="../slideLayouts/slideLayout4.xml"/><Relationship Id="rId6" Type="http://schemas.openxmlformats.org/officeDocument/2006/relationships/oleObject" Target="../embeddings/oleObject232.bin"/><Relationship Id="rId11" Type="http://schemas.openxmlformats.org/officeDocument/2006/relationships/image" Target="../media/image238.wmf"/><Relationship Id="rId5" Type="http://schemas.openxmlformats.org/officeDocument/2006/relationships/image" Target="../media/image235.wmf"/><Relationship Id="rId10" Type="http://schemas.openxmlformats.org/officeDocument/2006/relationships/oleObject" Target="../embeddings/oleObject234.bin"/><Relationship Id="rId4" Type="http://schemas.openxmlformats.org/officeDocument/2006/relationships/oleObject" Target="../embeddings/oleObject231.bin"/><Relationship Id="rId9" Type="http://schemas.openxmlformats.org/officeDocument/2006/relationships/image" Target="../media/image237.wmf"/></Relationships>
</file>

<file path=ppt/slides/_rels/slide5.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30.wmf"/><Relationship Id="rId2" Type="http://schemas.openxmlformats.org/officeDocument/2006/relationships/slide" Target="slide3.xml"/><Relationship Id="rId16" Type="http://schemas.openxmlformats.org/officeDocument/2006/relationships/image" Target="../media/image32.emf"/><Relationship Id="rId1" Type="http://schemas.openxmlformats.org/officeDocument/2006/relationships/slideLayout" Target="../slideLayouts/slideLayout4.xml"/><Relationship Id="rId6" Type="http://schemas.openxmlformats.org/officeDocument/2006/relationships/image" Target="../media/image27.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0.bin"/><Relationship Id="rId14" Type="http://schemas.openxmlformats.org/officeDocument/2006/relationships/image" Target="../media/image31.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3.wmf"/></Relationships>
</file>

<file path=ppt/slides/_rels/slide7.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8.w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5.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28.bin"/><Relationship Id="rId14" Type="http://schemas.openxmlformats.org/officeDocument/2006/relationships/image" Target="../media/image39.wmf"/></Relationships>
</file>

<file path=ppt/slides/_rels/slide8.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6.bin"/><Relationship Id="rId18" Type="http://schemas.openxmlformats.org/officeDocument/2006/relationships/image" Target="../media/image47.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44.wmf"/><Relationship Id="rId17" Type="http://schemas.openxmlformats.org/officeDocument/2006/relationships/oleObject" Target="../embeddings/oleObject38.bin"/><Relationship Id="rId2" Type="http://schemas.openxmlformats.org/officeDocument/2006/relationships/notesSlide" Target="../notesSlides/notesSlide4.xml"/><Relationship Id="rId16" Type="http://schemas.openxmlformats.org/officeDocument/2006/relationships/image" Target="../media/image46.wmf"/><Relationship Id="rId1" Type="http://schemas.openxmlformats.org/officeDocument/2006/relationships/slideLayout" Target="../slideLayouts/slideLayout4.xml"/><Relationship Id="rId6" Type="http://schemas.openxmlformats.org/officeDocument/2006/relationships/image" Target="../media/image41.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4.bin"/><Relationship Id="rId14" Type="http://schemas.openxmlformats.org/officeDocument/2006/relationships/image" Target="../media/image45.wmf"/></Relationships>
</file>

<file path=ppt/slides/_rels/slide9.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44.bin"/><Relationship Id="rId18" Type="http://schemas.openxmlformats.org/officeDocument/2006/relationships/image" Target="../media/image49.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3.wmf"/><Relationship Id="rId17" Type="http://schemas.openxmlformats.org/officeDocument/2006/relationships/oleObject" Target="../embeddings/oleObject46.bin"/><Relationship Id="rId2" Type="http://schemas.openxmlformats.org/officeDocument/2006/relationships/notesSlide" Target="../notesSlides/notesSlide5.xml"/><Relationship Id="rId16" Type="http://schemas.openxmlformats.org/officeDocument/2006/relationships/image" Target="../media/image45.wmf"/><Relationship Id="rId20" Type="http://schemas.openxmlformats.org/officeDocument/2006/relationships/image" Target="../media/image50.wmf"/><Relationship Id="rId1" Type="http://schemas.openxmlformats.org/officeDocument/2006/relationships/slideLayout" Target="../slideLayouts/slideLayout4.xml"/><Relationship Id="rId6" Type="http://schemas.openxmlformats.org/officeDocument/2006/relationships/image" Target="../media/image40.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2.wmf"/><Relationship Id="rId19" Type="http://schemas.openxmlformats.org/officeDocument/2006/relationships/oleObject" Target="../embeddings/oleObject47.bin"/><Relationship Id="rId4" Type="http://schemas.openxmlformats.org/officeDocument/2006/relationships/image" Target="../media/image48.wmf"/><Relationship Id="rId9" Type="http://schemas.openxmlformats.org/officeDocument/2006/relationships/oleObject" Target="../embeddings/oleObject42.bin"/><Relationship Id="rId14" Type="http://schemas.openxmlformats.org/officeDocument/2006/relationships/image" Target="../media/image4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7">
            <a:extLst>
              <a:ext uri="{FF2B5EF4-FFF2-40B4-BE49-F238E27FC236}">
                <a16:creationId xmlns:a16="http://schemas.microsoft.com/office/drawing/2014/main" id="{E91F3BE0-D2E6-0C56-B0F6-BEA3E672ACC1}"/>
              </a:ext>
            </a:extLst>
          </p:cNvPr>
          <p:cNvSpPr txBox="1">
            <a:spLocks noChangeArrowheads="1"/>
          </p:cNvSpPr>
          <p:nvPr/>
        </p:nvSpPr>
        <p:spPr bwMode="auto">
          <a:xfrm>
            <a:off x="906543" y="4691740"/>
            <a:ext cx="34417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800">
                <a:ea typeface="黑体" panose="02010609060101010101" pitchFamily="49" charset="-122"/>
              </a:rPr>
              <a:t>QQ</a:t>
            </a:r>
            <a:r>
              <a:rPr lang="zh-CN" altLang="en-US" sz="2800">
                <a:ea typeface="黑体" panose="02010609060101010101" pitchFamily="49" charset="-122"/>
              </a:rPr>
              <a:t>群号：</a:t>
            </a:r>
            <a:r>
              <a:rPr lang="en-US" altLang="zh-CN" sz="2800">
                <a:ea typeface="黑体" panose="02010609060101010101" pitchFamily="49" charset="-122"/>
              </a:rPr>
              <a:t>717167659</a:t>
            </a:r>
          </a:p>
        </p:txBody>
      </p:sp>
      <p:pic>
        <p:nvPicPr>
          <p:cNvPr id="2051" name="Picture 8">
            <a:extLst>
              <a:ext uri="{FF2B5EF4-FFF2-40B4-BE49-F238E27FC236}">
                <a16:creationId xmlns:a16="http://schemas.microsoft.com/office/drawing/2014/main" id="{5026F1B1-2FF9-7DF7-2E34-888196D87F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8193" y="1505628"/>
            <a:ext cx="2717800" cy="384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2">
            <a:extLst>
              <a:ext uri="{FF2B5EF4-FFF2-40B4-BE49-F238E27FC236}">
                <a16:creationId xmlns:a16="http://schemas.microsoft.com/office/drawing/2014/main" id="{16423B43-A4FA-F463-724D-AE5A4CA83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530" y="1916790"/>
            <a:ext cx="2879725"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63331" y="1275009"/>
            <a:ext cx="8172500" cy="1143000"/>
          </a:xfrm>
          <a:prstGeom prst="rect">
            <a:avLst/>
          </a:prstGeom>
        </p:spPr>
        <p:txBody>
          <a:bodyPr>
            <a:noAutofit/>
          </a:bodyPr>
          <a:lstStyle/>
          <a:p>
            <a:pPr fontAlgn="base">
              <a:lnSpc>
                <a:spcPct val="80000"/>
              </a:lnSpc>
              <a:spcAft>
                <a:spcPct val="0"/>
              </a:spcAft>
            </a:pPr>
            <a:r>
              <a:rPr lang="en-US" altLang="zh-CN" sz="4800" b="1" dirty="0">
                <a:solidFill>
                  <a:srgbClr val="B40000"/>
                </a:solidFill>
                <a:latin typeface="+mn-lt"/>
                <a:ea typeface="隶书" panose="02010509060101010101" pitchFamily="49" charset="-122"/>
              </a:rPr>
              <a:t>§ </a:t>
            </a:r>
            <a:r>
              <a:rPr lang="zh-CN" altLang="en-US" sz="4800" b="1" dirty="0">
                <a:solidFill>
                  <a:srgbClr val="B40000"/>
                </a:solidFill>
                <a:latin typeface="+mn-lt"/>
                <a:ea typeface="隶书" panose="02010509060101010101" pitchFamily="49" charset="-122"/>
              </a:rPr>
              <a:t>随机变量及其分布</a:t>
            </a:r>
            <a:br>
              <a:rPr lang="en-US" altLang="zh-CN" sz="4800" b="1" dirty="0">
                <a:solidFill>
                  <a:srgbClr val="B40000"/>
                </a:solidFill>
                <a:latin typeface="+mn-lt"/>
                <a:ea typeface="隶书" panose="02010509060101010101" pitchFamily="49" charset="-122"/>
              </a:rPr>
            </a:br>
            <a:endParaRPr lang="zh-CN" altLang="en-US" sz="4800" b="1" dirty="0">
              <a:solidFill>
                <a:srgbClr val="B40000"/>
              </a:solidFill>
              <a:latin typeface="+mn-lt"/>
              <a:ea typeface="隶书" panose="02010509060101010101" pitchFamily="49" charset="-122"/>
            </a:endParaRPr>
          </a:p>
        </p:txBody>
      </p:sp>
      <p:sp>
        <p:nvSpPr>
          <p:cNvPr id="17411" name="Text Box 14">
            <a:hlinkClick r:id="rId2" action="ppaction://hlinksldjump"/>
          </p:cNvPr>
          <p:cNvSpPr txBox="1">
            <a:spLocks noChangeArrowheads="1"/>
          </p:cNvSpPr>
          <p:nvPr/>
        </p:nvSpPr>
        <p:spPr bwMode="auto">
          <a:xfrm>
            <a:off x="2153250" y="2566440"/>
            <a:ext cx="53711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itchFamily="18" charset="0"/>
                <a:ea typeface="宋体" charset="-122"/>
              </a:defRPr>
            </a:lvl1pPr>
            <a:lvl2pPr marL="742950" indent="-285750">
              <a:defRPr sz="2800" b="1">
                <a:solidFill>
                  <a:schemeClr val="tx1"/>
                </a:solidFill>
                <a:latin typeface="Times New Roman" pitchFamily="18" charset="0"/>
                <a:ea typeface="宋体" charset="-122"/>
              </a:defRPr>
            </a:lvl2pPr>
            <a:lvl3pPr marL="1143000" indent="-228600">
              <a:defRPr sz="2800" b="1">
                <a:solidFill>
                  <a:schemeClr val="tx1"/>
                </a:solidFill>
                <a:latin typeface="Times New Roman" pitchFamily="18" charset="0"/>
                <a:ea typeface="宋体" charset="-122"/>
              </a:defRPr>
            </a:lvl3pPr>
            <a:lvl4pPr marL="1600200" indent="-228600">
              <a:defRPr sz="2800" b="1">
                <a:solidFill>
                  <a:schemeClr val="tx1"/>
                </a:solidFill>
                <a:latin typeface="Times New Roman" pitchFamily="18" charset="0"/>
                <a:ea typeface="宋体" charset="-122"/>
              </a:defRPr>
            </a:lvl4pPr>
            <a:lvl5pPr marL="2057400" indent="-22860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spcBef>
                <a:spcPct val="50000"/>
              </a:spcBef>
            </a:pPr>
            <a:r>
              <a:rPr lang="zh-CN" altLang="en-US" sz="3200" dirty="0">
                <a:latin typeface="Arial" charset="0"/>
                <a:ea typeface="黑体" pitchFamily="2" charset="-122"/>
              </a:rPr>
              <a:t>一、分布函数的概念、性质</a:t>
            </a:r>
          </a:p>
        </p:txBody>
      </p:sp>
      <p:sp>
        <p:nvSpPr>
          <p:cNvPr id="17412" name="Text Box 15">
            <a:hlinkClick r:id="rId3" action="ppaction://hlinksldjump"/>
          </p:cNvPr>
          <p:cNvSpPr txBox="1">
            <a:spLocks noChangeArrowheads="1"/>
          </p:cNvSpPr>
          <p:nvPr/>
        </p:nvSpPr>
        <p:spPr bwMode="auto">
          <a:xfrm>
            <a:off x="2038950" y="3442740"/>
            <a:ext cx="6133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itchFamily="18" charset="0"/>
                <a:ea typeface="宋体" charset="-122"/>
              </a:defRPr>
            </a:lvl1pPr>
            <a:lvl2pPr marL="742950" indent="-285750">
              <a:defRPr sz="2800" b="1">
                <a:solidFill>
                  <a:schemeClr val="tx1"/>
                </a:solidFill>
                <a:latin typeface="Times New Roman" pitchFamily="18" charset="0"/>
                <a:ea typeface="宋体" charset="-122"/>
              </a:defRPr>
            </a:lvl2pPr>
            <a:lvl3pPr marL="1143000" indent="-228600">
              <a:defRPr sz="2800" b="1">
                <a:solidFill>
                  <a:schemeClr val="tx1"/>
                </a:solidFill>
                <a:latin typeface="Times New Roman" pitchFamily="18" charset="0"/>
                <a:ea typeface="宋体" charset="-122"/>
              </a:defRPr>
            </a:lvl3pPr>
            <a:lvl4pPr marL="1600200" indent="-228600">
              <a:defRPr sz="2800" b="1">
                <a:solidFill>
                  <a:schemeClr val="tx1"/>
                </a:solidFill>
                <a:latin typeface="Times New Roman" pitchFamily="18" charset="0"/>
                <a:ea typeface="宋体" charset="-122"/>
              </a:defRPr>
            </a:lvl4pPr>
            <a:lvl5pPr marL="2057400" indent="-22860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spcBef>
                <a:spcPct val="50000"/>
              </a:spcBef>
            </a:pPr>
            <a:r>
              <a:rPr lang="en-US" altLang="zh-CN" sz="3200" dirty="0">
                <a:latin typeface="Arial" charset="0"/>
                <a:ea typeface="黑体" pitchFamily="2" charset="-122"/>
              </a:rPr>
              <a:t> </a:t>
            </a:r>
            <a:r>
              <a:rPr lang="zh-CN" altLang="en-US" sz="3200" dirty="0">
                <a:latin typeface="Arial" charset="0"/>
                <a:ea typeface="黑体" pitchFamily="2" charset="-122"/>
              </a:rPr>
              <a:t>二、一维随机变量（离散、连续）</a:t>
            </a:r>
          </a:p>
        </p:txBody>
      </p:sp>
      <p:sp>
        <p:nvSpPr>
          <p:cNvPr id="17415" name="Text Box 18">
            <a:hlinkClick r:id="" action="ppaction://noaction"/>
          </p:cNvPr>
          <p:cNvSpPr txBox="1">
            <a:spLocks noChangeArrowheads="1"/>
          </p:cNvSpPr>
          <p:nvPr/>
        </p:nvSpPr>
        <p:spPr bwMode="auto">
          <a:xfrm>
            <a:off x="2038950" y="4344440"/>
            <a:ext cx="5713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itchFamily="18" charset="0"/>
                <a:ea typeface="宋体" charset="-122"/>
              </a:defRPr>
            </a:lvl1pPr>
            <a:lvl2pPr marL="742950" indent="-285750">
              <a:defRPr sz="2800" b="1">
                <a:solidFill>
                  <a:schemeClr val="tx1"/>
                </a:solidFill>
                <a:latin typeface="Times New Roman" pitchFamily="18" charset="0"/>
                <a:ea typeface="宋体" charset="-122"/>
              </a:defRPr>
            </a:lvl2pPr>
            <a:lvl3pPr marL="1143000" indent="-228600">
              <a:defRPr sz="2800" b="1">
                <a:solidFill>
                  <a:schemeClr val="tx1"/>
                </a:solidFill>
                <a:latin typeface="Times New Roman" pitchFamily="18" charset="0"/>
                <a:ea typeface="宋体" charset="-122"/>
              </a:defRPr>
            </a:lvl3pPr>
            <a:lvl4pPr marL="1600200" indent="-228600">
              <a:defRPr sz="2800" b="1">
                <a:solidFill>
                  <a:schemeClr val="tx1"/>
                </a:solidFill>
                <a:latin typeface="Times New Roman" pitchFamily="18" charset="0"/>
                <a:ea typeface="宋体" charset="-122"/>
              </a:defRPr>
            </a:lvl4pPr>
            <a:lvl5pPr marL="2057400" indent="-22860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spcBef>
                <a:spcPct val="50000"/>
              </a:spcBef>
            </a:pPr>
            <a:r>
              <a:rPr lang="en-US" altLang="zh-CN" sz="3200" dirty="0">
                <a:latin typeface="Arial" charset="0"/>
                <a:ea typeface="黑体" pitchFamily="2" charset="-122"/>
              </a:rPr>
              <a:t> </a:t>
            </a:r>
            <a:r>
              <a:rPr lang="zh-CN" altLang="en-US" sz="3200" dirty="0">
                <a:latin typeface="Arial" charset="0"/>
                <a:ea typeface="黑体" pitchFamily="2" charset="-122"/>
              </a:rPr>
              <a:t>三、多维随机变量</a:t>
            </a:r>
          </a:p>
        </p:txBody>
      </p:sp>
      <p:sp>
        <p:nvSpPr>
          <p:cNvPr id="9" name="灯片编号占位符 1">
            <a:extLst>
              <a:ext uri="{FF2B5EF4-FFF2-40B4-BE49-F238E27FC236}">
                <a16:creationId xmlns:a16="http://schemas.microsoft.com/office/drawing/2014/main" id="{EFA288FE-63F8-40BD-A956-7D2EC34449BD}"/>
              </a:ext>
            </a:extLst>
          </p:cNvPr>
          <p:cNvSpPr>
            <a:spLocks noGrp="1"/>
          </p:cNvSpPr>
          <p:nvPr>
            <p:ph type="sldNum" sz="quarter" idx="12"/>
          </p:nvPr>
        </p:nvSpPr>
        <p:spPr>
          <a:xfrm>
            <a:off x="8637426" y="6509696"/>
            <a:ext cx="541489" cy="365124"/>
          </a:xfrm>
        </p:spPr>
        <p:txBody>
          <a:bodyPr/>
          <a:lstStyle/>
          <a:p>
            <a:fld id="{7B3A09C6-D479-44A5-9F65-635A581ED6E9}" type="slidenum">
              <a:rPr lang="zh-CN" altLang="en-US" smtClean="0"/>
              <a:pPr/>
              <a:t>10</a:t>
            </a:fld>
            <a:endParaRPr lang="zh-CN" altLang="en-US" dirty="0"/>
          </a:p>
        </p:txBody>
      </p:sp>
    </p:spTree>
    <p:extLst>
      <p:ext uri="{BB962C8B-B14F-4D97-AF65-F5344CB8AC3E}">
        <p14:creationId xmlns:p14="http://schemas.microsoft.com/office/powerpoint/2010/main" val="273412600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8637588" y="6510338"/>
            <a:ext cx="541337" cy="365125"/>
          </a:xfrm>
          <a:prstGeom prst="rect">
            <a:avLst/>
          </a:prstGeom>
        </p:spPr>
        <p:txBody>
          <a:bodyPr vert="horz" lIns="91440" tIns="45720" rIns="91440" bIns="45720" rtlCol="0" anchor="b" anchorCtr="0"/>
          <a:lstStyle>
            <a:defPPr>
              <a:defRPr lang="zh-CN"/>
            </a:defPPr>
            <a:lvl1pPr algn="r" rtl="0" eaLnBrk="1" fontAlgn="base" hangingPunct="1">
              <a:spcBef>
                <a:spcPct val="0"/>
              </a:spcBef>
              <a:spcAft>
                <a:spcPct val="0"/>
              </a:spcAft>
              <a:defRPr sz="1125" b="1" kern="1200">
                <a:solidFill>
                  <a:schemeClr val="bg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9pPr>
          </a:lstStyle>
          <a:p>
            <a:pPr>
              <a:defRPr/>
            </a:pPr>
            <a:fld id="{4B689D98-3C03-4F5C-9A5D-DDD820F427AA}" type="slidenum">
              <a:rPr lang="zh-CN" altLang="en-US" smtClean="0"/>
              <a:pPr>
                <a:defRPr/>
              </a:pPr>
              <a:t>11</a:t>
            </a:fld>
            <a:endParaRPr lang="zh-CN" altLang="en-US" dirty="0"/>
          </a:p>
        </p:txBody>
      </p:sp>
      <p:sp>
        <p:nvSpPr>
          <p:cNvPr id="27" name="圆角矩形 26"/>
          <p:cNvSpPr/>
          <p:nvPr/>
        </p:nvSpPr>
        <p:spPr>
          <a:xfrm>
            <a:off x="598095" y="1296627"/>
            <a:ext cx="3253805" cy="499821"/>
          </a:xfrm>
          <a:prstGeom prst="roundRect">
            <a:avLst/>
          </a:prstGeom>
          <a:solidFill>
            <a:schemeClr val="bg1">
              <a:lumMod val="95000"/>
            </a:schemeClr>
          </a:solidFill>
          <a:ln>
            <a:solidFill>
              <a:schemeClr val="bg1">
                <a:lumMod val="85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6" tIns="45707" rIns="91416" bIns="45707" anchor="ctr"/>
          <a:lstStyle/>
          <a:p>
            <a:pPr algn="ctr">
              <a:defRPr/>
            </a:pPr>
            <a:r>
              <a:rPr lang="zh-CN" altLang="en-US" dirty="0">
                <a:solidFill>
                  <a:srgbClr val="008000"/>
                </a:solidFill>
                <a:latin typeface="Times New Roman" panose="02020603050405020304" pitchFamily="18" charset="0"/>
                <a:ea typeface="黑体" panose="02010609060101010101" pitchFamily="2" charset="-122"/>
                <a:cs typeface="Times New Roman" panose="02020603050405020304" pitchFamily="18" charset="0"/>
              </a:rPr>
              <a:t>随机变量的定义</a:t>
            </a:r>
            <a:endParaRPr lang="zh-CN" altLang="en-US" dirty="0">
              <a:solidFill>
                <a:srgbClr val="008000"/>
              </a:solidFill>
              <a:latin typeface="Times New Roman" panose="02020603050405020304" pitchFamily="18" charset="0"/>
              <a:cs typeface="Times New Roman" panose="02020603050405020304" pitchFamily="18" charset="0"/>
            </a:endParaRPr>
          </a:p>
        </p:txBody>
      </p:sp>
      <p:sp>
        <p:nvSpPr>
          <p:cNvPr id="53" name="Rectangle 3"/>
          <p:cNvSpPr txBox="1">
            <a:spLocks noChangeArrowheads="1"/>
          </p:cNvSpPr>
          <p:nvPr/>
        </p:nvSpPr>
        <p:spPr bwMode="auto">
          <a:xfrm>
            <a:off x="611981" y="2060810"/>
            <a:ext cx="8208609" cy="20162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lnSpc>
                <a:spcPct val="150000"/>
              </a:lnSpc>
              <a:spcBef>
                <a:spcPts val="0"/>
              </a:spcBef>
              <a:buNone/>
            </a:pPr>
            <a:r>
              <a:rPr lang="zh-CN" altLang="en-US" sz="2800" dirty="0">
                <a:solidFill>
                  <a:srgbClr val="B40000"/>
                </a:solidFill>
                <a:latin typeface="Times New Roman" panose="02020603050405020304" pitchFamily="18" charset="0"/>
                <a:cs typeface="Times New Roman" panose="02020603050405020304" pitchFamily="18" charset="0"/>
              </a:rPr>
              <a:t>定义</a:t>
            </a:r>
            <a:r>
              <a:rPr kumimoji="1" lang="zh-CN" altLang="en-US" sz="2800" dirty="0">
                <a:latin typeface="Times New Roman" panose="02020603050405020304" pitchFamily="18" charset="0"/>
                <a:cs typeface="Times New Roman" panose="02020603050405020304" pitchFamily="18" charset="0"/>
              </a:rPr>
              <a:t>设</a:t>
            </a:r>
            <a:r>
              <a:rPr kumimoji="1" lang="en-US" altLang="zh-CN" sz="2800" i="1" dirty="0">
                <a:latin typeface="Times New Roman" panose="02020603050405020304" pitchFamily="18" charset="0"/>
                <a:cs typeface="Times New Roman" panose="02020603050405020304" pitchFamily="18" charset="0"/>
              </a:rPr>
              <a:t>E</a:t>
            </a:r>
            <a:r>
              <a:rPr kumimoji="1" lang="zh-CN" altLang="en-US" sz="2800" dirty="0">
                <a:latin typeface="Times New Roman" panose="02020603050405020304" pitchFamily="18" charset="0"/>
                <a:cs typeface="Times New Roman" panose="02020603050405020304" pitchFamily="18" charset="0"/>
              </a:rPr>
              <a:t>是随机试验，其样本空间为</a:t>
            </a:r>
            <a:r>
              <a:rPr kumimoji="1"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2800" dirty="0">
                <a:latin typeface="Times New Roman" panose="02020603050405020304" pitchFamily="18" charset="0"/>
                <a:cs typeface="Times New Roman" panose="02020603050405020304" pitchFamily="18" charset="0"/>
              </a:rPr>
              <a:t>若对于每一 个样本点</a:t>
            </a:r>
            <a:r>
              <a:rPr kumimoji="1" lang="zh-CN" altLang="en-US" sz="2800" dirty="0">
                <a:latin typeface="Times New Roman" panose="02020603050405020304" pitchFamily="18" charset="0"/>
                <a:cs typeface="Times New Roman" panose="02020603050405020304" pitchFamily="18" charset="0"/>
                <a:sym typeface="Symbol" panose="05050102010706020507" pitchFamily="18" charset="2"/>
              </a:rPr>
              <a:t>，都有唯一的</a:t>
            </a:r>
            <a:r>
              <a:rPr kumimoji="1" lang="zh-CN" altLang="en-US"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实数值</a:t>
            </a:r>
            <a:r>
              <a:rPr kumimoji="1" lang="en-US" altLang="zh-CN" sz="2800" i="1" dirty="0">
                <a:latin typeface="Times New Roman" panose="02020603050405020304" pitchFamily="18" charset="0"/>
                <a:cs typeface="Times New Roman" panose="02020603050405020304" pitchFamily="18" charset="0"/>
              </a:rPr>
              <a:t>X</a:t>
            </a:r>
            <a:r>
              <a:rPr kumimoji="1" lang="en-US" altLang="zh-CN" sz="2800" dirty="0">
                <a:latin typeface="Times New Roman" panose="02020603050405020304" pitchFamily="18" charset="0"/>
                <a:cs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800" dirty="0">
                <a:latin typeface="Times New Roman" panose="02020603050405020304" pitchFamily="18" charset="0"/>
                <a:cs typeface="Times New Roman" panose="02020603050405020304" pitchFamily="18" charset="0"/>
              </a:rPr>
              <a:t>)</a:t>
            </a:r>
            <a:r>
              <a:rPr kumimoji="1" lang="zh-CN" altLang="en-US" sz="2800" dirty="0">
                <a:latin typeface="Times New Roman" panose="02020603050405020304" pitchFamily="18" charset="0"/>
                <a:cs typeface="Times New Roman" panose="02020603050405020304" pitchFamily="18" charset="0"/>
              </a:rPr>
              <a:t>与之对应。如果对任一实数</a:t>
            </a:r>
            <a:r>
              <a:rPr kumimoji="1" lang="en-US" altLang="zh-CN" sz="2800" dirty="0">
                <a:latin typeface="Times New Roman" panose="02020603050405020304" pitchFamily="18" charset="0"/>
                <a:cs typeface="Times New Roman" panose="02020603050405020304" pitchFamily="18" charset="0"/>
              </a:rPr>
              <a:t>x, </a:t>
            </a:r>
            <a:endParaRPr lang="zh-CN" altLang="en-US" sz="2800" dirty="0">
              <a:latin typeface="Times New Roman" panose="02020603050405020304" pitchFamily="18" charset="0"/>
              <a:cs typeface="Times New Roman" panose="02020603050405020304" pitchFamily="18" charset="0"/>
            </a:endParaRPr>
          </a:p>
          <a:p>
            <a:pPr eaLnBrk="1" hangingPunct="1">
              <a:buNone/>
            </a:pPr>
            <a:r>
              <a:rPr kumimoji="1" lang="zh-CN" altLang="en-US" sz="2400" dirty="0">
                <a:latin typeface="+mn-ea"/>
              </a:rPr>
              <a:t> </a:t>
            </a:r>
            <a:endParaRPr lang="zh-CN" altLang="en-US" sz="2400" dirty="0">
              <a:latin typeface="+mn-ea"/>
            </a:endParaRPr>
          </a:p>
          <a:p>
            <a:pPr eaLnBrk="1" hangingPunct="1">
              <a:buFontTx/>
              <a:buNone/>
            </a:pPr>
            <a:endParaRPr kumimoji="1" lang="en-US" altLang="zh-CN" sz="2400" dirty="0">
              <a:latin typeface="+mn-ea"/>
            </a:endParaRPr>
          </a:p>
        </p:txBody>
      </p:sp>
      <p:sp>
        <p:nvSpPr>
          <p:cNvPr id="56" name="Text Box 6"/>
          <p:cNvSpPr txBox="1">
            <a:spLocks noChangeArrowheads="1"/>
          </p:cNvSpPr>
          <p:nvPr/>
        </p:nvSpPr>
        <p:spPr bwMode="auto">
          <a:xfrm>
            <a:off x="755648" y="4658885"/>
            <a:ext cx="8064942" cy="130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dirty="0">
                <a:latin typeface="Times New Roman" panose="02020603050405020304" pitchFamily="18" charset="0"/>
                <a:ea typeface="+mn-ea"/>
                <a:cs typeface="Times New Roman" panose="02020603050405020304" pitchFamily="18" charset="0"/>
              </a:rPr>
              <a:t>则称定义在样本空间</a:t>
            </a:r>
            <a:r>
              <a:rPr kumimoji="1" lang="zh-CN" altLang="en-US" dirty="0">
                <a:latin typeface="Times New Roman" panose="02020603050405020304" pitchFamily="18" charset="0"/>
                <a:ea typeface="+mn-ea"/>
                <a:cs typeface="Times New Roman" panose="02020603050405020304" pitchFamily="18" charset="0"/>
                <a:sym typeface="Symbol" panose="05050102010706020507" pitchFamily="18" charset="2"/>
              </a:rPr>
              <a:t>上的单值实函数</a:t>
            </a:r>
            <a:r>
              <a:rPr kumimoji="1" lang="en-US" altLang="zh-CN" i="1" dirty="0">
                <a:latin typeface="Times New Roman" panose="02020603050405020304" pitchFamily="18" charset="0"/>
                <a:ea typeface="+mn-ea"/>
                <a:cs typeface="Times New Roman" panose="02020603050405020304" pitchFamily="18" charset="0"/>
              </a:rPr>
              <a:t>X</a:t>
            </a:r>
            <a:r>
              <a:rPr kumimoji="1" lang="en-US" altLang="zh-CN" dirty="0">
                <a:latin typeface="Times New Roman" panose="02020603050405020304" pitchFamily="18" charset="0"/>
                <a:ea typeface="+mn-ea"/>
                <a:cs typeface="Times New Roman" panose="02020603050405020304" pitchFamily="18" charset="0"/>
              </a:rPr>
              <a:t>(</a:t>
            </a:r>
            <a:r>
              <a:rPr kumimoji="1" lang="en-US" altLang="zh-CN" dirty="0">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dirty="0">
                <a:latin typeface="Times New Roman" panose="02020603050405020304" pitchFamily="18" charset="0"/>
                <a:ea typeface="+mn-ea"/>
                <a:cs typeface="Times New Roman" panose="02020603050405020304" pitchFamily="18" charset="0"/>
              </a:rPr>
              <a:t>)</a:t>
            </a:r>
            <a:r>
              <a:rPr kumimoji="1" lang="zh-CN" altLang="en-US" dirty="0">
                <a:latin typeface="Times New Roman" panose="02020603050405020304" pitchFamily="18" charset="0"/>
                <a:ea typeface="+mn-ea"/>
                <a:cs typeface="Times New Roman" panose="02020603050405020304" pitchFamily="18" charset="0"/>
              </a:rPr>
              <a:t>为</a:t>
            </a:r>
            <a:r>
              <a:rPr kumimoji="1" lang="zh-CN" altLang="en-US" dirty="0">
                <a:solidFill>
                  <a:srgbClr val="C00000"/>
                </a:solidFill>
                <a:latin typeface="Times New Roman" panose="02020603050405020304" pitchFamily="18" charset="0"/>
                <a:ea typeface="+mn-ea"/>
                <a:cs typeface="Times New Roman" panose="02020603050405020304" pitchFamily="18" charset="0"/>
              </a:rPr>
              <a:t>随机变量（</a:t>
            </a:r>
            <a:r>
              <a:rPr kumimoji="1" lang="en-US" altLang="zh-CN" dirty="0" err="1">
                <a:solidFill>
                  <a:srgbClr val="C00000"/>
                </a:solidFill>
                <a:latin typeface="Times New Roman" panose="02020603050405020304" pitchFamily="18" charset="0"/>
                <a:ea typeface="+mn-ea"/>
                <a:cs typeface="Times New Roman" panose="02020603050405020304" pitchFamily="18" charset="0"/>
              </a:rPr>
              <a:t>r.v.</a:t>
            </a:r>
            <a:r>
              <a:rPr kumimoji="1" lang="zh-CN" altLang="en-US" dirty="0">
                <a:solidFill>
                  <a:srgbClr val="C00000"/>
                </a:solidFill>
                <a:latin typeface="Times New Roman" panose="02020603050405020304" pitchFamily="18" charset="0"/>
                <a:ea typeface="+mn-ea"/>
                <a:cs typeface="Times New Roman" panose="02020603050405020304" pitchFamily="18" charset="0"/>
              </a:rPr>
              <a:t>）</a:t>
            </a:r>
            <a:r>
              <a:rPr kumimoji="1" lang="zh-CN" altLang="en-US" dirty="0">
                <a:latin typeface="Times New Roman" panose="02020603050405020304" pitchFamily="18" charset="0"/>
                <a:ea typeface="+mn-ea"/>
                <a:cs typeface="Times New Roman" panose="02020603050405020304" pitchFamily="18" charset="0"/>
              </a:rPr>
              <a:t>，简记为 </a:t>
            </a:r>
            <a:r>
              <a:rPr kumimoji="1" lang="en-US" altLang="zh-CN" i="1" dirty="0">
                <a:latin typeface="Times New Roman" panose="02020603050405020304" pitchFamily="18" charset="0"/>
                <a:ea typeface="+mn-ea"/>
                <a:cs typeface="Times New Roman" panose="02020603050405020304" pitchFamily="18" charset="0"/>
              </a:rPr>
              <a:t>X</a:t>
            </a:r>
            <a:r>
              <a:rPr kumimoji="1" lang="en-US" altLang="zh-CN" dirty="0">
                <a:latin typeface="Times New Roman" panose="02020603050405020304" pitchFamily="18" charset="0"/>
                <a:ea typeface="+mn-ea"/>
                <a:cs typeface="Times New Roman" panose="02020603050405020304" pitchFamily="18" charset="0"/>
              </a:rPr>
              <a:t>.</a:t>
            </a:r>
          </a:p>
        </p:txBody>
      </p:sp>
      <p:graphicFrame>
        <p:nvGraphicFramePr>
          <p:cNvPr id="28" name="Object 33"/>
          <p:cNvGraphicFramePr>
            <a:graphicFrameLocks noChangeAspect="1"/>
          </p:cNvGraphicFramePr>
          <p:nvPr/>
        </p:nvGraphicFramePr>
        <p:xfrm>
          <a:off x="2861945" y="4128135"/>
          <a:ext cx="3637280" cy="473710"/>
        </p:xfrm>
        <a:graphic>
          <a:graphicData uri="http://schemas.openxmlformats.org/presentationml/2006/ole">
            <mc:AlternateContent xmlns:mc="http://schemas.openxmlformats.org/markup-compatibility/2006">
              <mc:Choice xmlns:v="urn:schemas-microsoft-com:vml" Requires="v">
                <p:oleObj r:id="rId3" imgW="1701800" imgH="215900" progId="Equation.3">
                  <p:embed/>
                </p:oleObj>
              </mc:Choice>
              <mc:Fallback>
                <p:oleObj r:id="rId3" imgW="1701800" imgH="215900" progId="Equation.3">
                  <p:embed/>
                  <p:pic>
                    <p:nvPicPr>
                      <p:cNvPr id="28" name="Object 33"/>
                      <p:cNvPicPr/>
                      <p:nvPr/>
                    </p:nvPicPr>
                    <p:blipFill>
                      <a:blip r:embed="rId4"/>
                      <a:stretch>
                        <a:fillRect/>
                      </a:stretch>
                    </p:blipFill>
                    <p:spPr>
                      <a:xfrm>
                        <a:off x="2861945" y="4128135"/>
                        <a:ext cx="3637280" cy="47371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wipe(left)">
                                      <p:cBhvr>
                                        <p:cTn id="7" dur="500"/>
                                        <p:tgtEl>
                                          <p:spTgt spid="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
                                            <p:txEl>
                                              <p:pRg st="1" end="1"/>
                                            </p:txEl>
                                          </p:spTgt>
                                        </p:tgtEl>
                                        <p:attrNameLst>
                                          <p:attrName>style.visibility</p:attrName>
                                        </p:attrNameLst>
                                      </p:cBhvr>
                                      <p:to>
                                        <p:strVal val="visible"/>
                                      </p:to>
                                    </p:set>
                                    <p:animEffect transition="in" filter="wipe(left)">
                                      <p:cBhvr>
                                        <p:cTn id="12" dur="500"/>
                                        <p:tgtEl>
                                          <p:spTgt spid="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8637588" y="6510338"/>
            <a:ext cx="541337" cy="365125"/>
          </a:xfrm>
          <a:prstGeom prst="rect">
            <a:avLst/>
          </a:prstGeom>
        </p:spPr>
        <p:txBody>
          <a:bodyPr vert="horz" lIns="91440" tIns="45720" rIns="91440" bIns="45720" rtlCol="0" anchor="b" anchorCtr="0"/>
          <a:lstStyle>
            <a:defPPr>
              <a:defRPr lang="zh-CN"/>
            </a:defPPr>
            <a:lvl1pPr algn="r" rtl="0" eaLnBrk="1" fontAlgn="base" hangingPunct="1">
              <a:spcBef>
                <a:spcPct val="0"/>
              </a:spcBef>
              <a:spcAft>
                <a:spcPct val="0"/>
              </a:spcAft>
              <a:defRPr sz="1125" b="1" kern="1200">
                <a:solidFill>
                  <a:schemeClr val="bg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9pPr>
          </a:lstStyle>
          <a:p>
            <a:pPr>
              <a:defRPr/>
            </a:pPr>
            <a:fld id="{4B689D98-3C03-4F5C-9A5D-DDD820F427AA}" type="slidenum">
              <a:rPr lang="zh-CN" altLang="en-US" smtClean="0"/>
              <a:pPr>
                <a:defRPr/>
              </a:pPr>
              <a:t>12</a:t>
            </a:fld>
            <a:endParaRPr lang="zh-CN" altLang="en-US" dirty="0"/>
          </a:p>
        </p:txBody>
      </p:sp>
      <p:sp>
        <p:nvSpPr>
          <p:cNvPr id="3" name="圆角矩形 2"/>
          <p:cNvSpPr/>
          <p:nvPr/>
        </p:nvSpPr>
        <p:spPr>
          <a:xfrm>
            <a:off x="374790" y="1403777"/>
            <a:ext cx="3117060" cy="441004"/>
          </a:xfrm>
          <a:prstGeom prst="roundRect">
            <a:avLst/>
          </a:prstGeom>
          <a:solidFill>
            <a:schemeClr val="bg1">
              <a:lumMod val="95000"/>
            </a:schemeClr>
          </a:solidFill>
          <a:ln>
            <a:solidFill>
              <a:schemeClr val="bg1">
                <a:lumMod val="85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16" tIns="45707" rIns="91416" bIns="45707" anchor="ctr"/>
          <a:lstStyle/>
          <a:p>
            <a:pPr eaLnBrk="1" hangingPunct="1">
              <a:spcBef>
                <a:spcPct val="50000"/>
              </a:spcBef>
              <a:buFontTx/>
              <a:buNone/>
            </a:pPr>
            <a:r>
              <a:rPr lang="zh-CN" altLang="en-US" dirty="0">
                <a:solidFill>
                  <a:srgbClr val="008000"/>
                </a:solidFill>
                <a:latin typeface="Arial" panose="020B0604020202020204" pitchFamily="34" charset="0"/>
                <a:ea typeface="黑体" panose="02010609060101010101" pitchFamily="2" charset="-122"/>
              </a:rPr>
              <a:t>分布函数的定义</a:t>
            </a:r>
          </a:p>
        </p:txBody>
      </p:sp>
      <p:graphicFrame>
        <p:nvGraphicFramePr>
          <p:cNvPr id="4" name="Object 4"/>
          <p:cNvGraphicFramePr>
            <a:graphicFrameLocks noGrp="1" noChangeAspect="1"/>
          </p:cNvGraphicFramePr>
          <p:nvPr/>
        </p:nvGraphicFramePr>
        <p:xfrm>
          <a:off x="1721801" y="2954283"/>
          <a:ext cx="2226660" cy="367127"/>
        </p:xfrm>
        <a:graphic>
          <a:graphicData uri="http://schemas.openxmlformats.org/presentationml/2006/ole">
            <mc:AlternateContent xmlns:mc="http://schemas.openxmlformats.org/markup-compatibility/2006">
              <mc:Choice xmlns:v="urn:schemas-microsoft-com:vml" Requires="v">
                <p:oleObj name="Equation" r:id="rId3" imgW="31394400" imgH="5181600" progId="Equation.DSMT4">
                  <p:embed/>
                </p:oleObj>
              </mc:Choice>
              <mc:Fallback>
                <p:oleObj name="Equation" r:id="rId3" imgW="31394400" imgH="5181600" progId="Equation.DSMT4">
                  <p:embed/>
                  <p:pic>
                    <p:nvPicPr>
                      <p:cNvPr id="4" name="Object 4"/>
                      <p:cNvPicPr>
                        <a:picLocks noGrp="1" noChangeArrowheads="1"/>
                      </p:cNvPicPr>
                      <p:nvPr/>
                    </p:nvPicPr>
                    <p:blipFill>
                      <a:blip r:embed="rId4"/>
                      <a:srcRect/>
                      <a:stretch>
                        <a:fillRect/>
                      </a:stretch>
                    </p:blipFill>
                    <p:spPr bwMode="auto">
                      <a:xfrm>
                        <a:off x="1721801" y="2954283"/>
                        <a:ext cx="2226660" cy="367127"/>
                      </a:xfrm>
                      <a:prstGeom prst="rect">
                        <a:avLst/>
                      </a:prstGeom>
                      <a:noFill/>
                      <a:ln>
                        <a:noFill/>
                      </a:ln>
                      <a:effectLst/>
                    </p:spPr>
                  </p:pic>
                </p:oleObj>
              </mc:Fallback>
            </mc:AlternateContent>
          </a:graphicData>
        </a:graphic>
      </p:graphicFrame>
      <p:graphicFrame>
        <p:nvGraphicFramePr>
          <p:cNvPr id="5" name="Object 5"/>
          <p:cNvGraphicFramePr>
            <a:graphicFrameLocks noGrp="1"/>
          </p:cNvGraphicFramePr>
          <p:nvPr/>
        </p:nvGraphicFramePr>
        <p:xfrm>
          <a:off x="4329807" y="3011895"/>
          <a:ext cx="1763713" cy="241181"/>
        </p:xfrm>
        <a:graphic>
          <a:graphicData uri="http://schemas.openxmlformats.org/presentationml/2006/ole">
            <mc:AlternateContent xmlns:mc="http://schemas.openxmlformats.org/markup-compatibility/2006">
              <mc:Choice xmlns:v="urn:schemas-microsoft-com:vml" Requires="v">
                <p:oleObj name="公式" r:id="rId5" imgW="1765300" imgH="241300" progId="Equation.3">
                  <p:embed/>
                </p:oleObj>
              </mc:Choice>
              <mc:Fallback>
                <p:oleObj name="公式" r:id="rId5" imgW="1765300" imgH="241300" progId="Equation.3">
                  <p:embed/>
                  <p:pic>
                    <p:nvPicPr>
                      <p:cNvPr id="5" name="Object 5"/>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9807" y="3011895"/>
                        <a:ext cx="1763713" cy="241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6"/>
          <p:cNvSpPr txBox="1">
            <a:spLocks noChangeArrowheads="1"/>
          </p:cNvSpPr>
          <p:nvPr/>
        </p:nvSpPr>
        <p:spPr bwMode="auto">
          <a:xfrm>
            <a:off x="1130800" y="3595760"/>
            <a:ext cx="6450628" cy="461639"/>
          </a:xfrm>
          <a:prstGeom prst="rect">
            <a:avLst/>
          </a:prstGeom>
          <a:noFill/>
          <a:ln w="9525">
            <a:noFill/>
            <a:miter lim="800000"/>
          </a:ln>
        </p:spPr>
        <p:txBody>
          <a:bodyPr wrap="square" lIns="91416" tIns="45707" rIns="91416" bIns="45707">
            <a:spAutoFit/>
          </a:bodyPr>
          <a:lstStyle/>
          <a:p>
            <a:pPr>
              <a:spcBef>
                <a:spcPct val="50000"/>
              </a:spcBef>
            </a:pPr>
            <a:r>
              <a:rPr lang="zh-CN" altLang="en-US" sz="2400" dirty="0">
                <a:latin typeface="Times New Roman" panose="02020603050405020304" pitchFamily="18" charset="0"/>
                <a:ea typeface="+mn-ea"/>
                <a:cs typeface="Times New Roman" panose="02020603050405020304" pitchFamily="18" charset="0"/>
              </a:rPr>
              <a:t>为随机变量</a:t>
            </a:r>
            <a:r>
              <a:rPr kumimoji="1" lang="en-US" altLang="zh-CN" sz="2400" i="1" dirty="0">
                <a:latin typeface="Times New Roman" panose="02020603050405020304" pitchFamily="18" charset="0"/>
                <a:ea typeface="+mn-ea"/>
                <a:cs typeface="Times New Roman" panose="02020603050405020304" pitchFamily="18" charset="0"/>
              </a:rPr>
              <a:t>X</a:t>
            </a:r>
            <a:r>
              <a:rPr kumimoji="1" lang="en-US" altLang="zh-CN" sz="2400" dirty="0">
                <a:latin typeface="Times New Roman" panose="02020603050405020304" pitchFamily="18" charset="0"/>
                <a:ea typeface="+mn-ea"/>
                <a:cs typeface="Times New Roman" panose="02020603050405020304" pitchFamily="18" charset="0"/>
              </a:rPr>
              <a:t> </a:t>
            </a:r>
            <a:r>
              <a:rPr kumimoji="1" lang="zh-CN" altLang="en-US" sz="2400" dirty="0">
                <a:latin typeface="Times New Roman" panose="02020603050405020304" pitchFamily="18" charset="0"/>
                <a:ea typeface="+mn-ea"/>
                <a:cs typeface="Times New Roman" panose="02020603050405020304" pitchFamily="18" charset="0"/>
              </a:rPr>
              <a:t>的分布函数，记作 </a:t>
            </a:r>
            <a:r>
              <a:rPr kumimoji="1" lang="en-US" altLang="zh-CN" sz="2400" i="1" dirty="0" err="1">
                <a:latin typeface="Times New Roman" panose="02020603050405020304" pitchFamily="18" charset="0"/>
                <a:ea typeface="+mn-ea"/>
                <a:cs typeface="Times New Roman" panose="02020603050405020304" pitchFamily="18" charset="0"/>
              </a:rPr>
              <a:t>X</a:t>
            </a:r>
            <a:r>
              <a:rPr kumimoji="1" lang="en-US" altLang="zh-CN" sz="2400" dirty="0" err="1">
                <a:latin typeface="Times New Roman" panose="02020603050405020304" pitchFamily="18" charset="0"/>
                <a:ea typeface="+mn-ea"/>
                <a:cs typeface="Times New Roman" panose="02020603050405020304" pitchFamily="18" charset="0"/>
              </a:rPr>
              <a:t>~</a:t>
            </a:r>
            <a:r>
              <a:rPr kumimoji="1" lang="en-US" altLang="zh-CN" sz="2400" i="1" dirty="0" err="1">
                <a:latin typeface="Times New Roman" panose="02020603050405020304" pitchFamily="18" charset="0"/>
                <a:ea typeface="+mn-ea"/>
                <a:cs typeface="Times New Roman" panose="02020603050405020304" pitchFamily="18" charset="0"/>
              </a:rPr>
              <a:t>F</a:t>
            </a:r>
            <a:r>
              <a:rPr kumimoji="1" lang="en-US" altLang="zh-CN" sz="2400" dirty="0">
                <a:latin typeface="Times New Roman" panose="02020603050405020304" pitchFamily="18" charset="0"/>
                <a:ea typeface="+mn-ea"/>
                <a:cs typeface="Times New Roman" panose="02020603050405020304" pitchFamily="18" charset="0"/>
              </a:rPr>
              <a:t>(</a:t>
            </a:r>
            <a:r>
              <a:rPr kumimoji="1" lang="en-US" altLang="zh-CN" sz="2400" i="1" dirty="0">
                <a:latin typeface="Times New Roman" panose="02020603050405020304" pitchFamily="18" charset="0"/>
                <a:ea typeface="+mn-ea"/>
                <a:cs typeface="Times New Roman" panose="02020603050405020304" pitchFamily="18" charset="0"/>
              </a:rPr>
              <a:t>x</a:t>
            </a:r>
            <a:r>
              <a:rPr kumimoji="1" lang="en-US" altLang="zh-CN" sz="2400" dirty="0">
                <a:latin typeface="Times New Roman" panose="02020603050405020304" pitchFamily="18" charset="0"/>
                <a:ea typeface="+mn-ea"/>
                <a:cs typeface="Times New Roman" panose="02020603050405020304" pitchFamily="18" charset="0"/>
              </a:rPr>
              <a:t>).</a:t>
            </a:r>
          </a:p>
        </p:txBody>
      </p:sp>
      <p:sp>
        <p:nvSpPr>
          <p:cNvPr id="7" name="Text Box 8"/>
          <p:cNvSpPr txBox="1">
            <a:spLocks noChangeArrowheads="1"/>
          </p:cNvSpPr>
          <p:nvPr/>
        </p:nvSpPr>
        <p:spPr bwMode="auto">
          <a:xfrm>
            <a:off x="1130801" y="2189930"/>
            <a:ext cx="6447879" cy="461639"/>
          </a:xfrm>
          <a:prstGeom prst="rect">
            <a:avLst/>
          </a:prstGeom>
          <a:noFill/>
          <a:ln w="9525">
            <a:noFill/>
            <a:miter lim="800000"/>
          </a:ln>
        </p:spPr>
        <p:txBody>
          <a:bodyPr wrap="square" lIns="91416" tIns="45707" rIns="91416" bIns="45707">
            <a:spAutoFit/>
          </a:bodyPr>
          <a:lstStyle/>
          <a:p>
            <a:pPr>
              <a:spcBef>
                <a:spcPct val="20000"/>
              </a:spcBef>
            </a:pPr>
            <a:r>
              <a:rPr kumimoji="1" lang="zh-CN" altLang="en-US" sz="2400" dirty="0">
                <a:latin typeface="Times New Roman" panose="02020603050405020304" pitchFamily="18" charset="0"/>
                <a:ea typeface="+mn-ea"/>
                <a:cs typeface="Times New Roman" panose="02020603050405020304" pitchFamily="18" charset="0"/>
              </a:rPr>
              <a:t>设</a:t>
            </a:r>
            <a:r>
              <a:rPr kumimoji="1" lang="en-US" altLang="zh-CN" sz="2400" i="1" dirty="0">
                <a:latin typeface="Times New Roman" panose="02020603050405020304" pitchFamily="18" charset="0"/>
                <a:ea typeface="+mn-ea"/>
                <a:cs typeface="Times New Roman" panose="02020603050405020304" pitchFamily="18" charset="0"/>
              </a:rPr>
              <a:t>X</a:t>
            </a:r>
            <a:r>
              <a:rPr kumimoji="1" lang="zh-CN" altLang="en-US" sz="2400" dirty="0">
                <a:latin typeface="Times New Roman" panose="02020603050405020304" pitchFamily="18" charset="0"/>
                <a:ea typeface="+mn-ea"/>
                <a:cs typeface="Times New Roman" panose="02020603050405020304" pitchFamily="18" charset="0"/>
              </a:rPr>
              <a:t>为随机变量，</a:t>
            </a:r>
            <a:r>
              <a:rPr kumimoji="1" lang="en-US" altLang="zh-CN" sz="2400" i="1" dirty="0">
                <a:latin typeface="Times New Roman" panose="02020603050405020304" pitchFamily="18" charset="0"/>
                <a:ea typeface="+mn-ea"/>
                <a:cs typeface="Times New Roman" panose="02020603050405020304" pitchFamily="18" charset="0"/>
              </a:rPr>
              <a:t>x</a:t>
            </a:r>
            <a:r>
              <a:rPr kumimoji="1" lang="zh-CN" altLang="en-US" sz="2400" dirty="0">
                <a:latin typeface="Times New Roman" panose="02020603050405020304" pitchFamily="18" charset="0"/>
                <a:ea typeface="+mn-ea"/>
                <a:cs typeface="Times New Roman" panose="02020603050405020304" pitchFamily="18" charset="0"/>
              </a:rPr>
              <a:t>为任意实数，称函数</a:t>
            </a:r>
            <a:endParaRPr lang="zh-CN" altLang="en-US" sz="2400" dirty="0">
              <a:latin typeface="Times New Roman" panose="02020603050405020304" pitchFamily="18" charset="0"/>
              <a:ea typeface="+mn-ea"/>
              <a:cs typeface="Times New Roman" panose="02020603050405020304" pitchFamily="18" charset="0"/>
            </a:endParaRPr>
          </a:p>
        </p:txBody>
      </p:sp>
      <p:sp>
        <p:nvSpPr>
          <p:cNvPr id="8" name="Text Box 3"/>
          <p:cNvSpPr txBox="1">
            <a:spLocks noChangeArrowheads="1"/>
          </p:cNvSpPr>
          <p:nvPr/>
        </p:nvSpPr>
        <p:spPr bwMode="auto">
          <a:xfrm>
            <a:off x="1674086" y="5047950"/>
            <a:ext cx="506059" cy="461639"/>
          </a:xfrm>
          <a:prstGeom prst="rect">
            <a:avLst/>
          </a:prstGeom>
          <a:noFill/>
          <a:ln w="25400">
            <a:noFill/>
            <a:miter lim="800000"/>
          </a:ln>
        </p:spPr>
        <p:txBody>
          <a:bodyPr wrap="square" lIns="91416" tIns="45707" rIns="91416" bIns="45707">
            <a:spAutoFit/>
          </a:bodyPr>
          <a:lstStyle/>
          <a:p>
            <a:pPr>
              <a:spcBef>
                <a:spcPct val="50000"/>
              </a:spcBef>
            </a:pPr>
            <a:r>
              <a:rPr kumimoji="1" lang="en-US" altLang="zh-CN" sz="2400" dirty="0">
                <a:latin typeface="Times New Roman" panose="02020603050405020304" pitchFamily="18" charset="0"/>
                <a:ea typeface="黑体" panose="02010609060101010101" pitchFamily="2" charset="-122"/>
                <a:cs typeface="Times New Roman" panose="02020603050405020304" pitchFamily="18" charset="0"/>
              </a:rPr>
              <a:t>2º </a:t>
            </a:r>
            <a:endParaRPr kumimoji="1" lang="zh-CN" altLang="en-US" sz="2400" dirty="0">
              <a:latin typeface="Times New Roman" panose="02020603050405020304" pitchFamily="18" charset="0"/>
              <a:sym typeface="Symbol" panose="05050102010706020507" pitchFamily="18" charset="2"/>
            </a:endParaRPr>
          </a:p>
        </p:txBody>
      </p:sp>
      <p:graphicFrame>
        <p:nvGraphicFramePr>
          <p:cNvPr id="10" name="对象 9"/>
          <p:cNvGraphicFramePr>
            <a:graphicFrameLocks noChangeAspect="1"/>
          </p:cNvGraphicFramePr>
          <p:nvPr/>
        </p:nvGraphicFramePr>
        <p:xfrm>
          <a:off x="2169570" y="5122697"/>
          <a:ext cx="743033" cy="301230"/>
        </p:xfrm>
        <a:graphic>
          <a:graphicData uri="http://schemas.openxmlformats.org/presentationml/2006/ole">
            <mc:AlternateContent xmlns:mc="http://schemas.openxmlformats.org/markup-compatibility/2006">
              <mc:Choice xmlns:v="urn:schemas-microsoft-com:vml" Requires="v">
                <p:oleObj name="Equation" r:id="rId7" imgW="9753600" imgH="3962400" progId="Equation.DSMT4">
                  <p:embed/>
                </p:oleObj>
              </mc:Choice>
              <mc:Fallback>
                <p:oleObj name="Equation" r:id="rId7" imgW="9753600" imgH="3962400" progId="Equation.DSMT4">
                  <p:embed/>
                  <p:pic>
                    <p:nvPicPr>
                      <p:cNvPr id="10" name="对象 9"/>
                      <p:cNvPicPr>
                        <a:picLocks noChangeAspect="1" noChangeArrowheads="1"/>
                      </p:cNvPicPr>
                      <p:nvPr/>
                    </p:nvPicPr>
                    <p:blipFill>
                      <a:blip r:embed="rId8"/>
                      <a:srcRect/>
                      <a:stretch>
                        <a:fillRect/>
                      </a:stretch>
                    </p:blipFill>
                    <p:spPr bwMode="auto">
                      <a:xfrm>
                        <a:off x="2169570" y="5122697"/>
                        <a:ext cx="743033" cy="30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1510367" y="5818200"/>
            <a:ext cx="6481261" cy="461665"/>
          </a:xfrm>
          <a:prstGeom prst="rect">
            <a:avLst/>
          </a:prstGeom>
        </p:spPr>
        <p:txBody>
          <a:bodyPr wrap="none">
            <a:spAutoFit/>
          </a:bodyPr>
          <a:lstStyle/>
          <a:p>
            <a:r>
              <a:rPr kumimoji="1" lang="en-US" altLang="zh-CN" sz="2400" dirty="0">
                <a:latin typeface="Times New Roman" panose="02020603050405020304" pitchFamily="18" charset="0"/>
                <a:ea typeface="黑体" panose="02010609060101010101" pitchFamily="2" charset="-122"/>
                <a:cs typeface="Times New Roman" panose="02020603050405020304" pitchFamily="18" charset="0"/>
              </a:rPr>
              <a:t> 3º </a:t>
            </a:r>
            <a:r>
              <a:rPr kumimoji="1" lang="zh-CN" altLang="en-US" sz="2400" dirty="0">
                <a:solidFill>
                  <a:srgbClr val="0000CC"/>
                </a:solidFill>
                <a:latin typeface="黑体" panose="02010609060101010101" pitchFamily="2" charset="-122"/>
                <a:ea typeface="黑体" panose="02010609060101010101" pitchFamily="2" charset="-122"/>
                <a:cs typeface="Times New Roman" panose="02020603050405020304" pitchFamily="18" charset="0"/>
              </a:rPr>
              <a:t>几何意义</a:t>
            </a:r>
            <a:r>
              <a:rPr kumimoji="1" lang="zh-CN" altLang="en-US" sz="2400" dirty="0">
                <a:latin typeface="Times New Roman" panose="02020603050405020304" pitchFamily="18" charset="0"/>
                <a:ea typeface="+mn-ea"/>
                <a:cs typeface="Times New Roman" panose="02020603050405020304" pitchFamily="18" charset="0"/>
              </a:rPr>
              <a:t>：表示随机点</a:t>
            </a:r>
            <a:r>
              <a:rPr kumimoji="1" lang="en-US" altLang="zh-CN" sz="2400" i="1" dirty="0">
                <a:latin typeface="Times New Roman" panose="02020603050405020304" pitchFamily="18" charset="0"/>
                <a:ea typeface="+mn-ea"/>
                <a:cs typeface="Times New Roman" panose="02020603050405020304" pitchFamily="18" charset="0"/>
              </a:rPr>
              <a:t>X</a:t>
            </a:r>
            <a:r>
              <a:rPr kumimoji="1" lang="zh-CN" altLang="en-US" sz="2400" dirty="0">
                <a:latin typeface="Times New Roman" panose="02020603050405020304" pitchFamily="18" charset="0"/>
                <a:ea typeface="+mn-ea"/>
                <a:cs typeface="Times New Roman" panose="02020603050405020304" pitchFamily="18" charset="0"/>
              </a:rPr>
              <a:t>落在</a:t>
            </a:r>
            <a:r>
              <a:rPr kumimoji="1" lang="en-US" altLang="zh-CN" sz="2400" dirty="0">
                <a:latin typeface="Times New Roman" panose="02020603050405020304" pitchFamily="18" charset="0"/>
                <a:ea typeface="+mn-ea"/>
                <a:cs typeface="Times New Roman" panose="02020603050405020304" pitchFamily="18" charset="0"/>
              </a:rPr>
              <a:t>(</a:t>
            </a:r>
            <a:r>
              <a:rPr kumimoji="1" lang="zh-CN" altLang="en-US" sz="2400" dirty="0">
                <a:latin typeface="Times New Roman" panose="02020603050405020304" pitchFamily="18" charset="0"/>
                <a:ea typeface="+mn-ea"/>
                <a:cs typeface="Times New Roman" panose="02020603050405020304" pitchFamily="18" charset="0"/>
              </a:rPr>
              <a:t>－</a:t>
            </a:r>
            <a:r>
              <a:rPr kumimoji="1" lang="en-US" altLang="zh-CN" sz="2400" dirty="0">
                <a:latin typeface="Times New Roman" panose="02020603050405020304" pitchFamily="18" charset="0"/>
                <a:ea typeface="+mn-ea"/>
                <a:cs typeface="Times New Roman" panose="02020603050405020304" pitchFamily="18" charset="0"/>
              </a:rPr>
              <a:t>∞, </a:t>
            </a:r>
            <a:r>
              <a:rPr kumimoji="1" lang="en-US" altLang="zh-CN" sz="2400" i="1" dirty="0">
                <a:latin typeface="Times New Roman" panose="02020603050405020304" pitchFamily="18" charset="0"/>
                <a:ea typeface="+mn-ea"/>
                <a:cs typeface="Times New Roman" panose="02020603050405020304" pitchFamily="18" charset="0"/>
              </a:rPr>
              <a:t>x</a:t>
            </a:r>
            <a:r>
              <a:rPr kumimoji="1" lang="en-US" altLang="zh-CN" sz="2400" dirty="0">
                <a:latin typeface="Times New Roman" panose="02020603050405020304" pitchFamily="18" charset="0"/>
                <a:ea typeface="+mn-ea"/>
                <a:cs typeface="Times New Roman" panose="02020603050405020304" pitchFamily="18" charset="0"/>
              </a:rPr>
              <a:t>]</a:t>
            </a:r>
            <a:r>
              <a:rPr kumimoji="1" lang="zh-CN" altLang="en-US" sz="2400" dirty="0">
                <a:latin typeface="Times New Roman" panose="02020603050405020304" pitchFamily="18" charset="0"/>
                <a:ea typeface="+mn-ea"/>
                <a:cs typeface="Times New Roman" panose="02020603050405020304" pitchFamily="18" charset="0"/>
              </a:rPr>
              <a:t>的概率</a:t>
            </a:r>
            <a:endParaRPr lang="zh-CN" altLang="en-US" sz="2400" dirty="0">
              <a:latin typeface="Times New Roman" panose="02020603050405020304" pitchFamily="18" charset="0"/>
              <a:ea typeface="+mn-ea"/>
              <a:cs typeface="Times New Roman" panose="02020603050405020304" pitchFamily="18" charset="0"/>
            </a:endParaRPr>
          </a:p>
        </p:txBody>
      </p:sp>
      <p:graphicFrame>
        <p:nvGraphicFramePr>
          <p:cNvPr id="12" name="对象 11"/>
          <p:cNvGraphicFramePr>
            <a:graphicFrameLocks noChangeAspect="1"/>
          </p:cNvGraphicFramePr>
          <p:nvPr/>
        </p:nvGraphicFramePr>
        <p:xfrm>
          <a:off x="3971245" y="5115936"/>
          <a:ext cx="1461521" cy="370401"/>
        </p:xfrm>
        <a:graphic>
          <a:graphicData uri="http://schemas.openxmlformats.org/presentationml/2006/ole">
            <mc:AlternateContent xmlns:mc="http://schemas.openxmlformats.org/markup-compatibility/2006">
              <mc:Choice xmlns:v="urn:schemas-microsoft-com:vml" Requires="v">
                <p:oleObj name="Equation" r:id="rId9" imgW="19202400" imgH="4876800" progId="Equation.DSMT4">
                  <p:embed/>
                </p:oleObj>
              </mc:Choice>
              <mc:Fallback>
                <p:oleObj name="Equation" r:id="rId9" imgW="19202400" imgH="4876800" progId="Equation.DSMT4">
                  <p:embed/>
                  <p:pic>
                    <p:nvPicPr>
                      <p:cNvPr id="12" name="对象 11"/>
                      <p:cNvPicPr>
                        <a:picLocks noChangeAspect="1" noChangeArrowheads="1"/>
                      </p:cNvPicPr>
                      <p:nvPr/>
                    </p:nvPicPr>
                    <p:blipFill>
                      <a:blip r:embed="rId10"/>
                      <a:srcRect/>
                      <a:stretch>
                        <a:fillRect/>
                      </a:stretch>
                    </p:blipFill>
                    <p:spPr bwMode="auto">
                      <a:xfrm>
                        <a:off x="3971245" y="5115936"/>
                        <a:ext cx="1461521" cy="37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3"/>
          <p:cNvSpPr txBox="1">
            <a:spLocks noChangeArrowheads="1"/>
          </p:cNvSpPr>
          <p:nvPr/>
        </p:nvSpPr>
        <p:spPr bwMode="auto">
          <a:xfrm>
            <a:off x="1670968" y="4330226"/>
            <a:ext cx="2898195" cy="461639"/>
          </a:xfrm>
          <a:prstGeom prst="rect">
            <a:avLst/>
          </a:prstGeom>
          <a:noFill/>
          <a:ln w="25400">
            <a:noFill/>
            <a:miter lim="800000"/>
          </a:ln>
        </p:spPr>
        <p:txBody>
          <a:bodyPr wrap="square" lIns="91416" tIns="45707" rIns="91416" bIns="45707">
            <a:spAutoFit/>
          </a:bodyPr>
          <a:lstStyle/>
          <a:p>
            <a:pPr>
              <a:spcBef>
                <a:spcPct val="50000"/>
              </a:spcBef>
            </a:pPr>
            <a:r>
              <a:rPr kumimoji="1" lang="en-US" altLang="zh-CN" sz="2400" dirty="0">
                <a:latin typeface="Times New Roman" panose="02020603050405020304" pitchFamily="18" charset="0"/>
                <a:ea typeface="黑体" panose="02010609060101010101" pitchFamily="2" charset="-122"/>
                <a:cs typeface="Times New Roman" panose="02020603050405020304" pitchFamily="18" charset="0"/>
              </a:rPr>
              <a:t>1º </a:t>
            </a:r>
            <a:r>
              <a:rPr kumimoji="1" lang="zh-CN" altLang="en-US" sz="2400" dirty="0">
                <a:solidFill>
                  <a:srgbClr val="0000CC"/>
                </a:solidFill>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实质：</a:t>
            </a:r>
            <a:r>
              <a:rPr kumimoji="1" lang="zh-CN" altLang="en-US" sz="2400" dirty="0">
                <a:latin typeface="+mn-ea"/>
                <a:ea typeface="+mn-ea"/>
                <a:cs typeface="Times New Roman" panose="02020603050405020304" pitchFamily="18" charset="0"/>
                <a:sym typeface="Symbol" panose="05050102010706020507" pitchFamily="18" charset="2"/>
              </a:rPr>
              <a:t>概率函数</a:t>
            </a:r>
            <a:endParaRPr kumimoji="1" lang="zh-CN" altLang="en-US" sz="2400" dirty="0">
              <a:latin typeface="+mn-ea"/>
              <a:ea typeface="+mn-ea"/>
              <a:sym typeface="Symbol" panose="05050102010706020507" pitchFamily="18" charset="2"/>
            </a:endParaRPr>
          </a:p>
        </p:txBody>
      </p:sp>
      <p:graphicFrame>
        <p:nvGraphicFramePr>
          <p:cNvPr id="14" name="对象 13"/>
          <p:cNvGraphicFramePr>
            <a:graphicFrameLocks noChangeAspect="1"/>
          </p:cNvGraphicFramePr>
          <p:nvPr/>
        </p:nvGraphicFramePr>
        <p:xfrm>
          <a:off x="5957064" y="5056748"/>
          <a:ext cx="2764620" cy="464117"/>
        </p:xfrm>
        <a:graphic>
          <a:graphicData uri="http://schemas.openxmlformats.org/presentationml/2006/ole">
            <mc:AlternateContent xmlns:mc="http://schemas.openxmlformats.org/markup-compatibility/2006">
              <mc:Choice xmlns:v="urn:schemas-microsoft-com:vml" Requires="v">
                <p:oleObj name="Equation" r:id="rId11" imgW="36271200" imgH="6096000" progId="Equation.DSMT4">
                  <p:embed/>
                </p:oleObj>
              </mc:Choice>
              <mc:Fallback>
                <p:oleObj name="Equation" r:id="rId11" imgW="36271200" imgH="6096000" progId="Equation.DSMT4">
                  <p:embed/>
                  <p:pic>
                    <p:nvPicPr>
                      <p:cNvPr id="14" name="对象 13"/>
                      <p:cNvPicPr>
                        <a:picLocks noChangeAspect="1" noChangeArrowheads="1"/>
                      </p:cNvPicPr>
                      <p:nvPr/>
                    </p:nvPicPr>
                    <p:blipFill>
                      <a:blip r:embed="rId12"/>
                      <a:srcRect/>
                      <a:stretch>
                        <a:fillRect/>
                      </a:stretch>
                    </p:blipFill>
                    <p:spPr bwMode="auto">
                      <a:xfrm>
                        <a:off x="5957064" y="5056748"/>
                        <a:ext cx="2764620" cy="464117"/>
                      </a:xfrm>
                      <a:prstGeom prst="rect">
                        <a:avLst/>
                      </a:prstGeom>
                      <a:solidFill>
                        <a:srgbClr val="FFFF00"/>
                      </a:solidFill>
                      <a:ln>
                        <a:noFill/>
                      </a:ln>
                    </p:spPr>
                  </p:pic>
                </p:oleObj>
              </mc:Fallback>
            </mc:AlternateContent>
          </a:graphicData>
        </a:graphic>
      </p:graphicFrame>
      <p:sp>
        <p:nvSpPr>
          <p:cNvPr id="15" name="右箭头 14"/>
          <p:cNvSpPr/>
          <p:nvPr/>
        </p:nvSpPr>
        <p:spPr>
          <a:xfrm>
            <a:off x="3091052" y="5141171"/>
            <a:ext cx="506059" cy="243953"/>
          </a:xfrm>
          <a:prstGeom prst="rightArrow">
            <a:avLst/>
          </a:prstGeom>
          <a:solidFill>
            <a:schemeClr val="accent5">
              <a:lumMod val="20000"/>
              <a:lumOff val="80000"/>
            </a:schemeClr>
          </a:solidFill>
          <a:ln>
            <a:solidFill>
              <a:schemeClr val="accent5">
                <a:lumMod val="40000"/>
                <a:lumOff val="60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6" name="直接箭头连接符 15"/>
          <p:cNvCxnSpPr/>
          <p:nvPr/>
        </p:nvCxnSpPr>
        <p:spPr>
          <a:xfrm flipH="1">
            <a:off x="6899873" y="4169726"/>
            <a:ext cx="325896" cy="31553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5482905" y="4357726"/>
            <a:ext cx="3324945" cy="832776"/>
            <a:chOff x="4044875" y="2225411"/>
            <a:chExt cx="2365560" cy="592485"/>
          </a:xfrm>
        </p:grpSpPr>
        <p:sp>
          <p:nvSpPr>
            <p:cNvPr id="18" name="矩形 17"/>
            <p:cNvSpPr/>
            <p:nvPr/>
          </p:nvSpPr>
          <p:spPr>
            <a:xfrm>
              <a:off x="5472147" y="2225411"/>
              <a:ext cx="222982" cy="372249"/>
            </a:xfrm>
            <a:prstGeom prst="rect">
              <a:avLst/>
            </a:prstGeom>
          </p:spPr>
          <p:txBody>
            <a:bodyPr wrap="square">
              <a:spAutoFit/>
            </a:bodyPr>
            <a:lstStyle/>
            <a:p>
              <a:r>
                <a:rPr lang="en-US" altLang="zh-CN" dirty="0">
                  <a:solidFill>
                    <a:srgbClr val="C00000"/>
                  </a:solidFill>
                </a:rPr>
                <a:t>]</a:t>
              </a:r>
              <a:endParaRPr lang="zh-CN" altLang="en-US" dirty="0">
                <a:solidFill>
                  <a:srgbClr val="C00000"/>
                </a:solidFill>
              </a:endParaRPr>
            </a:p>
          </p:txBody>
        </p:sp>
        <p:grpSp>
          <p:nvGrpSpPr>
            <p:cNvPr id="19" name="组合 18"/>
            <p:cNvGrpSpPr/>
            <p:nvPr/>
          </p:nvGrpSpPr>
          <p:grpSpPr>
            <a:xfrm>
              <a:off x="4044875" y="2410073"/>
              <a:ext cx="2365560" cy="407823"/>
              <a:chOff x="4044875" y="2410073"/>
              <a:chExt cx="2365560" cy="407823"/>
            </a:xfrm>
          </p:grpSpPr>
          <p:cxnSp>
            <p:nvCxnSpPr>
              <p:cNvPr id="20" name="直接箭头连接符 73"/>
              <p:cNvCxnSpPr>
                <a:cxnSpLocks noChangeShapeType="1"/>
              </p:cNvCxnSpPr>
              <p:nvPr/>
            </p:nvCxnSpPr>
            <p:spPr bwMode="auto">
              <a:xfrm flipV="1">
                <a:off x="4044875" y="2417452"/>
                <a:ext cx="2304256" cy="16934"/>
              </a:xfrm>
              <a:prstGeom prst="straightConnector1">
                <a:avLst/>
              </a:prstGeom>
              <a:noFill/>
              <a:ln w="19050" algn="ctr">
                <a:solidFill>
                  <a:schemeClr val="tx1"/>
                </a:solidFill>
                <a:round/>
                <a:tailEnd type="arrow" w="med" len="med"/>
              </a:ln>
            </p:spPr>
          </p:cxnSp>
          <p:sp>
            <p:nvSpPr>
              <p:cNvPr id="21" name="矩形 20"/>
              <p:cNvSpPr>
                <a:spLocks noChangeArrowheads="1"/>
              </p:cNvSpPr>
              <p:nvPr/>
            </p:nvSpPr>
            <p:spPr bwMode="auto">
              <a:xfrm>
                <a:off x="5454296" y="2489459"/>
                <a:ext cx="240833" cy="328437"/>
              </a:xfrm>
              <a:prstGeom prst="rect">
                <a:avLst/>
              </a:prstGeom>
              <a:noFill/>
              <a:ln w="9525">
                <a:noFill/>
                <a:miter lim="800000"/>
              </a:ln>
            </p:spPr>
            <p:txBody>
              <a:bodyPr wrap="none" lIns="91416" tIns="45707" rIns="91416" bIns="45707">
                <a:spAutoFit/>
              </a:bodyPr>
              <a:lstStyle/>
              <a:p>
                <a:r>
                  <a:rPr kumimoji="1" lang="en-US" altLang="zh-CN" sz="2400" i="1" dirty="0">
                    <a:latin typeface="Times New Roman" panose="02020603050405020304" pitchFamily="18" charset="0"/>
                  </a:rPr>
                  <a:t>x</a:t>
                </a:r>
                <a:endParaRPr lang="zh-CN" altLang="en-US" sz="2400" dirty="0"/>
              </a:p>
            </p:txBody>
          </p:sp>
          <p:cxnSp>
            <p:nvCxnSpPr>
              <p:cNvPr id="22" name="直接连接符 21"/>
              <p:cNvCxnSpPr>
                <a:cxnSpLocks noChangeShapeType="1"/>
              </p:cNvCxnSpPr>
              <p:nvPr/>
            </p:nvCxnSpPr>
            <p:spPr bwMode="auto">
              <a:xfrm>
                <a:off x="4044875" y="2417452"/>
                <a:ext cx="1552684" cy="1"/>
              </a:xfrm>
              <a:prstGeom prst="line">
                <a:avLst/>
              </a:prstGeom>
              <a:noFill/>
              <a:ln w="38100" algn="ctr">
                <a:solidFill>
                  <a:srgbClr val="C00000"/>
                </a:solidFill>
                <a:round/>
              </a:ln>
            </p:spPr>
          </p:cxnSp>
          <p:sp>
            <p:nvSpPr>
              <p:cNvPr id="23" name="椭圆 22"/>
              <p:cNvSpPr>
                <a:spLocks noChangeArrowheads="1"/>
              </p:cNvSpPr>
              <p:nvPr/>
            </p:nvSpPr>
            <p:spPr bwMode="auto">
              <a:xfrm>
                <a:off x="5535932" y="2410073"/>
                <a:ext cx="76802" cy="76764"/>
              </a:xfrm>
              <a:prstGeom prst="ellipse">
                <a:avLst/>
              </a:prstGeom>
              <a:solidFill>
                <a:srgbClr val="C00000"/>
              </a:solidFill>
              <a:ln w="9525" algn="ctr">
                <a:solidFill>
                  <a:schemeClr val="tx1"/>
                </a:solidFill>
                <a:round/>
              </a:ln>
            </p:spPr>
            <p:txBody>
              <a:bodyPr lIns="91416" tIns="45707" rIns="91416" bIns="45707"/>
              <a:lstStyle/>
              <a:p>
                <a:endParaRPr lang="zh-CN" altLang="en-US" sz="2400"/>
              </a:p>
            </p:txBody>
          </p:sp>
          <p:sp>
            <p:nvSpPr>
              <p:cNvPr id="24" name="矩形 23"/>
              <p:cNvSpPr>
                <a:spLocks noChangeArrowheads="1"/>
              </p:cNvSpPr>
              <p:nvPr/>
            </p:nvSpPr>
            <p:spPr bwMode="auto">
              <a:xfrm>
                <a:off x="6133107" y="2468399"/>
                <a:ext cx="277328" cy="328437"/>
              </a:xfrm>
              <a:prstGeom prst="rect">
                <a:avLst/>
              </a:prstGeom>
              <a:noFill/>
              <a:ln w="9525">
                <a:noFill/>
                <a:miter lim="800000"/>
              </a:ln>
            </p:spPr>
            <p:txBody>
              <a:bodyPr wrap="none" lIns="91416" tIns="45707" rIns="91416" bIns="45707">
                <a:spAutoFit/>
              </a:bodyPr>
              <a:lstStyle/>
              <a:p>
                <a:r>
                  <a:rPr kumimoji="1" lang="en-US" altLang="zh-CN" sz="2400" i="1" dirty="0">
                    <a:latin typeface="Times New Roman" panose="02020603050405020304" pitchFamily="18" charset="0"/>
                  </a:rPr>
                  <a:t>R</a:t>
                </a:r>
                <a:endParaRPr lang="zh-CN" altLang="en-US" sz="2400" dirty="0"/>
              </a:p>
            </p:txBody>
          </p:sp>
        </p:grpSp>
      </p:grpSp>
      <p:sp>
        <p:nvSpPr>
          <p:cNvPr id="25" name="矩形 24"/>
          <p:cNvSpPr>
            <a:spLocks noChangeArrowheads="1"/>
          </p:cNvSpPr>
          <p:nvPr/>
        </p:nvSpPr>
        <p:spPr bwMode="auto">
          <a:xfrm>
            <a:off x="7243490" y="3788353"/>
            <a:ext cx="389802" cy="461639"/>
          </a:xfrm>
          <a:prstGeom prst="rect">
            <a:avLst/>
          </a:prstGeom>
          <a:noFill/>
          <a:ln w="9525">
            <a:noFill/>
            <a:miter lim="800000"/>
          </a:ln>
        </p:spPr>
        <p:txBody>
          <a:bodyPr wrap="none" lIns="91416" tIns="45707" rIns="91416" bIns="45707">
            <a:spAutoFit/>
          </a:bodyPr>
          <a:lstStyle/>
          <a:p>
            <a:r>
              <a:rPr lang="en-US" altLang="zh-CN" sz="2400" i="1" dirty="0">
                <a:latin typeface="Times New Roman" panose="02020603050405020304" pitchFamily="18" charset="0"/>
                <a:cs typeface="Times New Roman" panose="02020603050405020304" pitchFamily="18" charset="0"/>
              </a:rPr>
              <a:t>X</a:t>
            </a:r>
            <a:endParaRPr lang="zh-CN" altLang="en-US" sz="2400" i="1" dirty="0">
              <a:latin typeface="Times New Roman" panose="02020603050405020304" pitchFamily="18" charset="0"/>
              <a:cs typeface="Times New Roman" panose="02020603050405020304" pitchFamily="18" charset="0"/>
            </a:endParaRPr>
          </a:p>
        </p:txBody>
      </p:sp>
      <p:pic>
        <p:nvPicPr>
          <p:cNvPr id="27" name="图片 2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4796" y="4016291"/>
            <a:ext cx="1092199" cy="11001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p:tgtEl>
                                          <p:spTgt spid="15"/>
                                        </p:tgtEl>
                                        <p:attrNameLst>
                                          <p:attrName>ppt_x</p:attrName>
                                        </p:attrNameLst>
                                      </p:cBhvr>
                                      <p:tavLst>
                                        <p:tav tm="0">
                                          <p:val>
                                            <p:strVal val="#ppt_x-#ppt_w*1.125000"/>
                                          </p:val>
                                        </p:tav>
                                        <p:tav tm="100000">
                                          <p:val>
                                            <p:strVal val="#ppt_x"/>
                                          </p:val>
                                        </p:tav>
                                      </p:tavLst>
                                    </p:anim>
                                    <p:animEffect transition="in" filter="wipe(right)">
                                      <p:cBhvr>
                                        <p:cTn id="51" dur="500"/>
                                        <p:tgtEl>
                                          <p:spTgt spid="15"/>
                                        </p:tgtEl>
                                      </p:cBhvr>
                                    </p:animEffect>
                                  </p:childTnLst>
                                </p:cTn>
                              </p:par>
                              <p:par>
                                <p:cTn id="52" presetID="12" presetClass="entr" presetSubtype="8"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p:tgtEl>
                                          <p:spTgt spid="12"/>
                                        </p:tgtEl>
                                        <p:attrNameLst>
                                          <p:attrName>ppt_x</p:attrName>
                                        </p:attrNameLst>
                                      </p:cBhvr>
                                      <p:tavLst>
                                        <p:tav tm="0">
                                          <p:val>
                                            <p:strVal val="#ppt_x-#ppt_w*1.125000"/>
                                          </p:val>
                                        </p:tav>
                                        <p:tav tm="100000">
                                          <p:val>
                                            <p:strVal val="#ppt_x"/>
                                          </p:val>
                                        </p:tav>
                                      </p:tavLst>
                                    </p:anim>
                                    <p:animEffect transition="in" filter="wipe(right)">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47"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par>
                                <p:cTn id="63" presetID="47" presetClass="entr" presetSubtype="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1000"/>
                                        <p:tgtEl>
                                          <p:spTgt spid="16"/>
                                        </p:tgtEl>
                                      </p:cBhvr>
                                    </p:animEffect>
                                    <p:anim calcmode="lin" valueType="num">
                                      <p:cBhvr>
                                        <p:cTn id="66" dur="1000" fill="hold"/>
                                        <p:tgtEl>
                                          <p:spTgt spid="16"/>
                                        </p:tgtEl>
                                        <p:attrNameLst>
                                          <p:attrName>ppt_x</p:attrName>
                                        </p:attrNameLst>
                                      </p:cBhvr>
                                      <p:tavLst>
                                        <p:tav tm="0">
                                          <p:val>
                                            <p:strVal val="#ppt_x"/>
                                          </p:val>
                                        </p:tav>
                                        <p:tav tm="100000">
                                          <p:val>
                                            <p:strVal val="#ppt_x"/>
                                          </p:val>
                                        </p:tav>
                                      </p:tavLst>
                                    </p:anim>
                                    <p:anim calcmode="lin" valueType="num">
                                      <p:cBhvr>
                                        <p:cTn id="6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10"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p:cTn id="72" dur="500" fill="hold"/>
                                        <p:tgtEl>
                                          <p:spTgt spid="14"/>
                                        </p:tgtEl>
                                        <p:attrNameLst>
                                          <p:attrName>ppt_w</p:attrName>
                                        </p:attrNameLst>
                                      </p:cBhvr>
                                      <p:tavLst>
                                        <p:tav tm="0">
                                          <p:val>
                                            <p:fltVal val="0"/>
                                          </p:val>
                                        </p:tav>
                                        <p:tav tm="100000">
                                          <p:val>
                                            <p:strVal val="#ppt_w"/>
                                          </p:val>
                                        </p:tav>
                                      </p:tavLst>
                                    </p:anim>
                                    <p:anim calcmode="lin" valueType="num">
                                      <p:cBhvr>
                                        <p:cTn id="73" dur="500" fill="hold"/>
                                        <p:tgtEl>
                                          <p:spTgt spid="14"/>
                                        </p:tgtEl>
                                        <p:attrNameLst>
                                          <p:attrName>ppt_h</p:attrName>
                                        </p:attrNameLst>
                                      </p:cBhvr>
                                      <p:tavLst>
                                        <p:tav tm="0">
                                          <p:val>
                                            <p:strVal val="#ppt_h"/>
                                          </p:val>
                                        </p:tav>
                                        <p:tav tm="100000">
                                          <p:val>
                                            <p:strVal val="#ppt_h"/>
                                          </p:val>
                                        </p:tav>
                                      </p:tavLst>
                                    </p:anim>
                                  </p:childTnLst>
                                </p:cTn>
                              </p:par>
                              <p:par>
                                <p:cTn id="74" presetID="17" presetClass="entr" presetSubtype="10" fill="hold" grpId="0" nodeType="withEffect">
                                  <p:stCondLst>
                                    <p:cond delay="0"/>
                                  </p:stCondLst>
                                  <p:childTnLst>
                                    <p:set>
                                      <p:cBhvr>
                                        <p:cTn id="75" dur="1" fill="hold">
                                          <p:stCondLst>
                                            <p:cond delay="0"/>
                                          </p:stCondLst>
                                        </p:cTn>
                                        <p:tgtEl>
                                          <p:spTgt spid="11"/>
                                        </p:tgtEl>
                                        <p:attrNameLst>
                                          <p:attrName>style.visibility</p:attrName>
                                        </p:attrNameLst>
                                      </p:cBhvr>
                                      <p:to>
                                        <p:strVal val="visible"/>
                                      </p:to>
                                    </p:set>
                                    <p:anim calcmode="lin" valueType="num">
                                      <p:cBhvr>
                                        <p:cTn id="76" dur="500" fill="hold"/>
                                        <p:tgtEl>
                                          <p:spTgt spid="11"/>
                                        </p:tgtEl>
                                        <p:attrNameLst>
                                          <p:attrName>ppt_w</p:attrName>
                                        </p:attrNameLst>
                                      </p:cBhvr>
                                      <p:tavLst>
                                        <p:tav tm="0">
                                          <p:val>
                                            <p:fltVal val="0"/>
                                          </p:val>
                                        </p:tav>
                                        <p:tav tm="100000">
                                          <p:val>
                                            <p:strVal val="#ppt_w"/>
                                          </p:val>
                                        </p:tav>
                                      </p:tavLst>
                                    </p:anim>
                                    <p:anim calcmode="lin" valueType="num">
                                      <p:cBhvr>
                                        <p:cTn id="77"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P spid="13" grpId="0"/>
      <p:bldP spid="15" grpId="0" animBg="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E690C35-17EA-4549-A290-4FB61AB9E3AB}"/>
              </a:ext>
            </a:extLst>
          </p:cNvPr>
          <p:cNvSpPr>
            <a:spLocks noGrp="1"/>
          </p:cNvSpPr>
          <p:nvPr>
            <p:ph type="sldNum" sz="quarter" idx="12"/>
          </p:nvPr>
        </p:nvSpPr>
        <p:spPr/>
        <p:txBody>
          <a:bodyPr/>
          <a:lstStyle/>
          <a:p>
            <a:fld id="{7B3A09C6-D479-44A5-9F65-635A581ED6E9}" type="slidenum">
              <a:rPr lang="zh-CN" altLang="en-US" smtClean="0"/>
              <a:pPr/>
              <a:t>13</a:t>
            </a:fld>
            <a:endParaRPr lang="zh-CN" altLang="en-US" dirty="0"/>
          </a:p>
        </p:txBody>
      </p:sp>
      <p:graphicFrame>
        <p:nvGraphicFramePr>
          <p:cNvPr id="3" name="Object 4">
            <a:extLst>
              <a:ext uri="{FF2B5EF4-FFF2-40B4-BE49-F238E27FC236}">
                <a16:creationId xmlns:a16="http://schemas.microsoft.com/office/drawing/2014/main" id="{404FA0BC-9E71-4741-B68D-AA5C086E586D}"/>
              </a:ext>
            </a:extLst>
          </p:cNvPr>
          <p:cNvGraphicFramePr>
            <a:graphicFrameLocks noGrp="1"/>
          </p:cNvGraphicFramePr>
          <p:nvPr>
            <p:extLst>
              <p:ext uri="{D42A27DB-BD31-4B8C-83A1-F6EECF244321}">
                <p14:modId xmlns:p14="http://schemas.microsoft.com/office/powerpoint/2010/main" val="192621594"/>
              </p:ext>
            </p:extLst>
          </p:nvPr>
        </p:nvGraphicFramePr>
        <p:xfrm>
          <a:off x="2483710" y="1916790"/>
          <a:ext cx="2590800" cy="392113"/>
        </p:xfrm>
        <a:graphic>
          <a:graphicData uri="http://schemas.openxmlformats.org/presentationml/2006/ole">
            <mc:AlternateContent xmlns:mc="http://schemas.openxmlformats.org/markup-compatibility/2006">
              <mc:Choice xmlns:v="urn:schemas-microsoft-com:vml" Requires="v">
                <p:oleObj name="公式" r:id="rId2" imgW="5105400" imgH="711200" progId="Equation.3">
                  <p:embed/>
                </p:oleObj>
              </mc:Choice>
              <mc:Fallback>
                <p:oleObj name="公式" r:id="rId2" imgW="5105400" imgH="711200" progId="Equation.3">
                  <p:embed/>
                  <p:pic>
                    <p:nvPicPr>
                      <p:cNvPr id="1177604" name="Object 4"/>
                      <p:cNvPicPr>
                        <a:picLocks noGrp="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10" y="1916790"/>
                        <a:ext cx="2590800" cy="3921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矩形 4">
            <a:extLst>
              <a:ext uri="{FF2B5EF4-FFF2-40B4-BE49-F238E27FC236}">
                <a16:creationId xmlns:a16="http://schemas.microsoft.com/office/drawing/2014/main" id="{00804693-CA96-4FED-B6E0-3A4BF197E052}"/>
              </a:ext>
            </a:extLst>
          </p:cNvPr>
          <p:cNvSpPr>
            <a:spLocks noChangeArrowheads="1"/>
          </p:cNvSpPr>
          <p:nvPr/>
        </p:nvSpPr>
        <p:spPr bwMode="auto">
          <a:xfrm>
            <a:off x="366620" y="1852020"/>
            <a:ext cx="16129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rgbClr val="C00000"/>
                </a:solidFill>
                <a:latin typeface="Times New Roman" panose="02020603050405020304" pitchFamily="18" charset="0"/>
                <a:ea typeface="黑体" panose="02010609060101010101" pitchFamily="49" charset="-122"/>
              </a:rPr>
              <a:t>分布函数</a:t>
            </a:r>
          </a:p>
        </p:txBody>
      </p:sp>
      <p:graphicFrame>
        <p:nvGraphicFramePr>
          <p:cNvPr id="5" name="Object 3">
            <a:extLst>
              <a:ext uri="{FF2B5EF4-FFF2-40B4-BE49-F238E27FC236}">
                <a16:creationId xmlns:a16="http://schemas.microsoft.com/office/drawing/2014/main" id="{45C98579-8690-476C-80AE-C67341625AB9}"/>
              </a:ext>
            </a:extLst>
          </p:cNvPr>
          <p:cNvGraphicFramePr/>
          <p:nvPr>
            <p:extLst>
              <p:ext uri="{D42A27DB-BD31-4B8C-83A1-F6EECF244321}">
                <p14:modId xmlns:p14="http://schemas.microsoft.com/office/powerpoint/2010/main" val="1747024556"/>
              </p:ext>
            </p:extLst>
          </p:nvPr>
        </p:nvGraphicFramePr>
        <p:xfrm>
          <a:off x="570374" y="3175902"/>
          <a:ext cx="3390900" cy="393700"/>
        </p:xfrm>
        <a:graphic>
          <a:graphicData uri="http://schemas.openxmlformats.org/presentationml/2006/ole">
            <mc:AlternateContent xmlns:mc="http://schemas.openxmlformats.org/markup-compatibility/2006">
              <mc:Choice xmlns:v="urn:schemas-microsoft-com:vml" Requires="v">
                <p:oleObj r:id="rId4" imgW="3389630" imgH="393700" progId="Equation.3">
                  <p:embed/>
                </p:oleObj>
              </mc:Choice>
              <mc:Fallback>
                <p:oleObj r:id="rId4" imgW="3389630" imgH="393700" progId="Equation.3">
                  <p:embed/>
                  <p:pic>
                    <p:nvPicPr>
                      <p:cNvPr id="1342467" name="Object 3"/>
                      <p:cNvPicPr/>
                      <p:nvPr/>
                    </p:nvPicPr>
                    <p:blipFill>
                      <a:blip r:embed="rId5"/>
                      <a:stretch>
                        <a:fillRect/>
                      </a:stretch>
                    </p:blipFill>
                    <p:spPr>
                      <a:xfrm>
                        <a:off x="570374" y="3175902"/>
                        <a:ext cx="3390900" cy="393700"/>
                      </a:xfrm>
                      <a:prstGeom prst="rect">
                        <a:avLst/>
                      </a:prstGeom>
                      <a:noFill/>
                      <a:ln w="38100">
                        <a:noFill/>
                        <a:miter/>
                      </a:ln>
                    </p:spPr>
                  </p:pic>
                </p:oleObj>
              </mc:Fallback>
            </mc:AlternateContent>
          </a:graphicData>
        </a:graphic>
      </p:graphicFrame>
      <p:graphicFrame>
        <p:nvGraphicFramePr>
          <p:cNvPr id="6" name="Object 4">
            <a:extLst>
              <a:ext uri="{FF2B5EF4-FFF2-40B4-BE49-F238E27FC236}">
                <a16:creationId xmlns:a16="http://schemas.microsoft.com/office/drawing/2014/main" id="{F2CE8165-264D-4300-8D47-7F24CAEA0ECE}"/>
              </a:ext>
            </a:extLst>
          </p:cNvPr>
          <p:cNvGraphicFramePr/>
          <p:nvPr>
            <p:extLst>
              <p:ext uri="{D42A27DB-BD31-4B8C-83A1-F6EECF244321}">
                <p14:modId xmlns:p14="http://schemas.microsoft.com/office/powerpoint/2010/main" val="3407804650"/>
              </p:ext>
            </p:extLst>
          </p:nvPr>
        </p:nvGraphicFramePr>
        <p:xfrm>
          <a:off x="570374" y="3937902"/>
          <a:ext cx="3725863" cy="431800"/>
        </p:xfrm>
        <a:graphic>
          <a:graphicData uri="http://schemas.openxmlformats.org/presentationml/2006/ole">
            <mc:AlternateContent xmlns:mc="http://schemas.openxmlformats.org/markup-compatibility/2006">
              <mc:Choice xmlns:v="urn:schemas-microsoft-com:vml" Requires="v">
                <p:oleObj r:id="rId6" imgW="3580130" imgH="431800" progId="Equation.DSMT4">
                  <p:embed/>
                </p:oleObj>
              </mc:Choice>
              <mc:Fallback>
                <p:oleObj r:id="rId6" imgW="3580130" imgH="431800" progId="Equation.DSMT4">
                  <p:embed/>
                  <p:pic>
                    <p:nvPicPr>
                      <p:cNvPr id="1342468" name="Object 4"/>
                      <p:cNvPicPr/>
                      <p:nvPr/>
                    </p:nvPicPr>
                    <p:blipFill>
                      <a:blip r:embed="rId7"/>
                      <a:stretch>
                        <a:fillRect/>
                      </a:stretch>
                    </p:blipFill>
                    <p:spPr>
                      <a:xfrm>
                        <a:off x="570374" y="3937902"/>
                        <a:ext cx="3725863" cy="431800"/>
                      </a:xfrm>
                      <a:prstGeom prst="rect">
                        <a:avLst/>
                      </a:prstGeom>
                      <a:noFill/>
                      <a:ln w="38100">
                        <a:noFill/>
                        <a:miter/>
                      </a:ln>
                    </p:spPr>
                  </p:pic>
                </p:oleObj>
              </mc:Fallback>
            </mc:AlternateContent>
          </a:graphicData>
        </a:graphic>
      </p:graphicFrame>
      <p:graphicFrame>
        <p:nvGraphicFramePr>
          <p:cNvPr id="7" name="Object 5">
            <a:extLst>
              <a:ext uri="{FF2B5EF4-FFF2-40B4-BE49-F238E27FC236}">
                <a16:creationId xmlns:a16="http://schemas.microsoft.com/office/drawing/2014/main" id="{FF6E3863-891A-4579-85D4-50F1BD428295}"/>
              </a:ext>
            </a:extLst>
          </p:cNvPr>
          <p:cNvGraphicFramePr/>
          <p:nvPr>
            <p:extLst>
              <p:ext uri="{D42A27DB-BD31-4B8C-83A1-F6EECF244321}">
                <p14:modId xmlns:p14="http://schemas.microsoft.com/office/powerpoint/2010/main" val="2399638035"/>
              </p:ext>
            </p:extLst>
          </p:nvPr>
        </p:nvGraphicFramePr>
        <p:xfrm>
          <a:off x="557674" y="4623702"/>
          <a:ext cx="4165600" cy="609600"/>
        </p:xfrm>
        <a:graphic>
          <a:graphicData uri="http://schemas.openxmlformats.org/presentationml/2006/ole">
            <mc:AlternateContent xmlns:mc="http://schemas.openxmlformats.org/markup-compatibility/2006">
              <mc:Choice xmlns:v="urn:schemas-microsoft-com:vml" Requires="v">
                <p:oleObj r:id="rId8" imgW="4165600" imgH="609600" progId="Equation.3">
                  <p:embed/>
                </p:oleObj>
              </mc:Choice>
              <mc:Fallback>
                <p:oleObj r:id="rId8" imgW="4165600" imgH="609600" progId="Equation.3">
                  <p:embed/>
                  <p:pic>
                    <p:nvPicPr>
                      <p:cNvPr id="1342469" name="Object 5"/>
                      <p:cNvPicPr/>
                      <p:nvPr/>
                    </p:nvPicPr>
                    <p:blipFill>
                      <a:blip r:embed="rId9"/>
                      <a:stretch>
                        <a:fillRect/>
                      </a:stretch>
                    </p:blipFill>
                    <p:spPr>
                      <a:xfrm>
                        <a:off x="557674" y="4623702"/>
                        <a:ext cx="4165600" cy="609600"/>
                      </a:xfrm>
                      <a:prstGeom prst="rect">
                        <a:avLst/>
                      </a:prstGeom>
                      <a:noFill/>
                      <a:ln w="38100">
                        <a:noFill/>
                        <a:miter/>
                      </a:ln>
                    </p:spPr>
                  </p:pic>
                </p:oleObj>
              </mc:Fallback>
            </mc:AlternateContent>
          </a:graphicData>
        </a:graphic>
      </p:graphicFrame>
      <p:graphicFrame>
        <p:nvGraphicFramePr>
          <p:cNvPr id="8" name="Object 6">
            <a:extLst>
              <a:ext uri="{FF2B5EF4-FFF2-40B4-BE49-F238E27FC236}">
                <a16:creationId xmlns:a16="http://schemas.microsoft.com/office/drawing/2014/main" id="{1AFA5593-D568-4E8D-A0FF-036613E0B067}"/>
              </a:ext>
            </a:extLst>
          </p:cNvPr>
          <p:cNvGraphicFramePr/>
          <p:nvPr>
            <p:extLst>
              <p:ext uri="{D42A27DB-BD31-4B8C-83A1-F6EECF244321}">
                <p14:modId xmlns:p14="http://schemas.microsoft.com/office/powerpoint/2010/main" val="2552424569"/>
              </p:ext>
            </p:extLst>
          </p:nvPr>
        </p:nvGraphicFramePr>
        <p:xfrm>
          <a:off x="4397711" y="4623702"/>
          <a:ext cx="4064000" cy="609600"/>
        </p:xfrm>
        <a:graphic>
          <a:graphicData uri="http://schemas.openxmlformats.org/presentationml/2006/ole">
            <mc:AlternateContent xmlns:mc="http://schemas.openxmlformats.org/markup-compatibility/2006">
              <mc:Choice xmlns:v="urn:schemas-microsoft-com:vml" Requires="v">
                <p:oleObj r:id="rId10" imgW="4064000" imgH="609600" progId="Equation.3">
                  <p:embed/>
                </p:oleObj>
              </mc:Choice>
              <mc:Fallback>
                <p:oleObj r:id="rId10" imgW="4064000" imgH="609600" progId="Equation.3">
                  <p:embed/>
                  <p:pic>
                    <p:nvPicPr>
                      <p:cNvPr id="1342470" name="Object 6"/>
                      <p:cNvPicPr/>
                      <p:nvPr/>
                    </p:nvPicPr>
                    <p:blipFill>
                      <a:blip r:embed="rId11"/>
                      <a:stretch>
                        <a:fillRect/>
                      </a:stretch>
                    </p:blipFill>
                    <p:spPr>
                      <a:xfrm>
                        <a:off x="4397711" y="4623702"/>
                        <a:ext cx="4064000" cy="609600"/>
                      </a:xfrm>
                      <a:prstGeom prst="rect">
                        <a:avLst/>
                      </a:prstGeom>
                      <a:noFill/>
                      <a:ln w="38100">
                        <a:noFill/>
                        <a:miter/>
                      </a:ln>
                    </p:spPr>
                  </p:pic>
                </p:oleObj>
              </mc:Fallback>
            </mc:AlternateContent>
          </a:graphicData>
        </a:graphic>
      </p:graphicFrame>
      <p:graphicFrame>
        <p:nvGraphicFramePr>
          <p:cNvPr id="9" name="Object 7">
            <a:extLst>
              <a:ext uri="{FF2B5EF4-FFF2-40B4-BE49-F238E27FC236}">
                <a16:creationId xmlns:a16="http://schemas.microsoft.com/office/drawing/2014/main" id="{01995DB8-9E8E-4D93-8409-FB6308637769}"/>
              </a:ext>
            </a:extLst>
          </p:cNvPr>
          <p:cNvGraphicFramePr/>
          <p:nvPr>
            <p:extLst>
              <p:ext uri="{D42A27DB-BD31-4B8C-83A1-F6EECF244321}">
                <p14:modId xmlns:p14="http://schemas.microsoft.com/office/powerpoint/2010/main" val="4154117000"/>
              </p:ext>
            </p:extLst>
          </p:nvPr>
        </p:nvGraphicFramePr>
        <p:xfrm>
          <a:off x="562835" y="5383916"/>
          <a:ext cx="3643313" cy="431800"/>
        </p:xfrm>
        <a:graphic>
          <a:graphicData uri="http://schemas.openxmlformats.org/presentationml/2006/ole">
            <mc:AlternateContent xmlns:mc="http://schemas.openxmlformats.org/markup-compatibility/2006">
              <mc:Choice xmlns:v="urn:schemas-microsoft-com:vml" Requires="v">
                <p:oleObj r:id="rId12" imgW="3415030" imgH="431800" progId="Equation.3">
                  <p:embed/>
                </p:oleObj>
              </mc:Choice>
              <mc:Fallback>
                <p:oleObj r:id="rId12" imgW="3415030" imgH="431800" progId="Equation.3">
                  <p:embed/>
                  <p:pic>
                    <p:nvPicPr>
                      <p:cNvPr id="1342471" name="Object 7"/>
                      <p:cNvPicPr/>
                      <p:nvPr/>
                    </p:nvPicPr>
                    <p:blipFill>
                      <a:blip r:embed="rId13"/>
                      <a:stretch>
                        <a:fillRect/>
                      </a:stretch>
                    </p:blipFill>
                    <p:spPr>
                      <a:xfrm>
                        <a:off x="562835" y="5383916"/>
                        <a:ext cx="3643313" cy="431800"/>
                      </a:xfrm>
                      <a:prstGeom prst="rect">
                        <a:avLst/>
                      </a:prstGeom>
                      <a:noFill/>
                      <a:ln w="38100">
                        <a:noFill/>
                        <a:miter/>
                      </a:ln>
                    </p:spPr>
                  </p:pic>
                </p:oleObj>
              </mc:Fallback>
            </mc:AlternateContent>
          </a:graphicData>
        </a:graphic>
      </p:graphicFrame>
      <p:graphicFrame>
        <p:nvGraphicFramePr>
          <p:cNvPr id="10" name="Object 8">
            <a:extLst>
              <a:ext uri="{FF2B5EF4-FFF2-40B4-BE49-F238E27FC236}">
                <a16:creationId xmlns:a16="http://schemas.microsoft.com/office/drawing/2014/main" id="{C635735E-FB23-452C-A4B4-39D914786196}"/>
              </a:ext>
            </a:extLst>
          </p:cNvPr>
          <p:cNvGraphicFramePr>
            <a:graphicFrameLocks/>
          </p:cNvGraphicFramePr>
          <p:nvPr>
            <p:extLst>
              <p:ext uri="{D42A27DB-BD31-4B8C-83A1-F6EECF244321}">
                <p14:modId xmlns:p14="http://schemas.microsoft.com/office/powerpoint/2010/main" val="3360258761"/>
              </p:ext>
            </p:extLst>
          </p:nvPr>
        </p:nvGraphicFramePr>
        <p:xfrm>
          <a:off x="822550" y="6043363"/>
          <a:ext cx="4251960" cy="641985"/>
        </p:xfrm>
        <a:graphic>
          <a:graphicData uri="http://schemas.openxmlformats.org/presentationml/2006/ole">
            <mc:AlternateContent xmlns:mc="http://schemas.openxmlformats.org/markup-compatibility/2006">
              <mc:Choice xmlns:v="urn:schemas-microsoft-com:vml" Requires="v">
                <p:oleObj r:id="rId14" imgW="1816100" imgH="279400" progId="Equation.DSMT4">
                  <p:embed/>
                </p:oleObj>
              </mc:Choice>
              <mc:Fallback>
                <p:oleObj r:id="rId14" imgW="1816100" imgH="279400" progId="Equation.DSMT4">
                  <p:embed/>
                  <p:pic>
                    <p:nvPicPr>
                      <p:cNvPr id="1342472" name="Object 8"/>
                      <p:cNvPicPr/>
                      <p:nvPr/>
                    </p:nvPicPr>
                    <p:blipFill>
                      <a:blip r:embed="rId15"/>
                      <a:stretch>
                        <a:fillRect/>
                      </a:stretch>
                    </p:blipFill>
                    <p:spPr>
                      <a:xfrm>
                        <a:off x="822550" y="6043363"/>
                        <a:ext cx="4251960" cy="641985"/>
                      </a:xfrm>
                      <a:prstGeom prst="rect">
                        <a:avLst/>
                      </a:prstGeom>
                      <a:noFill/>
                      <a:ln w="38100">
                        <a:noFill/>
                        <a:miter/>
                      </a:ln>
                    </p:spPr>
                  </p:pic>
                </p:oleObj>
              </mc:Fallback>
            </mc:AlternateContent>
          </a:graphicData>
        </a:graphic>
      </p:graphicFrame>
      <p:sp>
        <p:nvSpPr>
          <p:cNvPr id="11" name="文本框 10">
            <a:extLst>
              <a:ext uri="{FF2B5EF4-FFF2-40B4-BE49-F238E27FC236}">
                <a16:creationId xmlns:a16="http://schemas.microsoft.com/office/drawing/2014/main" id="{ACD4A0DB-A4D6-4E3C-B429-E9974271C094}"/>
              </a:ext>
            </a:extLst>
          </p:cNvPr>
          <p:cNvSpPr txBox="1"/>
          <p:nvPr/>
        </p:nvSpPr>
        <p:spPr>
          <a:xfrm>
            <a:off x="455439" y="2401837"/>
            <a:ext cx="897890" cy="521970"/>
          </a:xfrm>
          <a:prstGeom prst="rect">
            <a:avLst/>
          </a:prstGeom>
          <a:noFill/>
        </p:spPr>
        <p:txBody>
          <a:bodyPr wrap="none" rtlCol="0" anchor="t">
            <a:spAutoFit/>
          </a:bodyPr>
          <a:lstStyle/>
          <a:p>
            <a:r>
              <a:rPr lang="zh-CN" altLang="en-US" dirty="0">
                <a:solidFill>
                  <a:srgbClr val="C00000"/>
                </a:solidFill>
                <a:ea typeface="黑体" panose="02010609060101010101" pitchFamily="49" charset="-122"/>
                <a:sym typeface="+mn-ea"/>
              </a:rPr>
              <a:t>性质</a:t>
            </a:r>
          </a:p>
        </p:txBody>
      </p:sp>
      <p:graphicFrame>
        <p:nvGraphicFramePr>
          <p:cNvPr id="12" name="Object 4">
            <a:extLst>
              <a:ext uri="{FF2B5EF4-FFF2-40B4-BE49-F238E27FC236}">
                <a16:creationId xmlns:a16="http://schemas.microsoft.com/office/drawing/2014/main" id="{FCED9ECD-8116-4576-917B-9179888CD3A3}"/>
              </a:ext>
            </a:extLst>
          </p:cNvPr>
          <p:cNvGraphicFramePr>
            <a:graphicFrameLocks/>
          </p:cNvGraphicFramePr>
          <p:nvPr>
            <p:extLst>
              <p:ext uri="{D42A27DB-BD31-4B8C-83A1-F6EECF244321}">
                <p14:modId xmlns:p14="http://schemas.microsoft.com/office/powerpoint/2010/main" val="1541975509"/>
              </p:ext>
            </p:extLst>
          </p:nvPr>
        </p:nvGraphicFramePr>
        <p:xfrm>
          <a:off x="5487260" y="2067772"/>
          <a:ext cx="1763713" cy="241300"/>
        </p:xfrm>
        <a:graphic>
          <a:graphicData uri="http://schemas.openxmlformats.org/presentationml/2006/ole">
            <mc:AlternateContent xmlns:mc="http://schemas.openxmlformats.org/markup-compatibility/2006">
              <mc:Choice xmlns:v="urn:schemas-microsoft-com:vml" Requires="v">
                <p:oleObj r:id="rId16" imgW="1764665" imgH="241300" progId="Equation.3">
                  <p:embed/>
                </p:oleObj>
              </mc:Choice>
              <mc:Fallback>
                <p:oleObj r:id="rId16" imgW="1764665" imgH="241300" progId="Equation.3">
                  <p:embed/>
                  <p:pic>
                    <p:nvPicPr>
                      <p:cNvPr id="1338372" name="Object 4"/>
                      <p:cNvPicPr/>
                      <p:nvPr/>
                    </p:nvPicPr>
                    <p:blipFill>
                      <a:blip r:embed="rId17"/>
                      <a:stretch>
                        <a:fillRect/>
                      </a:stretch>
                    </p:blipFill>
                    <p:spPr>
                      <a:xfrm>
                        <a:off x="5487260" y="2067772"/>
                        <a:ext cx="1763713" cy="241300"/>
                      </a:xfrm>
                      <a:prstGeom prst="rect">
                        <a:avLst/>
                      </a:prstGeom>
                      <a:noFill/>
                      <a:ln w="38100">
                        <a:noFill/>
                        <a:miter/>
                      </a:ln>
                    </p:spPr>
                  </p:pic>
                </p:oleObj>
              </mc:Fallback>
            </mc:AlternateContent>
          </a:graphicData>
        </a:graphic>
      </p:graphicFrame>
      <p:sp>
        <p:nvSpPr>
          <p:cNvPr id="13" name="Text Box 14">
            <a:hlinkClick r:id="rId18" action="ppaction://hlinksldjump"/>
            <a:extLst>
              <a:ext uri="{FF2B5EF4-FFF2-40B4-BE49-F238E27FC236}">
                <a16:creationId xmlns:a16="http://schemas.microsoft.com/office/drawing/2014/main" id="{F0311580-1F8E-4A71-B943-FEFA69475E6E}"/>
              </a:ext>
            </a:extLst>
          </p:cNvPr>
          <p:cNvSpPr txBox="1">
            <a:spLocks noChangeArrowheads="1"/>
          </p:cNvSpPr>
          <p:nvPr/>
        </p:nvSpPr>
        <p:spPr bwMode="auto">
          <a:xfrm>
            <a:off x="683460" y="1125095"/>
            <a:ext cx="6336880" cy="646331"/>
          </a:xfrm>
          <a:prstGeom prst="rect">
            <a:avLst/>
          </a:prstGeom>
          <a:noFill/>
          <a:ln w="9525">
            <a:noFill/>
            <a:miter lim="800000"/>
            <a:headEnd/>
            <a:tailEnd/>
          </a:ln>
        </p:spPr>
        <p:txBody>
          <a:bodyPr wrap="square">
            <a:spAutoFit/>
          </a:bodyPr>
          <a:lstStyle/>
          <a:p>
            <a:pPr eaLnBrk="1" hangingPunct="1">
              <a:spcBef>
                <a:spcPct val="50000"/>
              </a:spcBef>
              <a:defRPr/>
            </a:pPr>
            <a:r>
              <a:rPr lang="zh-CN" altLang="en-US" sz="3600" dirty="0">
                <a:solidFill>
                  <a:srgbClr val="B40000"/>
                </a:solidFill>
                <a:latin typeface="+mj-lt"/>
                <a:ea typeface="+mj-ea"/>
                <a:cs typeface="+mj-cs"/>
              </a:rPr>
              <a:t>一、分布函数性质</a:t>
            </a:r>
          </a:p>
        </p:txBody>
      </p:sp>
    </p:spTree>
    <p:extLst>
      <p:ext uri="{BB962C8B-B14F-4D97-AF65-F5344CB8AC3E}">
        <p14:creationId xmlns:p14="http://schemas.microsoft.com/office/powerpoint/2010/main" val="416319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B686796-791E-45A6-AA3B-E5B73C83FF63}"/>
              </a:ext>
            </a:extLst>
          </p:cNvPr>
          <p:cNvSpPr>
            <a:spLocks noGrp="1"/>
          </p:cNvSpPr>
          <p:nvPr>
            <p:ph type="sldNum" sz="quarter" idx="12"/>
          </p:nvPr>
        </p:nvSpPr>
        <p:spPr/>
        <p:txBody>
          <a:bodyPr/>
          <a:lstStyle/>
          <a:p>
            <a:fld id="{7B3A09C6-D479-44A5-9F65-635A581ED6E9}" type="slidenum">
              <a:rPr lang="zh-CN" altLang="en-US" smtClean="0"/>
              <a:pPr/>
              <a:t>14</a:t>
            </a:fld>
            <a:endParaRPr lang="zh-CN" altLang="en-US" dirty="0"/>
          </a:p>
        </p:txBody>
      </p:sp>
      <p:sp>
        <p:nvSpPr>
          <p:cNvPr id="12" name="Rectangle 3">
            <a:extLst>
              <a:ext uri="{FF2B5EF4-FFF2-40B4-BE49-F238E27FC236}">
                <a16:creationId xmlns:a16="http://schemas.microsoft.com/office/drawing/2014/main" id="{D082163A-94D0-4537-B940-DB768F91A84F}"/>
              </a:ext>
            </a:extLst>
          </p:cNvPr>
          <p:cNvSpPr txBox="1">
            <a:spLocks/>
          </p:cNvSpPr>
          <p:nvPr/>
        </p:nvSpPr>
        <p:spPr>
          <a:xfrm>
            <a:off x="443261" y="1557156"/>
            <a:ext cx="1077912" cy="536575"/>
          </a:xfrm>
          <a:prstGeom prst="rect">
            <a:avLst/>
          </a:prstGeom>
          <a:noFill/>
          <a:ln w="9525">
            <a:noFill/>
          </a:ln>
        </p:spPr>
        <p:txBody>
          <a:bodyPr anchor="t"/>
          <a:lstStyle>
            <a:lvl1pPr marL="342900" lvl="0" indent="-342900" algn="l" defTabSz="914400" rtl="0" eaLnBrk="1" latinLnBrk="0" hangingPunct="1">
              <a:spcBef>
                <a:spcPct val="20000"/>
              </a:spcBef>
              <a:buClrTx/>
              <a:buSzTx/>
              <a:buFontTx/>
              <a:buChar char="•"/>
              <a:defRPr sz="2800" kern="1200">
                <a:solidFill>
                  <a:schemeClr val="tx1"/>
                </a:solidFill>
                <a:latin typeface="+mn-lt"/>
                <a:ea typeface="+mn-ea"/>
                <a:cs typeface="+mn-cs"/>
              </a:defRPr>
            </a:lvl1pPr>
            <a:lvl2pPr marL="742950" lvl="1" indent="-285750" algn="l" defTabSz="914400" rtl="0" eaLnBrk="1" latinLnBrk="0" hangingPunct="1">
              <a:spcBef>
                <a:spcPct val="20000"/>
              </a:spcBef>
              <a:buClrTx/>
              <a:buSzTx/>
              <a:buFontTx/>
              <a:buChar char="–"/>
              <a:defRPr sz="2400" kern="1200">
                <a:solidFill>
                  <a:schemeClr val="tx1"/>
                </a:solidFill>
                <a:latin typeface="+mn-lt"/>
                <a:ea typeface="+mn-ea"/>
                <a:cs typeface="+mn-cs"/>
              </a:defRPr>
            </a:lvl2pPr>
            <a:lvl3pPr marL="1143000" lvl="2" indent="-228600" algn="l" defTabSz="914400" rtl="0" eaLnBrk="1" latinLnBrk="0" hangingPunct="1">
              <a:spcBef>
                <a:spcPct val="20000"/>
              </a:spcBef>
              <a:buClrTx/>
              <a:buSzTx/>
              <a:buFontTx/>
              <a:buChar char="•"/>
              <a:defRPr sz="2000" kern="1200">
                <a:solidFill>
                  <a:schemeClr val="tx1"/>
                </a:solidFill>
                <a:latin typeface="+mn-lt"/>
                <a:ea typeface="+mn-ea"/>
                <a:cs typeface="+mn-cs"/>
              </a:defRPr>
            </a:lvl3pPr>
            <a:lvl4pPr marL="1600200" lvl="3" indent="-228600" algn="l" defTabSz="914400" rtl="0" eaLnBrk="1" latinLnBrk="0" hangingPunct="1">
              <a:spcBef>
                <a:spcPct val="20000"/>
              </a:spcBef>
              <a:buClrTx/>
              <a:buSzTx/>
              <a:buFontTx/>
              <a:buChar char="–"/>
              <a:defRPr sz="1800" kern="1200">
                <a:solidFill>
                  <a:schemeClr val="tx1"/>
                </a:solidFill>
                <a:latin typeface="+mn-lt"/>
                <a:ea typeface="+mn-ea"/>
                <a:cs typeface="+mn-cs"/>
              </a:defRPr>
            </a:lvl4pPr>
            <a:lvl5pPr marL="2057400" lvl="4" indent="-228600" algn="l" defTabSz="914400" rtl="0" eaLnBrk="1" latinLnBrk="0" hangingPunct="1">
              <a:spcBef>
                <a:spcPct val="20000"/>
              </a:spcBef>
              <a:buClrTx/>
              <a:buSzTx/>
              <a:buFontTx/>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FontTx/>
              <a:buNone/>
            </a:pPr>
            <a:r>
              <a:rPr lang="zh-CN" altLang="en-US" b="0">
                <a:solidFill>
                  <a:srgbClr val="0000CC"/>
                </a:solidFill>
                <a:ea typeface="黑体" panose="02010609060101010101" pitchFamily="2" charset="-122"/>
              </a:rPr>
              <a:t>定义</a:t>
            </a:r>
            <a:endParaRPr lang="zh-CN" altLang="en-US" b="0" dirty="0">
              <a:solidFill>
                <a:srgbClr val="0000CC"/>
              </a:solidFill>
              <a:ea typeface="黑体" panose="02010609060101010101" pitchFamily="2" charset="-122"/>
            </a:endParaRPr>
          </a:p>
        </p:txBody>
      </p:sp>
      <p:graphicFrame>
        <p:nvGraphicFramePr>
          <p:cNvPr id="13" name="Object 4">
            <a:extLst>
              <a:ext uri="{FF2B5EF4-FFF2-40B4-BE49-F238E27FC236}">
                <a16:creationId xmlns:a16="http://schemas.microsoft.com/office/drawing/2014/main" id="{B9C058B1-F5DC-4746-9FDD-61C83E219396}"/>
              </a:ext>
            </a:extLst>
          </p:cNvPr>
          <p:cNvGraphicFramePr>
            <a:graphicFrameLocks noGrp="1" noChangeAspect="1"/>
          </p:cNvGraphicFramePr>
          <p:nvPr>
            <p:extLst>
              <p:ext uri="{D42A27DB-BD31-4B8C-83A1-F6EECF244321}">
                <p14:modId xmlns:p14="http://schemas.microsoft.com/office/powerpoint/2010/main" val="1761076496"/>
              </p:ext>
            </p:extLst>
          </p:nvPr>
        </p:nvGraphicFramePr>
        <p:xfrm>
          <a:off x="1451323" y="1630181"/>
          <a:ext cx="6335713" cy="430213"/>
        </p:xfrm>
        <a:graphic>
          <a:graphicData uri="http://schemas.openxmlformats.org/presentationml/2006/ole">
            <mc:AlternateContent xmlns:mc="http://schemas.openxmlformats.org/markup-compatibility/2006">
              <mc:Choice xmlns:v="urn:schemas-microsoft-com:vml" Requires="v">
                <p:oleObj r:id="rId2" imgW="6309360" imgH="444500" progId="Equation.3">
                  <p:embed/>
                </p:oleObj>
              </mc:Choice>
              <mc:Fallback>
                <p:oleObj r:id="rId2" imgW="6309360" imgH="444500" progId="Equation.3">
                  <p:embed/>
                  <p:pic>
                    <p:nvPicPr>
                      <p:cNvPr id="11268" name="Object 4"/>
                      <p:cNvPicPr/>
                      <p:nvPr/>
                    </p:nvPicPr>
                    <p:blipFill>
                      <a:blip r:embed="rId3"/>
                      <a:stretch>
                        <a:fillRect/>
                      </a:stretch>
                    </p:blipFill>
                    <p:spPr>
                      <a:xfrm>
                        <a:off x="1451323" y="1630181"/>
                        <a:ext cx="6335713" cy="430213"/>
                      </a:xfrm>
                      <a:prstGeom prst="rect">
                        <a:avLst/>
                      </a:prstGeom>
                      <a:noFill/>
                      <a:ln w="38100">
                        <a:noFill/>
                        <a:miter/>
                      </a:ln>
                    </p:spPr>
                  </p:pic>
                </p:oleObj>
              </mc:Fallback>
            </mc:AlternateContent>
          </a:graphicData>
        </a:graphic>
      </p:graphicFrame>
      <p:sp>
        <p:nvSpPr>
          <p:cNvPr id="14" name="Text Box 5">
            <a:extLst>
              <a:ext uri="{FF2B5EF4-FFF2-40B4-BE49-F238E27FC236}">
                <a16:creationId xmlns:a16="http://schemas.microsoft.com/office/drawing/2014/main" id="{82E7CA10-7134-4223-AFF4-779253C7E56C}"/>
              </a:ext>
            </a:extLst>
          </p:cNvPr>
          <p:cNvSpPr txBox="1"/>
          <p:nvPr/>
        </p:nvSpPr>
        <p:spPr>
          <a:xfrm>
            <a:off x="443261" y="2493781"/>
            <a:ext cx="2663825" cy="521970"/>
          </a:xfrm>
          <a:prstGeom prst="rect">
            <a:avLst/>
          </a:prstGeom>
          <a:noFill/>
          <a:ln w="9525">
            <a:noFill/>
          </a:ln>
        </p:spPr>
        <p:txBody>
          <a:bodyPr anchor="t">
            <a:spAutoFit/>
          </a:bodyPr>
          <a:lstStyle/>
          <a:p>
            <a:pPr>
              <a:spcBef>
                <a:spcPct val="50000"/>
              </a:spcBef>
            </a:pPr>
            <a:r>
              <a:rPr lang="zh-CN" altLang="en-US" sz="2800" b="1" dirty="0">
                <a:latin typeface="Arial" panose="020B0604020202020204" pitchFamily="34" charset="0"/>
                <a:ea typeface="宋体" panose="02010600030101010101" pitchFamily="2" charset="-122"/>
              </a:rPr>
              <a:t>或记为</a:t>
            </a:r>
          </a:p>
        </p:txBody>
      </p:sp>
      <p:graphicFrame>
        <p:nvGraphicFramePr>
          <p:cNvPr id="15" name="Object 6">
            <a:extLst>
              <a:ext uri="{FF2B5EF4-FFF2-40B4-BE49-F238E27FC236}">
                <a16:creationId xmlns:a16="http://schemas.microsoft.com/office/drawing/2014/main" id="{1D9B5FB5-0BB7-4651-BC8C-1B538643491B}"/>
              </a:ext>
            </a:extLst>
          </p:cNvPr>
          <p:cNvGraphicFramePr>
            <a:graphicFrameLocks noGrp="1" noChangeAspect="1"/>
          </p:cNvGraphicFramePr>
          <p:nvPr>
            <p:extLst>
              <p:ext uri="{D42A27DB-BD31-4B8C-83A1-F6EECF244321}">
                <p14:modId xmlns:p14="http://schemas.microsoft.com/office/powerpoint/2010/main" val="1980743392"/>
              </p:ext>
            </p:extLst>
          </p:nvPr>
        </p:nvGraphicFramePr>
        <p:xfrm>
          <a:off x="1473178" y="3275326"/>
          <a:ext cx="360363" cy="295275"/>
        </p:xfrm>
        <a:graphic>
          <a:graphicData uri="http://schemas.openxmlformats.org/presentationml/2006/ole">
            <mc:AlternateContent xmlns:mc="http://schemas.openxmlformats.org/markup-compatibility/2006">
              <mc:Choice xmlns:v="urn:schemas-microsoft-com:vml" Requires="v">
                <p:oleObj r:id="rId4" imgW="355600" imgH="292100" progId="Equation.3">
                  <p:embed/>
                </p:oleObj>
              </mc:Choice>
              <mc:Fallback>
                <p:oleObj r:id="rId4" imgW="355600" imgH="292100" progId="Equation.3">
                  <p:embed/>
                  <p:pic>
                    <p:nvPicPr>
                      <p:cNvPr id="11270" name="Object 6"/>
                      <p:cNvPicPr/>
                      <p:nvPr/>
                    </p:nvPicPr>
                    <p:blipFill>
                      <a:blip r:embed="rId5"/>
                      <a:stretch>
                        <a:fillRect/>
                      </a:stretch>
                    </p:blipFill>
                    <p:spPr>
                      <a:xfrm>
                        <a:off x="1473178" y="3275326"/>
                        <a:ext cx="360363" cy="295275"/>
                      </a:xfrm>
                      <a:prstGeom prst="rect">
                        <a:avLst/>
                      </a:prstGeom>
                      <a:noFill/>
                      <a:ln w="38100">
                        <a:noFill/>
                        <a:miter/>
                      </a:ln>
                    </p:spPr>
                  </p:pic>
                </p:oleObj>
              </mc:Fallback>
            </mc:AlternateContent>
          </a:graphicData>
        </a:graphic>
      </p:graphicFrame>
      <p:grpSp>
        <p:nvGrpSpPr>
          <p:cNvPr id="16" name="Group 7">
            <a:extLst>
              <a:ext uri="{FF2B5EF4-FFF2-40B4-BE49-F238E27FC236}">
                <a16:creationId xmlns:a16="http://schemas.microsoft.com/office/drawing/2014/main" id="{647F3D7E-74CA-41EE-BF7A-B313C7A9A7D0}"/>
              </a:ext>
            </a:extLst>
          </p:cNvPr>
          <p:cNvGrpSpPr/>
          <p:nvPr/>
        </p:nvGrpSpPr>
        <p:grpSpPr>
          <a:xfrm>
            <a:off x="1330960" y="2985097"/>
            <a:ext cx="4718050" cy="1728787"/>
            <a:chOff x="0" y="-15"/>
            <a:chExt cx="3246" cy="1013"/>
          </a:xfrm>
        </p:grpSpPr>
        <p:sp>
          <p:nvSpPr>
            <p:cNvPr id="17" name="Line 8">
              <a:extLst>
                <a:ext uri="{FF2B5EF4-FFF2-40B4-BE49-F238E27FC236}">
                  <a16:creationId xmlns:a16="http://schemas.microsoft.com/office/drawing/2014/main" id="{FDC98F56-8073-4BBD-9C15-87A83E7B2684}"/>
                </a:ext>
              </a:extLst>
            </p:cNvPr>
            <p:cNvSpPr/>
            <p:nvPr/>
          </p:nvSpPr>
          <p:spPr>
            <a:xfrm flipV="1">
              <a:off x="0" y="-15"/>
              <a:ext cx="3246" cy="15"/>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18" name="Line 9">
              <a:extLst>
                <a:ext uri="{FF2B5EF4-FFF2-40B4-BE49-F238E27FC236}">
                  <a16:creationId xmlns:a16="http://schemas.microsoft.com/office/drawing/2014/main" id="{26EB7641-AA4E-41FF-ADEB-E2E433E7B6C5}"/>
                </a:ext>
              </a:extLst>
            </p:cNvPr>
            <p:cNvSpPr/>
            <p:nvPr/>
          </p:nvSpPr>
          <p:spPr>
            <a:xfrm flipV="1">
              <a:off x="0" y="439"/>
              <a:ext cx="3246" cy="14"/>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19" name="Line 10">
              <a:extLst>
                <a:ext uri="{FF2B5EF4-FFF2-40B4-BE49-F238E27FC236}">
                  <a16:creationId xmlns:a16="http://schemas.microsoft.com/office/drawing/2014/main" id="{F9F54B76-7F9D-409F-B465-C01B0638C840}"/>
                </a:ext>
              </a:extLst>
            </p:cNvPr>
            <p:cNvSpPr/>
            <p:nvPr/>
          </p:nvSpPr>
          <p:spPr>
            <a:xfrm flipV="1">
              <a:off x="0" y="983"/>
              <a:ext cx="3190" cy="15"/>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sp>
          <p:nvSpPr>
            <p:cNvPr id="20" name="Line 11">
              <a:extLst>
                <a:ext uri="{FF2B5EF4-FFF2-40B4-BE49-F238E27FC236}">
                  <a16:creationId xmlns:a16="http://schemas.microsoft.com/office/drawing/2014/main" id="{705F546C-A3DF-4A41-A5BD-0C5B9463FB1D}"/>
                </a:ext>
              </a:extLst>
            </p:cNvPr>
            <p:cNvSpPr/>
            <p:nvPr/>
          </p:nvSpPr>
          <p:spPr>
            <a:xfrm>
              <a:off x="590" y="0"/>
              <a:ext cx="0" cy="998"/>
            </a:xfrm>
            <a:prstGeom prst="line">
              <a:avLst/>
            </a:prstGeom>
            <a:ln w="9525" cap="flat" cmpd="sng">
              <a:solidFill>
                <a:schemeClr val="tx1"/>
              </a:solidFill>
              <a:prstDash val="solid"/>
              <a:round/>
              <a:headEnd type="none" w="med" len="med"/>
              <a:tailEnd type="none" w="med" len="med"/>
            </a:ln>
          </p:spPr>
          <p:txBody>
            <a:bodyPr/>
            <a:lstStyle/>
            <a:p>
              <a:endParaRPr lang="zh-CN" altLang="en-US"/>
            </a:p>
          </p:txBody>
        </p:sp>
        <p:graphicFrame>
          <p:nvGraphicFramePr>
            <p:cNvPr id="21" name="Object 12">
              <a:extLst>
                <a:ext uri="{FF2B5EF4-FFF2-40B4-BE49-F238E27FC236}">
                  <a16:creationId xmlns:a16="http://schemas.microsoft.com/office/drawing/2014/main" id="{7519FD7B-3072-4C78-8F68-DE4CDAF0D94E}"/>
                </a:ext>
              </a:extLst>
            </p:cNvPr>
            <p:cNvGraphicFramePr>
              <a:graphicFrameLocks noChangeAspect="1"/>
            </p:cNvGraphicFramePr>
            <p:nvPr/>
          </p:nvGraphicFramePr>
          <p:xfrm>
            <a:off x="56" y="685"/>
            <a:ext cx="336" cy="208"/>
          </p:xfrm>
          <a:graphic>
            <a:graphicData uri="http://schemas.openxmlformats.org/presentationml/2006/ole">
              <mc:AlternateContent xmlns:mc="http://schemas.openxmlformats.org/markup-compatibility/2006">
                <mc:Choice xmlns:v="urn:schemas-microsoft-com:vml" Requires="v">
                  <p:oleObj r:id="rId6" imgW="152400" imgH="165100" progId="Equation.DSMT4">
                    <p:embed/>
                  </p:oleObj>
                </mc:Choice>
                <mc:Fallback>
                  <p:oleObj r:id="rId6" imgW="152400" imgH="165100" progId="Equation.DSMT4">
                    <p:embed/>
                    <p:pic>
                      <p:nvPicPr>
                        <p:cNvPr id="12299" name="Object 12"/>
                        <p:cNvPicPr/>
                        <p:nvPr/>
                      </p:nvPicPr>
                      <p:blipFill>
                        <a:blip r:embed="rId7"/>
                        <a:stretch>
                          <a:fillRect/>
                        </a:stretch>
                      </p:blipFill>
                      <p:spPr>
                        <a:xfrm>
                          <a:off x="56" y="685"/>
                          <a:ext cx="336" cy="208"/>
                        </a:xfrm>
                        <a:prstGeom prst="rect">
                          <a:avLst/>
                        </a:prstGeom>
                        <a:noFill/>
                        <a:ln w="38100">
                          <a:noFill/>
                          <a:miter/>
                        </a:ln>
                      </p:spPr>
                    </p:pic>
                  </p:oleObj>
                </mc:Fallback>
              </mc:AlternateContent>
            </a:graphicData>
          </a:graphic>
        </p:graphicFrame>
        <p:graphicFrame>
          <p:nvGraphicFramePr>
            <p:cNvPr id="22" name="Object 13">
              <a:extLst>
                <a:ext uri="{FF2B5EF4-FFF2-40B4-BE49-F238E27FC236}">
                  <a16:creationId xmlns:a16="http://schemas.microsoft.com/office/drawing/2014/main" id="{1D79BA04-D40A-43A5-834F-A83569397D98}"/>
                </a:ext>
              </a:extLst>
            </p:cNvPr>
            <p:cNvGraphicFramePr>
              <a:graphicFrameLocks noChangeAspect="1"/>
            </p:cNvGraphicFramePr>
            <p:nvPr/>
          </p:nvGraphicFramePr>
          <p:xfrm>
            <a:off x="998" y="90"/>
            <a:ext cx="1936" cy="272"/>
          </p:xfrm>
          <a:graphic>
            <a:graphicData uri="http://schemas.openxmlformats.org/presentationml/2006/ole">
              <mc:AlternateContent xmlns:mc="http://schemas.openxmlformats.org/markup-compatibility/2006">
                <mc:Choice xmlns:v="urn:schemas-microsoft-com:vml" Requires="v">
                  <p:oleObj r:id="rId8" imgW="3072130" imgH="431800" progId="Equation.DSMT4">
                    <p:embed/>
                  </p:oleObj>
                </mc:Choice>
                <mc:Fallback>
                  <p:oleObj r:id="rId8" imgW="3072130" imgH="431800" progId="Equation.DSMT4">
                    <p:embed/>
                    <p:pic>
                      <p:nvPicPr>
                        <p:cNvPr id="12300" name="Object 13"/>
                        <p:cNvPicPr/>
                        <p:nvPr/>
                      </p:nvPicPr>
                      <p:blipFill>
                        <a:blip r:embed="rId9"/>
                        <a:stretch>
                          <a:fillRect/>
                        </a:stretch>
                      </p:blipFill>
                      <p:spPr>
                        <a:xfrm>
                          <a:off x="998" y="90"/>
                          <a:ext cx="1936" cy="272"/>
                        </a:xfrm>
                        <a:prstGeom prst="rect">
                          <a:avLst/>
                        </a:prstGeom>
                        <a:noFill/>
                        <a:ln w="38100">
                          <a:noFill/>
                          <a:miter/>
                        </a:ln>
                      </p:spPr>
                    </p:pic>
                  </p:oleObj>
                </mc:Fallback>
              </mc:AlternateContent>
            </a:graphicData>
          </a:graphic>
        </p:graphicFrame>
        <p:graphicFrame>
          <p:nvGraphicFramePr>
            <p:cNvPr id="23" name="Object 14">
              <a:extLst>
                <a:ext uri="{FF2B5EF4-FFF2-40B4-BE49-F238E27FC236}">
                  <a16:creationId xmlns:a16="http://schemas.microsoft.com/office/drawing/2014/main" id="{E2B4026E-F7F8-4371-9317-5DA19573A0BC}"/>
                </a:ext>
              </a:extLst>
            </p:cNvPr>
            <p:cNvGraphicFramePr>
              <a:graphicFrameLocks noChangeAspect="1"/>
            </p:cNvGraphicFramePr>
            <p:nvPr/>
          </p:nvGraphicFramePr>
          <p:xfrm>
            <a:off x="978" y="635"/>
            <a:ext cx="1960" cy="272"/>
          </p:xfrm>
          <a:graphic>
            <a:graphicData uri="http://schemas.openxmlformats.org/presentationml/2006/ole">
              <mc:AlternateContent xmlns:mc="http://schemas.openxmlformats.org/markup-compatibility/2006">
                <mc:Choice xmlns:v="urn:schemas-microsoft-com:vml" Requires="v">
                  <p:oleObj r:id="rId10" imgW="3110230" imgH="431800" progId="Equation.DSMT4">
                    <p:embed/>
                  </p:oleObj>
                </mc:Choice>
                <mc:Fallback>
                  <p:oleObj r:id="rId10" imgW="3110230" imgH="431800" progId="Equation.DSMT4">
                    <p:embed/>
                    <p:pic>
                      <p:nvPicPr>
                        <p:cNvPr id="12301" name="Object 14"/>
                        <p:cNvPicPr/>
                        <p:nvPr/>
                      </p:nvPicPr>
                      <p:blipFill>
                        <a:blip r:embed="rId11"/>
                        <a:stretch>
                          <a:fillRect/>
                        </a:stretch>
                      </p:blipFill>
                      <p:spPr>
                        <a:xfrm>
                          <a:off x="978" y="635"/>
                          <a:ext cx="1960" cy="272"/>
                        </a:xfrm>
                        <a:prstGeom prst="rect">
                          <a:avLst/>
                        </a:prstGeom>
                        <a:noFill/>
                        <a:ln w="38100">
                          <a:noFill/>
                          <a:miter/>
                        </a:ln>
                      </p:spPr>
                    </p:pic>
                  </p:oleObj>
                </mc:Fallback>
              </mc:AlternateContent>
            </a:graphicData>
          </a:graphic>
        </p:graphicFrame>
      </p:grpSp>
      <p:graphicFrame>
        <p:nvGraphicFramePr>
          <p:cNvPr id="24" name="Object 16">
            <a:extLst>
              <a:ext uri="{FF2B5EF4-FFF2-40B4-BE49-F238E27FC236}">
                <a16:creationId xmlns:a16="http://schemas.microsoft.com/office/drawing/2014/main" id="{2889403C-2D24-4426-AD13-06E2B3ADF8D8}"/>
              </a:ext>
            </a:extLst>
          </p:cNvPr>
          <p:cNvGraphicFramePr>
            <a:graphicFrameLocks noChangeAspect="1"/>
          </p:cNvGraphicFramePr>
          <p:nvPr>
            <p:extLst>
              <p:ext uri="{D42A27DB-BD31-4B8C-83A1-F6EECF244321}">
                <p14:modId xmlns:p14="http://schemas.microsoft.com/office/powerpoint/2010/main" val="3785927879"/>
              </p:ext>
            </p:extLst>
          </p:nvPr>
        </p:nvGraphicFramePr>
        <p:xfrm>
          <a:off x="1594198" y="2204856"/>
          <a:ext cx="4902200" cy="431800"/>
        </p:xfrm>
        <a:graphic>
          <a:graphicData uri="http://schemas.openxmlformats.org/presentationml/2006/ole">
            <mc:AlternateContent xmlns:mc="http://schemas.openxmlformats.org/markup-compatibility/2006">
              <mc:Choice xmlns:v="urn:schemas-microsoft-com:vml" Requires="v">
                <p:oleObj r:id="rId12" imgW="4902200" imgH="431800" progId="Equation.3">
                  <p:embed/>
                </p:oleObj>
              </mc:Choice>
              <mc:Fallback>
                <p:oleObj r:id="rId12" imgW="4902200" imgH="431800" progId="Equation.3">
                  <p:embed/>
                  <p:pic>
                    <p:nvPicPr>
                      <p:cNvPr id="11280" name="Object 16"/>
                      <p:cNvPicPr/>
                      <p:nvPr/>
                    </p:nvPicPr>
                    <p:blipFill>
                      <a:blip r:embed="rId13"/>
                      <a:stretch>
                        <a:fillRect/>
                      </a:stretch>
                    </p:blipFill>
                    <p:spPr>
                      <a:xfrm>
                        <a:off x="1594198" y="2204856"/>
                        <a:ext cx="4902200" cy="431800"/>
                      </a:xfrm>
                      <a:prstGeom prst="rect">
                        <a:avLst/>
                      </a:prstGeom>
                      <a:noFill/>
                      <a:ln w="38100">
                        <a:noFill/>
                        <a:miter/>
                      </a:ln>
                    </p:spPr>
                  </p:pic>
                </p:oleObj>
              </mc:Fallback>
            </mc:AlternateContent>
          </a:graphicData>
        </a:graphic>
      </p:graphicFrame>
      <p:graphicFrame>
        <p:nvGraphicFramePr>
          <p:cNvPr id="26" name="对象 25">
            <a:extLst>
              <a:ext uri="{FF2B5EF4-FFF2-40B4-BE49-F238E27FC236}">
                <a16:creationId xmlns:a16="http://schemas.microsoft.com/office/drawing/2014/main" id="{F3E5F4BF-2338-429B-8F14-B2C71F0F591A}"/>
              </a:ext>
            </a:extLst>
          </p:cNvPr>
          <p:cNvGraphicFramePr/>
          <p:nvPr>
            <p:extLst>
              <p:ext uri="{D42A27DB-BD31-4B8C-83A1-F6EECF244321}">
                <p14:modId xmlns:p14="http://schemas.microsoft.com/office/powerpoint/2010/main" val="85221469"/>
              </p:ext>
            </p:extLst>
          </p:nvPr>
        </p:nvGraphicFramePr>
        <p:xfrm>
          <a:off x="1835150" y="4926133"/>
          <a:ext cx="5116195" cy="461010"/>
        </p:xfrm>
        <a:graphic>
          <a:graphicData uri="http://schemas.openxmlformats.org/presentationml/2006/ole">
            <mc:AlternateContent xmlns:mc="http://schemas.openxmlformats.org/markup-compatibility/2006">
              <mc:Choice xmlns:v="urn:schemas-microsoft-com:vml" Requires="v">
                <p:oleObj r:id="rId14" imgW="5591810" imgH="499745" progId="Equation.DSMT4">
                  <p:embed/>
                </p:oleObj>
              </mc:Choice>
              <mc:Fallback>
                <p:oleObj r:id="rId14" imgW="5591810" imgH="499745" progId="Equation.DSMT4">
                  <p:embed/>
                  <p:pic>
                    <p:nvPicPr>
                      <p:cNvPr id="6" name="对象 5"/>
                      <p:cNvPicPr/>
                      <p:nvPr/>
                    </p:nvPicPr>
                    <p:blipFill>
                      <a:blip r:embed="rId15"/>
                      <a:stretch>
                        <a:fillRect/>
                      </a:stretch>
                    </p:blipFill>
                    <p:spPr>
                      <a:xfrm>
                        <a:off x="1835150" y="4926133"/>
                        <a:ext cx="5116195" cy="461010"/>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A86608CF-7DF1-4525-B3C5-70B06B85CB19}"/>
              </a:ext>
            </a:extLst>
          </p:cNvPr>
          <p:cNvGraphicFramePr/>
          <p:nvPr>
            <p:extLst>
              <p:ext uri="{D42A27DB-BD31-4B8C-83A1-F6EECF244321}">
                <p14:modId xmlns:p14="http://schemas.microsoft.com/office/powerpoint/2010/main" val="3440912706"/>
              </p:ext>
            </p:extLst>
          </p:nvPr>
        </p:nvGraphicFramePr>
        <p:xfrm>
          <a:off x="1835150" y="5618276"/>
          <a:ext cx="3709670" cy="852170"/>
        </p:xfrm>
        <a:graphic>
          <a:graphicData uri="http://schemas.openxmlformats.org/presentationml/2006/ole">
            <mc:AlternateContent xmlns:mc="http://schemas.openxmlformats.org/markup-compatibility/2006">
              <mc:Choice xmlns:v="urn:schemas-microsoft-com:vml" Requires="v">
                <p:oleObj r:id="rId16" imgW="3028315" imgH="750570" progId="Equation.DSMT4">
                  <p:embed/>
                </p:oleObj>
              </mc:Choice>
              <mc:Fallback>
                <p:oleObj r:id="rId16" imgW="3028315" imgH="750570" progId="Equation.DSMT4">
                  <p:embed/>
                  <p:pic>
                    <p:nvPicPr>
                      <p:cNvPr id="8" name="对象 7"/>
                      <p:cNvPicPr/>
                      <p:nvPr/>
                    </p:nvPicPr>
                    <p:blipFill>
                      <a:blip r:embed="rId17"/>
                      <a:stretch>
                        <a:fillRect/>
                      </a:stretch>
                    </p:blipFill>
                    <p:spPr>
                      <a:xfrm>
                        <a:off x="1835150" y="5618276"/>
                        <a:ext cx="3709670" cy="852170"/>
                      </a:xfrm>
                      <a:prstGeom prst="rect">
                        <a:avLst/>
                      </a:prstGeom>
                    </p:spPr>
                  </p:pic>
                </p:oleObj>
              </mc:Fallback>
            </mc:AlternateContent>
          </a:graphicData>
        </a:graphic>
      </p:graphicFrame>
      <p:sp>
        <p:nvSpPr>
          <p:cNvPr id="28" name="文本框 27">
            <a:extLst>
              <a:ext uri="{FF2B5EF4-FFF2-40B4-BE49-F238E27FC236}">
                <a16:creationId xmlns:a16="http://schemas.microsoft.com/office/drawing/2014/main" id="{59C539B2-305A-4699-8616-B45BD7EBDA81}"/>
              </a:ext>
            </a:extLst>
          </p:cNvPr>
          <p:cNvSpPr txBox="1"/>
          <p:nvPr/>
        </p:nvSpPr>
        <p:spPr>
          <a:xfrm>
            <a:off x="755470" y="4895653"/>
            <a:ext cx="897890" cy="521970"/>
          </a:xfrm>
          <a:prstGeom prst="rect">
            <a:avLst/>
          </a:prstGeom>
          <a:noFill/>
        </p:spPr>
        <p:txBody>
          <a:bodyPr wrap="none" rtlCol="0" anchor="t">
            <a:spAutoFit/>
          </a:bodyPr>
          <a:lstStyle/>
          <a:p>
            <a:r>
              <a:rPr lang="zh-CN" altLang="en-US" dirty="0">
                <a:solidFill>
                  <a:srgbClr val="C00000"/>
                </a:solidFill>
                <a:ea typeface="黑体" panose="02010609060101010101" pitchFamily="49" charset="-122"/>
                <a:sym typeface="+mn-ea"/>
              </a:rPr>
              <a:t>性质</a:t>
            </a:r>
          </a:p>
        </p:txBody>
      </p:sp>
      <p:sp>
        <p:nvSpPr>
          <p:cNvPr id="29" name="Text Box 14">
            <a:hlinkClick r:id="rId18" action="ppaction://hlinksldjump"/>
            <a:extLst>
              <a:ext uri="{FF2B5EF4-FFF2-40B4-BE49-F238E27FC236}">
                <a16:creationId xmlns:a16="http://schemas.microsoft.com/office/drawing/2014/main" id="{24C26EFA-FE1B-43F3-B3F2-52E6529A01BC}"/>
              </a:ext>
            </a:extLst>
          </p:cNvPr>
          <p:cNvSpPr txBox="1">
            <a:spLocks noChangeArrowheads="1"/>
          </p:cNvSpPr>
          <p:nvPr/>
        </p:nvSpPr>
        <p:spPr bwMode="auto">
          <a:xfrm>
            <a:off x="443261" y="971050"/>
            <a:ext cx="6336880" cy="646331"/>
          </a:xfrm>
          <a:prstGeom prst="rect">
            <a:avLst/>
          </a:prstGeom>
          <a:noFill/>
          <a:ln w="9525">
            <a:noFill/>
            <a:miter lim="800000"/>
            <a:headEnd/>
            <a:tailEnd/>
          </a:ln>
        </p:spPr>
        <p:txBody>
          <a:bodyPr wrap="square">
            <a:spAutoFit/>
          </a:bodyPr>
          <a:lstStyle/>
          <a:p>
            <a:pPr eaLnBrk="1" hangingPunct="1">
              <a:spcBef>
                <a:spcPct val="50000"/>
              </a:spcBef>
              <a:defRPr/>
            </a:pPr>
            <a:r>
              <a:rPr lang="zh-CN" altLang="en-US" sz="3600" dirty="0">
                <a:solidFill>
                  <a:srgbClr val="B40000"/>
                </a:solidFill>
                <a:latin typeface="+mj-lt"/>
                <a:ea typeface="+mj-ea"/>
                <a:cs typeface="+mj-cs"/>
              </a:rPr>
              <a:t>离散型随机变量</a:t>
            </a:r>
          </a:p>
        </p:txBody>
      </p:sp>
    </p:spTree>
    <p:extLst>
      <p:ext uri="{BB962C8B-B14F-4D97-AF65-F5344CB8AC3E}">
        <p14:creationId xmlns:p14="http://schemas.microsoft.com/office/powerpoint/2010/main" val="739647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B686796-791E-45A6-AA3B-E5B73C83FF63}"/>
              </a:ext>
            </a:extLst>
          </p:cNvPr>
          <p:cNvSpPr>
            <a:spLocks noGrp="1"/>
          </p:cNvSpPr>
          <p:nvPr>
            <p:ph type="sldNum" sz="quarter" idx="12"/>
          </p:nvPr>
        </p:nvSpPr>
        <p:spPr/>
        <p:txBody>
          <a:bodyPr/>
          <a:lstStyle/>
          <a:p>
            <a:fld id="{7B3A09C6-D479-44A5-9F65-635A581ED6E9}" type="slidenum">
              <a:rPr lang="zh-CN" altLang="en-US" smtClean="0"/>
              <a:pPr/>
              <a:t>15</a:t>
            </a:fld>
            <a:endParaRPr lang="zh-CN" altLang="en-US" dirty="0"/>
          </a:p>
        </p:txBody>
      </p:sp>
      <p:graphicFrame>
        <p:nvGraphicFramePr>
          <p:cNvPr id="3" name="Group 3">
            <a:extLst>
              <a:ext uri="{FF2B5EF4-FFF2-40B4-BE49-F238E27FC236}">
                <a16:creationId xmlns:a16="http://schemas.microsoft.com/office/drawing/2014/main" id="{EA3D0D7E-23F6-4029-ADE0-D6E0B982662D}"/>
              </a:ext>
            </a:extLst>
          </p:cNvPr>
          <p:cNvGraphicFramePr>
            <a:graphicFrameLocks noGrp="1"/>
          </p:cNvGraphicFramePr>
          <p:nvPr>
            <p:custDataLst>
              <p:tags r:id="rId1"/>
            </p:custDataLst>
            <p:extLst>
              <p:ext uri="{D42A27DB-BD31-4B8C-83A1-F6EECF244321}">
                <p14:modId xmlns:p14="http://schemas.microsoft.com/office/powerpoint/2010/main" val="3970033770"/>
              </p:ext>
            </p:extLst>
          </p:nvPr>
        </p:nvGraphicFramePr>
        <p:xfrm>
          <a:off x="450688" y="1525578"/>
          <a:ext cx="7588250" cy="5323840"/>
        </p:xfrm>
        <a:graphic>
          <a:graphicData uri="http://schemas.openxmlformats.org/drawingml/2006/table">
            <a:tbl>
              <a:tblPr/>
              <a:tblGrid>
                <a:gridCol w="1668145">
                  <a:extLst>
                    <a:ext uri="{9D8B030D-6E8A-4147-A177-3AD203B41FA5}">
                      <a16:colId xmlns:a16="http://schemas.microsoft.com/office/drawing/2014/main" val="20000"/>
                    </a:ext>
                  </a:extLst>
                </a:gridCol>
                <a:gridCol w="1786890">
                  <a:extLst>
                    <a:ext uri="{9D8B030D-6E8A-4147-A177-3AD203B41FA5}">
                      <a16:colId xmlns:a16="http://schemas.microsoft.com/office/drawing/2014/main" val="20001"/>
                    </a:ext>
                  </a:extLst>
                </a:gridCol>
                <a:gridCol w="2241550">
                  <a:extLst>
                    <a:ext uri="{9D8B030D-6E8A-4147-A177-3AD203B41FA5}">
                      <a16:colId xmlns:a16="http://schemas.microsoft.com/office/drawing/2014/main" val="20002"/>
                    </a:ext>
                  </a:extLst>
                </a:gridCol>
                <a:gridCol w="1891665">
                  <a:extLst>
                    <a:ext uri="{9D8B030D-6E8A-4147-A177-3AD203B41FA5}">
                      <a16:colId xmlns:a16="http://schemas.microsoft.com/office/drawing/2014/main" val="20003"/>
                    </a:ext>
                  </a:extLst>
                </a:gridCol>
              </a:tblGrid>
              <a:tr h="45910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rPr>
                        <a:t> </a:t>
                      </a:r>
                      <a:r>
                        <a:rPr kumimoji="0" lang="zh-CN" altLang="en-US" sz="2400" b="1"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rPr>
                        <a:t>分布名称</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2"/>
                          </a:solidFill>
                          <a:effectLst/>
                          <a:latin typeface="Times New Roman" panose="02020603050405020304" pitchFamily="18" charset="0"/>
                          <a:ea typeface="黑体" panose="02010609060101010101" pitchFamily="2" charset="-122"/>
                        </a:rPr>
                        <a:t>    </a:t>
                      </a:r>
                      <a:r>
                        <a:rPr kumimoji="0" lang="zh-CN" altLang="en-US" sz="2400" b="1" i="0" u="none" strike="noStrike" cap="none" normalizeH="0" baseline="0">
                          <a:ln>
                            <a:noFill/>
                          </a:ln>
                          <a:solidFill>
                            <a:schemeClr val="tx2"/>
                          </a:solidFill>
                          <a:effectLst/>
                          <a:latin typeface="Times New Roman" panose="02020603050405020304" pitchFamily="18" charset="0"/>
                          <a:ea typeface="黑体" panose="02010609060101010101" pitchFamily="2" charset="-122"/>
                        </a:rPr>
                        <a:t>记号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2"/>
                          </a:solidFill>
                          <a:effectLst/>
                          <a:latin typeface="Times New Roman" panose="02020603050405020304" pitchFamily="18" charset="0"/>
                          <a:ea typeface="黑体" panose="02010609060101010101" pitchFamily="2" charset="-122"/>
                        </a:rPr>
                        <a:t>  </a:t>
                      </a:r>
                      <a:r>
                        <a:rPr kumimoji="0" lang="zh-CN" altLang="en-US" sz="2400" b="1" i="0" u="none" strike="noStrike" cap="none" normalizeH="0" baseline="0">
                          <a:ln>
                            <a:noFill/>
                          </a:ln>
                          <a:solidFill>
                            <a:schemeClr val="tx2"/>
                          </a:solidFill>
                          <a:effectLst/>
                          <a:latin typeface="Times New Roman" panose="02020603050405020304" pitchFamily="18" charset="0"/>
                          <a:ea typeface="黑体" panose="02010609060101010101" pitchFamily="2" charset="-122"/>
                        </a:rPr>
                        <a:t>分布律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2"/>
                          </a:solidFill>
                          <a:effectLst/>
                          <a:latin typeface="Times New Roman" panose="02020603050405020304" pitchFamily="18" charset="0"/>
                          <a:ea typeface="黑体" panose="02010609060101010101" pitchFamily="2" charset="-122"/>
                        </a:rPr>
                        <a:t>     </a:t>
                      </a:r>
                      <a:r>
                        <a:rPr kumimoji="0" lang="zh-CN" altLang="en-US" sz="2400" b="1" i="0" u="none" strike="noStrike" cap="none" normalizeH="0" baseline="0">
                          <a:ln>
                            <a:noFill/>
                          </a:ln>
                          <a:solidFill>
                            <a:schemeClr val="tx2"/>
                          </a:solidFill>
                          <a:effectLst/>
                          <a:latin typeface="Times New Roman" panose="02020603050405020304" pitchFamily="18" charset="0"/>
                          <a:ea typeface="黑体" panose="02010609060101010101" pitchFamily="2" charset="-122"/>
                        </a:rPr>
                        <a:t>背景</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236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a:ln>
                          <a:noFill/>
                        </a:ln>
                        <a:solidFill>
                          <a:schemeClr val="tx2"/>
                        </a:solidFill>
                        <a:effectLst/>
                        <a:latin typeface="Times New Roman" panose="02020603050405020304" pitchFamily="18" charset="0"/>
                        <a:ea typeface="黑体" panose="0201060906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7729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400" b="0" i="0" u="none" strike="noStrike" cap="none" normalizeH="0" baseline="0">
                          <a:ln>
                            <a:noFill/>
                          </a:ln>
                          <a:solidFill>
                            <a:schemeClr val="tx2"/>
                          </a:solidFill>
                          <a:effectLst/>
                          <a:latin typeface="Times New Roman" panose="02020603050405020304" pitchFamily="18" charset="0"/>
                          <a:ea typeface="黑体" panose="02010609060101010101" pitchFamily="2" charset="-122"/>
                        </a:rPr>
                        <a:t>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7853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2400" b="0" i="0" u="none" strike="noStrike" cap="none" normalizeH="0" baseline="0">
                        <a:ln>
                          <a:noFill/>
                        </a:ln>
                        <a:solidFill>
                          <a:schemeClr val="tx2"/>
                        </a:solidFill>
                        <a:effectLst/>
                        <a:latin typeface="Times New Roman" panose="02020603050405020304" pitchFamily="18" charset="0"/>
                        <a:ea typeface="黑体" panose="0201060906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0655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zh-CN" sz="2400" b="0" i="0" u="none" strike="noStrike" cap="none" normalizeH="0" baseline="0">
                        <a:ln>
                          <a:noFill/>
                        </a:ln>
                        <a:solidFill>
                          <a:schemeClr val="tx2"/>
                        </a:solidFill>
                        <a:effectLst/>
                        <a:latin typeface="Times New Roman" panose="02020603050405020304" pitchFamily="18" charset="0"/>
                        <a:ea typeface="黑体" panose="0201060906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lang="en-US" altLang="zh-CN" sz="1800" dirty="0">
                        <a:solidFill>
                          <a:srgbClr val="008000"/>
                        </a:solidFill>
                        <a:latin typeface="Times New Roman" panose="02020603050405020304" pitchFamily="18" charset="0"/>
                        <a:ea typeface="黑体" panose="02010609060101010101" pitchFamily="2" charset="-122"/>
                        <a:sym typeface="+mn-ea"/>
                      </a:endParaRPr>
                    </a:p>
                    <a:p>
                      <a:pPr marL="0" marR="0" lvl="0" indent="0" algn="l" defTabSz="914400" rtl="0" eaLnBrk="1" fontAlgn="base" latinLnBrk="0" hangingPunct="1">
                        <a:lnSpc>
                          <a:spcPct val="100000"/>
                        </a:lnSpc>
                        <a:spcBef>
                          <a:spcPct val="20000"/>
                        </a:spcBef>
                        <a:spcAft>
                          <a:spcPct val="0"/>
                        </a:spcAft>
                        <a:buClrTx/>
                        <a:buSzTx/>
                        <a:buFontTx/>
                        <a:buNone/>
                      </a:pPr>
                      <a:r>
                        <a:rPr lang="en-US" altLang="zh-CN" sz="1800" dirty="0">
                          <a:solidFill>
                            <a:srgbClr val="008000"/>
                          </a:solidFill>
                          <a:latin typeface="Times New Roman" panose="02020603050405020304" pitchFamily="18" charset="0"/>
                          <a:ea typeface="黑体" panose="02010609060101010101" pitchFamily="2" charset="-122"/>
                          <a:sym typeface="+mn-ea"/>
                        </a:rPr>
                        <a:t> </a:t>
                      </a:r>
                      <a:r>
                        <a:rPr lang="en-US" altLang="zh-CN" sz="1800" dirty="0">
                          <a:solidFill>
                            <a:schemeClr val="tx1"/>
                          </a:solidFill>
                          <a:latin typeface="Times New Roman" panose="02020603050405020304" pitchFamily="18" charset="0"/>
                          <a:ea typeface="黑体" panose="02010609060101010101" pitchFamily="2" charset="-122"/>
                          <a:sym typeface="+mn-ea"/>
                        </a:rPr>
                        <a:t>    </a:t>
                      </a:r>
                      <a:r>
                        <a:rPr lang="en-US" altLang="zh-CN" sz="1800" i="1" dirty="0">
                          <a:solidFill>
                            <a:schemeClr val="tx1"/>
                          </a:solidFill>
                          <a:latin typeface="Times New Roman" panose="02020603050405020304" pitchFamily="18" charset="0"/>
                          <a:ea typeface="黑体" panose="02010609060101010101" pitchFamily="2" charset="-122"/>
                          <a:sym typeface="+mn-ea"/>
                        </a:rPr>
                        <a:t>X</a:t>
                      </a:r>
                      <a:r>
                        <a:rPr lang="en-US" altLang="zh-CN" sz="1800" dirty="0">
                          <a:solidFill>
                            <a:schemeClr val="tx1"/>
                          </a:solidFill>
                          <a:latin typeface="Times New Roman" panose="02020603050405020304" pitchFamily="18" charset="0"/>
                          <a:ea typeface="黑体" panose="02010609060101010101" pitchFamily="2" charset="-122"/>
                          <a:sym typeface="+mn-ea"/>
                        </a:rPr>
                        <a:t>~</a:t>
                      </a:r>
                      <a:r>
                        <a:rPr lang="en-US" altLang="zh-CN" sz="1800" i="1" dirty="0">
                          <a:solidFill>
                            <a:schemeClr val="tx1"/>
                          </a:solidFill>
                          <a:latin typeface="Times New Roman" panose="02020603050405020304" pitchFamily="18" charset="0"/>
                          <a:ea typeface="黑体" panose="02010609060101010101" pitchFamily="2" charset="-122"/>
                          <a:sym typeface="+mn-ea"/>
                        </a:rPr>
                        <a:t>Ge</a:t>
                      </a:r>
                      <a:r>
                        <a:rPr lang="en-US" altLang="zh-CN" sz="1800" dirty="0">
                          <a:solidFill>
                            <a:schemeClr val="tx1"/>
                          </a:solidFill>
                          <a:latin typeface="Times New Roman" panose="02020603050405020304" pitchFamily="18" charset="0"/>
                          <a:ea typeface="黑体" panose="02010609060101010101" pitchFamily="2" charset="-122"/>
                          <a:sym typeface="+mn-ea"/>
                        </a:rPr>
                        <a:t>(</a:t>
                      </a:r>
                      <a:r>
                        <a:rPr lang="en-US" altLang="zh-CN" sz="1800" i="1" dirty="0">
                          <a:solidFill>
                            <a:schemeClr val="tx1"/>
                          </a:solidFill>
                          <a:latin typeface="Times New Roman" panose="02020603050405020304" pitchFamily="18" charset="0"/>
                          <a:ea typeface="黑体" panose="02010609060101010101" pitchFamily="2" charset="-122"/>
                          <a:sym typeface="+mn-ea"/>
                        </a:rPr>
                        <a:t>p</a:t>
                      </a:r>
                      <a:r>
                        <a:rPr lang="en-US" altLang="zh-CN" sz="1800" dirty="0">
                          <a:solidFill>
                            <a:schemeClr val="tx1"/>
                          </a:solidFill>
                          <a:latin typeface="Times New Roman" panose="02020603050405020304" pitchFamily="18" charset="0"/>
                          <a:ea typeface="黑体" panose="02010609060101010101" pitchFamily="2" charset="-122"/>
                          <a:sym typeface="+mn-ea"/>
                        </a:rPr>
                        <a:t>)</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2"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Text Box 2">
            <a:extLst>
              <a:ext uri="{FF2B5EF4-FFF2-40B4-BE49-F238E27FC236}">
                <a16:creationId xmlns:a16="http://schemas.microsoft.com/office/drawing/2014/main" id="{AE5C1295-F135-43F4-955F-82E3086B5F9D}"/>
              </a:ext>
            </a:extLst>
          </p:cNvPr>
          <p:cNvSpPr txBox="1">
            <a:spLocks noChangeArrowheads="1"/>
          </p:cNvSpPr>
          <p:nvPr/>
        </p:nvSpPr>
        <p:spPr bwMode="auto">
          <a:xfrm>
            <a:off x="605985" y="973165"/>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kumimoji="1" lang="zh-CN" altLang="zh-CN">
              <a:solidFill>
                <a:schemeClr val="tx2"/>
              </a:solidFill>
              <a:latin typeface="Times New Roman" panose="02020603050405020304" pitchFamily="18" charset="0"/>
              <a:ea typeface="黑体" panose="02010609060101010101" pitchFamily="2" charset="-122"/>
            </a:endParaRPr>
          </a:p>
        </p:txBody>
      </p:sp>
      <p:sp>
        <p:nvSpPr>
          <p:cNvPr id="5" name="Text Box 33">
            <a:extLst>
              <a:ext uri="{FF2B5EF4-FFF2-40B4-BE49-F238E27FC236}">
                <a16:creationId xmlns:a16="http://schemas.microsoft.com/office/drawing/2014/main" id="{70D622C8-286F-485A-A62B-B9EB6A33F009}"/>
              </a:ext>
            </a:extLst>
          </p:cNvPr>
          <p:cNvSpPr txBox="1">
            <a:spLocks noChangeArrowheads="1"/>
          </p:cNvSpPr>
          <p:nvPr/>
        </p:nvSpPr>
        <p:spPr bwMode="auto">
          <a:xfrm>
            <a:off x="546573" y="2228840"/>
            <a:ext cx="1676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1800">
                <a:solidFill>
                  <a:srgbClr val="C00000"/>
                </a:solidFill>
                <a:latin typeface="Times New Roman" panose="02020603050405020304" pitchFamily="18" charset="0"/>
                <a:ea typeface="黑体" panose="02010609060101010101" pitchFamily="2" charset="-122"/>
              </a:rPr>
              <a:t>两点分布</a:t>
            </a:r>
          </a:p>
        </p:txBody>
      </p:sp>
      <p:sp>
        <p:nvSpPr>
          <p:cNvPr id="6" name="Text Box 34">
            <a:extLst>
              <a:ext uri="{FF2B5EF4-FFF2-40B4-BE49-F238E27FC236}">
                <a16:creationId xmlns:a16="http://schemas.microsoft.com/office/drawing/2014/main" id="{006E130D-8D4F-4F81-8A14-7FEC6E70F136}"/>
              </a:ext>
            </a:extLst>
          </p:cNvPr>
          <p:cNvSpPr txBox="1">
            <a:spLocks noChangeArrowheads="1"/>
          </p:cNvSpPr>
          <p:nvPr/>
        </p:nvSpPr>
        <p:spPr bwMode="auto">
          <a:xfrm>
            <a:off x="349088" y="2597140"/>
            <a:ext cx="213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800">
                <a:solidFill>
                  <a:schemeClr val="tx2"/>
                </a:solidFill>
                <a:latin typeface="Times New Roman" panose="02020603050405020304" pitchFamily="18" charset="0"/>
                <a:ea typeface="黑体" panose="02010609060101010101" pitchFamily="2" charset="-122"/>
              </a:rPr>
              <a:t>(</a:t>
            </a:r>
            <a:r>
              <a:rPr kumimoji="1" lang="zh-CN" altLang="en-US" sz="1800">
                <a:solidFill>
                  <a:schemeClr val="tx2"/>
                </a:solidFill>
                <a:latin typeface="Times New Roman" panose="02020603050405020304" pitchFamily="18" charset="0"/>
                <a:ea typeface="黑体" panose="02010609060101010101" pitchFamily="2" charset="-122"/>
              </a:rPr>
              <a:t>或 </a:t>
            </a:r>
            <a:r>
              <a:rPr kumimoji="1" lang="en-US" altLang="zh-CN" sz="1800">
                <a:solidFill>
                  <a:schemeClr val="tx2"/>
                </a:solidFill>
                <a:latin typeface="Times New Roman" panose="02020603050405020304" pitchFamily="18" charset="0"/>
                <a:ea typeface="黑体" panose="02010609060101010101" pitchFamily="2" charset="-122"/>
              </a:rPr>
              <a:t>0</a:t>
            </a:r>
            <a:r>
              <a:rPr kumimoji="1" lang="en-US" altLang="zh-CN" sz="1800">
                <a:solidFill>
                  <a:schemeClr val="tx2"/>
                </a:solidFill>
                <a:latin typeface="Times New Roman" panose="02020603050405020304" pitchFamily="18" charset="0"/>
                <a:cs typeface="Times New Roman" panose="02020603050405020304" pitchFamily="18" charset="0"/>
              </a:rPr>
              <a:t>–</a:t>
            </a:r>
            <a:r>
              <a:rPr kumimoji="1" lang="en-US" altLang="zh-CN" sz="1800">
                <a:solidFill>
                  <a:schemeClr val="tx2"/>
                </a:solidFill>
                <a:latin typeface="Times New Roman" panose="02020603050405020304" pitchFamily="18" charset="0"/>
                <a:ea typeface="黑体" panose="02010609060101010101" pitchFamily="2" charset="-122"/>
              </a:rPr>
              <a:t>1</a:t>
            </a:r>
            <a:r>
              <a:rPr kumimoji="1" lang="zh-CN" altLang="en-US" sz="1800">
                <a:solidFill>
                  <a:schemeClr val="tx2"/>
                </a:solidFill>
                <a:latin typeface="Times New Roman" panose="02020603050405020304" pitchFamily="18" charset="0"/>
                <a:ea typeface="黑体" panose="02010609060101010101" pitchFamily="2" charset="-122"/>
              </a:rPr>
              <a:t>分布</a:t>
            </a:r>
            <a:r>
              <a:rPr kumimoji="1" lang="en-US" altLang="zh-CN" sz="1800">
                <a:solidFill>
                  <a:schemeClr val="tx2"/>
                </a:solidFill>
                <a:latin typeface="Times New Roman" panose="02020603050405020304" pitchFamily="18" charset="0"/>
                <a:ea typeface="黑体" panose="02010609060101010101" pitchFamily="2" charset="-122"/>
              </a:rPr>
              <a:t>)</a:t>
            </a:r>
          </a:p>
        </p:txBody>
      </p:sp>
      <p:sp>
        <p:nvSpPr>
          <p:cNvPr id="7" name="Text Box 35">
            <a:extLst>
              <a:ext uri="{FF2B5EF4-FFF2-40B4-BE49-F238E27FC236}">
                <a16:creationId xmlns:a16="http://schemas.microsoft.com/office/drawing/2014/main" id="{045CD196-D3E7-48D2-922E-5DBCD94876C0}"/>
              </a:ext>
            </a:extLst>
          </p:cNvPr>
          <p:cNvSpPr txBox="1">
            <a:spLocks noChangeArrowheads="1"/>
          </p:cNvSpPr>
          <p:nvPr/>
        </p:nvSpPr>
        <p:spPr bwMode="auto">
          <a:xfrm>
            <a:off x="2146773" y="2228840"/>
            <a:ext cx="1752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1800" i="1">
                <a:solidFill>
                  <a:schemeClr val="tx2"/>
                </a:solidFill>
                <a:latin typeface="Times New Roman" panose="02020603050405020304" pitchFamily="18" charset="0"/>
                <a:ea typeface="黑体" panose="02010609060101010101" pitchFamily="2" charset="-122"/>
              </a:rPr>
              <a:t>X ~B</a:t>
            </a:r>
            <a:r>
              <a:rPr kumimoji="1" lang="en-US" altLang="zh-CN" sz="1800">
                <a:solidFill>
                  <a:schemeClr val="tx2"/>
                </a:solidFill>
                <a:latin typeface="Times New Roman" panose="02020603050405020304" pitchFamily="18" charset="0"/>
                <a:ea typeface="黑体" panose="02010609060101010101" pitchFamily="2" charset="-122"/>
              </a:rPr>
              <a:t>(1</a:t>
            </a:r>
            <a:r>
              <a:rPr kumimoji="1" lang="en-US" altLang="zh-CN" sz="1800" i="1">
                <a:solidFill>
                  <a:schemeClr val="tx2"/>
                </a:solidFill>
                <a:latin typeface="Times New Roman" panose="02020603050405020304" pitchFamily="18" charset="0"/>
                <a:ea typeface="黑体" panose="02010609060101010101" pitchFamily="2" charset="-122"/>
              </a:rPr>
              <a:t>,p</a:t>
            </a:r>
            <a:r>
              <a:rPr kumimoji="1" lang="en-US" altLang="zh-CN" sz="1800">
                <a:solidFill>
                  <a:schemeClr val="tx2"/>
                </a:solidFill>
                <a:latin typeface="Times New Roman" panose="02020603050405020304" pitchFamily="18" charset="0"/>
                <a:ea typeface="黑体" panose="02010609060101010101" pitchFamily="2" charset="-122"/>
              </a:rPr>
              <a:t>)</a:t>
            </a:r>
            <a:r>
              <a:rPr kumimoji="1" lang="en-US" altLang="zh-CN" sz="1800" i="1">
                <a:solidFill>
                  <a:schemeClr val="tx2"/>
                </a:solidFill>
                <a:latin typeface="Times New Roman" panose="02020603050405020304" pitchFamily="18" charset="0"/>
                <a:ea typeface="黑体" panose="02010609060101010101" pitchFamily="2" charset="-122"/>
              </a:rPr>
              <a:t> </a:t>
            </a:r>
          </a:p>
        </p:txBody>
      </p:sp>
      <p:graphicFrame>
        <p:nvGraphicFramePr>
          <p:cNvPr id="8" name="Object 36">
            <a:extLst>
              <a:ext uri="{FF2B5EF4-FFF2-40B4-BE49-F238E27FC236}">
                <a16:creationId xmlns:a16="http://schemas.microsoft.com/office/drawing/2014/main" id="{17DBEF76-ACA7-4606-8D5B-682A917C910F}"/>
              </a:ext>
            </a:extLst>
          </p:cNvPr>
          <p:cNvGraphicFramePr>
            <a:graphicFrameLocks noChangeAspect="1"/>
          </p:cNvGraphicFramePr>
          <p:nvPr>
            <p:extLst>
              <p:ext uri="{D42A27DB-BD31-4B8C-83A1-F6EECF244321}">
                <p14:modId xmlns:p14="http://schemas.microsoft.com/office/powerpoint/2010/main" val="173305593"/>
              </p:ext>
            </p:extLst>
          </p:nvPr>
        </p:nvGraphicFramePr>
        <p:xfrm>
          <a:off x="4127794" y="2116743"/>
          <a:ext cx="1455420" cy="915035"/>
        </p:xfrm>
        <a:graphic>
          <a:graphicData uri="http://schemas.openxmlformats.org/presentationml/2006/ole">
            <mc:AlternateContent xmlns:mc="http://schemas.openxmlformats.org/markup-compatibility/2006">
              <mc:Choice xmlns:v="urn:schemas-microsoft-com:vml" Requires="v">
                <p:oleObj name="公式" r:id="rId3" imgW="4381500" imgH="3060700" progId="Equation.3">
                  <p:embed/>
                </p:oleObj>
              </mc:Choice>
              <mc:Fallback>
                <p:oleObj name="公式" r:id="rId3" imgW="4381500" imgH="3060700" progId="Equation.3">
                  <p:embed/>
                  <p:pic>
                    <p:nvPicPr>
                      <p:cNvPr id="1226788"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794" y="2116743"/>
                        <a:ext cx="1455420" cy="915035"/>
                      </a:xfrm>
                      <a:prstGeom prst="rect">
                        <a:avLst/>
                      </a:prstGeom>
                      <a:solidFill>
                        <a:srgbClr val="FFFF00"/>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37">
            <a:extLst>
              <a:ext uri="{FF2B5EF4-FFF2-40B4-BE49-F238E27FC236}">
                <a16:creationId xmlns:a16="http://schemas.microsoft.com/office/drawing/2014/main" id="{6D28AB27-0BFC-43B0-BEAA-D96440A36E1B}"/>
              </a:ext>
            </a:extLst>
          </p:cNvPr>
          <p:cNvSpPr txBox="1">
            <a:spLocks noChangeArrowheads="1"/>
          </p:cNvSpPr>
          <p:nvPr/>
        </p:nvSpPr>
        <p:spPr bwMode="auto">
          <a:xfrm>
            <a:off x="5965028" y="2433310"/>
            <a:ext cx="1905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1800">
                <a:solidFill>
                  <a:schemeClr val="tx2"/>
                </a:solidFill>
                <a:latin typeface="Times New Roman" panose="02020603050405020304" pitchFamily="18" charset="0"/>
                <a:ea typeface="黑体" panose="02010609060101010101" pitchFamily="2" charset="-122"/>
              </a:rPr>
              <a:t>伯努利事件</a:t>
            </a:r>
          </a:p>
        </p:txBody>
      </p:sp>
      <p:sp>
        <p:nvSpPr>
          <p:cNvPr id="10" name="Text Box 38">
            <a:extLst>
              <a:ext uri="{FF2B5EF4-FFF2-40B4-BE49-F238E27FC236}">
                <a16:creationId xmlns:a16="http://schemas.microsoft.com/office/drawing/2014/main" id="{0AFD1459-1919-4081-84DA-E55EE02A7BF4}"/>
              </a:ext>
            </a:extLst>
          </p:cNvPr>
          <p:cNvSpPr txBox="1">
            <a:spLocks noChangeArrowheads="1"/>
          </p:cNvSpPr>
          <p:nvPr/>
        </p:nvSpPr>
        <p:spPr bwMode="auto">
          <a:xfrm>
            <a:off x="2451573" y="2597140"/>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1800">
                <a:solidFill>
                  <a:schemeClr val="tx2"/>
                </a:solidFill>
                <a:latin typeface="Times New Roman" panose="02020603050405020304" pitchFamily="18" charset="0"/>
                <a:ea typeface="黑体" panose="02010609060101010101" pitchFamily="2" charset="-122"/>
              </a:rPr>
              <a:t>(</a:t>
            </a:r>
            <a:r>
              <a:rPr kumimoji="1" lang="en-US" altLang="zh-CN" sz="1800">
                <a:solidFill>
                  <a:schemeClr val="tx2"/>
                </a:solidFill>
                <a:latin typeface="Times New Roman" panose="02020603050405020304" pitchFamily="18" charset="0"/>
                <a:ea typeface="黑体" panose="02010609060101010101" pitchFamily="2" charset="-122"/>
                <a:sym typeface="Symbol" panose="05050102010706020507" pitchFamily="18" charset="2"/>
              </a:rPr>
              <a:t>0&lt;</a:t>
            </a:r>
            <a:r>
              <a:rPr kumimoji="1" lang="en-US" altLang="zh-CN" sz="1800" i="1">
                <a:solidFill>
                  <a:schemeClr val="tx2"/>
                </a:solidFill>
                <a:latin typeface="Times New Roman" panose="02020603050405020304" pitchFamily="18" charset="0"/>
                <a:ea typeface="黑体" panose="02010609060101010101" pitchFamily="2" charset="-122"/>
                <a:sym typeface="Symbol" panose="05050102010706020507" pitchFamily="18" charset="2"/>
              </a:rPr>
              <a:t>p</a:t>
            </a:r>
            <a:r>
              <a:rPr kumimoji="1" lang="en-US" altLang="zh-CN" sz="1800">
                <a:solidFill>
                  <a:schemeClr val="tx2"/>
                </a:solidFill>
                <a:latin typeface="Times New Roman" panose="02020603050405020304" pitchFamily="18" charset="0"/>
                <a:ea typeface="黑体" panose="02010609060101010101" pitchFamily="2" charset="-122"/>
                <a:sym typeface="Symbol" panose="05050102010706020507" pitchFamily="18" charset="2"/>
              </a:rPr>
              <a:t>&lt;1)</a:t>
            </a:r>
            <a:endParaRPr kumimoji="1" lang="en-US" altLang="zh-CN" sz="1800">
              <a:solidFill>
                <a:schemeClr val="tx2"/>
              </a:solidFill>
              <a:latin typeface="Times New Roman" panose="02020603050405020304" pitchFamily="18" charset="0"/>
              <a:ea typeface="黑体" panose="02010609060101010101" pitchFamily="2" charset="-122"/>
            </a:endParaRPr>
          </a:p>
        </p:txBody>
      </p:sp>
      <p:sp>
        <p:nvSpPr>
          <p:cNvPr id="11" name="Text Box 5">
            <a:extLst>
              <a:ext uri="{FF2B5EF4-FFF2-40B4-BE49-F238E27FC236}">
                <a16:creationId xmlns:a16="http://schemas.microsoft.com/office/drawing/2014/main" id="{122755D2-EFD9-4FB3-A5B0-81E817CE070D}"/>
              </a:ext>
            </a:extLst>
          </p:cNvPr>
          <p:cNvSpPr txBox="1">
            <a:spLocks noChangeArrowheads="1"/>
          </p:cNvSpPr>
          <p:nvPr/>
        </p:nvSpPr>
        <p:spPr bwMode="auto">
          <a:xfrm>
            <a:off x="323410" y="836640"/>
            <a:ext cx="6858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solidFill>
                  <a:srgbClr val="C00000"/>
                </a:solidFill>
                <a:latin typeface="黑体" panose="02010609060101010101" pitchFamily="2" charset="-122"/>
                <a:ea typeface="黑体" panose="02010609060101010101" pitchFamily="2" charset="-122"/>
              </a:rPr>
              <a:t>常见的</a:t>
            </a:r>
            <a:r>
              <a:rPr lang="zh-CN" altLang="en-US" dirty="0">
                <a:solidFill>
                  <a:srgbClr val="C00000"/>
                </a:solidFill>
                <a:latin typeface="Times New Roman" panose="02020603050405020304" pitchFamily="18" charset="0"/>
                <a:ea typeface="黑体" panose="02010609060101010101" pitchFamily="49" charset="-122"/>
              </a:rPr>
              <a:t>离散</a:t>
            </a:r>
            <a:r>
              <a:rPr lang="zh-CN" altLang="en-US" dirty="0">
                <a:solidFill>
                  <a:srgbClr val="C00000"/>
                </a:solidFill>
                <a:latin typeface="黑体" panose="02010609060101010101" pitchFamily="2" charset="-122"/>
                <a:ea typeface="黑体" panose="02010609060101010101" pitchFamily="2" charset="-122"/>
              </a:rPr>
              <a:t>型分布</a:t>
            </a:r>
            <a:r>
              <a:rPr lang="zh-CN" altLang="en-US" sz="3200" dirty="0">
                <a:solidFill>
                  <a:srgbClr val="C00000"/>
                </a:solidFill>
              </a:rPr>
              <a:t>：</a:t>
            </a:r>
          </a:p>
        </p:txBody>
      </p:sp>
      <p:sp>
        <p:nvSpPr>
          <p:cNvPr id="12" name="Text Box 36">
            <a:extLst>
              <a:ext uri="{FF2B5EF4-FFF2-40B4-BE49-F238E27FC236}">
                <a16:creationId xmlns:a16="http://schemas.microsoft.com/office/drawing/2014/main" id="{C8829909-AA44-48CC-AAFA-4281E56B0692}"/>
              </a:ext>
            </a:extLst>
          </p:cNvPr>
          <p:cNvSpPr txBox="1">
            <a:spLocks noChangeArrowheads="1"/>
          </p:cNvSpPr>
          <p:nvPr/>
        </p:nvSpPr>
        <p:spPr bwMode="auto">
          <a:xfrm>
            <a:off x="546513" y="3528889"/>
            <a:ext cx="1676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1800">
                <a:solidFill>
                  <a:srgbClr val="C00000"/>
                </a:solidFill>
                <a:latin typeface="Times New Roman" panose="02020603050405020304" pitchFamily="18" charset="0"/>
                <a:ea typeface="黑体" panose="02010609060101010101" pitchFamily="2" charset="-122"/>
              </a:rPr>
              <a:t>二项分布</a:t>
            </a:r>
          </a:p>
        </p:txBody>
      </p:sp>
      <p:sp>
        <p:nvSpPr>
          <p:cNvPr id="13" name="Text Box 37">
            <a:extLst>
              <a:ext uri="{FF2B5EF4-FFF2-40B4-BE49-F238E27FC236}">
                <a16:creationId xmlns:a16="http://schemas.microsoft.com/office/drawing/2014/main" id="{F61FBBBF-F2C6-4DE5-869A-B58719C0C1F2}"/>
              </a:ext>
            </a:extLst>
          </p:cNvPr>
          <p:cNvSpPr txBox="1">
            <a:spLocks noChangeArrowheads="1"/>
          </p:cNvSpPr>
          <p:nvPr/>
        </p:nvSpPr>
        <p:spPr bwMode="auto">
          <a:xfrm>
            <a:off x="2146396" y="3241869"/>
            <a:ext cx="1752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1800" i="1" dirty="0">
                <a:solidFill>
                  <a:schemeClr val="tx2"/>
                </a:solidFill>
                <a:latin typeface="Times New Roman" panose="02020603050405020304" pitchFamily="18" charset="0"/>
                <a:ea typeface="黑体" panose="02010609060101010101" pitchFamily="2" charset="-122"/>
              </a:rPr>
              <a:t>X ~B</a:t>
            </a:r>
            <a:r>
              <a:rPr kumimoji="1" lang="en-US" altLang="zh-CN" sz="1800" dirty="0">
                <a:solidFill>
                  <a:schemeClr val="tx2"/>
                </a:solidFill>
                <a:latin typeface="Times New Roman" panose="02020603050405020304" pitchFamily="18" charset="0"/>
                <a:ea typeface="黑体" panose="02010609060101010101" pitchFamily="2" charset="-122"/>
              </a:rPr>
              <a:t>(</a:t>
            </a:r>
            <a:r>
              <a:rPr kumimoji="1" lang="en-US" altLang="zh-CN" sz="1800" i="1" dirty="0">
                <a:solidFill>
                  <a:schemeClr val="tx2"/>
                </a:solidFill>
                <a:latin typeface="Times New Roman" panose="02020603050405020304" pitchFamily="18" charset="0"/>
                <a:ea typeface="黑体" panose="02010609060101010101" pitchFamily="2" charset="-122"/>
              </a:rPr>
              <a:t>n ,p</a:t>
            </a:r>
            <a:r>
              <a:rPr kumimoji="1" lang="en-US" altLang="zh-CN" sz="1800" dirty="0">
                <a:solidFill>
                  <a:schemeClr val="tx2"/>
                </a:solidFill>
                <a:latin typeface="Times New Roman" panose="02020603050405020304" pitchFamily="18" charset="0"/>
                <a:ea typeface="黑体" panose="02010609060101010101" pitchFamily="2" charset="-122"/>
              </a:rPr>
              <a:t>)</a:t>
            </a:r>
            <a:r>
              <a:rPr kumimoji="1" lang="en-US" altLang="zh-CN" sz="1800" i="1" dirty="0">
                <a:solidFill>
                  <a:schemeClr val="tx2"/>
                </a:solidFill>
                <a:latin typeface="Times New Roman" panose="02020603050405020304" pitchFamily="18" charset="0"/>
                <a:ea typeface="黑体" panose="02010609060101010101" pitchFamily="2" charset="-122"/>
              </a:rPr>
              <a:t> </a:t>
            </a:r>
          </a:p>
        </p:txBody>
      </p:sp>
      <p:sp>
        <p:nvSpPr>
          <p:cNvPr id="14" name="Text Box 39">
            <a:extLst>
              <a:ext uri="{FF2B5EF4-FFF2-40B4-BE49-F238E27FC236}">
                <a16:creationId xmlns:a16="http://schemas.microsoft.com/office/drawing/2014/main" id="{A34F2943-C359-4800-8771-C922BCD1BEF7}"/>
              </a:ext>
            </a:extLst>
          </p:cNvPr>
          <p:cNvSpPr txBox="1">
            <a:spLocks noChangeArrowheads="1"/>
          </p:cNvSpPr>
          <p:nvPr/>
        </p:nvSpPr>
        <p:spPr bwMode="auto">
          <a:xfrm>
            <a:off x="6021166" y="3170432"/>
            <a:ext cx="185737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1800" i="1">
                <a:solidFill>
                  <a:schemeClr val="tx2"/>
                </a:solidFill>
                <a:latin typeface="Times New Roman" panose="02020603050405020304" pitchFamily="18" charset="0"/>
                <a:ea typeface="黑体" panose="02010609060101010101" pitchFamily="2" charset="-122"/>
              </a:rPr>
              <a:t>n</a:t>
            </a:r>
            <a:r>
              <a:rPr kumimoji="1" lang="zh-CN" altLang="en-US" sz="1800">
                <a:solidFill>
                  <a:schemeClr val="tx2"/>
                </a:solidFill>
                <a:latin typeface="Times New Roman" panose="02020603050405020304" pitchFamily="18" charset="0"/>
                <a:ea typeface="黑体" panose="02010609060101010101" pitchFamily="2" charset="-122"/>
              </a:rPr>
              <a:t>重伯努利概型中，事件发生</a:t>
            </a:r>
            <a:r>
              <a:rPr kumimoji="1" lang="en-US" altLang="zh-CN" sz="1800" i="1">
                <a:solidFill>
                  <a:schemeClr val="tx2"/>
                </a:solidFill>
                <a:latin typeface="Times New Roman" panose="02020603050405020304" pitchFamily="18" charset="0"/>
                <a:ea typeface="黑体" panose="02010609060101010101" pitchFamily="2" charset="-122"/>
              </a:rPr>
              <a:t>k</a:t>
            </a:r>
            <a:r>
              <a:rPr kumimoji="1" lang="zh-CN" altLang="en-US" sz="1800">
                <a:solidFill>
                  <a:schemeClr val="tx2"/>
                </a:solidFill>
                <a:latin typeface="Times New Roman" panose="02020603050405020304" pitchFamily="18" charset="0"/>
                <a:ea typeface="黑体" panose="02010609060101010101" pitchFamily="2" charset="-122"/>
              </a:rPr>
              <a:t>次的概率</a:t>
            </a:r>
            <a:endParaRPr kumimoji="1" lang="en-US" altLang="zh-CN" sz="1800">
              <a:solidFill>
                <a:schemeClr val="tx2"/>
              </a:solidFill>
              <a:latin typeface="Times New Roman" panose="02020603050405020304" pitchFamily="18" charset="0"/>
              <a:ea typeface="黑体" panose="02010609060101010101" pitchFamily="2" charset="-122"/>
            </a:endParaRPr>
          </a:p>
        </p:txBody>
      </p:sp>
      <p:sp>
        <p:nvSpPr>
          <p:cNvPr id="15" name="Text Box 43">
            <a:extLst>
              <a:ext uri="{FF2B5EF4-FFF2-40B4-BE49-F238E27FC236}">
                <a16:creationId xmlns:a16="http://schemas.microsoft.com/office/drawing/2014/main" id="{E682C5E6-E0BB-4EAF-91B1-BC19FF74F826}"/>
              </a:ext>
            </a:extLst>
          </p:cNvPr>
          <p:cNvSpPr txBox="1">
            <a:spLocks noChangeArrowheads="1"/>
          </p:cNvSpPr>
          <p:nvPr/>
        </p:nvSpPr>
        <p:spPr bwMode="auto">
          <a:xfrm>
            <a:off x="2451196" y="3723834"/>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1800" dirty="0">
                <a:solidFill>
                  <a:schemeClr val="tx2"/>
                </a:solidFill>
                <a:latin typeface="Times New Roman" panose="02020603050405020304" pitchFamily="18" charset="0"/>
                <a:ea typeface="黑体" panose="02010609060101010101" pitchFamily="2" charset="-122"/>
              </a:rPr>
              <a:t>(</a:t>
            </a:r>
            <a:r>
              <a:rPr kumimoji="1" lang="en-US" altLang="zh-CN" sz="1800" dirty="0">
                <a:solidFill>
                  <a:schemeClr val="tx2"/>
                </a:solidFill>
                <a:latin typeface="Times New Roman" panose="02020603050405020304" pitchFamily="18" charset="0"/>
                <a:ea typeface="黑体" panose="02010609060101010101" pitchFamily="2" charset="-122"/>
                <a:sym typeface="Symbol" panose="05050102010706020507" pitchFamily="18" charset="2"/>
              </a:rPr>
              <a:t>0&lt;</a:t>
            </a:r>
            <a:r>
              <a:rPr kumimoji="1" lang="en-US" altLang="zh-CN" sz="1800" i="1" dirty="0">
                <a:solidFill>
                  <a:schemeClr val="tx2"/>
                </a:solidFill>
                <a:latin typeface="Times New Roman" panose="02020603050405020304" pitchFamily="18" charset="0"/>
                <a:ea typeface="黑体" panose="02010609060101010101" pitchFamily="2" charset="-122"/>
                <a:sym typeface="Symbol" panose="05050102010706020507" pitchFamily="18" charset="2"/>
              </a:rPr>
              <a:t>p</a:t>
            </a:r>
            <a:r>
              <a:rPr kumimoji="1" lang="en-US" altLang="zh-CN" sz="1800" dirty="0">
                <a:solidFill>
                  <a:schemeClr val="tx2"/>
                </a:solidFill>
                <a:latin typeface="Times New Roman" panose="02020603050405020304" pitchFamily="18" charset="0"/>
                <a:ea typeface="黑体" panose="02010609060101010101" pitchFamily="2" charset="-122"/>
                <a:sym typeface="Symbol" panose="05050102010706020507" pitchFamily="18" charset="2"/>
              </a:rPr>
              <a:t>&lt;1)</a:t>
            </a:r>
            <a:endParaRPr kumimoji="1" lang="en-US" altLang="zh-CN" sz="1800" dirty="0">
              <a:solidFill>
                <a:schemeClr val="tx2"/>
              </a:solidFill>
              <a:latin typeface="Times New Roman" panose="02020603050405020304" pitchFamily="18" charset="0"/>
              <a:ea typeface="黑体" panose="02010609060101010101" pitchFamily="2" charset="-122"/>
            </a:endParaRPr>
          </a:p>
        </p:txBody>
      </p:sp>
      <p:graphicFrame>
        <p:nvGraphicFramePr>
          <p:cNvPr id="16" name="Object 36">
            <a:extLst>
              <a:ext uri="{FF2B5EF4-FFF2-40B4-BE49-F238E27FC236}">
                <a16:creationId xmlns:a16="http://schemas.microsoft.com/office/drawing/2014/main" id="{107358B4-C3B0-497C-B13E-6D160892A1C3}"/>
              </a:ext>
            </a:extLst>
          </p:cNvPr>
          <p:cNvGraphicFramePr>
            <a:graphicFrameLocks noChangeAspect="1"/>
          </p:cNvGraphicFramePr>
          <p:nvPr>
            <p:extLst>
              <p:ext uri="{D42A27DB-BD31-4B8C-83A1-F6EECF244321}">
                <p14:modId xmlns:p14="http://schemas.microsoft.com/office/powerpoint/2010/main" val="2736405260"/>
              </p:ext>
            </p:extLst>
          </p:nvPr>
        </p:nvGraphicFramePr>
        <p:xfrm>
          <a:off x="4118269" y="3170208"/>
          <a:ext cx="1685290" cy="972185"/>
        </p:xfrm>
        <a:graphic>
          <a:graphicData uri="http://schemas.openxmlformats.org/presentationml/2006/ole">
            <mc:AlternateContent xmlns:mc="http://schemas.openxmlformats.org/markup-compatibility/2006">
              <mc:Choice xmlns:v="urn:schemas-microsoft-com:vml" Requires="v">
                <p:oleObj name="公式" r:id="rId5" imgW="1079500" imgH="673100" progId="Equation.3">
                  <p:embed/>
                </p:oleObj>
              </mc:Choice>
              <mc:Fallback>
                <p:oleObj name="公式" r:id="rId5" imgW="1079500" imgH="673100" progId="Equation.3">
                  <p:embed/>
                  <p:pic>
                    <p:nvPicPr>
                      <p:cNvPr id="3" name="Object 36"/>
                      <p:cNvPicPr>
                        <a:picLocks noChangeAspect="1" noChangeArrowheads="1"/>
                      </p:cNvPicPr>
                      <p:nvPr/>
                    </p:nvPicPr>
                    <p:blipFill>
                      <a:blip r:embed="rId6"/>
                      <a:srcRect/>
                      <a:stretch>
                        <a:fillRect/>
                      </a:stretch>
                    </p:blipFill>
                    <p:spPr bwMode="auto">
                      <a:xfrm>
                        <a:off x="4118269" y="3170208"/>
                        <a:ext cx="1685290" cy="972185"/>
                      </a:xfrm>
                      <a:prstGeom prst="rect">
                        <a:avLst/>
                      </a:prstGeom>
                      <a:solidFill>
                        <a:srgbClr val="FFFF00"/>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 Box 40">
            <a:extLst>
              <a:ext uri="{FF2B5EF4-FFF2-40B4-BE49-F238E27FC236}">
                <a16:creationId xmlns:a16="http://schemas.microsoft.com/office/drawing/2014/main" id="{D39C8FF8-3B5A-4BA9-882F-32C855CC4878}"/>
              </a:ext>
            </a:extLst>
          </p:cNvPr>
          <p:cNvSpPr txBox="1">
            <a:spLocks noChangeArrowheads="1"/>
          </p:cNvSpPr>
          <p:nvPr/>
        </p:nvSpPr>
        <p:spPr bwMode="auto">
          <a:xfrm>
            <a:off x="470313" y="4558224"/>
            <a:ext cx="1828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1800">
                <a:solidFill>
                  <a:srgbClr val="C00000"/>
                </a:solidFill>
                <a:latin typeface="Times New Roman" panose="02020603050405020304" pitchFamily="18" charset="0"/>
                <a:ea typeface="黑体" panose="02010609060101010101" pitchFamily="2" charset="-122"/>
              </a:rPr>
              <a:t>泊松分布</a:t>
            </a:r>
          </a:p>
        </p:txBody>
      </p:sp>
      <p:sp>
        <p:nvSpPr>
          <p:cNvPr id="18" name="Text Box 41">
            <a:extLst>
              <a:ext uri="{FF2B5EF4-FFF2-40B4-BE49-F238E27FC236}">
                <a16:creationId xmlns:a16="http://schemas.microsoft.com/office/drawing/2014/main" id="{8F37A292-36FB-4834-8983-279D5F336B81}"/>
              </a:ext>
            </a:extLst>
          </p:cNvPr>
          <p:cNvSpPr txBox="1">
            <a:spLocks noChangeArrowheads="1"/>
          </p:cNvSpPr>
          <p:nvPr/>
        </p:nvSpPr>
        <p:spPr bwMode="auto">
          <a:xfrm>
            <a:off x="2146396" y="4379472"/>
            <a:ext cx="1752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i="1">
                <a:solidFill>
                  <a:schemeClr val="tx2"/>
                </a:solidFill>
                <a:latin typeface="Times New Roman" panose="02020603050405020304" pitchFamily="18" charset="0"/>
                <a:ea typeface="黑体" panose="02010609060101010101" pitchFamily="2" charset="-122"/>
              </a:rPr>
              <a:t>X ~P</a:t>
            </a:r>
            <a:r>
              <a:rPr lang="en-US" altLang="zh-CN" sz="1800">
                <a:solidFill>
                  <a:schemeClr val="tx2"/>
                </a:solidFill>
                <a:latin typeface="Times New Roman" panose="02020603050405020304" pitchFamily="18" charset="0"/>
                <a:ea typeface="黑体" panose="02010609060101010101" pitchFamily="2" charset="-122"/>
              </a:rPr>
              <a:t>(</a:t>
            </a:r>
            <a:r>
              <a:rPr lang="en-US" altLang="zh-CN" sz="1800">
                <a:solidFill>
                  <a:schemeClr val="tx2"/>
                </a:solidFill>
                <a:latin typeface="Times New Roman" panose="02020603050405020304" pitchFamily="18" charset="0"/>
                <a:ea typeface="黑体" panose="02010609060101010101" pitchFamily="2" charset="-122"/>
                <a:sym typeface="Symbol" panose="05050102010706020507" pitchFamily="18" charset="2"/>
              </a:rPr>
              <a:t></a:t>
            </a:r>
            <a:r>
              <a:rPr lang="en-US" altLang="zh-CN" sz="1800">
                <a:solidFill>
                  <a:schemeClr val="tx2"/>
                </a:solidFill>
                <a:latin typeface="Times New Roman" panose="02020603050405020304" pitchFamily="18" charset="0"/>
                <a:ea typeface="黑体" panose="02010609060101010101" pitchFamily="2" charset="-122"/>
              </a:rPr>
              <a:t>)</a:t>
            </a:r>
            <a:r>
              <a:rPr lang="en-US" altLang="zh-CN" sz="1800" i="1">
                <a:solidFill>
                  <a:schemeClr val="tx2"/>
                </a:solidFill>
                <a:latin typeface="Times New Roman" panose="02020603050405020304" pitchFamily="18" charset="0"/>
                <a:ea typeface="黑体" panose="02010609060101010101" pitchFamily="2" charset="-122"/>
              </a:rPr>
              <a:t> </a:t>
            </a:r>
          </a:p>
        </p:txBody>
      </p:sp>
      <p:sp>
        <p:nvSpPr>
          <p:cNvPr id="19" name="Text Box 42">
            <a:extLst>
              <a:ext uri="{FF2B5EF4-FFF2-40B4-BE49-F238E27FC236}">
                <a16:creationId xmlns:a16="http://schemas.microsoft.com/office/drawing/2014/main" id="{17196BAC-2AA8-46D0-8EE0-880FB2C61BEF}"/>
              </a:ext>
            </a:extLst>
          </p:cNvPr>
          <p:cNvSpPr txBox="1">
            <a:spLocks noChangeArrowheads="1"/>
          </p:cNvSpPr>
          <p:nvPr/>
        </p:nvSpPr>
        <p:spPr bwMode="auto">
          <a:xfrm>
            <a:off x="2482311" y="4747454"/>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1800">
                <a:solidFill>
                  <a:schemeClr val="tx2"/>
                </a:solidFill>
                <a:latin typeface="Times New Roman" panose="02020603050405020304" pitchFamily="18" charset="0"/>
                <a:ea typeface="黑体" panose="02010609060101010101" pitchFamily="2" charset="-122"/>
              </a:rPr>
              <a:t>(</a:t>
            </a:r>
            <a:r>
              <a:rPr kumimoji="1" lang="en-US" altLang="zh-CN" sz="1800">
                <a:solidFill>
                  <a:schemeClr val="tx2"/>
                </a:solidFill>
                <a:latin typeface="Times New Roman" panose="02020603050405020304" pitchFamily="18" charset="0"/>
                <a:ea typeface="黑体" panose="02010609060101010101" pitchFamily="2" charset="-122"/>
                <a:sym typeface="Symbol" panose="05050102010706020507" pitchFamily="18" charset="2"/>
              </a:rPr>
              <a:t>&gt;0)</a:t>
            </a:r>
            <a:endParaRPr kumimoji="1" lang="en-US" altLang="zh-CN" sz="1800">
              <a:solidFill>
                <a:schemeClr val="tx2"/>
              </a:solidFill>
              <a:latin typeface="Times New Roman" panose="02020603050405020304" pitchFamily="18" charset="0"/>
              <a:ea typeface="黑体" panose="02010609060101010101" pitchFamily="2" charset="-122"/>
            </a:endParaRPr>
          </a:p>
        </p:txBody>
      </p:sp>
      <p:sp>
        <p:nvSpPr>
          <p:cNvPr id="20" name="Text Box 45">
            <a:extLst>
              <a:ext uri="{FF2B5EF4-FFF2-40B4-BE49-F238E27FC236}">
                <a16:creationId xmlns:a16="http://schemas.microsoft.com/office/drawing/2014/main" id="{E9B47A79-4745-4D68-A35B-7103C88BCD69}"/>
              </a:ext>
            </a:extLst>
          </p:cNvPr>
          <p:cNvSpPr txBox="1">
            <a:spLocks noChangeArrowheads="1"/>
          </p:cNvSpPr>
          <p:nvPr/>
        </p:nvSpPr>
        <p:spPr bwMode="auto">
          <a:xfrm>
            <a:off x="6202141" y="4558542"/>
            <a:ext cx="16764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1800">
                <a:solidFill>
                  <a:schemeClr val="tx2"/>
                </a:solidFill>
                <a:latin typeface="Times New Roman" panose="02020603050405020304" pitchFamily="18" charset="0"/>
                <a:ea typeface="黑体" panose="02010609060101010101" pitchFamily="2" charset="-122"/>
              </a:rPr>
              <a:t>稀有事件发生</a:t>
            </a:r>
            <a:r>
              <a:rPr kumimoji="1" lang="en-US" altLang="zh-CN" sz="1800" i="1">
                <a:solidFill>
                  <a:schemeClr val="tx2"/>
                </a:solidFill>
                <a:latin typeface="Times New Roman" panose="02020603050405020304" pitchFamily="18" charset="0"/>
                <a:ea typeface="黑体" panose="02010609060101010101" pitchFamily="2" charset="-122"/>
              </a:rPr>
              <a:t>k</a:t>
            </a:r>
            <a:r>
              <a:rPr kumimoji="1" lang="zh-CN" altLang="en-US" sz="1800">
                <a:solidFill>
                  <a:schemeClr val="tx2"/>
                </a:solidFill>
                <a:latin typeface="Times New Roman" panose="02020603050405020304" pitchFamily="18" charset="0"/>
                <a:ea typeface="黑体" panose="02010609060101010101" pitchFamily="2" charset="-122"/>
              </a:rPr>
              <a:t>次的概率</a:t>
            </a:r>
          </a:p>
        </p:txBody>
      </p:sp>
      <p:graphicFrame>
        <p:nvGraphicFramePr>
          <p:cNvPr id="21" name="Object 44">
            <a:extLst>
              <a:ext uri="{FF2B5EF4-FFF2-40B4-BE49-F238E27FC236}">
                <a16:creationId xmlns:a16="http://schemas.microsoft.com/office/drawing/2014/main" id="{EB0DEC01-1D52-4BB8-B3B2-CF668989A999}"/>
              </a:ext>
            </a:extLst>
          </p:cNvPr>
          <p:cNvGraphicFramePr/>
          <p:nvPr>
            <p:extLst>
              <p:ext uri="{D42A27DB-BD31-4B8C-83A1-F6EECF244321}">
                <p14:modId xmlns:p14="http://schemas.microsoft.com/office/powerpoint/2010/main" val="1824475978"/>
              </p:ext>
            </p:extLst>
          </p:nvPr>
        </p:nvGraphicFramePr>
        <p:xfrm>
          <a:off x="4216059" y="4379248"/>
          <a:ext cx="1669415" cy="749300"/>
        </p:xfrm>
        <a:graphic>
          <a:graphicData uri="http://schemas.openxmlformats.org/presentationml/2006/ole">
            <mc:AlternateContent xmlns:mc="http://schemas.openxmlformats.org/markup-compatibility/2006">
              <mc:Choice xmlns:v="urn:schemas-microsoft-com:vml" Requires="v">
                <p:oleObj name="Equation" r:id="rId7" imgW="1206500" imgH="647700" progId="Equation.DSMT4">
                  <p:embed/>
                </p:oleObj>
              </mc:Choice>
              <mc:Fallback>
                <p:oleObj name="Equation" r:id="rId7" imgW="1206500" imgH="647700" progId="Equation.DSMT4">
                  <p:embed/>
                  <p:pic>
                    <p:nvPicPr>
                      <p:cNvPr id="1227820" name="Object 44"/>
                      <p:cNvPicPr>
                        <a:picLocks noChangeArrowheads="1"/>
                      </p:cNvPicPr>
                      <p:nvPr/>
                    </p:nvPicPr>
                    <p:blipFill>
                      <a:blip r:embed="rId8"/>
                      <a:srcRect/>
                      <a:stretch>
                        <a:fillRect/>
                      </a:stretch>
                    </p:blipFill>
                    <p:spPr bwMode="auto">
                      <a:xfrm>
                        <a:off x="4216059" y="4379248"/>
                        <a:ext cx="1669415" cy="749300"/>
                      </a:xfrm>
                      <a:prstGeom prst="rect">
                        <a:avLst/>
                      </a:prstGeom>
                      <a:solidFill>
                        <a:srgbClr val="FFFF00"/>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28">
            <a:extLst>
              <a:ext uri="{FF2B5EF4-FFF2-40B4-BE49-F238E27FC236}">
                <a16:creationId xmlns:a16="http://schemas.microsoft.com/office/drawing/2014/main" id="{93E68266-A92E-4B39-82EF-9CC0243290D2}"/>
              </a:ext>
            </a:extLst>
          </p:cNvPr>
          <p:cNvSpPr txBox="1">
            <a:spLocks noChangeArrowheads="1"/>
          </p:cNvSpPr>
          <p:nvPr/>
        </p:nvSpPr>
        <p:spPr bwMode="auto">
          <a:xfrm>
            <a:off x="797219" y="5736243"/>
            <a:ext cx="1209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1800">
                <a:solidFill>
                  <a:srgbClr val="C00000"/>
                </a:solidFill>
                <a:latin typeface="Times New Roman" panose="02020603050405020304" pitchFamily="18" charset="0"/>
                <a:ea typeface="黑体" panose="02010609060101010101" pitchFamily="2" charset="-122"/>
              </a:rPr>
              <a:t>几何分布</a:t>
            </a:r>
          </a:p>
        </p:txBody>
      </p:sp>
      <p:graphicFrame>
        <p:nvGraphicFramePr>
          <p:cNvPr id="23" name="Object 29">
            <a:extLst>
              <a:ext uri="{FF2B5EF4-FFF2-40B4-BE49-F238E27FC236}">
                <a16:creationId xmlns:a16="http://schemas.microsoft.com/office/drawing/2014/main" id="{B94388BF-DE8F-4972-B629-1B83B737BD1F}"/>
              </a:ext>
            </a:extLst>
          </p:cNvPr>
          <p:cNvGraphicFramePr>
            <a:graphicFrameLocks noChangeAspect="1"/>
          </p:cNvGraphicFramePr>
          <p:nvPr>
            <p:extLst>
              <p:ext uri="{D42A27DB-BD31-4B8C-83A1-F6EECF244321}">
                <p14:modId xmlns:p14="http://schemas.microsoft.com/office/powerpoint/2010/main" val="1151121730"/>
              </p:ext>
            </p:extLst>
          </p:nvPr>
        </p:nvGraphicFramePr>
        <p:xfrm>
          <a:off x="4183039" y="5560983"/>
          <a:ext cx="1400175" cy="1064260"/>
        </p:xfrm>
        <a:graphic>
          <a:graphicData uri="http://schemas.openxmlformats.org/presentationml/2006/ole">
            <mc:AlternateContent xmlns:mc="http://schemas.openxmlformats.org/markup-compatibility/2006">
              <mc:Choice xmlns:v="urn:schemas-microsoft-com:vml" Requires="v">
                <p:oleObj name="Equation" r:id="rId9" imgW="1651000" imgH="1308100" progId="Equation.3">
                  <p:embed/>
                </p:oleObj>
              </mc:Choice>
              <mc:Fallback>
                <p:oleObj name="Equation" r:id="rId9" imgW="1651000" imgH="1308100" progId="Equation.3">
                  <p:embed/>
                  <p:pic>
                    <p:nvPicPr>
                      <p:cNvPr id="1228829"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83039" y="5560983"/>
                        <a:ext cx="1400175" cy="1064260"/>
                      </a:xfrm>
                      <a:prstGeom prst="rect">
                        <a:avLst/>
                      </a:prstGeom>
                      <a:solidFill>
                        <a:srgbClr val="FFFF00"/>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30">
            <a:extLst>
              <a:ext uri="{FF2B5EF4-FFF2-40B4-BE49-F238E27FC236}">
                <a16:creationId xmlns:a16="http://schemas.microsoft.com/office/drawing/2014/main" id="{C7148941-C169-45D2-89AD-06045DD9087E}"/>
              </a:ext>
            </a:extLst>
          </p:cNvPr>
          <p:cNvSpPr txBox="1">
            <a:spLocks noChangeArrowheads="1"/>
          </p:cNvSpPr>
          <p:nvPr/>
        </p:nvSpPr>
        <p:spPr bwMode="auto">
          <a:xfrm>
            <a:off x="6316004" y="5373023"/>
            <a:ext cx="165354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1800">
                <a:solidFill>
                  <a:schemeClr val="tx2"/>
                </a:solidFill>
                <a:latin typeface="Times New Roman" panose="02020603050405020304" pitchFamily="18" charset="0"/>
                <a:ea typeface="黑体" panose="02010609060101010101" pitchFamily="2" charset="-122"/>
              </a:rPr>
              <a:t>独立伯努利试验中，</a:t>
            </a:r>
            <a:r>
              <a:rPr kumimoji="1" lang="en-US" altLang="zh-CN" sz="1800" i="1">
                <a:solidFill>
                  <a:schemeClr val="tx2"/>
                </a:solidFill>
                <a:latin typeface="Times New Roman" panose="02020603050405020304" pitchFamily="18" charset="0"/>
                <a:ea typeface="黑体" panose="02010609060101010101" pitchFamily="2" charset="-122"/>
              </a:rPr>
              <a:t>A</a:t>
            </a:r>
            <a:r>
              <a:rPr kumimoji="1" lang="zh-CN" altLang="en-US" sz="1800">
                <a:solidFill>
                  <a:schemeClr val="tx2"/>
                </a:solidFill>
                <a:latin typeface="Times New Roman" panose="02020603050405020304" pitchFamily="18" charset="0"/>
                <a:ea typeface="黑体" panose="02010609060101010101" pitchFamily="2" charset="-122"/>
              </a:rPr>
              <a:t>首次发生的试验次数为</a:t>
            </a:r>
            <a:r>
              <a:rPr kumimoji="1" lang="en-US" altLang="zh-CN" sz="1800" i="1">
                <a:solidFill>
                  <a:schemeClr val="tx2"/>
                </a:solidFill>
                <a:latin typeface="Times New Roman" panose="02020603050405020304" pitchFamily="18" charset="0"/>
                <a:ea typeface="黑体" panose="02010609060101010101" pitchFamily="2" charset="-122"/>
              </a:rPr>
              <a:t>X</a:t>
            </a:r>
            <a:r>
              <a:rPr kumimoji="1" lang="en-US" altLang="zh-CN" sz="1800">
                <a:solidFill>
                  <a:schemeClr val="tx2"/>
                </a:solidFill>
                <a:latin typeface="Times New Roman" panose="02020603050405020304" pitchFamily="18" charset="0"/>
                <a:ea typeface="黑体" panose="02010609060101010101" pitchFamily="2" charset="-122"/>
              </a:rPr>
              <a:t>.</a:t>
            </a:r>
          </a:p>
        </p:txBody>
      </p:sp>
      <p:sp>
        <p:nvSpPr>
          <p:cNvPr id="25" name="Text Box 43">
            <a:extLst>
              <a:ext uri="{FF2B5EF4-FFF2-40B4-BE49-F238E27FC236}">
                <a16:creationId xmlns:a16="http://schemas.microsoft.com/office/drawing/2014/main" id="{4ADD2251-13F7-4087-A1CE-B5D87C8FD4C9}"/>
              </a:ext>
            </a:extLst>
          </p:cNvPr>
          <p:cNvSpPr txBox="1">
            <a:spLocks noChangeArrowheads="1"/>
          </p:cNvSpPr>
          <p:nvPr/>
        </p:nvSpPr>
        <p:spPr bwMode="auto">
          <a:xfrm>
            <a:off x="2374996" y="6104449"/>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1800">
                <a:solidFill>
                  <a:schemeClr val="tx2"/>
                </a:solidFill>
                <a:latin typeface="Times New Roman" panose="02020603050405020304" pitchFamily="18" charset="0"/>
                <a:ea typeface="黑体" panose="02010609060101010101" pitchFamily="2" charset="-122"/>
              </a:rPr>
              <a:t>(</a:t>
            </a:r>
            <a:r>
              <a:rPr kumimoji="1" lang="en-US" altLang="zh-CN" sz="1800">
                <a:solidFill>
                  <a:schemeClr val="tx2"/>
                </a:solidFill>
                <a:latin typeface="Times New Roman" panose="02020603050405020304" pitchFamily="18" charset="0"/>
                <a:ea typeface="黑体" panose="02010609060101010101" pitchFamily="2" charset="-122"/>
                <a:sym typeface="Symbol" panose="05050102010706020507" pitchFamily="18" charset="2"/>
              </a:rPr>
              <a:t>0&lt;</a:t>
            </a:r>
            <a:r>
              <a:rPr kumimoji="1" lang="en-US" altLang="zh-CN" sz="1800" i="1">
                <a:solidFill>
                  <a:schemeClr val="tx2"/>
                </a:solidFill>
                <a:latin typeface="Times New Roman" panose="02020603050405020304" pitchFamily="18" charset="0"/>
                <a:ea typeface="黑体" panose="02010609060101010101" pitchFamily="2" charset="-122"/>
                <a:sym typeface="Symbol" panose="05050102010706020507" pitchFamily="18" charset="2"/>
              </a:rPr>
              <a:t>p</a:t>
            </a:r>
            <a:r>
              <a:rPr kumimoji="1" lang="en-US" altLang="zh-CN" sz="1800">
                <a:solidFill>
                  <a:schemeClr val="tx2"/>
                </a:solidFill>
                <a:latin typeface="Times New Roman" panose="02020603050405020304" pitchFamily="18" charset="0"/>
                <a:ea typeface="黑体" panose="02010609060101010101" pitchFamily="2" charset="-122"/>
                <a:sym typeface="Symbol" panose="05050102010706020507" pitchFamily="18" charset="2"/>
              </a:rPr>
              <a:t>&lt;1)</a:t>
            </a:r>
            <a:endParaRPr kumimoji="1" lang="en-US" altLang="zh-CN" sz="1800">
              <a:solidFill>
                <a:schemeClr val="tx2"/>
              </a:solidFill>
              <a:latin typeface="Times New Roman" panose="02020603050405020304" pitchFamily="18" charset="0"/>
              <a:ea typeface="黑体" panose="02010609060101010101" pitchFamily="2" charset="-122"/>
            </a:endParaRPr>
          </a:p>
        </p:txBody>
      </p:sp>
    </p:spTree>
    <p:extLst>
      <p:ext uri="{BB962C8B-B14F-4D97-AF65-F5344CB8AC3E}">
        <p14:creationId xmlns:p14="http://schemas.microsoft.com/office/powerpoint/2010/main" val="11404843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3204" name="Object 4"/>
          <p:cNvGraphicFramePr>
            <a:graphicFrameLocks noGrp="1" noChangeAspect="1"/>
          </p:cNvGraphicFramePr>
          <p:nvPr>
            <p:ph sz="half" idx="4294967295"/>
          </p:nvPr>
        </p:nvGraphicFramePr>
        <p:xfrm>
          <a:off x="2351087" y="3232173"/>
          <a:ext cx="4879975" cy="823913"/>
        </p:xfrm>
        <a:graphic>
          <a:graphicData uri="http://schemas.openxmlformats.org/presentationml/2006/ole">
            <mc:AlternateContent xmlns:mc="http://schemas.openxmlformats.org/markup-compatibility/2006">
              <mc:Choice xmlns:v="urn:schemas-microsoft-com:vml" Requires="v">
                <p:oleObj name="Equation" r:id="rId2" imgW="1955800" imgH="330200" progId="Equation.DSMT4">
                  <p:embed/>
                </p:oleObj>
              </mc:Choice>
              <mc:Fallback>
                <p:oleObj name="Equation" r:id="rId2" imgW="1955800" imgH="330200" progId="Equation.DSMT4">
                  <p:embed/>
                  <p:pic>
                    <p:nvPicPr>
                      <p:cNvPr id="1203204"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7" y="3232173"/>
                        <a:ext cx="4879975" cy="8239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3205" name="Text Box 5"/>
          <p:cNvSpPr txBox="1">
            <a:spLocks noChangeArrowheads="1"/>
          </p:cNvSpPr>
          <p:nvPr/>
        </p:nvSpPr>
        <p:spPr bwMode="auto">
          <a:xfrm>
            <a:off x="827088" y="4124325"/>
            <a:ext cx="7200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Arial" panose="020B0604020202020204" pitchFamily="34" charset="0"/>
              </a:rPr>
              <a:t>则称</a:t>
            </a:r>
            <a:r>
              <a:rPr lang="en-US" altLang="zh-CN" i="1"/>
              <a:t>X</a:t>
            </a:r>
            <a:r>
              <a:rPr lang="zh-CN" altLang="en-US"/>
              <a:t>为</a:t>
            </a:r>
            <a:r>
              <a:rPr lang="zh-CN" altLang="en-US">
                <a:solidFill>
                  <a:srgbClr val="C00000"/>
                </a:solidFill>
                <a:latin typeface="黑体" panose="02010609060101010101" pitchFamily="49" charset="-122"/>
                <a:ea typeface="黑体" panose="02010609060101010101" pitchFamily="49" charset="-122"/>
              </a:rPr>
              <a:t>连续型随机变量</a:t>
            </a:r>
            <a:r>
              <a:rPr lang="en-US" altLang="zh-CN"/>
              <a:t>,</a:t>
            </a:r>
            <a:r>
              <a:rPr lang="zh-CN" altLang="en-US"/>
              <a:t>且称</a:t>
            </a:r>
            <a:r>
              <a:rPr lang="en-US" altLang="zh-CN" i="1"/>
              <a:t>p</a:t>
            </a:r>
            <a:r>
              <a:rPr lang="en-US" altLang="zh-CN"/>
              <a:t>(</a:t>
            </a:r>
            <a:r>
              <a:rPr lang="en-US" altLang="zh-CN" i="1"/>
              <a:t>x</a:t>
            </a:r>
            <a:r>
              <a:rPr lang="en-US" altLang="zh-CN"/>
              <a:t>)</a:t>
            </a:r>
            <a:r>
              <a:rPr lang="en-US" altLang="zh-CN">
                <a:latin typeface="Arial" panose="020B0604020202020204" pitchFamily="34" charset="0"/>
              </a:rPr>
              <a:t> </a:t>
            </a:r>
            <a:r>
              <a:rPr lang="zh-CN" altLang="en-US">
                <a:latin typeface="Arial" panose="020B0604020202020204" pitchFamily="34" charset="0"/>
              </a:rPr>
              <a:t>为</a:t>
            </a:r>
            <a:r>
              <a:rPr lang="zh-CN" altLang="en-US">
                <a:solidFill>
                  <a:srgbClr val="C00000"/>
                </a:solidFill>
                <a:latin typeface="黑体" panose="02010609060101010101" pitchFamily="49" charset="-122"/>
                <a:ea typeface="黑体" panose="02010609060101010101" pitchFamily="49" charset="-122"/>
              </a:rPr>
              <a:t>密度函</a:t>
            </a:r>
          </a:p>
        </p:txBody>
      </p:sp>
      <p:sp>
        <p:nvSpPr>
          <p:cNvPr id="1203207" name="Text Box 7"/>
          <p:cNvSpPr txBox="1">
            <a:spLocks noChangeArrowheads="1"/>
          </p:cNvSpPr>
          <p:nvPr/>
        </p:nvSpPr>
        <p:spPr bwMode="auto">
          <a:xfrm>
            <a:off x="841374" y="1447800"/>
            <a:ext cx="5386855" cy="523220"/>
          </a:xfrm>
          <a:prstGeom prst="rect">
            <a:avLst/>
          </a:prstGeom>
          <a:noFill/>
          <a:ln w="9525">
            <a:noFill/>
            <a:miter lim="800000"/>
          </a:ln>
        </p:spPr>
        <p:txBody>
          <a:bodyPr wrap="square">
            <a:spAutoFit/>
          </a:bodyPr>
          <a:lstStyle/>
          <a:p>
            <a:pPr eaLnBrk="1" hangingPunct="1">
              <a:spcBef>
                <a:spcPct val="50000"/>
              </a:spcBef>
              <a:defRPr/>
            </a:pPr>
            <a:r>
              <a:rPr lang="en-US" altLang="zh-CN" dirty="0">
                <a:solidFill>
                  <a:srgbClr val="006600"/>
                </a:solidFill>
                <a:ea typeface="宋体" panose="02010600030101010101" pitchFamily="2" charset="-122"/>
              </a:rPr>
              <a:t>1</a:t>
            </a:r>
            <a:r>
              <a:rPr lang="en-US" altLang="zh-CN" dirty="0">
                <a:solidFill>
                  <a:srgbClr val="006600"/>
                </a:solidFill>
                <a:latin typeface="Arial" panose="020B0604020202020204" pitchFamily="34" charset="0"/>
                <a:ea typeface="宋体" panose="02010600030101010101" pitchFamily="2" charset="-122"/>
              </a:rPr>
              <a:t>. </a:t>
            </a:r>
            <a:r>
              <a:rPr lang="zh-CN" altLang="en-US" dirty="0">
                <a:solidFill>
                  <a:srgbClr val="006600"/>
                </a:solidFill>
                <a:ea typeface="黑体" panose="02010609060101010101" pitchFamily="49" charset="-122"/>
              </a:rPr>
              <a:t>连续型随机变量及其</a:t>
            </a:r>
            <a:r>
              <a:rPr lang="zh-CN" altLang="en-US" dirty="0">
                <a:solidFill>
                  <a:srgbClr val="006600"/>
                </a:solidFill>
                <a:latin typeface="Arial" panose="020B0604020202020204" pitchFamily="34" charset="0"/>
                <a:ea typeface="黑体" panose="02010609060101010101" pitchFamily="49" charset="-122"/>
              </a:rPr>
              <a:t>密度函数</a:t>
            </a:r>
          </a:p>
        </p:txBody>
      </p:sp>
      <p:sp>
        <p:nvSpPr>
          <p:cNvPr id="1203208" name="Rectangle 8"/>
          <p:cNvSpPr>
            <a:spLocks noChangeArrowheads="1"/>
          </p:cNvSpPr>
          <p:nvPr/>
        </p:nvSpPr>
        <p:spPr bwMode="auto">
          <a:xfrm>
            <a:off x="1692275" y="2719388"/>
            <a:ext cx="5446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dirty="0">
                <a:latin typeface="Arial" panose="020B0604020202020204" pitchFamily="34" charset="0"/>
              </a:rPr>
              <a:t> </a:t>
            </a:r>
            <a:r>
              <a:rPr lang="zh-CN" altLang="en-US" dirty="0">
                <a:latin typeface="Arial" panose="020B0604020202020204" pitchFamily="34" charset="0"/>
              </a:rPr>
              <a:t>数 </a:t>
            </a:r>
            <a:r>
              <a:rPr lang="en-US" altLang="zh-CN" i="1" dirty="0"/>
              <a:t>p</a:t>
            </a:r>
            <a:r>
              <a:rPr lang="en-US" altLang="zh-CN" dirty="0"/>
              <a:t>(</a:t>
            </a:r>
            <a:r>
              <a:rPr lang="en-US" altLang="zh-CN" i="1" dirty="0"/>
              <a:t>x</a:t>
            </a:r>
            <a:r>
              <a:rPr lang="en-US" altLang="zh-CN" dirty="0"/>
              <a:t>) ( </a:t>
            </a:r>
            <a:r>
              <a:rPr lang="en-US" altLang="zh-CN" i="1" dirty="0" err="1"/>
              <a:t>x</a:t>
            </a:r>
            <a:r>
              <a:rPr lang="en-US" altLang="zh-CN" dirty="0" err="1">
                <a:sym typeface="Symbol" panose="05050102010706020507" pitchFamily="18" charset="2"/>
              </a:rPr>
              <a:t></a:t>
            </a:r>
            <a:r>
              <a:rPr lang="en-US" altLang="zh-CN" i="1" dirty="0" err="1"/>
              <a:t>R</a:t>
            </a:r>
            <a:r>
              <a:rPr lang="en-US" altLang="zh-CN" dirty="0"/>
              <a:t>),</a:t>
            </a:r>
            <a:r>
              <a:rPr lang="en-US" altLang="zh-CN" dirty="0">
                <a:latin typeface="Arial" panose="020B0604020202020204" pitchFamily="34" charset="0"/>
              </a:rPr>
              <a:t> </a:t>
            </a:r>
            <a:r>
              <a:rPr lang="zh-CN" altLang="en-US" dirty="0">
                <a:latin typeface="Arial" panose="020B0604020202020204" pitchFamily="34" charset="0"/>
              </a:rPr>
              <a:t>使得</a:t>
            </a:r>
            <a:r>
              <a:rPr lang="en-US" altLang="zh-CN" i="1" dirty="0"/>
              <a:t>X</a:t>
            </a:r>
            <a:r>
              <a:rPr lang="en-US" altLang="zh-CN" dirty="0">
                <a:latin typeface="Arial" panose="020B0604020202020204" pitchFamily="34" charset="0"/>
              </a:rPr>
              <a:t> </a:t>
            </a:r>
            <a:r>
              <a:rPr lang="zh-CN" altLang="en-US" dirty="0">
                <a:latin typeface="Arial" panose="020B0604020202020204" pitchFamily="34" charset="0"/>
              </a:rPr>
              <a:t>的分布函数</a:t>
            </a:r>
          </a:p>
        </p:txBody>
      </p:sp>
      <p:sp>
        <p:nvSpPr>
          <p:cNvPr id="1203209" name="Rectangle 9"/>
          <p:cNvSpPr>
            <a:spLocks noChangeArrowheads="1"/>
          </p:cNvSpPr>
          <p:nvPr/>
        </p:nvSpPr>
        <p:spPr bwMode="auto">
          <a:xfrm>
            <a:off x="827088" y="4691063"/>
            <a:ext cx="2547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spcBef>
                <a:spcPct val="50000"/>
              </a:spcBef>
            </a:pPr>
            <a:r>
              <a:rPr lang="zh-CN" altLang="en-US">
                <a:solidFill>
                  <a:srgbClr val="C00000"/>
                </a:solidFill>
                <a:latin typeface="黑体" panose="02010609060101010101" pitchFamily="49" charset="-122"/>
                <a:ea typeface="黑体" panose="02010609060101010101" pitchFamily="49" charset="-122"/>
              </a:rPr>
              <a:t>数</a:t>
            </a:r>
            <a:r>
              <a:rPr lang="en-US" altLang="zh-CN">
                <a:latin typeface="Arial" panose="020B0604020202020204" pitchFamily="34" charset="0"/>
              </a:rPr>
              <a:t>,</a:t>
            </a:r>
            <a:r>
              <a:rPr lang="zh-CN" altLang="en-US">
                <a:latin typeface="Arial" panose="020B0604020202020204" pitchFamily="34" charset="0"/>
              </a:rPr>
              <a:t>或</a:t>
            </a:r>
            <a:r>
              <a:rPr lang="zh-CN" altLang="en-US">
                <a:solidFill>
                  <a:srgbClr val="C00000"/>
                </a:solidFill>
                <a:latin typeface="黑体" panose="02010609060101010101" pitchFamily="49" charset="-122"/>
                <a:ea typeface="黑体" panose="02010609060101010101" pitchFamily="49" charset="-122"/>
              </a:rPr>
              <a:t>概率密度</a:t>
            </a:r>
            <a:r>
              <a:rPr lang="en-US" altLang="zh-CN">
                <a:latin typeface="Arial" panose="020B0604020202020204" pitchFamily="34" charset="0"/>
              </a:rPr>
              <a:t>.</a:t>
            </a:r>
          </a:p>
        </p:txBody>
      </p:sp>
      <p:graphicFrame>
        <p:nvGraphicFramePr>
          <p:cNvPr id="22" name="Object 24"/>
          <p:cNvGraphicFramePr>
            <a:graphicFrameLocks noChangeAspect="1"/>
          </p:cNvGraphicFramePr>
          <p:nvPr/>
        </p:nvGraphicFramePr>
        <p:xfrm>
          <a:off x="4714875" y="4987925"/>
          <a:ext cx="1392238" cy="506413"/>
        </p:xfrm>
        <a:graphic>
          <a:graphicData uri="http://schemas.openxmlformats.org/presentationml/2006/ole">
            <mc:AlternateContent xmlns:mc="http://schemas.openxmlformats.org/markup-compatibility/2006">
              <mc:Choice xmlns:v="urn:schemas-microsoft-com:vml" Requires="v">
                <p:oleObj name="Equation" r:id="rId4" imgW="850900" imgH="254000" progId="Equation.DSMT4">
                  <p:embed/>
                </p:oleObj>
              </mc:Choice>
              <mc:Fallback>
                <p:oleObj name="Equation" r:id="rId4" imgW="850900" imgH="254000" progId="Equation.DSMT4">
                  <p:embed/>
                  <p:pic>
                    <p:nvPicPr>
                      <p:cNvPr id="22"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75" y="4987925"/>
                        <a:ext cx="1392238"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54" descr="A-2-401"/>
          <p:cNvSpPr/>
          <p:nvPr/>
        </p:nvSpPr>
        <p:spPr bwMode="auto">
          <a:xfrm>
            <a:off x="3446463" y="5375275"/>
            <a:ext cx="1409700" cy="946150"/>
          </a:xfrm>
          <a:custGeom>
            <a:avLst/>
            <a:gdLst>
              <a:gd name="T0" fmla="*/ 0 w 888"/>
              <a:gd name="T1" fmla="*/ 2147483647 h 596"/>
              <a:gd name="T2" fmla="*/ 2147483647 w 888"/>
              <a:gd name="T3" fmla="*/ 2147483647 h 596"/>
              <a:gd name="T4" fmla="*/ 2147483647 w 888"/>
              <a:gd name="T5" fmla="*/ 2147483647 h 596"/>
              <a:gd name="T6" fmla="*/ 2147483647 w 888"/>
              <a:gd name="T7" fmla="*/ 2147483647 h 596"/>
              <a:gd name="T8" fmla="*/ 2147483647 w 888"/>
              <a:gd name="T9" fmla="*/ 2147483647 h 596"/>
              <a:gd name="T10" fmla="*/ 2147483647 w 888"/>
              <a:gd name="T11" fmla="*/ 2147483647 h 596"/>
              <a:gd name="T12" fmla="*/ 2147483647 w 888"/>
              <a:gd name="T13" fmla="*/ 0 h 596"/>
              <a:gd name="T14" fmla="*/ 2147483647 w 888"/>
              <a:gd name="T15" fmla="*/ 2147483647 h 596"/>
              <a:gd name="T16" fmla="*/ 2147483647 w 888"/>
              <a:gd name="T17" fmla="*/ 2147483647 h 596"/>
              <a:gd name="T18" fmla="*/ 0 w 888"/>
              <a:gd name="T19" fmla="*/ 2147483647 h 5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8"/>
              <a:gd name="T31" fmla="*/ 0 h 596"/>
              <a:gd name="T32" fmla="*/ 888 w 888"/>
              <a:gd name="T33" fmla="*/ 596 h 5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8" h="596">
                <a:moveTo>
                  <a:pt x="0" y="596"/>
                </a:moveTo>
                <a:lnTo>
                  <a:pt x="9" y="537"/>
                </a:lnTo>
                <a:lnTo>
                  <a:pt x="185" y="498"/>
                </a:lnTo>
                <a:lnTo>
                  <a:pt x="312" y="420"/>
                </a:lnTo>
                <a:cubicBezTo>
                  <a:pt x="371" y="356"/>
                  <a:pt x="481" y="184"/>
                  <a:pt x="536" y="117"/>
                </a:cubicBezTo>
                <a:cubicBezTo>
                  <a:pt x="591" y="50"/>
                  <a:pt x="607" y="40"/>
                  <a:pt x="644" y="20"/>
                </a:cubicBezTo>
                <a:lnTo>
                  <a:pt x="761" y="0"/>
                </a:lnTo>
                <a:lnTo>
                  <a:pt x="888" y="78"/>
                </a:lnTo>
                <a:lnTo>
                  <a:pt x="888" y="596"/>
                </a:lnTo>
                <a:lnTo>
                  <a:pt x="0" y="596"/>
                </a:lnTo>
                <a:close/>
              </a:path>
            </a:pathLst>
          </a:custGeom>
          <a:blipFill dpi="0" rotWithShape="0">
            <a:blip r:embed="rId6" cstate="print"/>
            <a:srcRect/>
            <a:stretch>
              <a:fillRect/>
            </a:stretch>
          </a:blipFill>
          <a:ln>
            <a:noFill/>
          </a:ln>
          <a:extLst>
            <a:ext uri="{91240B29-F687-4F45-9708-019B960494DF}">
              <a14:hiddenLine xmlns:a14="http://schemas.microsoft.com/office/drawing/2010/main" w="22225">
                <a:solidFill>
                  <a:srgbClr val="000000"/>
                </a:solidFill>
                <a:miter lim="800000"/>
                <a:headEnd/>
                <a:tailEnd/>
              </a14:hiddenLine>
            </a:ext>
          </a:extLst>
        </p:spPr>
        <p:txBody>
          <a:bodyPr wrap="none"/>
          <a:lstStyle/>
          <a:p>
            <a:endParaRPr lang="zh-CN" altLang="en-US"/>
          </a:p>
        </p:txBody>
      </p:sp>
      <p:graphicFrame>
        <p:nvGraphicFramePr>
          <p:cNvPr id="24" name="Object 25"/>
          <p:cNvGraphicFramePr>
            <a:graphicFrameLocks noChangeAspect="1"/>
          </p:cNvGraphicFramePr>
          <p:nvPr/>
        </p:nvGraphicFramePr>
        <p:xfrm>
          <a:off x="4105275" y="5765800"/>
          <a:ext cx="685800" cy="474663"/>
        </p:xfrm>
        <a:graphic>
          <a:graphicData uri="http://schemas.openxmlformats.org/presentationml/2006/ole">
            <mc:AlternateContent xmlns:mc="http://schemas.openxmlformats.org/markup-compatibility/2006">
              <mc:Choice xmlns:v="urn:schemas-microsoft-com:vml" Requires="v">
                <p:oleObj name="Equation" r:id="rId7" imgW="495300" imgH="241300" progId="Equations">
                  <p:embed/>
                </p:oleObj>
              </mc:Choice>
              <mc:Fallback>
                <p:oleObj name="Equation" r:id="rId7" imgW="495300" imgH="241300" progId="Equations">
                  <p:embed/>
                  <p:pic>
                    <p:nvPicPr>
                      <p:cNvPr id="24"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5275" y="5765800"/>
                        <a:ext cx="685800"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6"/>
          <p:cNvGraphicFramePr>
            <a:graphicFrameLocks noChangeAspect="1"/>
          </p:cNvGraphicFramePr>
          <p:nvPr/>
        </p:nvGraphicFramePr>
        <p:xfrm>
          <a:off x="4699000" y="5994400"/>
          <a:ext cx="254000" cy="622300"/>
        </p:xfrm>
        <a:graphic>
          <a:graphicData uri="http://schemas.openxmlformats.org/presentationml/2006/ole">
            <mc:AlternateContent xmlns:mc="http://schemas.openxmlformats.org/markup-compatibility/2006">
              <mc:Choice xmlns:v="urn:schemas-microsoft-com:vml" Requires="v">
                <p:oleObj name="Equation" r:id="rId9" imgW="254000" imgH="622300" progId="Equations">
                  <p:embed/>
                </p:oleObj>
              </mc:Choice>
              <mc:Fallback>
                <p:oleObj name="Equation" r:id="rId9" imgW="254000" imgH="622300" progId="Equations">
                  <p:embed/>
                  <p:pic>
                    <p:nvPicPr>
                      <p:cNvPr id="25"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9000" y="5994400"/>
                        <a:ext cx="2540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Line 68"/>
          <p:cNvSpPr>
            <a:spLocks noChangeShapeType="1"/>
          </p:cNvSpPr>
          <p:nvPr/>
        </p:nvSpPr>
        <p:spPr bwMode="auto">
          <a:xfrm>
            <a:off x="3419475" y="6299200"/>
            <a:ext cx="2590800" cy="0"/>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69"/>
          <p:cNvSpPr>
            <a:spLocks noChangeShapeType="1"/>
          </p:cNvSpPr>
          <p:nvPr/>
        </p:nvSpPr>
        <p:spPr bwMode="auto">
          <a:xfrm flipV="1">
            <a:off x="4105275" y="4699000"/>
            <a:ext cx="46038" cy="1852613"/>
          </a:xfrm>
          <a:prstGeom prst="line">
            <a:avLst/>
          </a:prstGeom>
          <a:noFill/>
          <a:ln w="25400">
            <a:solidFill>
              <a:schemeClr val="tx2"/>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 name="Text Box 70"/>
          <p:cNvSpPr txBox="1">
            <a:spLocks noChangeArrowheads="1"/>
          </p:cNvSpPr>
          <p:nvPr/>
        </p:nvSpPr>
        <p:spPr bwMode="auto">
          <a:xfrm>
            <a:off x="5705475" y="62230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2"/>
                </a:solidFill>
              </a:rPr>
              <a:t>t</a:t>
            </a:r>
          </a:p>
        </p:txBody>
      </p:sp>
      <p:sp>
        <p:nvSpPr>
          <p:cNvPr id="29" name="Text Box 71"/>
          <p:cNvSpPr txBox="1">
            <a:spLocks noChangeArrowheads="1"/>
          </p:cNvSpPr>
          <p:nvPr/>
        </p:nvSpPr>
        <p:spPr bwMode="auto">
          <a:xfrm>
            <a:off x="4181475" y="46228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2"/>
                </a:solidFill>
              </a:rPr>
              <a:t>y</a:t>
            </a:r>
          </a:p>
        </p:txBody>
      </p:sp>
      <p:sp>
        <p:nvSpPr>
          <p:cNvPr id="30" name="Text Box 72"/>
          <p:cNvSpPr txBox="1">
            <a:spLocks noChangeArrowheads="1"/>
          </p:cNvSpPr>
          <p:nvPr/>
        </p:nvSpPr>
        <p:spPr bwMode="auto">
          <a:xfrm>
            <a:off x="3800475" y="614680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tx2"/>
                </a:solidFill>
              </a:rPr>
              <a:t>o</a:t>
            </a:r>
          </a:p>
        </p:txBody>
      </p:sp>
      <p:sp>
        <p:nvSpPr>
          <p:cNvPr id="31" name="Freeform 73"/>
          <p:cNvSpPr/>
          <p:nvPr/>
        </p:nvSpPr>
        <p:spPr bwMode="auto">
          <a:xfrm>
            <a:off x="3419475" y="5383213"/>
            <a:ext cx="2490788" cy="839787"/>
          </a:xfrm>
          <a:custGeom>
            <a:avLst/>
            <a:gdLst>
              <a:gd name="T0" fmla="*/ 0 w 1569"/>
              <a:gd name="T1" fmla="*/ 2147483647 h 529"/>
              <a:gd name="T2" fmla="*/ 2147483647 w 1569"/>
              <a:gd name="T3" fmla="*/ 2147483647 h 529"/>
              <a:gd name="T4" fmla="*/ 2147483647 w 1569"/>
              <a:gd name="T5" fmla="*/ 0 h 529"/>
              <a:gd name="T6" fmla="*/ 2147483647 w 1569"/>
              <a:gd name="T7" fmla="*/ 2147483647 h 529"/>
              <a:gd name="T8" fmla="*/ 2147483647 w 1569"/>
              <a:gd name="T9" fmla="*/ 2147483647 h 529"/>
              <a:gd name="T10" fmla="*/ 0 60000 65536"/>
              <a:gd name="T11" fmla="*/ 0 60000 65536"/>
              <a:gd name="T12" fmla="*/ 0 60000 65536"/>
              <a:gd name="T13" fmla="*/ 0 60000 65536"/>
              <a:gd name="T14" fmla="*/ 0 60000 65536"/>
              <a:gd name="T15" fmla="*/ 0 w 1569"/>
              <a:gd name="T16" fmla="*/ 0 h 529"/>
              <a:gd name="T17" fmla="*/ 1569 w 1569"/>
              <a:gd name="T18" fmla="*/ 529 h 529"/>
            </a:gdLst>
            <a:ahLst/>
            <a:cxnLst>
              <a:cxn ang="T10">
                <a:pos x="T0" y="T1"/>
              </a:cxn>
              <a:cxn ang="T11">
                <a:pos x="T2" y="T3"/>
              </a:cxn>
              <a:cxn ang="T12">
                <a:pos x="T4" y="T5"/>
              </a:cxn>
              <a:cxn ang="T13">
                <a:pos x="T6" y="T7"/>
              </a:cxn>
              <a:cxn ang="T14">
                <a:pos x="T8" y="T9"/>
              </a:cxn>
            </a:cxnLst>
            <a:rect l="T15" t="T16" r="T17" b="T18"/>
            <a:pathLst>
              <a:path w="1569" h="529">
                <a:moveTo>
                  <a:pt x="0" y="529"/>
                </a:moveTo>
                <a:cubicBezTo>
                  <a:pt x="50" y="511"/>
                  <a:pt x="181" y="527"/>
                  <a:pt x="302" y="439"/>
                </a:cubicBezTo>
                <a:cubicBezTo>
                  <a:pt x="422" y="350"/>
                  <a:pt x="554" y="0"/>
                  <a:pt x="728" y="0"/>
                </a:cubicBezTo>
                <a:cubicBezTo>
                  <a:pt x="903" y="0"/>
                  <a:pt x="1206" y="354"/>
                  <a:pt x="1346" y="441"/>
                </a:cubicBezTo>
                <a:cubicBezTo>
                  <a:pt x="1486" y="528"/>
                  <a:pt x="1523" y="505"/>
                  <a:pt x="1569" y="522"/>
                </a:cubicBezTo>
              </a:path>
            </a:pathLst>
          </a:custGeom>
          <a:noFill/>
          <a:ln w="222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2" name="灯片编号占位符 1"/>
          <p:cNvSpPr txBox="1"/>
          <p:nvPr/>
        </p:nvSpPr>
        <p:spPr>
          <a:xfrm>
            <a:off x="8822315" y="6525430"/>
            <a:ext cx="646365" cy="421400"/>
          </a:xfrm>
          <a:prstGeom prst="rect">
            <a:avLst/>
          </a:prstGeom>
        </p:spPr>
        <p:txBody>
          <a:bodyPr/>
          <a:lstStyle>
            <a:defPPr>
              <a:defRPr lang="zh-CN"/>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9pPr>
          </a:lstStyle>
          <a:p>
            <a:fld id="{7B3A09C6-D479-44A5-9F65-635A581ED6E9}" type="slidenum">
              <a:rPr lang="zh-CN" altLang="en-US" sz="1500" smtClean="0">
                <a:solidFill>
                  <a:schemeClr val="bg1"/>
                </a:solidFill>
              </a:rPr>
              <a:t>16</a:t>
            </a:fld>
            <a:endParaRPr lang="zh-CN" altLang="en-US" sz="1500" dirty="0">
              <a:solidFill>
                <a:schemeClr val="bg1"/>
              </a:solidFill>
            </a:endParaRPr>
          </a:p>
        </p:txBody>
      </p:sp>
      <p:sp>
        <p:nvSpPr>
          <p:cNvPr id="2" name="Rectangle 3">
            <a:extLst>
              <a:ext uri="{FF2B5EF4-FFF2-40B4-BE49-F238E27FC236}">
                <a16:creationId xmlns:a16="http://schemas.microsoft.com/office/drawing/2014/main" id="{8C5185AF-9BC2-33C0-C16C-8CC36F61C995}"/>
              </a:ext>
            </a:extLst>
          </p:cNvPr>
          <p:cNvSpPr txBox="1">
            <a:spLocks noChangeArrowheads="1"/>
          </p:cNvSpPr>
          <p:nvPr/>
        </p:nvSpPr>
        <p:spPr bwMode="auto">
          <a:xfrm>
            <a:off x="841374" y="2177843"/>
            <a:ext cx="6902450" cy="561975"/>
          </a:xfrm>
          <a:prstGeom prst="rect">
            <a:avLst/>
          </a:prstGeom>
          <a:ln>
            <a:miter lim="800000"/>
          </a:ln>
        </p:spPr>
        <p:txBody>
          <a:bodyPr vert="horz" wrap="square" lIns="91440" tIns="45720" rIns="91440" bIns="45720" numCol="1" anchor="t" anchorCtr="0" compatLnSpc="1">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FontTx/>
              <a:buNone/>
              <a:defRPr/>
            </a:pPr>
            <a:r>
              <a:rPr lang="zh-CN" altLang="en-US" b="1">
                <a:solidFill>
                  <a:srgbClr val="B40000"/>
                </a:solidFill>
                <a:ea typeface="黑体" panose="02010609060101010101" pitchFamily="49" charset="-122"/>
              </a:rPr>
              <a:t>定义</a:t>
            </a:r>
            <a:r>
              <a:rPr lang="zh-CN" altLang="en-US" b="1"/>
              <a:t>  对于随机变量</a:t>
            </a:r>
            <a:r>
              <a:rPr lang="en-US" altLang="zh-CN" b="1" i="1">
                <a:latin typeface="+mj-lt"/>
              </a:rPr>
              <a:t>X</a:t>
            </a:r>
            <a:r>
              <a:rPr lang="en-US" altLang="zh-CN" b="1" i="1">
                <a:latin typeface="+mj-lt"/>
                <a:ea typeface="宋体" panose="02010600030101010101" pitchFamily="2" charset="-122"/>
              </a:rPr>
              <a:t> </a:t>
            </a:r>
            <a:r>
              <a:rPr lang="zh-CN" altLang="en-US" b="1"/>
              <a:t>，若存在</a:t>
            </a:r>
            <a:r>
              <a:rPr lang="zh-CN" altLang="en-US" b="1">
                <a:solidFill>
                  <a:srgbClr val="C00000"/>
                </a:solidFill>
                <a:latin typeface="黑体" panose="02010609060101010101" pitchFamily="49" charset="-122"/>
                <a:ea typeface="黑体" panose="02010609060101010101" pitchFamily="49" charset="-122"/>
              </a:rPr>
              <a:t>非负可积</a:t>
            </a:r>
            <a:r>
              <a:rPr lang="zh-CN" altLang="en-US" b="1"/>
              <a:t>函</a:t>
            </a:r>
            <a:r>
              <a:rPr lang="zh-CN" altLang="en-US" b="1">
                <a:solidFill>
                  <a:schemeClr val="tx2"/>
                </a:solidFill>
              </a:rPr>
              <a:t> </a:t>
            </a:r>
            <a:endParaRPr lang="zh-CN" altLang="en-US" b="1" dirty="0"/>
          </a:p>
        </p:txBody>
      </p:sp>
      <p:sp>
        <p:nvSpPr>
          <p:cNvPr id="3" name="Text Box 14">
            <a:hlinkClick r:id="rId11" action="ppaction://hlinksldjump"/>
            <a:extLst>
              <a:ext uri="{FF2B5EF4-FFF2-40B4-BE49-F238E27FC236}">
                <a16:creationId xmlns:a16="http://schemas.microsoft.com/office/drawing/2014/main" id="{5795F200-399F-2503-B925-7EA851B0BD5F}"/>
              </a:ext>
            </a:extLst>
          </p:cNvPr>
          <p:cNvSpPr txBox="1">
            <a:spLocks noChangeArrowheads="1"/>
          </p:cNvSpPr>
          <p:nvPr/>
        </p:nvSpPr>
        <p:spPr bwMode="auto">
          <a:xfrm>
            <a:off x="366361" y="917811"/>
            <a:ext cx="6336880" cy="646331"/>
          </a:xfrm>
          <a:prstGeom prst="rect">
            <a:avLst/>
          </a:prstGeom>
          <a:noFill/>
          <a:ln w="9525">
            <a:noFill/>
            <a:miter lim="800000"/>
            <a:headEnd/>
            <a:tailEnd/>
          </a:ln>
        </p:spPr>
        <p:txBody>
          <a:bodyPr wrap="square">
            <a:spAutoFit/>
          </a:bodyPr>
          <a:lstStyle/>
          <a:p>
            <a:pPr eaLnBrk="1" hangingPunct="1">
              <a:spcBef>
                <a:spcPct val="50000"/>
              </a:spcBef>
              <a:defRPr/>
            </a:pPr>
            <a:r>
              <a:rPr lang="zh-CN" altLang="en-US" sz="3600" dirty="0">
                <a:solidFill>
                  <a:srgbClr val="B40000"/>
                </a:solidFill>
                <a:latin typeface="+mj-lt"/>
                <a:ea typeface="+mj-ea"/>
                <a:cs typeface="+mj-cs"/>
              </a:rPr>
              <a:t>连续型随机变量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3207"/>
                                        </p:tgtEl>
                                        <p:attrNameLst>
                                          <p:attrName>style.visibility</p:attrName>
                                        </p:attrNameLst>
                                      </p:cBhvr>
                                      <p:to>
                                        <p:strVal val="visible"/>
                                      </p:to>
                                    </p:set>
                                    <p:animEffect transition="in" filter="wipe(left)">
                                      <p:cBhvr>
                                        <p:cTn id="7" dur="500"/>
                                        <p:tgtEl>
                                          <p:spTgt spid="12032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3208"/>
                                        </p:tgtEl>
                                        <p:attrNameLst>
                                          <p:attrName>style.visibility</p:attrName>
                                        </p:attrNameLst>
                                      </p:cBhvr>
                                      <p:to>
                                        <p:strVal val="visible"/>
                                      </p:to>
                                    </p:set>
                                    <p:animEffect transition="in" filter="wipe(left)">
                                      <p:cBhvr>
                                        <p:cTn id="17" dur="500"/>
                                        <p:tgtEl>
                                          <p:spTgt spid="12032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03204"/>
                                        </p:tgtEl>
                                        <p:attrNameLst>
                                          <p:attrName>style.visibility</p:attrName>
                                        </p:attrNameLst>
                                      </p:cBhvr>
                                      <p:to>
                                        <p:strVal val="visible"/>
                                      </p:to>
                                    </p:set>
                                    <p:animEffect transition="in" filter="wipe(left)">
                                      <p:cBhvr>
                                        <p:cTn id="22" dur="500"/>
                                        <p:tgtEl>
                                          <p:spTgt spid="12032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03205"/>
                                        </p:tgtEl>
                                        <p:attrNameLst>
                                          <p:attrName>style.visibility</p:attrName>
                                        </p:attrNameLst>
                                      </p:cBhvr>
                                      <p:to>
                                        <p:strVal val="visible"/>
                                      </p:to>
                                    </p:set>
                                    <p:animEffect transition="in" filter="wipe(left)">
                                      <p:cBhvr>
                                        <p:cTn id="27" dur="500"/>
                                        <p:tgtEl>
                                          <p:spTgt spid="12032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03209"/>
                                        </p:tgtEl>
                                        <p:attrNameLst>
                                          <p:attrName>style.visibility</p:attrName>
                                        </p:attrNameLst>
                                      </p:cBhvr>
                                      <p:to>
                                        <p:strVal val="visible"/>
                                      </p:to>
                                    </p:set>
                                    <p:animEffect transition="in" filter="wipe(left)">
                                      <p:cBhvr>
                                        <p:cTn id="32" dur="500"/>
                                        <p:tgtEl>
                                          <p:spTgt spid="120320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par>
                                <p:cTn id="41" presetID="3" presetClass="entr" presetSubtype="1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linds(horizontal)">
                                      <p:cBhvr>
                                        <p:cTn id="43" dur="500"/>
                                        <p:tgtEl>
                                          <p:spTgt spid="24"/>
                                        </p:tgtEl>
                                      </p:cBhvr>
                                    </p:animEffect>
                                  </p:childTnLst>
                                </p:cTn>
                              </p:par>
                              <p:par>
                                <p:cTn id="44" presetID="3" presetClass="entr" presetSubtype="1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blinds(horizontal)">
                                      <p:cBhvr>
                                        <p:cTn id="46" dur="500"/>
                                        <p:tgtEl>
                                          <p:spTgt spid="2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blinds(horizontal)">
                                      <p:cBhvr>
                                        <p:cTn id="49" dur="500"/>
                                        <p:tgtEl>
                                          <p:spTgt spid="2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blinds(horizontal)">
                                      <p:cBhvr>
                                        <p:cTn id="58" dur="500"/>
                                        <p:tgtEl>
                                          <p:spTgt spid="2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blinds(horizontal)">
                                      <p:cBhvr>
                                        <p:cTn id="61" dur="500"/>
                                        <p:tgtEl>
                                          <p:spTgt spid="3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linds(horizontal)">
                                      <p:cBhvr>
                                        <p:cTn id="6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205" grpId="0"/>
      <p:bldP spid="1203207" grpId="0"/>
      <p:bldP spid="1203208" grpId="0"/>
      <p:bldP spid="1203209" grpId="0"/>
      <p:bldP spid="23" grpId="0" animBg="1"/>
      <p:bldP spid="26" grpId="0" animBg="1"/>
      <p:bldP spid="27" grpId="0" animBg="1"/>
      <p:bldP spid="28" grpId="0"/>
      <p:bldP spid="29" grpId="0"/>
      <p:bldP spid="30" grpId="0"/>
      <p:bldP spid="31" grpId="0" animBg="1"/>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B686796-791E-45A6-AA3B-E5B73C83FF63}"/>
              </a:ext>
            </a:extLst>
          </p:cNvPr>
          <p:cNvSpPr>
            <a:spLocks noGrp="1"/>
          </p:cNvSpPr>
          <p:nvPr>
            <p:ph type="sldNum" sz="quarter" idx="12"/>
          </p:nvPr>
        </p:nvSpPr>
        <p:spPr/>
        <p:txBody>
          <a:bodyPr/>
          <a:lstStyle/>
          <a:p>
            <a:fld id="{7B3A09C6-D479-44A5-9F65-635A581ED6E9}" type="slidenum">
              <a:rPr lang="zh-CN" altLang="en-US" smtClean="0"/>
              <a:pPr/>
              <a:t>17</a:t>
            </a:fld>
            <a:endParaRPr lang="zh-CN" altLang="en-US" dirty="0"/>
          </a:p>
        </p:txBody>
      </p:sp>
      <p:sp>
        <p:nvSpPr>
          <p:cNvPr id="4" name="Text Box 4">
            <a:extLst>
              <a:ext uri="{FF2B5EF4-FFF2-40B4-BE49-F238E27FC236}">
                <a16:creationId xmlns:a16="http://schemas.microsoft.com/office/drawing/2014/main" id="{3E740DEC-FB0B-4BBE-9FF6-A142632C485C}"/>
              </a:ext>
            </a:extLst>
          </p:cNvPr>
          <p:cNvSpPr txBox="1"/>
          <p:nvPr/>
        </p:nvSpPr>
        <p:spPr>
          <a:xfrm>
            <a:off x="1440851" y="2328336"/>
            <a:ext cx="649288" cy="460375"/>
          </a:xfrm>
          <a:prstGeom prst="rect">
            <a:avLst/>
          </a:prstGeom>
          <a:noFill/>
          <a:ln w="9525">
            <a:noFill/>
          </a:ln>
        </p:spPr>
        <p:txBody>
          <a:bodyPr anchor="t">
            <a:spAutoFit/>
          </a:bodyPr>
          <a:lstStyle/>
          <a:p>
            <a:pPr eaLnBrk="0" hangingPunct="0"/>
            <a:r>
              <a:rPr lang="en-US" altLang="zh-CN" sz="2400" b="1" dirty="0">
                <a:latin typeface="Times New Roman" panose="02020603050405020304" pitchFamily="18" charset="0"/>
                <a:ea typeface="黑体" panose="02010609060101010101" pitchFamily="2" charset="-122"/>
              </a:rPr>
              <a:t>(1)</a:t>
            </a:r>
            <a:endParaRPr lang="en-US" altLang="zh-CN" sz="2400" b="1" dirty="0">
              <a:solidFill>
                <a:srgbClr val="FF0000"/>
              </a:solidFill>
              <a:latin typeface="Times New Roman" panose="02020603050405020304" pitchFamily="18" charset="0"/>
              <a:ea typeface="黑体" panose="02010609060101010101" pitchFamily="2" charset="-122"/>
            </a:endParaRPr>
          </a:p>
        </p:txBody>
      </p:sp>
      <p:graphicFrame>
        <p:nvGraphicFramePr>
          <p:cNvPr id="5" name="Object 4">
            <a:extLst>
              <a:ext uri="{FF2B5EF4-FFF2-40B4-BE49-F238E27FC236}">
                <a16:creationId xmlns:a16="http://schemas.microsoft.com/office/drawing/2014/main" id="{12C38653-C475-46D7-A9C3-A49D5ABCD6C9}"/>
              </a:ext>
            </a:extLst>
          </p:cNvPr>
          <p:cNvGraphicFramePr/>
          <p:nvPr>
            <p:extLst>
              <p:ext uri="{D42A27DB-BD31-4B8C-83A1-F6EECF244321}">
                <p14:modId xmlns:p14="http://schemas.microsoft.com/office/powerpoint/2010/main" val="2904223188"/>
              </p:ext>
            </p:extLst>
          </p:nvPr>
        </p:nvGraphicFramePr>
        <p:xfrm>
          <a:off x="3458564" y="2444223"/>
          <a:ext cx="2835275" cy="390525"/>
        </p:xfrm>
        <a:graphic>
          <a:graphicData uri="http://schemas.openxmlformats.org/presentationml/2006/ole">
            <mc:AlternateContent xmlns:mc="http://schemas.openxmlformats.org/markup-compatibility/2006">
              <mc:Choice xmlns:v="urn:schemas-microsoft-com:vml" Requires="v">
                <p:oleObj r:id="rId3" imgW="2856230" imgH="393700" progId="Equation.3">
                  <p:embed/>
                </p:oleObj>
              </mc:Choice>
              <mc:Fallback>
                <p:oleObj r:id="rId3" imgW="2856230" imgH="393700" progId="Equation.3">
                  <p:embed/>
                  <p:pic>
                    <p:nvPicPr>
                      <p:cNvPr id="12292" name="Object 4"/>
                      <p:cNvPicPr/>
                      <p:nvPr/>
                    </p:nvPicPr>
                    <p:blipFill>
                      <a:blip r:embed="rId4"/>
                      <a:stretch>
                        <a:fillRect/>
                      </a:stretch>
                    </p:blipFill>
                    <p:spPr>
                      <a:xfrm>
                        <a:off x="3458564" y="2444223"/>
                        <a:ext cx="2835275" cy="390525"/>
                      </a:xfrm>
                      <a:prstGeom prst="rect">
                        <a:avLst/>
                      </a:prstGeom>
                      <a:noFill/>
                      <a:ln w="38100">
                        <a:noFill/>
                        <a:miter/>
                      </a:ln>
                    </p:spPr>
                  </p:pic>
                </p:oleObj>
              </mc:Fallback>
            </mc:AlternateContent>
          </a:graphicData>
        </a:graphic>
      </p:graphicFrame>
      <p:sp>
        <p:nvSpPr>
          <p:cNvPr id="6" name="Text Box 6">
            <a:extLst>
              <a:ext uri="{FF2B5EF4-FFF2-40B4-BE49-F238E27FC236}">
                <a16:creationId xmlns:a16="http://schemas.microsoft.com/office/drawing/2014/main" id="{374BA961-F392-4373-8C24-A9910F6C70F4}"/>
              </a:ext>
            </a:extLst>
          </p:cNvPr>
          <p:cNvSpPr txBox="1"/>
          <p:nvPr/>
        </p:nvSpPr>
        <p:spPr>
          <a:xfrm>
            <a:off x="1440851" y="3091923"/>
            <a:ext cx="720725" cy="460375"/>
          </a:xfrm>
          <a:prstGeom prst="rect">
            <a:avLst/>
          </a:prstGeom>
          <a:noFill/>
          <a:ln w="9525">
            <a:noFill/>
          </a:ln>
        </p:spPr>
        <p:txBody>
          <a:bodyPr anchor="t">
            <a:spAutoFit/>
          </a:bodyPr>
          <a:lstStyle/>
          <a:p>
            <a:pPr eaLnBrk="0" hangingPunct="0"/>
            <a:r>
              <a:rPr lang="en-US" altLang="zh-CN" sz="2400" b="1" dirty="0">
                <a:latin typeface="Times New Roman" panose="02020603050405020304" pitchFamily="18" charset="0"/>
                <a:ea typeface="黑体" panose="02010609060101010101" pitchFamily="2" charset="-122"/>
              </a:rPr>
              <a:t>(2)</a:t>
            </a:r>
            <a:r>
              <a:rPr lang="en-US" altLang="zh-CN" sz="2400" b="1" dirty="0">
                <a:solidFill>
                  <a:schemeClr val="tx2"/>
                </a:solidFill>
                <a:latin typeface="Times New Roman" panose="02020603050405020304" pitchFamily="18" charset="0"/>
                <a:ea typeface="黑体" panose="02010609060101010101" pitchFamily="2" charset="-122"/>
              </a:rPr>
              <a:t> </a:t>
            </a:r>
          </a:p>
        </p:txBody>
      </p:sp>
      <p:graphicFrame>
        <p:nvGraphicFramePr>
          <p:cNvPr id="7" name="Object 6">
            <a:extLst>
              <a:ext uri="{FF2B5EF4-FFF2-40B4-BE49-F238E27FC236}">
                <a16:creationId xmlns:a16="http://schemas.microsoft.com/office/drawing/2014/main" id="{0C8A9886-FC22-4CCA-AF7A-726C83BA4594}"/>
              </a:ext>
            </a:extLst>
          </p:cNvPr>
          <p:cNvGraphicFramePr>
            <a:graphicFrameLocks noChangeAspect="1"/>
          </p:cNvGraphicFramePr>
          <p:nvPr>
            <p:extLst>
              <p:ext uri="{D42A27DB-BD31-4B8C-83A1-F6EECF244321}">
                <p14:modId xmlns:p14="http://schemas.microsoft.com/office/powerpoint/2010/main" val="3281347863"/>
              </p:ext>
            </p:extLst>
          </p:nvPr>
        </p:nvGraphicFramePr>
        <p:xfrm>
          <a:off x="3961801" y="2949048"/>
          <a:ext cx="2300288" cy="758825"/>
        </p:xfrm>
        <a:graphic>
          <a:graphicData uri="http://schemas.openxmlformats.org/presentationml/2006/ole">
            <mc:AlternateContent xmlns:mc="http://schemas.openxmlformats.org/markup-compatibility/2006">
              <mc:Choice xmlns:v="urn:schemas-microsoft-com:vml" Requires="v">
                <p:oleObj r:id="rId5" imgW="2297430" imgH="761365" progId="Equation.3">
                  <p:embed/>
                </p:oleObj>
              </mc:Choice>
              <mc:Fallback>
                <p:oleObj r:id="rId5" imgW="2297430" imgH="761365" progId="Equation.3">
                  <p:embed/>
                  <p:pic>
                    <p:nvPicPr>
                      <p:cNvPr id="12294" name="Object 6"/>
                      <p:cNvPicPr/>
                      <p:nvPr/>
                    </p:nvPicPr>
                    <p:blipFill>
                      <a:blip r:embed="rId6"/>
                      <a:stretch>
                        <a:fillRect/>
                      </a:stretch>
                    </p:blipFill>
                    <p:spPr>
                      <a:xfrm>
                        <a:off x="3961801" y="2949048"/>
                        <a:ext cx="2300288" cy="758825"/>
                      </a:xfrm>
                      <a:prstGeom prst="rect">
                        <a:avLst/>
                      </a:prstGeom>
                      <a:noFill/>
                      <a:ln w="38100">
                        <a:noFill/>
                        <a:miter/>
                      </a:ln>
                    </p:spPr>
                  </p:pic>
                </p:oleObj>
              </mc:Fallback>
            </mc:AlternateContent>
          </a:graphicData>
        </a:graphic>
      </p:graphicFrame>
      <p:sp>
        <p:nvSpPr>
          <p:cNvPr id="8" name="Text Box 8">
            <a:extLst>
              <a:ext uri="{FF2B5EF4-FFF2-40B4-BE49-F238E27FC236}">
                <a16:creationId xmlns:a16="http://schemas.microsoft.com/office/drawing/2014/main" id="{4C5340C6-7F23-4FAB-A8A7-D1DCCCE3B631}"/>
              </a:ext>
            </a:extLst>
          </p:cNvPr>
          <p:cNvSpPr txBox="1"/>
          <p:nvPr/>
        </p:nvSpPr>
        <p:spPr>
          <a:xfrm>
            <a:off x="1471331" y="3812648"/>
            <a:ext cx="763270" cy="460375"/>
          </a:xfrm>
          <a:prstGeom prst="rect">
            <a:avLst/>
          </a:prstGeom>
          <a:noFill/>
          <a:ln w="9525">
            <a:noFill/>
          </a:ln>
        </p:spPr>
        <p:txBody>
          <a:bodyPr wrap="square" anchor="t">
            <a:spAutoFit/>
          </a:bodyPr>
          <a:lstStyle/>
          <a:p>
            <a:pPr eaLnBrk="0" hangingPunct="0"/>
            <a:r>
              <a:rPr lang="en-US" altLang="zh-CN" sz="2400" b="1" dirty="0">
                <a:latin typeface="Times New Roman" panose="02020603050405020304" pitchFamily="18" charset="0"/>
                <a:ea typeface="黑体" panose="02010609060101010101" pitchFamily="2" charset="-122"/>
              </a:rPr>
              <a:t>(3)</a:t>
            </a:r>
            <a:r>
              <a:rPr lang="en-US" altLang="zh-CN" sz="2400" b="1" dirty="0">
                <a:solidFill>
                  <a:schemeClr val="tx2"/>
                </a:solidFill>
                <a:latin typeface="Times New Roman" panose="02020603050405020304" pitchFamily="18" charset="0"/>
                <a:ea typeface="黑体" panose="02010609060101010101" pitchFamily="2" charset="-122"/>
              </a:rPr>
              <a:t> </a:t>
            </a:r>
          </a:p>
        </p:txBody>
      </p:sp>
      <p:graphicFrame>
        <p:nvGraphicFramePr>
          <p:cNvPr id="9" name="Object 8">
            <a:extLst>
              <a:ext uri="{FF2B5EF4-FFF2-40B4-BE49-F238E27FC236}">
                <a16:creationId xmlns:a16="http://schemas.microsoft.com/office/drawing/2014/main" id="{8108ACD2-D820-4EF4-A1C1-5F84108B3F11}"/>
              </a:ext>
            </a:extLst>
          </p:cNvPr>
          <p:cNvGraphicFramePr>
            <a:graphicFrameLocks noChangeAspect="1"/>
          </p:cNvGraphicFramePr>
          <p:nvPr>
            <p:extLst>
              <p:ext uri="{D42A27DB-BD31-4B8C-83A1-F6EECF244321}">
                <p14:modId xmlns:p14="http://schemas.microsoft.com/office/powerpoint/2010/main" val="4213693339"/>
              </p:ext>
            </p:extLst>
          </p:nvPr>
        </p:nvGraphicFramePr>
        <p:xfrm>
          <a:off x="2155226" y="3741211"/>
          <a:ext cx="5956300" cy="763587"/>
        </p:xfrm>
        <a:graphic>
          <a:graphicData uri="http://schemas.openxmlformats.org/presentationml/2006/ole">
            <mc:AlternateContent xmlns:mc="http://schemas.openxmlformats.org/markup-compatibility/2006">
              <mc:Choice xmlns:v="urn:schemas-microsoft-com:vml" Requires="v">
                <p:oleObj r:id="rId7" imgW="5941060" imgH="761365" progId="Equation.3">
                  <p:embed/>
                </p:oleObj>
              </mc:Choice>
              <mc:Fallback>
                <p:oleObj r:id="rId7" imgW="5941060" imgH="761365" progId="Equation.3">
                  <p:embed/>
                  <p:pic>
                    <p:nvPicPr>
                      <p:cNvPr id="12296" name="Object 8"/>
                      <p:cNvPicPr/>
                      <p:nvPr/>
                    </p:nvPicPr>
                    <p:blipFill>
                      <a:blip r:embed="rId8"/>
                      <a:stretch>
                        <a:fillRect/>
                      </a:stretch>
                    </p:blipFill>
                    <p:spPr>
                      <a:xfrm>
                        <a:off x="2155226" y="3741211"/>
                        <a:ext cx="5956300" cy="763587"/>
                      </a:xfrm>
                      <a:prstGeom prst="rect">
                        <a:avLst/>
                      </a:prstGeom>
                      <a:noFill/>
                      <a:ln w="38100">
                        <a:noFill/>
                        <a:miter/>
                      </a:ln>
                    </p:spPr>
                  </p:pic>
                </p:oleObj>
              </mc:Fallback>
            </mc:AlternateContent>
          </a:graphicData>
        </a:graphic>
      </p:graphicFrame>
      <p:sp>
        <p:nvSpPr>
          <p:cNvPr id="10" name="Text Box 10">
            <a:extLst>
              <a:ext uri="{FF2B5EF4-FFF2-40B4-BE49-F238E27FC236}">
                <a16:creationId xmlns:a16="http://schemas.microsoft.com/office/drawing/2014/main" id="{B277BB66-ABBA-4F36-9A05-83B5B442235C}"/>
              </a:ext>
            </a:extLst>
          </p:cNvPr>
          <p:cNvSpPr txBox="1"/>
          <p:nvPr/>
        </p:nvSpPr>
        <p:spPr>
          <a:xfrm>
            <a:off x="1501176" y="4532103"/>
            <a:ext cx="647700" cy="460375"/>
          </a:xfrm>
          <a:prstGeom prst="rect">
            <a:avLst/>
          </a:prstGeom>
          <a:noFill/>
          <a:ln w="9525">
            <a:noFill/>
          </a:ln>
        </p:spPr>
        <p:txBody>
          <a:bodyPr anchor="t">
            <a:spAutoFit/>
          </a:bodyPr>
          <a:lstStyle/>
          <a:p>
            <a:pPr eaLnBrk="0" hangingPunct="0"/>
            <a:r>
              <a:rPr lang="en-US" altLang="zh-CN" sz="2400" b="1" dirty="0">
                <a:latin typeface="Times New Roman" panose="02020603050405020304" pitchFamily="18" charset="0"/>
                <a:ea typeface="黑体" panose="02010609060101010101" pitchFamily="2" charset="-122"/>
              </a:rPr>
              <a:t>(4)</a:t>
            </a:r>
            <a:r>
              <a:rPr lang="en-US" altLang="zh-CN" sz="2400" b="1" dirty="0">
                <a:solidFill>
                  <a:schemeClr val="tx2"/>
                </a:solidFill>
                <a:latin typeface="Times New Roman" panose="02020603050405020304" pitchFamily="18" charset="0"/>
                <a:ea typeface="黑体" panose="02010609060101010101" pitchFamily="2" charset="-122"/>
              </a:rPr>
              <a:t> </a:t>
            </a:r>
          </a:p>
        </p:txBody>
      </p:sp>
      <p:graphicFrame>
        <p:nvGraphicFramePr>
          <p:cNvPr id="11" name="Object 10">
            <a:extLst>
              <a:ext uri="{FF2B5EF4-FFF2-40B4-BE49-F238E27FC236}">
                <a16:creationId xmlns:a16="http://schemas.microsoft.com/office/drawing/2014/main" id="{EA4BA073-0C35-443F-ABD0-84BDA1462EEC}"/>
              </a:ext>
            </a:extLst>
          </p:cNvPr>
          <p:cNvGraphicFramePr>
            <a:graphicFrameLocks noChangeAspect="1"/>
          </p:cNvGraphicFramePr>
          <p:nvPr>
            <p:extLst>
              <p:ext uri="{D42A27DB-BD31-4B8C-83A1-F6EECF244321}">
                <p14:modId xmlns:p14="http://schemas.microsoft.com/office/powerpoint/2010/main" val="963504375"/>
              </p:ext>
            </p:extLst>
          </p:nvPr>
        </p:nvGraphicFramePr>
        <p:xfrm>
          <a:off x="2220314" y="4603541"/>
          <a:ext cx="2030412" cy="381000"/>
        </p:xfrm>
        <a:graphic>
          <a:graphicData uri="http://schemas.openxmlformats.org/presentationml/2006/ole">
            <mc:AlternateContent xmlns:mc="http://schemas.openxmlformats.org/markup-compatibility/2006">
              <mc:Choice xmlns:v="urn:schemas-microsoft-com:vml" Requires="v">
                <p:oleObj r:id="rId9" imgW="2032000" imgH="381000" progId="Equation.3">
                  <p:embed/>
                </p:oleObj>
              </mc:Choice>
              <mc:Fallback>
                <p:oleObj r:id="rId9" imgW="2032000" imgH="381000" progId="Equation.3">
                  <p:embed/>
                  <p:pic>
                    <p:nvPicPr>
                      <p:cNvPr id="12298" name="Object 10"/>
                      <p:cNvPicPr/>
                      <p:nvPr/>
                    </p:nvPicPr>
                    <p:blipFill>
                      <a:blip r:embed="rId10"/>
                      <a:stretch>
                        <a:fillRect/>
                      </a:stretch>
                    </p:blipFill>
                    <p:spPr>
                      <a:xfrm>
                        <a:off x="2220314" y="4603541"/>
                        <a:ext cx="2030412" cy="381000"/>
                      </a:xfrm>
                      <a:prstGeom prst="rect">
                        <a:avLst/>
                      </a:prstGeom>
                      <a:noFill/>
                      <a:ln w="38100">
                        <a:noFill/>
                        <a:miter/>
                      </a:ln>
                    </p:spPr>
                  </p:pic>
                </p:oleObj>
              </mc:Fallback>
            </mc:AlternateContent>
          </a:graphicData>
        </a:graphic>
      </p:graphicFrame>
      <p:sp>
        <p:nvSpPr>
          <p:cNvPr id="12" name="Rectangle 14">
            <a:extLst>
              <a:ext uri="{FF2B5EF4-FFF2-40B4-BE49-F238E27FC236}">
                <a16:creationId xmlns:a16="http://schemas.microsoft.com/office/drawing/2014/main" id="{F3863FC9-782D-4385-B910-F4F3955C02BA}"/>
              </a:ext>
            </a:extLst>
          </p:cNvPr>
          <p:cNvSpPr/>
          <p:nvPr/>
        </p:nvSpPr>
        <p:spPr>
          <a:xfrm>
            <a:off x="2090139" y="3091923"/>
            <a:ext cx="1596912" cy="523220"/>
          </a:xfrm>
          <a:prstGeom prst="rect">
            <a:avLst/>
          </a:prstGeom>
          <a:noFill/>
          <a:ln w="9525">
            <a:noFill/>
          </a:ln>
        </p:spPr>
        <p:txBody>
          <a:bodyPr wrap="none" anchor="t">
            <a:spAutoFit/>
          </a:bodyPr>
          <a:lstStyle/>
          <a:p>
            <a:r>
              <a:rPr lang="en-US" altLang="zh-CN" dirty="0">
                <a:solidFill>
                  <a:srgbClr val="C00000"/>
                </a:solidFill>
                <a:ea typeface="黑体" panose="02010609060101010101" pitchFamily="49" charset="-122"/>
              </a:rPr>
              <a:t>( </a:t>
            </a:r>
            <a:r>
              <a:rPr lang="zh-CN" altLang="en-US" dirty="0">
                <a:solidFill>
                  <a:srgbClr val="C00000"/>
                </a:solidFill>
                <a:ea typeface="黑体" panose="02010609060101010101" pitchFamily="49" charset="-122"/>
              </a:rPr>
              <a:t>规范性</a:t>
            </a:r>
            <a:r>
              <a:rPr lang="en-US" altLang="zh-CN" dirty="0">
                <a:solidFill>
                  <a:srgbClr val="C00000"/>
                </a:solidFill>
                <a:ea typeface="黑体" panose="02010609060101010101" pitchFamily="49" charset="-122"/>
              </a:rPr>
              <a:t>)</a:t>
            </a:r>
          </a:p>
        </p:txBody>
      </p:sp>
      <p:sp>
        <p:nvSpPr>
          <p:cNvPr id="13" name="Rectangle 15">
            <a:extLst>
              <a:ext uri="{FF2B5EF4-FFF2-40B4-BE49-F238E27FC236}">
                <a16:creationId xmlns:a16="http://schemas.microsoft.com/office/drawing/2014/main" id="{F6F6D456-640D-411D-BFBB-3F88BE26ADF6}"/>
              </a:ext>
            </a:extLst>
          </p:cNvPr>
          <p:cNvSpPr/>
          <p:nvPr/>
        </p:nvSpPr>
        <p:spPr>
          <a:xfrm>
            <a:off x="2090139" y="2372786"/>
            <a:ext cx="1596912" cy="523220"/>
          </a:xfrm>
          <a:prstGeom prst="rect">
            <a:avLst/>
          </a:prstGeom>
          <a:noFill/>
          <a:ln w="9525">
            <a:noFill/>
          </a:ln>
        </p:spPr>
        <p:txBody>
          <a:bodyPr wrap="none" anchor="t">
            <a:spAutoFit/>
          </a:bodyPr>
          <a:lstStyle/>
          <a:p>
            <a:r>
              <a:rPr lang="en-US" altLang="zh-CN" dirty="0">
                <a:solidFill>
                  <a:srgbClr val="C00000"/>
                </a:solidFill>
                <a:ea typeface="黑体" panose="02010609060101010101" pitchFamily="49" charset="-122"/>
              </a:rPr>
              <a:t>( </a:t>
            </a:r>
            <a:r>
              <a:rPr lang="zh-CN" altLang="en-US" dirty="0">
                <a:solidFill>
                  <a:srgbClr val="C00000"/>
                </a:solidFill>
                <a:ea typeface="黑体" panose="02010609060101010101" pitchFamily="49" charset="-122"/>
              </a:rPr>
              <a:t>非负性</a:t>
            </a:r>
            <a:r>
              <a:rPr lang="en-US" altLang="zh-CN" dirty="0">
                <a:solidFill>
                  <a:srgbClr val="C00000"/>
                </a:solidFill>
                <a:ea typeface="黑体" panose="02010609060101010101" pitchFamily="49" charset="-122"/>
              </a:rPr>
              <a:t>)</a:t>
            </a:r>
          </a:p>
        </p:txBody>
      </p:sp>
      <p:graphicFrame>
        <p:nvGraphicFramePr>
          <p:cNvPr id="14" name="Object 3">
            <a:extLst>
              <a:ext uri="{FF2B5EF4-FFF2-40B4-BE49-F238E27FC236}">
                <a16:creationId xmlns:a16="http://schemas.microsoft.com/office/drawing/2014/main" id="{FD8E1095-CD7D-4091-A916-9A5FED1DBD23}"/>
              </a:ext>
            </a:extLst>
          </p:cNvPr>
          <p:cNvGraphicFramePr>
            <a:graphicFrameLocks noChangeAspect="1"/>
          </p:cNvGraphicFramePr>
          <p:nvPr>
            <p:extLst>
              <p:ext uri="{D42A27DB-BD31-4B8C-83A1-F6EECF244321}">
                <p14:modId xmlns:p14="http://schemas.microsoft.com/office/powerpoint/2010/main" val="1465902048"/>
              </p:ext>
            </p:extLst>
          </p:nvPr>
        </p:nvGraphicFramePr>
        <p:xfrm>
          <a:off x="1555151" y="5157578"/>
          <a:ext cx="5549900" cy="431800"/>
        </p:xfrm>
        <a:graphic>
          <a:graphicData uri="http://schemas.openxmlformats.org/presentationml/2006/ole">
            <mc:AlternateContent xmlns:mc="http://schemas.openxmlformats.org/markup-compatibility/2006">
              <mc:Choice xmlns:v="urn:schemas-microsoft-com:vml" Requires="v">
                <p:oleObj r:id="rId11" imgW="5547360" imgH="431800" progId="Equation.DSMT4">
                  <p:embed/>
                </p:oleObj>
              </mc:Choice>
              <mc:Fallback>
                <p:oleObj r:id="rId11" imgW="5547360" imgH="431800" progId="Equation.DSMT4">
                  <p:embed/>
                  <p:pic>
                    <p:nvPicPr>
                      <p:cNvPr id="15" name="Object 3"/>
                      <p:cNvPicPr/>
                      <p:nvPr/>
                    </p:nvPicPr>
                    <p:blipFill>
                      <a:blip r:embed="rId12"/>
                      <a:stretch>
                        <a:fillRect/>
                      </a:stretch>
                    </p:blipFill>
                    <p:spPr>
                      <a:xfrm>
                        <a:off x="1555151" y="5157578"/>
                        <a:ext cx="5549900" cy="431800"/>
                      </a:xfrm>
                      <a:prstGeom prst="rect">
                        <a:avLst/>
                      </a:prstGeom>
                      <a:noFill/>
                      <a:ln w="38100">
                        <a:noFill/>
                        <a:miter/>
                      </a:ln>
                    </p:spPr>
                  </p:pic>
                </p:oleObj>
              </mc:Fallback>
            </mc:AlternateContent>
          </a:graphicData>
        </a:graphic>
      </p:graphicFrame>
      <p:sp>
        <p:nvSpPr>
          <p:cNvPr id="15" name="Text Box 17">
            <a:extLst>
              <a:ext uri="{FF2B5EF4-FFF2-40B4-BE49-F238E27FC236}">
                <a16:creationId xmlns:a16="http://schemas.microsoft.com/office/drawing/2014/main" id="{5EF97A62-A36D-4A6C-922F-FF1844512C3F}"/>
              </a:ext>
            </a:extLst>
          </p:cNvPr>
          <p:cNvSpPr txBox="1"/>
          <p:nvPr/>
        </p:nvSpPr>
        <p:spPr>
          <a:xfrm>
            <a:off x="1471331" y="5705583"/>
            <a:ext cx="954405" cy="460375"/>
          </a:xfrm>
          <a:prstGeom prst="rect">
            <a:avLst/>
          </a:prstGeom>
          <a:noFill/>
          <a:ln w="9525">
            <a:noFill/>
          </a:ln>
        </p:spPr>
        <p:txBody>
          <a:bodyPr wrap="square" anchor="t">
            <a:spAutoFit/>
          </a:bodyPr>
          <a:lstStyle/>
          <a:p>
            <a:pPr eaLnBrk="0" hangingPunct="0"/>
            <a:r>
              <a:rPr lang="en-US" altLang="zh-CN" sz="2400" b="1" dirty="0">
                <a:solidFill>
                  <a:schemeClr val="tx2"/>
                </a:solidFill>
                <a:latin typeface="Times New Roman" panose="02020603050405020304" pitchFamily="18" charset="0"/>
                <a:ea typeface="黑体" panose="02010609060101010101" pitchFamily="2" charset="-122"/>
              </a:rPr>
              <a:t>(6) </a:t>
            </a:r>
          </a:p>
        </p:txBody>
      </p:sp>
      <p:graphicFrame>
        <p:nvGraphicFramePr>
          <p:cNvPr id="16" name="对象 15">
            <a:extLst>
              <a:ext uri="{FF2B5EF4-FFF2-40B4-BE49-F238E27FC236}">
                <a16:creationId xmlns:a16="http://schemas.microsoft.com/office/drawing/2014/main" id="{15B602D7-608F-465E-97EF-FD62E6846492}"/>
              </a:ext>
            </a:extLst>
          </p:cNvPr>
          <p:cNvGraphicFramePr/>
          <p:nvPr>
            <p:extLst>
              <p:ext uri="{D42A27DB-BD31-4B8C-83A1-F6EECF244321}">
                <p14:modId xmlns:p14="http://schemas.microsoft.com/office/powerpoint/2010/main" val="3960001604"/>
              </p:ext>
            </p:extLst>
          </p:nvPr>
        </p:nvGraphicFramePr>
        <p:xfrm>
          <a:off x="2090456" y="5819248"/>
          <a:ext cx="5958205" cy="454025"/>
        </p:xfrm>
        <a:graphic>
          <a:graphicData uri="http://schemas.openxmlformats.org/presentationml/2006/ole">
            <mc:AlternateContent xmlns:mc="http://schemas.openxmlformats.org/markup-compatibility/2006">
              <mc:Choice xmlns:v="urn:schemas-microsoft-com:vml" Requires="v">
                <p:oleObj r:id="rId13" imgW="5549900" imgH="426720" progId="Equation.DSMT4">
                  <p:embed/>
                </p:oleObj>
              </mc:Choice>
              <mc:Fallback>
                <p:oleObj r:id="rId13" imgW="5549900" imgH="426720" progId="Equation.DSMT4">
                  <p:embed/>
                  <p:pic>
                    <p:nvPicPr>
                      <p:cNvPr id="4" name="对象 3"/>
                      <p:cNvPicPr/>
                      <p:nvPr/>
                    </p:nvPicPr>
                    <p:blipFill>
                      <a:blip r:embed="rId14"/>
                      <a:stretch>
                        <a:fillRect/>
                      </a:stretch>
                    </p:blipFill>
                    <p:spPr>
                      <a:xfrm>
                        <a:off x="2090456" y="5819248"/>
                        <a:ext cx="5958205" cy="454025"/>
                      </a:xfrm>
                      <a:prstGeom prst="rect">
                        <a:avLst/>
                      </a:prstGeom>
                    </p:spPr>
                  </p:pic>
                </p:oleObj>
              </mc:Fallback>
            </mc:AlternateContent>
          </a:graphicData>
        </a:graphic>
      </p:graphicFrame>
      <p:sp>
        <p:nvSpPr>
          <p:cNvPr id="17" name="文本框 16">
            <a:extLst>
              <a:ext uri="{FF2B5EF4-FFF2-40B4-BE49-F238E27FC236}">
                <a16:creationId xmlns:a16="http://schemas.microsoft.com/office/drawing/2014/main" id="{8175D16D-D0A5-426C-974A-90655BF4EE5D}"/>
              </a:ext>
            </a:extLst>
          </p:cNvPr>
          <p:cNvSpPr txBox="1"/>
          <p:nvPr/>
        </p:nvSpPr>
        <p:spPr>
          <a:xfrm>
            <a:off x="586768" y="1600895"/>
            <a:ext cx="1627369" cy="523220"/>
          </a:xfrm>
          <a:prstGeom prst="rect">
            <a:avLst/>
          </a:prstGeom>
          <a:noFill/>
        </p:spPr>
        <p:txBody>
          <a:bodyPr wrap="none" rtlCol="0" anchor="t">
            <a:spAutoFit/>
          </a:bodyPr>
          <a:lstStyle/>
          <a:p>
            <a:r>
              <a:rPr lang="zh-CN" altLang="en-US" dirty="0">
                <a:solidFill>
                  <a:srgbClr val="C00000"/>
                </a:solidFill>
                <a:ea typeface="黑体" panose="02010609060101010101" pitchFamily="49" charset="-122"/>
                <a:sym typeface="+mn-ea"/>
              </a:rPr>
              <a:t>密度函数</a:t>
            </a:r>
          </a:p>
        </p:txBody>
      </p:sp>
      <p:sp>
        <p:nvSpPr>
          <p:cNvPr id="18" name="文本框 17">
            <a:extLst>
              <a:ext uri="{FF2B5EF4-FFF2-40B4-BE49-F238E27FC236}">
                <a16:creationId xmlns:a16="http://schemas.microsoft.com/office/drawing/2014/main" id="{73747352-70EA-4CDF-8D2B-82E6934CCC99}"/>
              </a:ext>
            </a:extLst>
          </p:cNvPr>
          <p:cNvSpPr txBox="1"/>
          <p:nvPr/>
        </p:nvSpPr>
        <p:spPr>
          <a:xfrm>
            <a:off x="574675" y="2320925"/>
            <a:ext cx="897890" cy="521970"/>
          </a:xfrm>
          <a:prstGeom prst="rect">
            <a:avLst/>
          </a:prstGeom>
          <a:noFill/>
        </p:spPr>
        <p:txBody>
          <a:bodyPr wrap="none" rtlCol="0" anchor="t">
            <a:spAutoFit/>
          </a:bodyPr>
          <a:lstStyle/>
          <a:p>
            <a:r>
              <a:rPr lang="zh-CN" altLang="en-US" dirty="0">
                <a:solidFill>
                  <a:srgbClr val="C00000"/>
                </a:solidFill>
                <a:ea typeface="黑体" panose="02010609060101010101" pitchFamily="49" charset="-122"/>
                <a:sym typeface="+mn-ea"/>
              </a:rPr>
              <a:t>性质</a:t>
            </a:r>
          </a:p>
        </p:txBody>
      </p:sp>
      <p:graphicFrame>
        <p:nvGraphicFramePr>
          <p:cNvPr id="19" name="Object 4">
            <a:extLst>
              <a:ext uri="{FF2B5EF4-FFF2-40B4-BE49-F238E27FC236}">
                <a16:creationId xmlns:a16="http://schemas.microsoft.com/office/drawing/2014/main" id="{5C8ECC8D-E3B4-4C08-9460-D0A2A9FD3E4A}"/>
              </a:ext>
            </a:extLst>
          </p:cNvPr>
          <p:cNvGraphicFramePr>
            <a:graphicFrameLocks noChangeAspect="1"/>
          </p:cNvGraphicFramePr>
          <p:nvPr>
            <p:extLst>
              <p:ext uri="{D42A27DB-BD31-4B8C-83A1-F6EECF244321}">
                <p14:modId xmlns:p14="http://schemas.microsoft.com/office/powerpoint/2010/main" val="3977412867"/>
              </p:ext>
            </p:extLst>
          </p:nvPr>
        </p:nvGraphicFramePr>
        <p:xfrm>
          <a:off x="1797209" y="1493520"/>
          <a:ext cx="3479800" cy="762000"/>
        </p:xfrm>
        <a:graphic>
          <a:graphicData uri="http://schemas.openxmlformats.org/presentationml/2006/ole">
            <mc:AlternateContent xmlns:mc="http://schemas.openxmlformats.org/markup-compatibility/2006">
              <mc:Choice xmlns:v="urn:schemas-microsoft-com:vml" Requires="v">
                <p:oleObj r:id="rId15" imgW="3478530" imgH="761365" progId="Equation.3">
                  <p:embed/>
                </p:oleObj>
              </mc:Choice>
              <mc:Fallback>
                <p:oleObj r:id="rId15" imgW="3478530" imgH="761365" progId="Equation.3">
                  <p:embed/>
                  <p:pic>
                    <p:nvPicPr>
                      <p:cNvPr id="11268" name="Object 4"/>
                      <p:cNvPicPr/>
                      <p:nvPr/>
                    </p:nvPicPr>
                    <p:blipFill>
                      <a:blip r:embed="rId16"/>
                      <a:stretch>
                        <a:fillRect/>
                      </a:stretch>
                    </p:blipFill>
                    <p:spPr>
                      <a:xfrm>
                        <a:off x="1797209" y="1493520"/>
                        <a:ext cx="3479800" cy="76200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2341004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B686796-791E-45A6-AA3B-E5B73C83FF63}"/>
              </a:ext>
            </a:extLst>
          </p:cNvPr>
          <p:cNvSpPr>
            <a:spLocks noGrp="1"/>
          </p:cNvSpPr>
          <p:nvPr>
            <p:ph type="sldNum" sz="quarter" idx="12"/>
          </p:nvPr>
        </p:nvSpPr>
        <p:spPr/>
        <p:txBody>
          <a:bodyPr/>
          <a:lstStyle/>
          <a:p>
            <a:fld id="{7B3A09C6-D479-44A5-9F65-635A581ED6E9}" type="slidenum">
              <a:rPr lang="zh-CN" altLang="en-US" smtClean="0"/>
              <a:pPr/>
              <a:t>18</a:t>
            </a:fld>
            <a:endParaRPr lang="zh-CN" altLang="en-US" dirty="0"/>
          </a:p>
        </p:txBody>
      </p:sp>
      <p:sp>
        <p:nvSpPr>
          <p:cNvPr id="3" name="Text Box 5">
            <a:extLst>
              <a:ext uri="{FF2B5EF4-FFF2-40B4-BE49-F238E27FC236}">
                <a16:creationId xmlns:a16="http://schemas.microsoft.com/office/drawing/2014/main" id="{A9D4C9F4-1748-4AE6-A1C4-1176D70CA928}"/>
              </a:ext>
            </a:extLst>
          </p:cNvPr>
          <p:cNvSpPr txBox="1">
            <a:spLocks noChangeArrowheads="1"/>
          </p:cNvSpPr>
          <p:nvPr/>
        </p:nvSpPr>
        <p:spPr bwMode="auto">
          <a:xfrm>
            <a:off x="251400" y="908650"/>
            <a:ext cx="6858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solidFill>
                  <a:srgbClr val="C00000"/>
                </a:solidFill>
                <a:latin typeface="Times New Roman" panose="02020603050405020304" pitchFamily="18" charset="0"/>
                <a:ea typeface="黑体" panose="02010609060101010101" pitchFamily="49" charset="-122"/>
              </a:rPr>
              <a:t>常见的连续型分布</a:t>
            </a:r>
          </a:p>
        </p:txBody>
      </p:sp>
      <p:graphicFrame>
        <p:nvGraphicFramePr>
          <p:cNvPr id="4" name="Object 13">
            <a:extLst>
              <a:ext uri="{FF2B5EF4-FFF2-40B4-BE49-F238E27FC236}">
                <a16:creationId xmlns:a16="http://schemas.microsoft.com/office/drawing/2014/main" id="{0D512FC5-03E6-4F7B-BBB9-38DA4EF6885C}"/>
              </a:ext>
            </a:extLst>
          </p:cNvPr>
          <p:cNvGraphicFramePr>
            <a:graphicFrameLocks noChangeAspect="1"/>
          </p:cNvGraphicFramePr>
          <p:nvPr>
            <p:extLst>
              <p:ext uri="{D42A27DB-BD31-4B8C-83A1-F6EECF244321}">
                <p14:modId xmlns:p14="http://schemas.microsoft.com/office/powerpoint/2010/main" val="1578645912"/>
              </p:ext>
            </p:extLst>
          </p:nvPr>
        </p:nvGraphicFramePr>
        <p:xfrm>
          <a:off x="712081" y="2365874"/>
          <a:ext cx="3486150" cy="1320800"/>
        </p:xfrm>
        <a:graphic>
          <a:graphicData uri="http://schemas.openxmlformats.org/presentationml/2006/ole">
            <mc:AlternateContent xmlns:mc="http://schemas.openxmlformats.org/markup-compatibility/2006">
              <mc:Choice xmlns:v="urn:schemas-microsoft-com:vml" Requires="v">
                <p:oleObj name="Equation" r:id="rId2" imgW="1714500" imgH="660400" progId="Equation.DSMT4">
                  <p:embed/>
                </p:oleObj>
              </mc:Choice>
              <mc:Fallback>
                <p:oleObj name="Equation" r:id="rId2" imgW="1714500" imgH="660400" progId="Equation.DSMT4">
                  <p:embed/>
                  <p:pic>
                    <p:nvPicPr>
                      <p:cNvPr id="130061"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081" y="2365874"/>
                        <a:ext cx="3486150" cy="1320800"/>
                      </a:xfrm>
                      <a:prstGeom prst="rect">
                        <a:avLst/>
                      </a:prstGeom>
                      <a:solidFill>
                        <a:srgbClr val="FFFF00"/>
                      </a:solidFill>
                    </p:spPr>
                  </p:pic>
                </p:oleObj>
              </mc:Fallback>
            </mc:AlternateContent>
          </a:graphicData>
        </a:graphic>
      </p:graphicFrame>
      <p:sp>
        <p:nvSpPr>
          <p:cNvPr id="5" name="Rectangle 33">
            <a:extLst>
              <a:ext uri="{FF2B5EF4-FFF2-40B4-BE49-F238E27FC236}">
                <a16:creationId xmlns:a16="http://schemas.microsoft.com/office/drawing/2014/main" id="{A4CB9109-8DB9-4179-A4C4-311C13B7C891}"/>
              </a:ext>
            </a:extLst>
          </p:cNvPr>
          <p:cNvSpPr>
            <a:spLocks noChangeArrowheads="1"/>
          </p:cNvSpPr>
          <p:nvPr/>
        </p:nvSpPr>
        <p:spPr bwMode="auto">
          <a:xfrm>
            <a:off x="1556618" y="3882183"/>
            <a:ext cx="17101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spcBef>
                <a:spcPct val="50000"/>
              </a:spcBef>
            </a:pPr>
            <a:r>
              <a:rPr lang="zh-CN" altLang="en-US" dirty="0"/>
              <a:t>概率密度</a:t>
            </a:r>
          </a:p>
        </p:txBody>
      </p:sp>
      <p:sp>
        <p:nvSpPr>
          <p:cNvPr id="12" name="矩形 30">
            <a:extLst>
              <a:ext uri="{FF2B5EF4-FFF2-40B4-BE49-F238E27FC236}">
                <a16:creationId xmlns:a16="http://schemas.microsoft.com/office/drawing/2014/main" id="{CFFAD071-2CCF-478C-9147-8CDD396AAF92}"/>
              </a:ext>
            </a:extLst>
          </p:cNvPr>
          <p:cNvSpPr>
            <a:spLocks noChangeArrowheads="1"/>
          </p:cNvSpPr>
          <p:nvPr/>
        </p:nvSpPr>
        <p:spPr bwMode="auto">
          <a:xfrm>
            <a:off x="611450" y="1484730"/>
            <a:ext cx="4595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dirty="0">
                <a:solidFill>
                  <a:srgbClr val="0000FF"/>
                </a:solidFill>
              </a:rPr>
              <a:t>(1) </a:t>
            </a:r>
            <a:r>
              <a:rPr lang="zh-CN" altLang="en-US" dirty="0">
                <a:solidFill>
                  <a:srgbClr val="0000FF"/>
                </a:solidFill>
                <a:latin typeface="黑体" pitchFamily="2" charset="-122"/>
                <a:ea typeface="黑体" pitchFamily="2" charset="-122"/>
              </a:rPr>
              <a:t>均匀分布</a:t>
            </a:r>
            <a:r>
              <a:rPr lang="zh-CN" altLang="en-US" dirty="0">
                <a:solidFill>
                  <a:schemeClr val="tx2"/>
                </a:solidFill>
                <a:latin typeface="黑体" pitchFamily="2" charset="-122"/>
                <a:ea typeface="黑体" pitchFamily="2" charset="-122"/>
              </a:rPr>
              <a:t>     </a:t>
            </a:r>
            <a:r>
              <a:rPr lang="en-US" altLang="zh-CN" i="1" dirty="0"/>
              <a:t>X </a:t>
            </a:r>
            <a:r>
              <a:rPr lang="en-US" altLang="zh-CN" dirty="0"/>
              <a:t>~ </a:t>
            </a:r>
            <a:r>
              <a:rPr lang="en-US" altLang="zh-CN" i="1" dirty="0"/>
              <a:t>U</a:t>
            </a:r>
            <a:r>
              <a:rPr lang="en-US" altLang="zh-CN" dirty="0"/>
              <a:t>[</a:t>
            </a:r>
            <a:r>
              <a:rPr lang="en-US" altLang="zh-CN" i="1" dirty="0" err="1"/>
              <a:t>a</a:t>
            </a:r>
            <a:r>
              <a:rPr lang="en-US" altLang="zh-CN" dirty="0" err="1"/>
              <a:t>,</a:t>
            </a:r>
            <a:r>
              <a:rPr lang="en-US" altLang="zh-CN" i="1" dirty="0" err="1"/>
              <a:t>b</a:t>
            </a:r>
            <a:r>
              <a:rPr lang="en-US" altLang="zh-CN" dirty="0"/>
              <a:t>]</a:t>
            </a:r>
            <a:endParaRPr lang="zh-CN" altLang="en-US" dirty="0"/>
          </a:p>
        </p:txBody>
      </p:sp>
      <p:sp>
        <p:nvSpPr>
          <p:cNvPr id="13" name="Rectangle 7">
            <a:extLst>
              <a:ext uri="{FF2B5EF4-FFF2-40B4-BE49-F238E27FC236}">
                <a16:creationId xmlns:a16="http://schemas.microsoft.com/office/drawing/2014/main" id="{00D89805-9D19-40CF-9A48-6B5258D90590}"/>
              </a:ext>
            </a:extLst>
          </p:cNvPr>
          <p:cNvSpPr>
            <a:spLocks noChangeArrowheads="1"/>
          </p:cNvSpPr>
          <p:nvPr/>
        </p:nvSpPr>
        <p:spPr bwMode="auto">
          <a:xfrm>
            <a:off x="5877218" y="3847403"/>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dirty="0"/>
              <a:t>分布函数</a:t>
            </a:r>
          </a:p>
        </p:txBody>
      </p:sp>
      <p:graphicFrame>
        <p:nvGraphicFramePr>
          <p:cNvPr id="14" name="Object 12">
            <a:extLst>
              <a:ext uri="{FF2B5EF4-FFF2-40B4-BE49-F238E27FC236}">
                <a16:creationId xmlns:a16="http://schemas.microsoft.com/office/drawing/2014/main" id="{3451FE1F-DAE3-4992-9D07-8E65D8556EED}"/>
              </a:ext>
            </a:extLst>
          </p:cNvPr>
          <p:cNvGraphicFramePr>
            <a:graphicFrameLocks noChangeAspect="1"/>
          </p:cNvGraphicFramePr>
          <p:nvPr>
            <p:extLst>
              <p:ext uri="{D42A27DB-BD31-4B8C-83A1-F6EECF244321}">
                <p14:modId xmlns:p14="http://schemas.microsoft.com/office/powerpoint/2010/main" val="580249541"/>
              </p:ext>
            </p:extLst>
          </p:nvPr>
        </p:nvGraphicFramePr>
        <p:xfrm>
          <a:off x="4675026" y="1853358"/>
          <a:ext cx="3962400" cy="2028825"/>
        </p:xfrm>
        <a:graphic>
          <a:graphicData uri="http://schemas.openxmlformats.org/presentationml/2006/ole">
            <mc:AlternateContent xmlns:mc="http://schemas.openxmlformats.org/markup-compatibility/2006">
              <mc:Choice xmlns:v="urn:schemas-microsoft-com:vml" Requires="v">
                <p:oleObj name="Equation" r:id="rId4" imgW="4013200" imgH="1968500" progId="Equations">
                  <p:embed/>
                </p:oleObj>
              </mc:Choice>
              <mc:Fallback>
                <p:oleObj name="Equation" r:id="rId4" imgW="4013200" imgH="1968500" progId="Equations">
                  <p:embed/>
                  <p:pic>
                    <p:nvPicPr>
                      <p:cNvPr id="13006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026" y="1853358"/>
                        <a:ext cx="3962400" cy="202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矩形 3">
            <a:extLst>
              <a:ext uri="{FF2B5EF4-FFF2-40B4-BE49-F238E27FC236}">
                <a16:creationId xmlns:a16="http://schemas.microsoft.com/office/drawing/2014/main" id="{7DD4D130-3190-4AB6-BA39-1448CD601A03}"/>
              </a:ext>
            </a:extLst>
          </p:cNvPr>
          <p:cNvSpPr>
            <a:spLocks noChangeArrowheads="1"/>
          </p:cNvSpPr>
          <p:nvPr/>
        </p:nvSpPr>
        <p:spPr bwMode="auto">
          <a:xfrm>
            <a:off x="605385" y="4562674"/>
            <a:ext cx="2136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dirty="0">
                <a:solidFill>
                  <a:srgbClr val="0000FF"/>
                </a:solidFill>
              </a:rPr>
              <a:t>(2) </a:t>
            </a:r>
            <a:r>
              <a:rPr lang="zh-CN" altLang="en-US" dirty="0">
                <a:solidFill>
                  <a:srgbClr val="0000FF"/>
                </a:solidFill>
              </a:rPr>
              <a:t>指数分布</a:t>
            </a:r>
            <a:endParaRPr lang="zh-CN" altLang="en-US" dirty="0"/>
          </a:p>
        </p:txBody>
      </p:sp>
      <p:graphicFrame>
        <p:nvGraphicFramePr>
          <p:cNvPr id="30" name="Object 2">
            <a:extLst>
              <a:ext uri="{FF2B5EF4-FFF2-40B4-BE49-F238E27FC236}">
                <a16:creationId xmlns:a16="http://schemas.microsoft.com/office/drawing/2014/main" id="{C5387D2E-4431-4DD1-8AB8-1BF3644191D2}"/>
              </a:ext>
            </a:extLst>
          </p:cNvPr>
          <p:cNvGraphicFramePr>
            <a:graphicFrameLocks noChangeAspect="1"/>
          </p:cNvGraphicFramePr>
          <p:nvPr>
            <p:extLst>
              <p:ext uri="{D42A27DB-BD31-4B8C-83A1-F6EECF244321}">
                <p14:modId xmlns:p14="http://schemas.microsoft.com/office/powerpoint/2010/main" val="1026289334"/>
              </p:ext>
            </p:extLst>
          </p:nvPr>
        </p:nvGraphicFramePr>
        <p:xfrm>
          <a:off x="361302" y="5417922"/>
          <a:ext cx="3736975" cy="1201738"/>
        </p:xfrm>
        <a:graphic>
          <a:graphicData uri="http://schemas.openxmlformats.org/presentationml/2006/ole">
            <mc:AlternateContent xmlns:mc="http://schemas.openxmlformats.org/markup-compatibility/2006">
              <mc:Choice xmlns:v="urn:schemas-microsoft-com:vml" Requires="v">
                <p:oleObj name="Equation" r:id="rId6" imgW="1497950" imgH="482391" progId="Equation.DSMT4">
                  <p:embed/>
                </p:oleObj>
              </mc:Choice>
              <mc:Fallback>
                <p:oleObj name="Equation" r:id="rId6" imgW="1497950" imgH="482391" progId="Equation.DSMT4">
                  <p:embed/>
                  <p:pic>
                    <p:nvPicPr>
                      <p:cNvPr id="5"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302" y="5417922"/>
                        <a:ext cx="3736975" cy="1201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6">
            <a:extLst>
              <a:ext uri="{FF2B5EF4-FFF2-40B4-BE49-F238E27FC236}">
                <a16:creationId xmlns:a16="http://schemas.microsoft.com/office/drawing/2014/main" id="{C40DD995-3164-4B8D-9326-56CC53D440FA}"/>
              </a:ext>
            </a:extLst>
          </p:cNvPr>
          <p:cNvGraphicFramePr>
            <a:graphicFrameLocks noChangeAspect="1"/>
          </p:cNvGraphicFramePr>
          <p:nvPr>
            <p:extLst>
              <p:ext uri="{D42A27DB-BD31-4B8C-83A1-F6EECF244321}">
                <p14:modId xmlns:p14="http://schemas.microsoft.com/office/powerpoint/2010/main" val="2960625253"/>
              </p:ext>
            </p:extLst>
          </p:nvPr>
        </p:nvGraphicFramePr>
        <p:xfrm>
          <a:off x="2843760" y="4562025"/>
          <a:ext cx="2125662" cy="508000"/>
        </p:xfrm>
        <a:graphic>
          <a:graphicData uri="http://schemas.openxmlformats.org/presentationml/2006/ole">
            <mc:AlternateContent xmlns:mc="http://schemas.openxmlformats.org/markup-compatibility/2006">
              <mc:Choice xmlns:v="urn:schemas-microsoft-com:vml" Requires="v">
                <p:oleObj name="Equation" r:id="rId8" imgW="850531" imgH="203112" progId="Equation.DSMT4">
                  <p:embed/>
                </p:oleObj>
              </mc:Choice>
              <mc:Fallback>
                <p:oleObj name="Equation" r:id="rId8" imgW="850531" imgH="203112" progId="Equation.DSMT4">
                  <p:embed/>
                  <p:pic>
                    <p:nvPicPr>
                      <p:cNvPr id="1223686"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760" y="4562025"/>
                        <a:ext cx="2125662"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4">
            <a:extLst>
              <a:ext uri="{FF2B5EF4-FFF2-40B4-BE49-F238E27FC236}">
                <a16:creationId xmlns:a16="http://schemas.microsoft.com/office/drawing/2014/main" id="{BE9B0194-A266-499B-824C-35DBE14E8E9B}"/>
              </a:ext>
            </a:extLst>
          </p:cNvPr>
          <p:cNvGraphicFramePr>
            <a:graphicFrameLocks noChangeAspect="1"/>
          </p:cNvGraphicFramePr>
          <p:nvPr>
            <p:extLst>
              <p:ext uri="{D42A27DB-BD31-4B8C-83A1-F6EECF244321}">
                <p14:modId xmlns:p14="http://schemas.microsoft.com/office/powerpoint/2010/main" val="1190325180"/>
              </p:ext>
            </p:extLst>
          </p:nvPr>
        </p:nvGraphicFramePr>
        <p:xfrm>
          <a:off x="4519562" y="5417922"/>
          <a:ext cx="3657600" cy="1089025"/>
        </p:xfrm>
        <a:graphic>
          <a:graphicData uri="http://schemas.openxmlformats.org/presentationml/2006/ole">
            <mc:AlternateContent xmlns:mc="http://schemas.openxmlformats.org/markup-compatibility/2006">
              <mc:Choice xmlns:v="urn:schemas-microsoft-com:vml" Requires="v">
                <p:oleObj name="Equation" r:id="rId10" imgW="3683000" imgH="1054100" progId="Equations">
                  <p:embed/>
                </p:oleObj>
              </mc:Choice>
              <mc:Fallback>
                <p:oleObj name="Equation" r:id="rId10" imgW="3683000" imgH="1054100" progId="Equations">
                  <p:embed/>
                  <p:pic>
                    <p:nvPicPr>
                      <p:cNvPr id="8"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9562" y="5417922"/>
                        <a:ext cx="3657600" cy="1089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90151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59AE208-0531-43DF-B103-3BA6F3F6EE7D}"/>
              </a:ext>
            </a:extLst>
          </p:cNvPr>
          <p:cNvSpPr>
            <a:spLocks noGrp="1"/>
          </p:cNvSpPr>
          <p:nvPr>
            <p:ph type="sldNum" sz="quarter" idx="12"/>
          </p:nvPr>
        </p:nvSpPr>
        <p:spPr/>
        <p:txBody>
          <a:bodyPr/>
          <a:lstStyle/>
          <a:p>
            <a:fld id="{7B3A09C6-D479-44A5-9F65-635A581ED6E9}" type="slidenum">
              <a:rPr lang="zh-CN" altLang="en-US" smtClean="0"/>
              <a:pPr/>
              <a:t>19</a:t>
            </a:fld>
            <a:endParaRPr lang="zh-CN" altLang="en-US" dirty="0"/>
          </a:p>
        </p:txBody>
      </p:sp>
      <p:sp>
        <p:nvSpPr>
          <p:cNvPr id="3" name="矩形 3">
            <a:extLst>
              <a:ext uri="{FF2B5EF4-FFF2-40B4-BE49-F238E27FC236}">
                <a16:creationId xmlns:a16="http://schemas.microsoft.com/office/drawing/2014/main" id="{DF8F7CEA-3CA2-422D-9358-AC14401A89FB}"/>
              </a:ext>
            </a:extLst>
          </p:cNvPr>
          <p:cNvSpPr>
            <a:spLocks noChangeArrowheads="1"/>
          </p:cNvSpPr>
          <p:nvPr/>
        </p:nvSpPr>
        <p:spPr bwMode="auto">
          <a:xfrm>
            <a:off x="860808" y="980660"/>
            <a:ext cx="2136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dirty="0">
                <a:solidFill>
                  <a:srgbClr val="0000FF"/>
                </a:solidFill>
              </a:rPr>
              <a:t>(3) </a:t>
            </a:r>
            <a:r>
              <a:rPr lang="zh-CN" altLang="en-US" dirty="0">
                <a:solidFill>
                  <a:srgbClr val="0000FF"/>
                </a:solidFill>
                <a:latin typeface="黑体" pitchFamily="2" charset="-122"/>
                <a:ea typeface="黑体" pitchFamily="2" charset="-122"/>
              </a:rPr>
              <a:t>正态分布</a:t>
            </a:r>
            <a:endParaRPr lang="zh-CN" altLang="en-US" dirty="0">
              <a:latin typeface="黑体" pitchFamily="2" charset="-122"/>
              <a:ea typeface="黑体" pitchFamily="2" charset="-122"/>
            </a:endParaRPr>
          </a:p>
        </p:txBody>
      </p:sp>
      <p:graphicFrame>
        <p:nvGraphicFramePr>
          <p:cNvPr id="4" name="Object 2">
            <a:extLst>
              <a:ext uri="{FF2B5EF4-FFF2-40B4-BE49-F238E27FC236}">
                <a16:creationId xmlns:a16="http://schemas.microsoft.com/office/drawing/2014/main" id="{FD1FEFD9-639E-4044-A158-2CD62C4881BC}"/>
              </a:ext>
            </a:extLst>
          </p:cNvPr>
          <p:cNvGraphicFramePr>
            <a:graphicFrameLocks noChangeAspect="1"/>
          </p:cNvGraphicFramePr>
          <p:nvPr>
            <p:extLst>
              <p:ext uri="{D42A27DB-BD31-4B8C-83A1-F6EECF244321}">
                <p14:modId xmlns:p14="http://schemas.microsoft.com/office/powerpoint/2010/main" val="249737178"/>
              </p:ext>
            </p:extLst>
          </p:nvPr>
        </p:nvGraphicFramePr>
        <p:xfrm>
          <a:off x="1912333" y="1561149"/>
          <a:ext cx="3741737" cy="1708150"/>
        </p:xfrm>
        <a:graphic>
          <a:graphicData uri="http://schemas.openxmlformats.org/presentationml/2006/ole">
            <mc:AlternateContent xmlns:mc="http://schemas.openxmlformats.org/markup-compatibility/2006">
              <mc:Choice xmlns:v="urn:schemas-microsoft-com:vml" Requires="v">
                <p:oleObj name="Equation" r:id="rId2" imgW="1422400" imgH="685800" progId="Equation.DSMT4">
                  <p:embed/>
                </p:oleObj>
              </mc:Choice>
              <mc:Fallback>
                <p:oleObj name="Equation" r:id="rId2" imgW="1422400" imgH="685800" progId="Equation.DSMT4">
                  <p:embed/>
                  <p:pic>
                    <p:nvPicPr>
                      <p:cNvPr id="13107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2333" y="1561149"/>
                        <a:ext cx="3741737" cy="1708150"/>
                      </a:xfrm>
                      <a:prstGeom prst="rect">
                        <a:avLst/>
                      </a:prstGeom>
                      <a:solidFill>
                        <a:srgbClr val="FFFF00"/>
                      </a:solidFill>
                    </p:spPr>
                  </p:pic>
                </p:oleObj>
              </mc:Fallback>
            </mc:AlternateContent>
          </a:graphicData>
        </a:graphic>
      </p:graphicFrame>
      <p:graphicFrame>
        <p:nvGraphicFramePr>
          <p:cNvPr id="5" name="Object 4">
            <a:extLst>
              <a:ext uri="{FF2B5EF4-FFF2-40B4-BE49-F238E27FC236}">
                <a16:creationId xmlns:a16="http://schemas.microsoft.com/office/drawing/2014/main" id="{B2A25FB5-40E6-4AB7-B1BA-33B986B34BBE}"/>
              </a:ext>
            </a:extLst>
          </p:cNvPr>
          <p:cNvGraphicFramePr>
            <a:graphicFrameLocks noChangeAspect="1"/>
          </p:cNvGraphicFramePr>
          <p:nvPr>
            <p:extLst>
              <p:ext uri="{D42A27DB-BD31-4B8C-83A1-F6EECF244321}">
                <p14:modId xmlns:p14="http://schemas.microsoft.com/office/powerpoint/2010/main" val="3412473267"/>
              </p:ext>
            </p:extLst>
          </p:nvPr>
        </p:nvGraphicFramePr>
        <p:xfrm>
          <a:off x="3151571" y="980660"/>
          <a:ext cx="2257425" cy="573087"/>
        </p:xfrm>
        <a:graphic>
          <a:graphicData uri="http://schemas.openxmlformats.org/presentationml/2006/ole">
            <mc:AlternateContent xmlns:mc="http://schemas.openxmlformats.org/markup-compatibility/2006">
              <mc:Choice xmlns:v="urn:schemas-microsoft-com:vml" Requires="v">
                <p:oleObj name="Equation" r:id="rId4" imgW="901309" imgH="228501" progId="Equation.DSMT4">
                  <p:embed/>
                </p:oleObj>
              </mc:Choice>
              <mc:Fallback>
                <p:oleObj name="Equation" r:id="rId4" imgW="901309" imgH="228501" progId="Equation.DSMT4">
                  <p:embed/>
                  <p:pic>
                    <p:nvPicPr>
                      <p:cNvPr id="501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1571" y="980660"/>
                        <a:ext cx="2257425"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id="{E4E1F6D0-E4D9-4321-A9FF-FD85D2B8585F}"/>
              </a:ext>
            </a:extLst>
          </p:cNvPr>
          <p:cNvGraphicFramePr>
            <a:graphicFrameLocks noChangeAspect="1"/>
          </p:cNvGraphicFramePr>
          <p:nvPr>
            <p:extLst>
              <p:ext uri="{D42A27DB-BD31-4B8C-83A1-F6EECF244321}">
                <p14:modId xmlns:p14="http://schemas.microsoft.com/office/powerpoint/2010/main" val="3566145394"/>
              </p:ext>
            </p:extLst>
          </p:nvPr>
        </p:nvGraphicFramePr>
        <p:xfrm>
          <a:off x="5440823" y="1832280"/>
          <a:ext cx="3201987" cy="1173162"/>
        </p:xfrm>
        <a:graphic>
          <a:graphicData uri="http://schemas.openxmlformats.org/presentationml/2006/ole">
            <mc:AlternateContent xmlns:mc="http://schemas.openxmlformats.org/markup-compatibility/2006">
              <mc:Choice xmlns:v="urn:schemas-microsoft-com:vml" Requires="v">
                <p:oleObj name="Equation" r:id="rId6" imgW="1282700" imgH="469900" progId="Equation.DSMT4">
                  <p:embed/>
                </p:oleObj>
              </mc:Choice>
              <mc:Fallback>
                <p:oleObj name="Equation" r:id="rId6" imgW="1282700" imgH="469900" progId="Equation.DSMT4">
                  <p:embed/>
                  <p:pic>
                    <p:nvPicPr>
                      <p:cNvPr id="13107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0823" y="1832280"/>
                        <a:ext cx="3201987" cy="1173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a:extLst>
              <a:ext uri="{FF2B5EF4-FFF2-40B4-BE49-F238E27FC236}">
                <a16:creationId xmlns:a16="http://schemas.microsoft.com/office/drawing/2014/main" id="{3FED57C7-CED4-4EC0-9CDD-838A0D95664E}"/>
              </a:ext>
            </a:extLst>
          </p:cNvPr>
          <p:cNvGraphicFramePr>
            <a:graphicFrameLocks noChangeAspect="1"/>
          </p:cNvGraphicFramePr>
          <p:nvPr>
            <p:extLst>
              <p:ext uri="{D42A27DB-BD31-4B8C-83A1-F6EECF244321}">
                <p14:modId xmlns:p14="http://schemas.microsoft.com/office/powerpoint/2010/main" val="925165947"/>
              </p:ext>
            </p:extLst>
          </p:nvPr>
        </p:nvGraphicFramePr>
        <p:xfrm>
          <a:off x="863647" y="4009065"/>
          <a:ext cx="3810000" cy="1003300"/>
        </p:xfrm>
        <a:graphic>
          <a:graphicData uri="http://schemas.openxmlformats.org/presentationml/2006/ole">
            <mc:AlternateContent xmlns:mc="http://schemas.openxmlformats.org/markup-compatibility/2006">
              <mc:Choice xmlns:v="urn:schemas-microsoft-com:vml" Requires="v">
                <p:oleObj name="Equation" r:id="rId8" imgW="3810000" imgH="1003300" progId="Equation.DSMT4">
                  <p:embed/>
                </p:oleObj>
              </mc:Choice>
              <mc:Fallback>
                <p:oleObj name="Equation" r:id="rId8" imgW="3810000" imgH="1003300" progId="Equation.DSMT4">
                  <p:embed/>
                  <p:pic>
                    <p:nvPicPr>
                      <p:cNvPr id="8"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647" y="4009065"/>
                        <a:ext cx="3810000" cy="1003300"/>
                      </a:xfrm>
                      <a:prstGeom prst="rect">
                        <a:avLst/>
                      </a:prstGeom>
                      <a:solidFill>
                        <a:srgbClr val="FFFF00"/>
                      </a:solidFill>
                    </p:spPr>
                  </p:pic>
                </p:oleObj>
              </mc:Fallback>
            </mc:AlternateContent>
          </a:graphicData>
        </a:graphic>
      </p:graphicFrame>
      <p:graphicFrame>
        <p:nvGraphicFramePr>
          <p:cNvPr id="8" name="Object 3">
            <a:extLst>
              <a:ext uri="{FF2B5EF4-FFF2-40B4-BE49-F238E27FC236}">
                <a16:creationId xmlns:a16="http://schemas.microsoft.com/office/drawing/2014/main" id="{D50FED1F-E2EA-46E0-B93B-C56D98570DBE}"/>
              </a:ext>
            </a:extLst>
          </p:cNvPr>
          <p:cNvGraphicFramePr>
            <a:graphicFrameLocks noChangeAspect="1"/>
          </p:cNvGraphicFramePr>
          <p:nvPr>
            <p:extLst>
              <p:ext uri="{D42A27DB-BD31-4B8C-83A1-F6EECF244321}">
                <p14:modId xmlns:p14="http://schemas.microsoft.com/office/powerpoint/2010/main" val="888553632"/>
              </p:ext>
            </p:extLst>
          </p:nvPr>
        </p:nvGraphicFramePr>
        <p:xfrm>
          <a:off x="4936753" y="4009065"/>
          <a:ext cx="3402012" cy="939800"/>
        </p:xfrm>
        <a:graphic>
          <a:graphicData uri="http://schemas.openxmlformats.org/presentationml/2006/ole">
            <mc:AlternateContent xmlns:mc="http://schemas.openxmlformats.org/markup-compatibility/2006">
              <mc:Choice xmlns:v="urn:schemas-microsoft-com:vml" Requires="v">
                <p:oleObj name="Equation" r:id="rId10" imgW="1701800" imgH="469900" progId="Equation.DSMT4">
                  <p:embed/>
                </p:oleObj>
              </mc:Choice>
              <mc:Fallback>
                <p:oleObj name="Equation" r:id="rId10" imgW="1701800" imgH="469900" progId="Equation.DSMT4">
                  <p:embed/>
                  <p:pic>
                    <p:nvPicPr>
                      <p:cNvPr id="9"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6753" y="4009065"/>
                        <a:ext cx="3402012"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7">
            <a:extLst>
              <a:ext uri="{FF2B5EF4-FFF2-40B4-BE49-F238E27FC236}">
                <a16:creationId xmlns:a16="http://schemas.microsoft.com/office/drawing/2014/main" id="{A23BA934-F339-423F-84DF-97BBD22D9956}"/>
              </a:ext>
            </a:extLst>
          </p:cNvPr>
          <p:cNvGraphicFramePr>
            <a:graphicFrameLocks noChangeAspect="1"/>
          </p:cNvGraphicFramePr>
          <p:nvPr>
            <p:extLst>
              <p:ext uri="{D42A27DB-BD31-4B8C-83A1-F6EECF244321}">
                <p14:modId xmlns:p14="http://schemas.microsoft.com/office/powerpoint/2010/main" val="2886781614"/>
              </p:ext>
            </p:extLst>
          </p:nvPr>
        </p:nvGraphicFramePr>
        <p:xfrm>
          <a:off x="5440823" y="5089215"/>
          <a:ext cx="2311400" cy="406400"/>
        </p:xfrm>
        <a:graphic>
          <a:graphicData uri="http://schemas.openxmlformats.org/presentationml/2006/ole">
            <mc:AlternateContent xmlns:mc="http://schemas.openxmlformats.org/markup-compatibility/2006">
              <mc:Choice xmlns:v="urn:schemas-microsoft-com:vml" Requires="v">
                <p:oleObj name="Equation" r:id="rId12" imgW="1155700" imgH="203200" progId="Equation.DSMT4">
                  <p:embed/>
                </p:oleObj>
              </mc:Choice>
              <mc:Fallback>
                <p:oleObj name="Equation" r:id="rId12" imgW="1155700" imgH="203200" progId="Equation.DSMT4">
                  <p:embed/>
                  <p:pic>
                    <p:nvPicPr>
                      <p:cNvPr id="2"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40823" y="5089215"/>
                        <a:ext cx="2311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8">
            <a:extLst>
              <a:ext uri="{FF2B5EF4-FFF2-40B4-BE49-F238E27FC236}">
                <a16:creationId xmlns:a16="http://schemas.microsoft.com/office/drawing/2014/main" id="{A709C4BE-BEB2-407D-862F-3DAE63A76267}"/>
              </a:ext>
            </a:extLst>
          </p:cNvPr>
          <p:cNvGraphicFramePr>
            <a:graphicFrameLocks noChangeAspect="1"/>
          </p:cNvGraphicFramePr>
          <p:nvPr>
            <p:extLst>
              <p:ext uri="{D42A27DB-BD31-4B8C-83A1-F6EECF244321}">
                <p14:modId xmlns:p14="http://schemas.microsoft.com/office/powerpoint/2010/main" val="110044801"/>
              </p:ext>
            </p:extLst>
          </p:nvPr>
        </p:nvGraphicFramePr>
        <p:xfrm>
          <a:off x="1217996" y="5967020"/>
          <a:ext cx="1854200" cy="457200"/>
        </p:xfrm>
        <a:graphic>
          <a:graphicData uri="http://schemas.openxmlformats.org/presentationml/2006/ole">
            <mc:AlternateContent xmlns:mc="http://schemas.openxmlformats.org/markup-compatibility/2006">
              <mc:Choice xmlns:v="urn:schemas-microsoft-com:vml" Requires="v">
                <p:oleObj name="Equation" r:id="rId14" imgW="927100" imgH="228600" progId="Equation.DSMT4">
                  <p:embed/>
                </p:oleObj>
              </mc:Choice>
              <mc:Fallback>
                <p:oleObj name="Equation" r:id="rId14" imgW="927100" imgH="228600" progId="Equation.DSMT4">
                  <p:embed/>
                  <p:pic>
                    <p:nvPicPr>
                      <p:cNvPr id="3"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7996" y="5967020"/>
                        <a:ext cx="1854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9">
            <a:extLst>
              <a:ext uri="{FF2B5EF4-FFF2-40B4-BE49-F238E27FC236}">
                <a16:creationId xmlns:a16="http://schemas.microsoft.com/office/drawing/2014/main" id="{2A387E3B-8546-4FDD-9B23-C834244AE5F0}"/>
              </a:ext>
            </a:extLst>
          </p:cNvPr>
          <p:cNvGraphicFramePr>
            <a:graphicFrameLocks noChangeAspect="1"/>
          </p:cNvGraphicFramePr>
          <p:nvPr>
            <p:extLst>
              <p:ext uri="{D42A27DB-BD31-4B8C-83A1-F6EECF244321}">
                <p14:modId xmlns:p14="http://schemas.microsoft.com/office/powerpoint/2010/main" val="1744213855"/>
              </p:ext>
            </p:extLst>
          </p:nvPr>
        </p:nvGraphicFramePr>
        <p:xfrm>
          <a:off x="4432683" y="5824145"/>
          <a:ext cx="2108200" cy="787400"/>
        </p:xfrm>
        <a:graphic>
          <a:graphicData uri="http://schemas.openxmlformats.org/presentationml/2006/ole">
            <mc:AlternateContent xmlns:mc="http://schemas.openxmlformats.org/markup-compatibility/2006">
              <mc:Choice xmlns:v="urn:schemas-microsoft-com:vml" Requires="v">
                <p:oleObj name="Equation" r:id="rId16" imgW="1054100" imgH="393700" progId="Equation.DSMT4">
                  <p:embed/>
                </p:oleObj>
              </mc:Choice>
              <mc:Fallback>
                <p:oleObj name="Equation" r:id="rId16" imgW="1054100" imgH="393700" progId="Equation.DSMT4">
                  <p:embed/>
                  <p:pic>
                    <p:nvPicPr>
                      <p:cNvPr id="4"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32683" y="5824145"/>
                        <a:ext cx="21082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右箭头 12">
            <a:extLst>
              <a:ext uri="{FF2B5EF4-FFF2-40B4-BE49-F238E27FC236}">
                <a16:creationId xmlns:a16="http://schemas.microsoft.com/office/drawing/2014/main" id="{E770EC7B-CF2D-4C0D-BFA4-041E924721E3}"/>
              </a:ext>
            </a:extLst>
          </p:cNvPr>
          <p:cNvSpPr>
            <a:spLocks noChangeArrowheads="1"/>
          </p:cNvSpPr>
          <p:nvPr/>
        </p:nvSpPr>
        <p:spPr bwMode="auto">
          <a:xfrm>
            <a:off x="3361121" y="6038458"/>
            <a:ext cx="714375" cy="357187"/>
          </a:xfrm>
          <a:prstGeom prst="rightArrow">
            <a:avLst>
              <a:gd name="adj1" fmla="val 50000"/>
              <a:gd name="adj2" fmla="val 50000"/>
            </a:avLst>
          </a:prstGeom>
          <a:solidFill>
            <a:schemeClr val="accent1"/>
          </a:solidFill>
          <a:ln w="9525" algn="ctr">
            <a:solidFill>
              <a:schemeClr val="tx1"/>
            </a:solidFill>
            <a:round/>
            <a:headEnd/>
            <a:tailEnd/>
          </a:ln>
        </p:spPr>
        <p:txBody>
          <a:bodyPr/>
          <a:lstStyle/>
          <a:p>
            <a:pPr eaLnBrk="1" hangingPunct="1"/>
            <a:endParaRPr lang="zh-CN" altLang="en-US"/>
          </a:p>
        </p:txBody>
      </p:sp>
      <p:sp>
        <p:nvSpPr>
          <p:cNvPr id="13" name="Text Box 2">
            <a:extLst>
              <a:ext uri="{FF2B5EF4-FFF2-40B4-BE49-F238E27FC236}">
                <a16:creationId xmlns:a16="http://schemas.microsoft.com/office/drawing/2014/main" id="{0DD12119-37EC-46E3-A6CA-2AC01178BEEB}"/>
              </a:ext>
            </a:extLst>
          </p:cNvPr>
          <p:cNvSpPr txBox="1">
            <a:spLocks noChangeArrowheads="1"/>
          </p:cNvSpPr>
          <p:nvPr/>
        </p:nvSpPr>
        <p:spPr bwMode="auto">
          <a:xfrm>
            <a:off x="3122898" y="5685739"/>
            <a:ext cx="13097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itchFamily="18" charset="0"/>
                <a:ea typeface="宋体" charset="-122"/>
              </a:defRPr>
            </a:lvl1pPr>
            <a:lvl2pPr marL="742950" indent="-285750">
              <a:defRPr sz="2800" b="1">
                <a:solidFill>
                  <a:schemeClr val="tx1"/>
                </a:solidFill>
                <a:latin typeface="Times New Roman" pitchFamily="18" charset="0"/>
                <a:ea typeface="宋体" charset="-122"/>
              </a:defRPr>
            </a:lvl2pPr>
            <a:lvl3pPr marL="1143000" indent="-228600">
              <a:defRPr sz="2800" b="1">
                <a:solidFill>
                  <a:schemeClr val="tx1"/>
                </a:solidFill>
                <a:latin typeface="Times New Roman" pitchFamily="18" charset="0"/>
                <a:ea typeface="宋体" charset="-122"/>
              </a:defRPr>
            </a:lvl3pPr>
            <a:lvl4pPr marL="1600200" indent="-228600">
              <a:defRPr sz="2800" b="1">
                <a:solidFill>
                  <a:schemeClr val="tx1"/>
                </a:solidFill>
                <a:latin typeface="Times New Roman" pitchFamily="18" charset="0"/>
                <a:ea typeface="宋体" charset="-122"/>
              </a:defRPr>
            </a:lvl4pPr>
            <a:lvl5pPr marL="2057400" indent="-22860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spcBef>
                <a:spcPct val="50000"/>
              </a:spcBef>
            </a:pPr>
            <a:r>
              <a:rPr lang="zh-CN" altLang="en-US" sz="2400" dirty="0">
                <a:solidFill>
                  <a:srgbClr val="0000CC"/>
                </a:solidFill>
                <a:latin typeface="黑体" pitchFamily="49" charset="-122"/>
                <a:ea typeface="黑体" pitchFamily="49" charset="-122"/>
              </a:rPr>
              <a:t>标准化</a:t>
            </a:r>
          </a:p>
        </p:txBody>
      </p:sp>
      <p:sp>
        <p:nvSpPr>
          <p:cNvPr id="14" name="Text Box 2">
            <a:extLst>
              <a:ext uri="{FF2B5EF4-FFF2-40B4-BE49-F238E27FC236}">
                <a16:creationId xmlns:a16="http://schemas.microsoft.com/office/drawing/2014/main" id="{3BE61ADD-1343-4A22-BD7C-2F16B62EEF3E}"/>
              </a:ext>
            </a:extLst>
          </p:cNvPr>
          <p:cNvSpPr txBox="1">
            <a:spLocks noChangeArrowheads="1"/>
          </p:cNvSpPr>
          <p:nvPr/>
        </p:nvSpPr>
        <p:spPr bwMode="auto">
          <a:xfrm>
            <a:off x="272590" y="1789541"/>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itchFamily="18" charset="0"/>
                <a:ea typeface="宋体" charset="-122"/>
              </a:defRPr>
            </a:lvl1pPr>
            <a:lvl2pPr marL="742950" indent="-285750">
              <a:defRPr sz="2800" b="1">
                <a:solidFill>
                  <a:schemeClr val="tx1"/>
                </a:solidFill>
                <a:latin typeface="Times New Roman" pitchFamily="18" charset="0"/>
                <a:ea typeface="宋体" charset="-122"/>
              </a:defRPr>
            </a:lvl2pPr>
            <a:lvl3pPr marL="1143000" indent="-228600">
              <a:defRPr sz="2800" b="1">
                <a:solidFill>
                  <a:schemeClr val="tx1"/>
                </a:solidFill>
                <a:latin typeface="Times New Roman" pitchFamily="18" charset="0"/>
                <a:ea typeface="宋体" charset="-122"/>
              </a:defRPr>
            </a:lvl3pPr>
            <a:lvl4pPr marL="1600200" indent="-228600">
              <a:defRPr sz="2800" b="1">
                <a:solidFill>
                  <a:schemeClr val="tx1"/>
                </a:solidFill>
                <a:latin typeface="Times New Roman" pitchFamily="18" charset="0"/>
                <a:ea typeface="宋体" charset="-122"/>
              </a:defRPr>
            </a:lvl4pPr>
            <a:lvl5pPr marL="2057400" indent="-22860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spcBef>
                <a:spcPct val="50000"/>
              </a:spcBef>
            </a:pPr>
            <a:r>
              <a:rPr lang="zh-CN" altLang="en-US" dirty="0"/>
              <a:t>密度函数</a:t>
            </a:r>
          </a:p>
        </p:txBody>
      </p:sp>
      <p:sp>
        <p:nvSpPr>
          <p:cNvPr id="15" name="Text Box 2">
            <a:extLst>
              <a:ext uri="{FF2B5EF4-FFF2-40B4-BE49-F238E27FC236}">
                <a16:creationId xmlns:a16="http://schemas.microsoft.com/office/drawing/2014/main" id="{2A1BA925-EF35-465C-97AA-DF1EF1BA4A7A}"/>
              </a:ext>
            </a:extLst>
          </p:cNvPr>
          <p:cNvSpPr txBox="1">
            <a:spLocks noChangeArrowheads="1"/>
          </p:cNvSpPr>
          <p:nvPr/>
        </p:nvSpPr>
        <p:spPr bwMode="auto">
          <a:xfrm>
            <a:off x="256103" y="336419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itchFamily="18" charset="0"/>
                <a:ea typeface="宋体" charset="-122"/>
              </a:defRPr>
            </a:lvl1pPr>
            <a:lvl2pPr marL="742950" indent="-285750">
              <a:defRPr sz="2800" b="1">
                <a:solidFill>
                  <a:schemeClr val="tx1"/>
                </a:solidFill>
                <a:latin typeface="Times New Roman" pitchFamily="18" charset="0"/>
                <a:ea typeface="宋体" charset="-122"/>
              </a:defRPr>
            </a:lvl2pPr>
            <a:lvl3pPr marL="1143000" indent="-228600">
              <a:defRPr sz="2800" b="1">
                <a:solidFill>
                  <a:schemeClr val="tx1"/>
                </a:solidFill>
                <a:latin typeface="Times New Roman" pitchFamily="18" charset="0"/>
                <a:ea typeface="宋体" charset="-122"/>
              </a:defRPr>
            </a:lvl3pPr>
            <a:lvl4pPr marL="1600200" indent="-228600">
              <a:defRPr sz="2800" b="1">
                <a:solidFill>
                  <a:schemeClr val="tx1"/>
                </a:solidFill>
                <a:latin typeface="Times New Roman" pitchFamily="18" charset="0"/>
                <a:ea typeface="宋体" charset="-122"/>
              </a:defRPr>
            </a:lvl4pPr>
            <a:lvl5pPr marL="2057400" indent="-22860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spcBef>
                <a:spcPct val="50000"/>
              </a:spcBef>
            </a:pPr>
            <a:r>
              <a:rPr lang="zh-CN" altLang="en-US" dirty="0"/>
              <a:t>分布函数</a:t>
            </a:r>
          </a:p>
        </p:txBody>
      </p:sp>
    </p:spTree>
    <p:extLst>
      <p:ext uri="{BB962C8B-B14F-4D97-AF65-F5344CB8AC3E}">
        <p14:creationId xmlns:p14="http://schemas.microsoft.com/office/powerpoint/2010/main" val="225986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par>
                                <p:cTn id="49" presetID="3" presetClass="entr" presetSubtype="1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linds(horizontal)">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6" descr="C:\Users\Administrator\AppData\Roaming\Tencent\Users\195296061\QQ\WinTemp\RichOle\R5WI%%$ZA5E37MH1{IBF7K5.png"/>
          <p:cNvPicPr>
            <a:picLocks noChangeAspect="1" noChangeArrowheads="1"/>
          </p:cNvPicPr>
          <p:nvPr/>
        </p:nvPicPr>
        <p:blipFill>
          <a:blip r:embed="rId3" cstate="print">
            <a:lum bright="-18000" contrast="10000"/>
          </a:blip>
          <a:srcRect/>
          <a:stretch>
            <a:fillRect/>
          </a:stretch>
        </p:blipFill>
        <p:spPr bwMode="auto">
          <a:xfrm>
            <a:off x="0" y="3357562"/>
            <a:ext cx="9144000" cy="857255"/>
          </a:xfrm>
          <a:prstGeom prst="rect">
            <a:avLst/>
          </a:prstGeom>
          <a:solidFill>
            <a:srgbClr val="0040C0">
              <a:alpha val="25000"/>
            </a:srgbClr>
          </a:solidFill>
        </p:spPr>
      </p:pic>
      <p:sp>
        <p:nvSpPr>
          <p:cNvPr id="9" name="Rectangle 2"/>
          <p:cNvSpPr txBox="1">
            <a:spLocks noChangeArrowheads="1"/>
          </p:cNvSpPr>
          <p:nvPr/>
        </p:nvSpPr>
        <p:spPr>
          <a:xfrm>
            <a:off x="642910" y="3571876"/>
            <a:ext cx="8077200" cy="457200"/>
          </a:xfrm>
          <a:prstGeom prst="rect">
            <a:avLst/>
          </a:prstGeom>
          <a:noFill/>
        </p:spPr>
        <p:txBody>
          <a:bodyPr vert="horz" lIns="91440" tIns="45720" rIns="91440" bIns="45720" rtlCol="0"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4600" b="0" i="0" u="none" strike="noStrike" kern="10" cap="none" spc="0" normalizeH="0" baseline="0" noProof="0" dirty="0">
                <a:ln w="6350">
                  <a:noFill/>
                  <a:round/>
                  <a:headEnd/>
                  <a:tailEnd/>
                </a:ln>
                <a:solidFill>
                  <a:schemeClr val="bg1"/>
                </a:solidFill>
                <a:effectLst>
                  <a:outerShdw blurRad="50800" dist="38100" dir="16200000" rotWithShape="0">
                    <a:prstClr val="black">
                      <a:alpha val="40000"/>
                    </a:prstClr>
                  </a:outerShdw>
                </a:effectLst>
                <a:uLnTx/>
                <a:uFillTx/>
                <a:latin typeface="黑体" pitchFamily="49" charset="-122"/>
                <a:ea typeface="黑体" pitchFamily="49" charset="-122"/>
                <a:cs typeface="+mj-cs"/>
              </a:rPr>
              <a:t>概率论知识补充</a:t>
            </a:r>
          </a:p>
        </p:txBody>
      </p:sp>
      <p:pic>
        <p:nvPicPr>
          <p:cNvPr id="6" name="Picture 10" descr="C:\Users\Administrator\AppData\Roaming\Tencent\Users\195296061\QQ\WinTemp\RichOle\88CFI[MJS(FMMCCH2LZ_]%B.png"/>
          <p:cNvPicPr>
            <a:picLocks noChangeArrowheads="1"/>
          </p:cNvPicPr>
          <p:nvPr/>
        </p:nvPicPr>
        <p:blipFill>
          <a:blip r:embed="rId4" cstate="print"/>
          <a:srcRect/>
          <a:stretch>
            <a:fillRect/>
          </a:stretch>
        </p:blipFill>
        <p:spPr bwMode="auto">
          <a:xfrm>
            <a:off x="0" y="1071546"/>
            <a:ext cx="9144000" cy="2358000"/>
          </a:xfrm>
          <a:prstGeom prst="rect">
            <a:avLst/>
          </a:prstGeom>
          <a:noFill/>
        </p:spPr>
      </p:pic>
      <p:pic>
        <p:nvPicPr>
          <p:cNvPr id="10" name="Picture 4" descr="C:\Users\hh\Desktop\大挑决赛\校徽等\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40" y="44530"/>
            <a:ext cx="5040561" cy="108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4792939"/>
      </p:ext>
    </p:extLst>
  </p:cSld>
  <p:clrMapOvr>
    <a:masterClrMapping/>
  </p:clrMapOvr>
  <mc:AlternateContent xmlns:mc="http://schemas.openxmlformats.org/markup-compatibility/2006" xmlns:p14="http://schemas.microsoft.com/office/powerpoint/2010/main">
    <mc:Choice Requires="p14">
      <p:transition spd="slow" p14:dur="999" advTm="11436"/>
    </mc:Choice>
    <mc:Fallback xmlns="">
      <p:transition spd="slow" advTm="1143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A5E82C0-7E00-47B7-9694-11F7DF85ACE4}"/>
              </a:ext>
            </a:extLst>
          </p:cNvPr>
          <p:cNvSpPr>
            <a:spLocks noGrp="1"/>
          </p:cNvSpPr>
          <p:nvPr>
            <p:ph type="sldNum" sz="quarter" idx="12"/>
          </p:nvPr>
        </p:nvSpPr>
        <p:spPr/>
        <p:txBody>
          <a:bodyPr/>
          <a:lstStyle/>
          <a:p>
            <a:fld id="{7B3A09C6-D479-44A5-9F65-635A581ED6E9}" type="slidenum">
              <a:rPr lang="zh-CN" altLang="en-US" smtClean="0"/>
              <a:pPr/>
              <a:t>20</a:t>
            </a:fld>
            <a:endParaRPr lang="zh-CN" altLang="en-US" dirty="0"/>
          </a:p>
        </p:txBody>
      </p:sp>
      <p:sp>
        <p:nvSpPr>
          <p:cNvPr id="3" name="Text Box 14">
            <a:hlinkClick r:id="rId2" action="ppaction://hlinksldjump"/>
            <a:extLst>
              <a:ext uri="{FF2B5EF4-FFF2-40B4-BE49-F238E27FC236}">
                <a16:creationId xmlns:a16="http://schemas.microsoft.com/office/drawing/2014/main" id="{ED1462FC-F5FD-4D18-9913-D7F62E9DDCFE}"/>
              </a:ext>
            </a:extLst>
          </p:cNvPr>
          <p:cNvSpPr txBox="1">
            <a:spLocks noChangeArrowheads="1"/>
          </p:cNvSpPr>
          <p:nvPr/>
        </p:nvSpPr>
        <p:spPr bwMode="auto">
          <a:xfrm>
            <a:off x="443261" y="971050"/>
            <a:ext cx="6336880" cy="646331"/>
          </a:xfrm>
          <a:prstGeom prst="rect">
            <a:avLst/>
          </a:prstGeom>
          <a:noFill/>
          <a:ln w="9525">
            <a:noFill/>
            <a:miter lim="800000"/>
            <a:headEnd/>
            <a:tailEnd/>
          </a:ln>
        </p:spPr>
        <p:txBody>
          <a:bodyPr wrap="square">
            <a:spAutoFit/>
          </a:bodyPr>
          <a:lstStyle/>
          <a:p>
            <a:pPr eaLnBrk="1" hangingPunct="1">
              <a:spcBef>
                <a:spcPct val="50000"/>
              </a:spcBef>
              <a:defRPr/>
            </a:pPr>
            <a:r>
              <a:rPr lang="zh-CN" altLang="en-US" sz="3600" dirty="0">
                <a:solidFill>
                  <a:srgbClr val="B40000"/>
                </a:solidFill>
                <a:latin typeface="+mj-lt"/>
                <a:ea typeface="+mj-ea"/>
                <a:cs typeface="+mj-cs"/>
              </a:rPr>
              <a:t>多维随机变量</a:t>
            </a:r>
          </a:p>
        </p:txBody>
      </p:sp>
      <p:graphicFrame>
        <p:nvGraphicFramePr>
          <p:cNvPr id="4" name="图示 3">
            <a:extLst>
              <a:ext uri="{FF2B5EF4-FFF2-40B4-BE49-F238E27FC236}">
                <a16:creationId xmlns:a16="http://schemas.microsoft.com/office/drawing/2014/main" id="{5615F082-BA82-49DD-9F29-631CBD98BC3A}"/>
              </a:ext>
            </a:extLst>
          </p:cNvPr>
          <p:cNvGraphicFramePr/>
          <p:nvPr>
            <p:extLst>
              <p:ext uri="{D42A27DB-BD31-4B8C-83A1-F6EECF244321}">
                <p14:modId xmlns:p14="http://schemas.microsoft.com/office/powerpoint/2010/main" val="3522906832"/>
              </p:ext>
            </p:extLst>
          </p:nvPr>
        </p:nvGraphicFramePr>
        <p:xfrm>
          <a:off x="1524000" y="162481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0065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1042988" y="1844675"/>
          <a:ext cx="7186612" cy="2540000"/>
        </p:xfrm>
        <a:graphic>
          <a:graphicData uri="http://schemas.openxmlformats.org/presentationml/2006/ole">
            <mc:AlternateContent xmlns:mc="http://schemas.openxmlformats.org/markup-compatibility/2006">
              <mc:Choice xmlns:v="urn:schemas-microsoft-com:vml" Requires="v">
                <p:oleObj name="Equation" r:id="rId2" imgW="80162400" imgH="28346400" progId="Equation.DSMT4">
                  <p:embed/>
                </p:oleObj>
              </mc:Choice>
              <mc:Fallback>
                <p:oleObj name="Equation" r:id="rId2" imgW="80162400" imgH="28346400" progId="Equation.DSMT4">
                  <p:embed/>
                  <p:pic>
                    <p:nvPicPr>
                      <p:cNvPr id="2355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844675"/>
                        <a:ext cx="7186612" cy="254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5" name="Text Box 15"/>
          <p:cNvSpPr txBox="1">
            <a:spLocks noChangeArrowheads="1"/>
          </p:cNvSpPr>
          <p:nvPr/>
        </p:nvSpPr>
        <p:spPr bwMode="auto">
          <a:xfrm>
            <a:off x="914400" y="1154113"/>
            <a:ext cx="5184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en-US" altLang="zh-CN" sz="2800">
                <a:solidFill>
                  <a:srgbClr val="008000"/>
                </a:solidFill>
                <a:ea typeface="黑体" panose="02010609060101010101" pitchFamily="49" charset="-122"/>
              </a:rPr>
              <a:t>1</a:t>
            </a:r>
            <a:r>
              <a:rPr kumimoji="0" lang="en-US" altLang="zh-CN" sz="2800">
                <a:solidFill>
                  <a:srgbClr val="008000"/>
                </a:solidFill>
                <a:latin typeface="黑体" panose="02010609060101010101" pitchFamily="49" charset="-122"/>
                <a:ea typeface="黑体" panose="02010609060101010101" pitchFamily="49" charset="-122"/>
              </a:rPr>
              <a:t>.</a:t>
            </a:r>
            <a:r>
              <a:rPr lang="en-US" altLang="zh-CN" sz="2800" i="1">
                <a:solidFill>
                  <a:srgbClr val="008000"/>
                </a:solidFill>
                <a:ea typeface="黑体" panose="02010609060101010101" pitchFamily="49" charset="-122"/>
              </a:rPr>
              <a:t>n</a:t>
            </a:r>
            <a:r>
              <a:rPr lang="zh-CN" altLang="en-US" sz="2800">
                <a:solidFill>
                  <a:srgbClr val="008000"/>
                </a:solidFill>
                <a:latin typeface="黑体" panose="02010609060101010101" pitchFamily="49" charset="-122"/>
                <a:ea typeface="黑体" panose="02010609060101010101" pitchFamily="49" charset="-122"/>
              </a:rPr>
              <a:t>维随机向量</a:t>
            </a:r>
            <a:endParaRPr lang="zh-CN" altLang="en-US" sz="2800">
              <a:latin typeface="Arial" panose="020B0604020202020204" pitchFamily="34" charset="0"/>
            </a:endParaRPr>
          </a:p>
        </p:txBody>
      </p:sp>
      <p:sp>
        <p:nvSpPr>
          <p:cNvPr id="23556" name="矩形 5"/>
          <p:cNvSpPr>
            <a:spLocks noChangeArrowheads="1"/>
          </p:cNvSpPr>
          <p:nvPr/>
        </p:nvSpPr>
        <p:spPr bwMode="auto">
          <a:xfrm>
            <a:off x="628650" y="1797050"/>
            <a:ext cx="144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B40000"/>
                </a:solidFill>
                <a:ea typeface="黑体" panose="02010609060101010101" pitchFamily="49" charset="-122"/>
              </a:rPr>
              <a:t>定义</a:t>
            </a:r>
            <a:r>
              <a:rPr lang="en-US" altLang="zh-CN" sz="2800">
                <a:solidFill>
                  <a:srgbClr val="B40000"/>
                </a:solidFill>
                <a:ea typeface="黑体" panose="02010609060101010101" pitchFamily="49" charset="-122"/>
              </a:rPr>
              <a:t>2.3</a:t>
            </a:r>
            <a:r>
              <a:rPr lang="en-US" altLang="zh-CN" sz="2800"/>
              <a:t> </a:t>
            </a:r>
            <a:endParaRPr lang="zh-CN" altLang="en-US" sz="2800">
              <a:ea typeface="黑体" panose="02010609060101010101" pitchFamily="49" charset="-122"/>
            </a:endParaRPr>
          </a:p>
        </p:txBody>
      </p:sp>
      <p:sp>
        <p:nvSpPr>
          <p:cNvPr id="7" name="Text Box 8"/>
          <p:cNvSpPr txBox="1">
            <a:spLocks noChangeArrowheads="1"/>
          </p:cNvSpPr>
          <p:nvPr/>
        </p:nvSpPr>
        <p:spPr bwMode="auto">
          <a:xfrm>
            <a:off x="895350" y="4997450"/>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ea typeface="黑体" panose="02010609060101010101" pitchFamily="49" charset="-122"/>
              </a:rPr>
              <a:t>图示</a:t>
            </a:r>
          </a:p>
        </p:txBody>
      </p:sp>
      <p:graphicFrame>
        <p:nvGraphicFramePr>
          <p:cNvPr id="8" name="Object 3"/>
          <p:cNvGraphicFramePr>
            <a:graphicFrameLocks noChangeAspect="1"/>
          </p:cNvGraphicFramePr>
          <p:nvPr/>
        </p:nvGraphicFramePr>
        <p:xfrm>
          <a:off x="3556000" y="5434013"/>
          <a:ext cx="568325" cy="349250"/>
        </p:xfrm>
        <a:graphic>
          <a:graphicData uri="http://schemas.openxmlformats.org/presentationml/2006/ole">
            <mc:AlternateContent xmlns:mc="http://schemas.openxmlformats.org/markup-compatibility/2006">
              <mc:Choice xmlns:v="urn:schemas-microsoft-com:vml" Requires="v">
                <p:oleObj name="Equation" r:id="rId4" imgW="5486400" imgH="3352800" progId="Equation.DSMT4">
                  <p:embed/>
                </p:oleObj>
              </mc:Choice>
              <mc:Fallback>
                <p:oleObj name="Equation" r:id="rId4" imgW="5486400" imgH="3352800" progId="Equation.DSMT4">
                  <p:embed/>
                  <p:pic>
                    <p:nvPicPr>
                      <p:cNvPr id="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0" y="5434013"/>
                        <a:ext cx="568325"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4"/>
          <p:cNvGraphicFramePr>
            <a:graphicFrameLocks noChangeAspect="1"/>
          </p:cNvGraphicFramePr>
          <p:nvPr/>
        </p:nvGraphicFramePr>
        <p:xfrm>
          <a:off x="6589713" y="5837238"/>
          <a:ext cx="1100137" cy="460375"/>
        </p:xfrm>
        <a:graphic>
          <a:graphicData uri="http://schemas.openxmlformats.org/presentationml/2006/ole">
            <mc:AlternateContent xmlns:mc="http://schemas.openxmlformats.org/markup-compatibility/2006">
              <mc:Choice xmlns:v="urn:schemas-microsoft-com:vml" Requires="v">
                <p:oleObj name="Equation" r:id="rId6" imgW="12496800" imgH="5486400" progId="Equation.DSMT4">
                  <p:embed/>
                </p:oleObj>
              </mc:Choice>
              <mc:Fallback>
                <p:oleObj name="Equation" r:id="rId6" imgW="12496800" imgH="5486400" progId="Equation.DSMT4">
                  <p:embed/>
                  <p:pic>
                    <p:nvPicPr>
                      <p:cNvPr id="103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9713" y="5837238"/>
                        <a:ext cx="1100137"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Line 24"/>
          <p:cNvSpPr>
            <a:spLocks noChangeShapeType="1"/>
          </p:cNvSpPr>
          <p:nvPr/>
        </p:nvSpPr>
        <p:spPr bwMode="auto">
          <a:xfrm flipV="1">
            <a:off x="3790950" y="4692649"/>
            <a:ext cx="2819400" cy="823913"/>
          </a:xfrm>
          <a:prstGeom prst="line">
            <a:avLst/>
          </a:prstGeom>
          <a:noFill/>
          <a:ln w="28575">
            <a:solidFill>
              <a:schemeClr val="tx1"/>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3" name="Line 25"/>
          <p:cNvSpPr>
            <a:spLocks noChangeShapeType="1"/>
          </p:cNvSpPr>
          <p:nvPr/>
        </p:nvSpPr>
        <p:spPr bwMode="auto">
          <a:xfrm>
            <a:off x="3790950" y="5527674"/>
            <a:ext cx="2819400" cy="460375"/>
          </a:xfrm>
          <a:prstGeom prst="line">
            <a:avLst/>
          </a:prstGeom>
          <a:noFill/>
          <a:ln w="28575">
            <a:solidFill>
              <a:schemeClr val="tx1"/>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4" name="Freeform 34"/>
          <p:cNvSpPr/>
          <p:nvPr/>
        </p:nvSpPr>
        <p:spPr bwMode="auto">
          <a:xfrm>
            <a:off x="2647950" y="4768850"/>
            <a:ext cx="1447800" cy="1447800"/>
          </a:xfrm>
          <a:custGeom>
            <a:avLst/>
            <a:gdLst>
              <a:gd name="T0" fmla="*/ 2147483646 w 992"/>
              <a:gd name="T1" fmla="*/ 2147483646 h 1152"/>
              <a:gd name="T2" fmla="*/ 2147483646 w 992"/>
              <a:gd name="T3" fmla="*/ 2147483646 h 1152"/>
              <a:gd name="T4" fmla="*/ 2147483646 w 992"/>
              <a:gd name="T5" fmla="*/ 2147483646 h 1152"/>
              <a:gd name="T6" fmla="*/ 2147483646 w 992"/>
              <a:gd name="T7" fmla="*/ 2147483646 h 1152"/>
              <a:gd name="T8" fmla="*/ 2147483646 w 992"/>
              <a:gd name="T9" fmla="*/ 2147483646 h 1152"/>
              <a:gd name="T10" fmla="*/ 2147483646 w 992"/>
              <a:gd name="T11" fmla="*/ 2147483646 h 1152"/>
              <a:gd name="T12" fmla="*/ 2147483646 w 992"/>
              <a:gd name="T13" fmla="*/ 2147483646 h 1152"/>
              <a:gd name="T14" fmla="*/ 2147483646 w 992"/>
              <a:gd name="T15" fmla="*/ 2147483646 h 1152"/>
              <a:gd name="T16" fmla="*/ 0 60000 65536"/>
              <a:gd name="T17" fmla="*/ 0 60000 65536"/>
              <a:gd name="T18" fmla="*/ 0 60000 65536"/>
              <a:gd name="T19" fmla="*/ 0 60000 65536"/>
              <a:gd name="T20" fmla="*/ 0 60000 65536"/>
              <a:gd name="T21" fmla="*/ 0 60000 65536"/>
              <a:gd name="T22" fmla="*/ 0 60000 65536"/>
              <a:gd name="T23" fmla="*/ 0 60000 65536"/>
              <a:gd name="T24" fmla="*/ 0 w 992"/>
              <a:gd name="T25" fmla="*/ 0 h 1152"/>
              <a:gd name="T26" fmla="*/ 992 w 992"/>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2" h="1152">
                <a:moveTo>
                  <a:pt x="72" y="376"/>
                </a:moveTo>
                <a:cubicBezTo>
                  <a:pt x="104" y="264"/>
                  <a:pt x="88" y="80"/>
                  <a:pt x="216" y="40"/>
                </a:cubicBezTo>
                <a:cubicBezTo>
                  <a:pt x="344" y="0"/>
                  <a:pt x="712" y="32"/>
                  <a:pt x="840" y="136"/>
                </a:cubicBezTo>
                <a:cubicBezTo>
                  <a:pt x="968" y="240"/>
                  <a:pt x="992" y="512"/>
                  <a:pt x="984" y="664"/>
                </a:cubicBezTo>
                <a:cubicBezTo>
                  <a:pt x="976" y="816"/>
                  <a:pt x="920" y="976"/>
                  <a:pt x="792" y="1048"/>
                </a:cubicBezTo>
                <a:cubicBezTo>
                  <a:pt x="664" y="1120"/>
                  <a:pt x="344" y="1152"/>
                  <a:pt x="216" y="1096"/>
                </a:cubicBezTo>
                <a:cubicBezTo>
                  <a:pt x="88" y="1040"/>
                  <a:pt x="48" y="832"/>
                  <a:pt x="24" y="712"/>
                </a:cubicBezTo>
                <a:cubicBezTo>
                  <a:pt x="0" y="592"/>
                  <a:pt x="40" y="488"/>
                  <a:pt x="72" y="376"/>
                </a:cubicBezTo>
                <a:close/>
              </a:path>
            </a:pathLst>
          </a:custGeom>
          <a:noFill/>
          <a:ln w="28575" cap="flat" cmpd="sng">
            <a:solidFill>
              <a:srgbClr val="008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5" name="Object 5"/>
          <p:cNvGraphicFramePr>
            <a:graphicFrameLocks noChangeAspect="1"/>
          </p:cNvGraphicFramePr>
          <p:nvPr/>
        </p:nvGraphicFramePr>
        <p:xfrm>
          <a:off x="2933700" y="5759450"/>
          <a:ext cx="247650" cy="247650"/>
        </p:xfrm>
        <a:graphic>
          <a:graphicData uri="http://schemas.openxmlformats.org/presentationml/2006/ole">
            <mc:AlternateContent xmlns:mc="http://schemas.openxmlformats.org/markup-compatibility/2006">
              <mc:Choice xmlns:v="urn:schemas-microsoft-com:vml" Requires="v">
                <p:oleObj name="Equation" r:id="rId8" imgW="3962400" imgH="3962400" progId="Equation.3">
                  <p:embed/>
                </p:oleObj>
              </mc:Choice>
              <mc:Fallback>
                <p:oleObj name="Equation" r:id="rId8" imgW="3962400" imgH="3962400" progId="Equation.3">
                  <p:embed/>
                  <p:pic>
                    <p:nvPicPr>
                      <p:cNvPr id="15"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33700" y="5759450"/>
                        <a:ext cx="24765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6"/>
          <p:cNvGraphicFramePr>
            <a:graphicFrameLocks noChangeAspect="1"/>
          </p:cNvGraphicFramePr>
          <p:nvPr/>
        </p:nvGraphicFramePr>
        <p:xfrm>
          <a:off x="6564313" y="4483100"/>
          <a:ext cx="1255712" cy="457200"/>
        </p:xfrm>
        <a:graphic>
          <a:graphicData uri="http://schemas.openxmlformats.org/presentationml/2006/ole">
            <mc:AlternateContent xmlns:mc="http://schemas.openxmlformats.org/markup-compatibility/2006">
              <mc:Choice xmlns:v="urn:schemas-microsoft-com:vml" Requires="v">
                <p:oleObj name="Equation" r:id="rId10" imgW="12192000" imgH="5486400" progId="Equation.DSMT4">
                  <p:embed/>
                </p:oleObj>
              </mc:Choice>
              <mc:Fallback>
                <p:oleObj name="Equation" r:id="rId10" imgW="12192000" imgH="5486400" progId="Equation.DSMT4">
                  <p:embed/>
                  <p:pic>
                    <p:nvPicPr>
                      <p:cNvPr id="1029"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64313" y="4483100"/>
                        <a:ext cx="12557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0"/>
          </p:nvPr>
        </p:nvSpPr>
        <p:spPr>
          <a:xfrm>
            <a:off x="8637588" y="6510338"/>
            <a:ext cx="541337" cy="365125"/>
          </a:xfrm>
          <a:prstGeom prst="rect">
            <a:avLst/>
          </a:prstGeom>
        </p:spPr>
        <p:txBody>
          <a:bodyPr vert="horz" lIns="91440" tIns="45720" rIns="91440" bIns="45720" rtlCol="0" anchor="b" anchorCtr="0"/>
          <a:lstStyle>
            <a:defPPr>
              <a:defRPr lang="zh-CN"/>
            </a:defPPr>
            <a:lvl1pPr algn="r" rtl="0" eaLnBrk="0" fontAlgn="base" hangingPunct="0">
              <a:spcBef>
                <a:spcPct val="0"/>
              </a:spcBef>
              <a:spcAft>
                <a:spcPct val="0"/>
              </a:spcAft>
              <a:defRPr kumimoji="1" sz="1125" b="1" kern="1200">
                <a:solidFill>
                  <a:schemeClr val="bg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9pPr>
          </a:lstStyle>
          <a:p>
            <a:pPr>
              <a:defRPr/>
            </a:pPr>
            <a:fld id="{A6A9129E-3083-436F-A511-9B99D921EDF4}" type="slidenum">
              <a:rPr lang="zh-CN" altLang="en-US" smtClean="0"/>
              <a:pPr>
                <a:defRPr/>
              </a:pPr>
              <a:t>21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9"/>
                                        </p:tgtEl>
                                        <p:attrNameLst>
                                          <p:attrName>style.visibility</p:attrName>
                                        </p:attrNameLst>
                                      </p:cBhvr>
                                      <p:to>
                                        <p:strVal val="visible"/>
                                      </p:to>
                                    </p:set>
                                    <p:animEffect transition="in" filter="blinds(horizontal)">
                                      <p:cBhvr>
                                        <p:cTn id="32" dur="500"/>
                                        <p:tgtEl>
                                          <p:spTgt spid="10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030"/>
                                        </p:tgtEl>
                                        <p:attrNameLst>
                                          <p:attrName>style.visibility</p:attrName>
                                        </p:attrNameLst>
                                      </p:cBhvr>
                                      <p:to>
                                        <p:strVal val="visible"/>
                                      </p:to>
                                    </p:set>
                                    <p:animEffect transition="in" filter="slide(fromBottom)">
                                      <p:cBhvr>
                                        <p:cTn id="4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2" grpId="0" animBg="1"/>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7" name="Text Box 3"/>
          <p:cNvSpPr txBox="1">
            <a:spLocks noChangeArrowheads="1"/>
          </p:cNvSpPr>
          <p:nvPr/>
        </p:nvSpPr>
        <p:spPr bwMode="auto">
          <a:xfrm>
            <a:off x="684213" y="1101725"/>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en-US" altLang="zh-CN" sz="2800">
                <a:solidFill>
                  <a:srgbClr val="008000"/>
                </a:solidFill>
                <a:ea typeface="黑体" panose="02010609060101010101" pitchFamily="49" charset="-122"/>
              </a:rPr>
              <a:t>2</a:t>
            </a:r>
            <a:r>
              <a:rPr kumimoji="0" lang="en-US" altLang="zh-CN" sz="2800">
                <a:solidFill>
                  <a:srgbClr val="008000"/>
                </a:solidFill>
                <a:latin typeface="黑体" panose="02010609060101010101" pitchFamily="49" charset="-122"/>
                <a:ea typeface="黑体" panose="02010609060101010101" pitchFamily="49" charset="-122"/>
              </a:rPr>
              <a:t>.</a:t>
            </a:r>
            <a:r>
              <a:rPr lang="en-US" altLang="zh-CN" sz="2800" i="1">
                <a:solidFill>
                  <a:srgbClr val="008000"/>
                </a:solidFill>
                <a:ea typeface="黑体" panose="02010609060101010101" pitchFamily="49" charset="-122"/>
              </a:rPr>
              <a:t>n</a:t>
            </a:r>
            <a:r>
              <a:rPr lang="zh-CN" altLang="en-US" sz="2800">
                <a:solidFill>
                  <a:srgbClr val="008000"/>
                </a:solidFill>
                <a:latin typeface="黑体" panose="02010609060101010101" pitchFamily="49" charset="-122"/>
                <a:ea typeface="黑体" panose="02010609060101010101" pitchFamily="49" charset="-122"/>
              </a:rPr>
              <a:t>维随机向量的分布函数</a:t>
            </a:r>
            <a:endParaRPr lang="zh-CN" altLang="en-US" sz="2800">
              <a:latin typeface="Arial" panose="020B0604020202020204" pitchFamily="34" charset="0"/>
            </a:endParaRPr>
          </a:p>
        </p:txBody>
      </p:sp>
      <p:graphicFrame>
        <p:nvGraphicFramePr>
          <p:cNvPr id="1204228" name="Object 4"/>
          <p:cNvGraphicFramePr>
            <a:graphicFrameLocks noChangeAspect="1"/>
          </p:cNvGraphicFramePr>
          <p:nvPr/>
        </p:nvGraphicFramePr>
        <p:xfrm>
          <a:off x="2124075" y="1916113"/>
          <a:ext cx="2400300" cy="431800"/>
        </p:xfrm>
        <a:graphic>
          <a:graphicData uri="http://schemas.openxmlformats.org/presentationml/2006/ole">
            <mc:AlternateContent xmlns:mc="http://schemas.openxmlformats.org/markup-compatibility/2006">
              <mc:Choice xmlns:v="urn:schemas-microsoft-com:vml" Requires="v">
                <p:oleObj name="公式" r:id="rId2" imgW="57607200" imgH="10363200" progId="Equation.3">
                  <p:embed/>
                </p:oleObj>
              </mc:Choice>
              <mc:Fallback>
                <p:oleObj name="公式" r:id="rId2" imgW="57607200" imgH="10363200" progId="Equation.3">
                  <p:embed/>
                  <p:pic>
                    <p:nvPicPr>
                      <p:cNvPr id="120422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1916113"/>
                        <a:ext cx="2400300" cy="431800"/>
                      </a:xfrm>
                      <a:prstGeom prst="rect">
                        <a:avLst/>
                      </a:prstGeom>
                      <a:solidFill>
                        <a:srgbClr val="FFFF00"/>
                      </a:solidFill>
                    </p:spPr>
                  </p:pic>
                </p:oleObj>
              </mc:Fallback>
            </mc:AlternateContent>
          </a:graphicData>
        </a:graphic>
      </p:graphicFrame>
      <p:graphicFrame>
        <p:nvGraphicFramePr>
          <p:cNvPr id="1204229" name="Object 5"/>
          <p:cNvGraphicFramePr>
            <a:graphicFrameLocks noChangeAspect="1"/>
          </p:cNvGraphicFramePr>
          <p:nvPr/>
        </p:nvGraphicFramePr>
        <p:xfrm>
          <a:off x="857250" y="3160713"/>
          <a:ext cx="6532563" cy="525462"/>
        </p:xfrm>
        <a:graphic>
          <a:graphicData uri="http://schemas.openxmlformats.org/presentationml/2006/ole">
            <mc:AlternateContent xmlns:mc="http://schemas.openxmlformats.org/markup-compatibility/2006">
              <mc:Choice xmlns:v="urn:schemas-microsoft-com:vml" Requires="v">
                <p:oleObj name="Equation" r:id="rId4" imgW="66141600" imgH="5486400" progId="Equation.DSMT4">
                  <p:embed/>
                </p:oleObj>
              </mc:Choice>
              <mc:Fallback>
                <p:oleObj name="Equation" r:id="rId4" imgW="66141600" imgH="5486400" progId="Equation.DSMT4">
                  <p:embed/>
                  <p:pic>
                    <p:nvPicPr>
                      <p:cNvPr id="120422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 y="3160713"/>
                        <a:ext cx="6532563"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4230" name="Object 6"/>
          <p:cNvGraphicFramePr>
            <a:graphicFrameLocks noChangeAspect="1"/>
          </p:cNvGraphicFramePr>
          <p:nvPr/>
        </p:nvGraphicFramePr>
        <p:xfrm>
          <a:off x="1762125" y="2549525"/>
          <a:ext cx="5130800" cy="431800"/>
        </p:xfrm>
        <a:graphic>
          <a:graphicData uri="http://schemas.openxmlformats.org/presentationml/2006/ole">
            <mc:AlternateContent xmlns:mc="http://schemas.openxmlformats.org/markup-compatibility/2006">
              <mc:Choice xmlns:v="urn:schemas-microsoft-com:vml" Requires="v">
                <p:oleObj name="公式" r:id="rId6" imgW="123139200" imgH="10363200" progId="Equation.3">
                  <p:embed/>
                </p:oleObj>
              </mc:Choice>
              <mc:Fallback>
                <p:oleObj name="公式" r:id="rId6" imgW="123139200" imgH="10363200" progId="Equation.3">
                  <p:embed/>
                  <p:pic>
                    <p:nvPicPr>
                      <p:cNvPr id="120423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2125" y="2549525"/>
                        <a:ext cx="5130800" cy="4318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4235" name="Rectangle 11"/>
          <p:cNvSpPr>
            <a:spLocks noChangeArrowheads="1"/>
          </p:cNvSpPr>
          <p:nvPr/>
        </p:nvSpPr>
        <p:spPr bwMode="auto">
          <a:xfrm>
            <a:off x="650875" y="1844675"/>
            <a:ext cx="1452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B40000"/>
                </a:solidFill>
                <a:latin typeface="Arial" panose="020B0604020202020204" pitchFamily="34" charset="0"/>
                <a:ea typeface="黑体" panose="02010609060101010101" pitchFamily="49" charset="-122"/>
              </a:rPr>
              <a:t>定义</a:t>
            </a:r>
            <a:r>
              <a:rPr lang="zh-CN" altLang="en-US" sz="2800">
                <a:latin typeface="Arial" panose="020B0604020202020204" pitchFamily="34" charset="0"/>
              </a:rPr>
              <a:t>  称</a:t>
            </a:r>
          </a:p>
        </p:txBody>
      </p:sp>
      <p:graphicFrame>
        <p:nvGraphicFramePr>
          <p:cNvPr id="1204236" name="Object 12"/>
          <p:cNvGraphicFramePr>
            <a:graphicFrameLocks noGrp="1" noChangeAspect="1"/>
          </p:cNvGraphicFramePr>
          <p:nvPr>
            <p:ph idx="4294967295"/>
          </p:nvPr>
        </p:nvGraphicFramePr>
        <p:xfrm>
          <a:off x="857250" y="3767138"/>
          <a:ext cx="2309813" cy="468312"/>
        </p:xfrm>
        <a:graphic>
          <a:graphicData uri="http://schemas.openxmlformats.org/presentationml/2006/ole">
            <mc:AlternateContent xmlns:mc="http://schemas.openxmlformats.org/markup-compatibility/2006">
              <mc:Choice xmlns:v="urn:schemas-microsoft-com:vml" Requires="v">
                <p:oleObj name="Equation" r:id="rId8" imgW="24079200" imgH="4876800" progId="Equation.DSMT4">
                  <p:embed/>
                </p:oleObj>
              </mc:Choice>
              <mc:Fallback>
                <p:oleObj name="Equation" r:id="rId8" imgW="24079200" imgH="4876800" progId="Equation.DSMT4">
                  <p:embed/>
                  <p:pic>
                    <p:nvPicPr>
                      <p:cNvPr id="1204236" name="Object 12"/>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250" y="3767138"/>
                        <a:ext cx="2309813"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4" name="Object 2"/>
          <p:cNvGraphicFramePr>
            <a:graphicFrameLocks noGrp="1" noChangeAspect="1"/>
          </p:cNvGraphicFramePr>
          <p:nvPr/>
        </p:nvGraphicFramePr>
        <p:xfrm>
          <a:off x="769938" y="4316413"/>
          <a:ext cx="5803900" cy="452437"/>
        </p:xfrm>
        <a:graphic>
          <a:graphicData uri="http://schemas.openxmlformats.org/presentationml/2006/ole">
            <mc:AlternateContent xmlns:mc="http://schemas.openxmlformats.org/markup-compatibility/2006">
              <mc:Choice xmlns:v="urn:schemas-microsoft-com:vml" Requires="v">
                <p:oleObj name="公式" r:id="rId10" imgW="136855200" imgH="10668000" progId="Equation.3">
                  <p:embed/>
                </p:oleObj>
              </mc:Choice>
              <mc:Fallback>
                <p:oleObj name="公式" r:id="rId10" imgW="136855200" imgH="10668000" progId="Equation.3">
                  <p:embed/>
                  <p:pic>
                    <p:nvPicPr>
                      <p:cNvPr id="2054" name="Object 2"/>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9938" y="4316413"/>
                        <a:ext cx="580390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5270" name="Object 22"/>
          <p:cNvGraphicFramePr>
            <a:graphicFrameLocks noChangeAspect="1"/>
          </p:cNvGraphicFramePr>
          <p:nvPr/>
        </p:nvGraphicFramePr>
        <p:xfrm>
          <a:off x="677863" y="4819650"/>
          <a:ext cx="4216400" cy="1079500"/>
        </p:xfrm>
        <a:graphic>
          <a:graphicData uri="http://schemas.openxmlformats.org/presentationml/2006/ole">
            <mc:AlternateContent xmlns:mc="http://schemas.openxmlformats.org/markup-compatibility/2006">
              <mc:Choice xmlns:v="urn:schemas-microsoft-com:vml" Requires="v">
                <p:oleObj name="公式" r:id="rId12" imgW="101193600" imgH="25908000" progId="Equation.3">
                  <p:embed/>
                </p:oleObj>
              </mc:Choice>
              <mc:Fallback>
                <p:oleObj name="公式" r:id="rId12" imgW="101193600" imgH="25908000" progId="Equation.3">
                  <p:embed/>
                  <p:pic>
                    <p:nvPicPr>
                      <p:cNvPr id="120527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7863" y="4819650"/>
                        <a:ext cx="42164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0"/>
          </p:nvPr>
        </p:nvSpPr>
        <p:spPr>
          <a:xfrm>
            <a:off x="8637588" y="6510338"/>
            <a:ext cx="541337" cy="365125"/>
          </a:xfrm>
          <a:prstGeom prst="rect">
            <a:avLst/>
          </a:prstGeom>
        </p:spPr>
        <p:txBody>
          <a:bodyPr vert="horz" lIns="91440" tIns="45720" rIns="91440" bIns="45720" rtlCol="0" anchor="b" anchorCtr="0"/>
          <a:lstStyle>
            <a:defPPr>
              <a:defRPr lang="zh-CN"/>
            </a:defPPr>
            <a:lvl1pPr algn="r" rtl="0" eaLnBrk="0" fontAlgn="base" hangingPunct="0">
              <a:spcBef>
                <a:spcPct val="0"/>
              </a:spcBef>
              <a:spcAft>
                <a:spcPct val="0"/>
              </a:spcAft>
              <a:defRPr kumimoji="1" sz="1125" b="1" kern="1200">
                <a:solidFill>
                  <a:schemeClr val="bg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9pPr>
          </a:lstStyle>
          <a:p>
            <a:pPr>
              <a:defRPr/>
            </a:pPr>
            <a:fld id="{A6A9129E-3083-436F-A511-9B99D921EDF4}" type="slidenum">
              <a:rPr lang="zh-CN" altLang="en-US" smtClean="0"/>
              <a:pPr>
                <a:defRPr/>
              </a:pPr>
              <a:t>22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4227"/>
                                        </p:tgtEl>
                                        <p:attrNameLst>
                                          <p:attrName>style.visibility</p:attrName>
                                        </p:attrNameLst>
                                      </p:cBhvr>
                                      <p:to>
                                        <p:strVal val="visible"/>
                                      </p:to>
                                    </p:set>
                                    <p:animEffect transition="in" filter="wipe(left)">
                                      <p:cBhvr>
                                        <p:cTn id="7" dur="500"/>
                                        <p:tgtEl>
                                          <p:spTgt spid="12042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4235"/>
                                        </p:tgtEl>
                                        <p:attrNameLst>
                                          <p:attrName>style.visibility</p:attrName>
                                        </p:attrNameLst>
                                      </p:cBhvr>
                                      <p:to>
                                        <p:strVal val="visible"/>
                                      </p:to>
                                    </p:set>
                                    <p:animEffect transition="in" filter="wipe(left)">
                                      <p:cBhvr>
                                        <p:cTn id="12" dur="500"/>
                                        <p:tgtEl>
                                          <p:spTgt spid="1204235"/>
                                        </p:tgtEl>
                                      </p:cBhvr>
                                    </p:animEffect>
                                  </p:childTnLst>
                                </p:cTn>
                              </p:par>
                              <p:par>
                                <p:cTn id="13" presetID="22" presetClass="entr" presetSubtype="8" fill="hold" nodeType="withEffect">
                                  <p:stCondLst>
                                    <p:cond delay="0"/>
                                  </p:stCondLst>
                                  <p:childTnLst>
                                    <p:set>
                                      <p:cBhvr>
                                        <p:cTn id="14" dur="1" fill="hold">
                                          <p:stCondLst>
                                            <p:cond delay="0"/>
                                          </p:stCondLst>
                                        </p:cTn>
                                        <p:tgtEl>
                                          <p:spTgt spid="1204228"/>
                                        </p:tgtEl>
                                        <p:attrNameLst>
                                          <p:attrName>style.visibility</p:attrName>
                                        </p:attrNameLst>
                                      </p:cBhvr>
                                      <p:to>
                                        <p:strVal val="visible"/>
                                      </p:to>
                                    </p:set>
                                    <p:animEffect transition="in" filter="wipe(left)">
                                      <p:cBhvr>
                                        <p:cTn id="15" dur="500"/>
                                        <p:tgtEl>
                                          <p:spTgt spid="12042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04230"/>
                                        </p:tgtEl>
                                        <p:attrNameLst>
                                          <p:attrName>style.visibility</p:attrName>
                                        </p:attrNameLst>
                                      </p:cBhvr>
                                      <p:to>
                                        <p:strVal val="visible"/>
                                      </p:to>
                                    </p:set>
                                    <p:animEffect transition="in" filter="wipe(left)">
                                      <p:cBhvr>
                                        <p:cTn id="20" dur="500"/>
                                        <p:tgtEl>
                                          <p:spTgt spid="120423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04229"/>
                                        </p:tgtEl>
                                        <p:attrNameLst>
                                          <p:attrName>style.visibility</p:attrName>
                                        </p:attrNameLst>
                                      </p:cBhvr>
                                      <p:to>
                                        <p:strVal val="visible"/>
                                      </p:to>
                                    </p:set>
                                    <p:animEffect transition="in" filter="wipe(left)">
                                      <p:cBhvr>
                                        <p:cTn id="25" dur="500"/>
                                        <p:tgtEl>
                                          <p:spTgt spid="120422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04236"/>
                                        </p:tgtEl>
                                        <p:attrNameLst>
                                          <p:attrName>style.visibility</p:attrName>
                                        </p:attrNameLst>
                                      </p:cBhvr>
                                      <p:to>
                                        <p:strVal val="visible"/>
                                      </p:to>
                                    </p:set>
                                    <p:animEffect transition="in" filter="wipe(left)">
                                      <p:cBhvr>
                                        <p:cTn id="30" dur="500"/>
                                        <p:tgtEl>
                                          <p:spTgt spid="1204236"/>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2054"/>
                                        </p:tgtEl>
                                        <p:attrNameLst>
                                          <p:attrName>style.visibility</p:attrName>
                                        </p:attrNameLst>
                                      </p:cBhvr>
                                      <p:to>
                                        <p:strVal val="visible"/>
                                      </p:to>
                                    </p:set>
                                    <p:animEffect transition="in" filter="box(in)">
                                      <p:cBhvr>
                                        <p:cTn id="35" dur="500"/>
                                        <p:tgtEl>
                                          <p:spTgt spid="205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05270"/>
                                        </p:tgtEl>
                                        <p:attrNameLst>
                                          <p:attrName>style.visibility</p:attrName>
                                        </p:attrNameLst>
                                      </p:cBhvr>
                                      <p:to>
                                        <p:strVal val="visible"/>
                                      </p:to>
                                    </p:set>
                                    <p:animEffect transition="in" filter="wipe(left)">
                                      <p:cBhvr>
                                        <p:cTn id="40" dur="500"/>
                                        <p:tgtEl>
                                          <p:spTgt spid="1205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27" grpId="0"/>
      <p:bldP spid="12042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5254" name="Object 6"/>
          <p:cNvGraphicFramePr>
            <a:graphicFrameLocks noChangeAspect="1"/>
          </p:cNvGraphicFramePr>
          <p:nvPr/>
        </p:nvGraphicFramePr>
        <p:xfrm>
          <a:off x="1731963" y="4129088"/>
          <a:ext cx="6261100" cy="393700"/>
        </p:xfrm>
        <a:graphic>
          <a:graphicData uri="http://schemas.openxmlformats.org/presentationml/2006/ole">
            <mc:AlternateContent xmlns:mc="http://schemas.openxmlformats.org/markup-compatibility/2006">
              <mc:Choice xmlns:v="urn:schemas-microsoft-com:vml" Requires="v">
                <p:oleObj name="Equation" r:id="rId2" imgW="150266400" imgH="9448800" progId="Equation.DSMT4">
                  <p:embed/>
                </p:oleObj>
              </mc:Choice>
              <mc:Fallback>
                <p:oleObj name="Equation" r:id="rId2" imgW="150266400" imgH="9448800" progId="Equation.DSMT4">
                  <p:embed/>
                  <p:pic>
                    <p:nvPicPr>
                      <p:cNvPr id="120525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963" y="4129088"/>
                        <a:ext cx="6261100" cy="393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5262" name="Object 14"/>
          <p:cNvGraphicFramePr>
            <a:graphicFrameLocks noChangeAspect="1"/>
          </p:cNvGraphicFramePr>
          <p:nvPr/>
        </p:nvGraphicFramePr>
        <p:xfrm>
          <a:off x="825500" y="3557588"/>
          <a:ext cx="7264400" cy="431800"/>
        </p:xfrm>
        <a:graphic>
          <a:graphicData uri="http://schemas.openxmlformats.org/presentationml/2006/ole">
            <mc:AlternateContent xmlns:mc="http://schemas.openxmlformats.org/markup-compatibility/2006">
              <mc:Choice xmlns:v="urn:schemas-microsoft-com:vml" Requires="v">
                <p:oleObj name="Equation" r:id="rId4" imgW="87172800" imgH="5181600" progId="Equation.DSMT4">
                  <p:embed/>
                </p:oleObj>
              </mc:Choice>
              <mc:Fallback>
                <p:oleObj name="Equation" r:id="rId4" imgW="87172800" imgH="5181600" progId="Equation.DSMT4">
                  <p:embed/>
                  <p:pic>
                    <p:nvPicPr>
                      <p:cNvPr id="1205262"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 y="3557588"/>
                        <a:ext cx="7264400" cy="4318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9" name="Object 11"/>
          <p:cNvGraphicFramePr>
            <a:graphicFrameLocks noChangeAspect="1"/>
          </p:cNvGraphicFramePr>
          <p:nvPr/>
        </p:nvGraphicFramePr>
        <p:xfrm>
          <a:off x="971550" y="1057275"/>
          <a:ext cx="6511925" cy="1849438"/>
        </p:xfrm>
        <a:graphic>
          <a:graphicData uri="http://schemas.openxmlformats.org/presentationml/2006/ole">
            <mc:AlternateContent xmlns:mc="http://schemas.openxmlformats.org/markup-compatibility/2006">
              <mc:Choice xmlns:v="urn:schemas-microsoft-com:vml" Requires="v">
                <p:oleObj name="Equation" r:id="rId6" imgW="78028800" imgH="22250400" progId="Equation.DSMT4">
                  <p:embed/>
                </p:oleObj>
              </mc:Choice>
              <mc:Fallback>
                <p:oleObj name="Equation" r:id="rId6" imgW="78028800" imgH="22250400" progId="Equation.DSMT4">
                  <p:embed/>
                  <p:pic>
                    <p:nvPicPr>
                      <p:cNvPr id="205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1057275"/>
                        <a:ext cx="6511925" cy="184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2"/>
          <p:cNvSpPr>
            <a:spLocks noChangeArrowheads="1"/>
          </p:cNvSpPr>
          <p:nvPr/>
        </p:nvSpPr>
        <p:spPr bwMode="auto">
          <a:xfrm>
            <a:off x="2308225" y="5160963"/>
            <a:ext cx="2644775" cy="1530350"/>
          </a:xfrm>
          <a:prstGeom prst="rect">
            <a:avLst/>
          </a:prstGeom>
          <a:solidFill>
            <a:srgbClr val="CC99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ea typeface="黑体" panose="02010609060101010101" pitchFamily="49" charset="-122"/>
            </a:endParaRPr>
          </a:p>
        </p:txBody>
      </p:sp>
      <p:grpSp>
        <p:nvGrpSpPr>
          <p:cNvPr id="2" name="Group 21"/>
          <p:cNvGrpSpPr/>
          <p:nvPr/>
        </p:nvGrpSpPr>
        <p:grpSpPr bwMode="auto">
          <a:xfrm>
            <a:off x="2079625" y="4700588"/>
            <a:ext cx="3867150" cy="2143125"/>
            <a:chOff x="1104" y="1776"/>
            <a:chExt cx="2807" cy="1680"/>
          </a:xfrm>
        </p:grpSpPr>
        <p:sp>
          <p:nvSpPr>
            <p:cNvPr id="25614" name="Line 6"/>
            <p:cNvSpPr>
              <a:spLocks noChangeShapeType="1"/>
            </p:cNvSpPr>
            <p:nvPr/>
          </p:nvSpPr>
          <p:spPr bwMode="auto">
            <a:xfrm>
              <a:off x="1104" y="3024"/>
              <a:ext cx="2784" cy="0"/>
            </a:xfrm>
            <a:prstGeom prst="line">
              <a:avLst/>
            </a:prstGeom>
            <a:noFill/>
            <a:ln w="28575">
              <a:solidFill>
                <a:schemeClr val="tx1"/>
              </a:solidFill>
              <a:rou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15" name="Object 12"/>
            <p:cNvGraphicFramePr>
              <a:graphicFrameLocks noChangeAspect="1"/>
            </p:cNvGraphicFramePr>
            <p:nvPr/>
          </p:nvGraphicFramePr>
          <p:xfrm>
            <a:off x="3744" y="3072"/>
            <a:ext cx="167" cy="159"/>
          </p:xfrm>
          <a:graphic>
            <a:graphicData uri="http://schemas.openxmlformats.org/presentationml/2006/ole">
              <mc:AlternateContent xmlns:mc="http://schemas.openxmlformats.org/markup-compatibility/2006">
                <mc:Choice xmlns:v="urn:schemas-microsoft-com:vml" Requires="v">
                  <p:oleObj name="Equation" r:id="rId8" imgW="6400800" imgH="6096000" progId="Equation.3">
                    <p:embed/>
                  </p:oleObj>
                </mc:Choice>
                <mc:Fallback>
                  <p:oleObj name="Equation" r:id="rId8" imgW="6400800" imgH="6096000" progId="Equation.3">
                    <p:embed/>
                    <p:pic>
                      <p:nvPicPr>
                        <p:cNvPr id="25615"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4" y="3072"/>
                          <a:ext cx="167"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6" name="Object 13"/>
            <p:cNvGraphicFramePr>
              <a:graphicFrameLocks noChangeAspect="1"/>
            </p:cNvGraphicFramePr>
            <p:nvPr/>
          </p:nvGraphicFramePr>
          <p:xfrm>
            <a:off x="2160" y="3024"/>
            <a:ext cx="144" cy="159"/>
          </p:xfrm>
          <a:graphic>
            <a:graphicData uri="http://schemas.openxmlformats.org/presentationml/2006/ole">
              <mc:AlternateContent xmlns:mc="http://schemas.openxmlformats.org/markup-compatibility/2006">
                <mc:Choice xmlns:v="urn:schemas-microsoft-com:vml" Requires="v">
                  <p:oleObj name="Equation" r:id="rId10" imgW="5486400" imgH="6096000" progId="Equation.3">
                    <p:embed/>
                  </p:oleObj>
                </mc:Choice>
                <mc:Fallback>
                  <p:oleObj name="Equation" r:id="rId10" imgW="5486400" imgH="6096000" progId="Equation.3">
                    <p:embed/>
                    <p:pic>
                      <p:nvPicPr>
                        <p:cNvPr id="25616"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60" y="3024"/>
                          <a:ext cx="144"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7" name="Line 10"/>
            <p:cNvSpPr>
              <a:spLocks noChangeShapeType="1"/>
            </p:cNvSpPr>
            <p:nvPr/>
          </p:nvSpPr>
          <p:spPr bwMode="auto">
            <a:xfrm flipH="1" flipV="1">
              <a:off x="2304" y="1776"/>
              <a:ext cx="7" cy="1680"/>
            </a:xfrm>
            <a:prstGeom prst="line">
              <a:avLst/>
            </a:prstGeom>
            <a:noFill/>
            <a:ln w="28575">
              <a:solidFill>
                <a:schemeClr val="tx1"/>
              </a:solidFill>
              <a:rou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18" name="Object 10"/>
            <p:cNvGraphicFramePr>
              <a:graphicFrameLocks noChangeAspect="1"/>
            </p:cNvGraphicFramePr>
            <p:nvPr/>
          </p:nvGraphicFramePr>
          <p:xfrm>
            <a:off x="2352" y="1776"/>
            <a:ext cx="159" cy="200"/>
          </p:xfrm>
          <a:graphic>
            <a:graphicData uri="http://schemas.openxmlformats.org/presentationml/2006/ole">
              <mc:AlternateContent xmlns:mc="http://schemas.openxmlformats.org/markup-compatibility/2006">
                <mc:Choice xmlns:v="urn:schemas-microsoft-com:vml" Requires="v">
                  <p:oleObj name="Equation" r:id="rId12" imgW="6096000" imgH="7620000" progId="Equation.3">
                    <p:embed/>
                  </p:oleObj>
                </mc:Choice>
                <mc:Fallback>
                  <p:oleObj name="Equation" r:id="rId12" imgW="6096000" imgH="7620000" progId="Equation.3">
                    <p:embed/>
                    <p:pic>
                      <p:nvPicPr>
                        <p:cNvPr id="25618"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52" y="1776"/>
                          <a:ext cx="159"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2" name="Object 15"/>
          <p:cNvGraphicFramePr>
            <a:graphicFrameLocks noChangeAspect="1"/>
          </p:cNvGraphicFramePr>
          <p:nvPr/>
        </p:nvGraphicFramePr>
        <p:xfrm>
          <a:off x="5160963" y="4914900"/>
          <a:ext cx="727075" cy="341313"/>
        </p:xfrm>
        <a:graphic>
          <a:graphicData uri="http://schemas.openxmlformats.org/presentationml/2006/ole">
            <mc:AlternateContent xmlns:mc="http://schemas.openxmlformats.org/markup-compatibility/2006">
              <mc:Choice xmlns:v="urn:schemas-microsoft-com:vml" Requires="v">
                <p:oleObj name="Equation" r:id="rId14" imgW="20116800" imgH="9448800" progId="Equation.3">
                  <p:embed/>
                </p:oleObj>
              </mc:Choice>
              <mc:Fallback>
                <p:oleObj name="Equation" r:id="rId14" imgW="20116800" imgH="9448800" progId="Equation.3">
                  <p:embed/>
                  <p:pic>
                    <p:nvPicPr>
                      <p:cNvPr id="22"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60963" y="4914900"/>
                        <a:ext cx="727075"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6"/>
          <p:cNvGraphicFramePr>
            <a:graphicFrameLocks noChangeAspect="1"/>
          </p:cNvGraphicFramePr>
          <p:nvPr/>
        </p:nvGraphicFramePr>
        <p:xfrm>
          <a:off x="4875213" y="5057775"/>
          <a:ext cx="165100" cy="165100"/>
        </p:xfrm>
        <a:graphic>
          <a:graphicData uri="http://schemas.openxmlformats.org/presentationml/2006/ole">
            <mc:AlternateContent xmlns:mc="http://schemas.openxmlformats.org/markup-compatibility/2006">
              <mc:Choice xmlns:v="urn:schemas-microsoft-com:vml" Requires="v">
                <p:oleObj name="Equation" r:id="rId16" imgW="4572000" imgH="4572000" progId="Equation.3">
                  <p:embed/>
                </p:oleObj>
              </mc:Choice>
              <mc:Fallback>
                <p:oleObj name="Equation" r:id="rId16" imgW="4572000" imgH="4572000" progId="Equation.3">
                  <p:embed/>
                  <p:pic>
                    <p:nvPicPr>
                      <p:cNvPr id="23"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75213" y="5057775"/>
                        <a:ext cx="1651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Line 14"/>
          <p:cNvSpPr>
            <a:spLocks noChangeShapeType="1"/>
          </p:cNvSpPr>
          <p:nvPr/>
        </p:nvSpPr>
        <p:spPr bwMode="auto">
          <a:xfrm>
            <a:off x="4946650" y="4843463"/>
            <a:ext cx="0" cy="1958975"/>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15"/>
          <p:cNvSpPr>
            <a:spLocks noChangeShapeType="1"/>
          </p:cNvSpPr>
          <p:nvPr/>
        </p:nvSpPr>
        <p:spPr bwMode="auto">
          <a:xfrm>
            <a:off x="2089150" y="5138738"/>
            <a:ext cx="3768725"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6" name="Object 17"/>
          <p:cNvGraphicFramePr>
            <a:graphicFrameLocks noChangeAspect="1"/>
          </p:cNvGraphicFramePr>
          <p:nvPr/>
        </p:nvGraphicFramePr>
        <p:xfrm>
          <a:off x="2460625" y="5446713"/>
          <a:ext cx="1631950" cy="330200"/>
        </p:xfrm>
        <a:graphic>
          <a:graphicData uri="http://schemas.openxmlformats.org/presentationml/2006/ole">
            <mc:AlternateContent xmlns:mc="http://schemas.openxmlformats.org/markup-compatibility/2006">
              <mc:Choice xmlns:v="urn:schemas-microsoft-com:vml" Requires="v">
                <p:oleObj name="Equation" r:id="rId18" imgW="2445385" imgH="421005" progId="Equation.3">
                  <p:embed/>
                </p:oleObj>
              </mc:Choice>
              <mc:Fallback>
                <p:oleObj name="Equation" r:id="rId18" imgW="2445385" imgH="421005" progId="Equation.3">
                  <p:embed/>
                  <p:pic>
                    <p:nvPicPr>
                      <p:cNvPr id="26"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60625" y="5446713"/>
                        <a:ext cx="163195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11"/>
          <p:cNvGraphicFramePr>
            <a:graphicFrameLocks noChangeAspect="1"/>
          </p:cNvGraphicFramePr>
          <p:nvPr/>
        </p:nvGraphicFramePr>
        <p:xfrm>
          <a:off x="733425" y="2986088"/>
          <a:ext cx="7213600" cy="431800"/>
        </p:xfrm>
        <a:graphic>
          <a:graphicData uri="http://schemas.openxmlformats.org/presentationml/2006/ole">
            <mc:AlternateContent xmlns:mc="http://schemas.openxmlformats.org/markup-compatibility/2006">
              <mc:Choice xmlns:v="urn:schemas-microsoft-com:vml" Requires="v">
                <p:oleObj name="Equation" r:id="rId20" imgW="86563200" imgH="5181600" progId="Equation.DSMT4">
                  <p:embed/>
                </p:oleObj>
              </mc:Choice>
              <mc:Fallback>
                <p:oleObj name="Equation" r:id="rId20" imgW="86563200" imgH="5181600" progId="Equation.DSMT4">
                  <p:embed/>
                  <p:pic>
                    <p:nvPicPr>
                      <p:cNvPr id="3"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3425" y="2986088"/>
                        <a:ext cx="7213600" cy="4318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灯片编号占位符 3"/>
          <p:cNvSpPr>
            <a:spLocks noGrp="1"/>
          </p:cNvSpPr>
          <p:nvPr>
            <p:ph type="sldNum" sz="quarter" idx="10"/>
          </p:nvPr>
        </p:nvSpPr>
        <p:spPr>
          <a:xfrm>
            <a:off x="8637588" y="6510338"/>
            <a:ext cx="541337" cy="365125"/>
          </a:xfrm>
          <a:prstGeom prst="rect">
            <a:avLst/>
          </a:prstGeom>
        </p:spPr>
        <p:txBody>
          <a:bodyPr vert="horz" lIns="91440" tIns="45720" rIns="91440" bIns="45720" rtlCol="0" anchor="b" anchorCtr="0"/>
          <a:lstStyle>
            <a:defPPr>
              <a:defRPr lang="zh-CN"/>
            </a:defPPr>
            <a:lvl1pPr algn="r" rtl="0" eaLnBrk="0" fontAlgn="base" hangingPunct="0">
              <a:spcBef>
                <a:spcPct val="0"/>
              </a:spcBef>
              <a:spcAft>
                <a:spcPct val="0"/>
              </a:spcAft>
              <a:defRPr kumimoji="1" sz="1125" b="1" kern="1200">
                <a:solidFill>
                  <a:schemeClr val="bg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9pPr>
          </a:lstStyle>
          <a:p>
            <a:pPr>
              <a:defRPr/>
            </a:pPr>
            <a:fld id="{A6A9129E-3083-436F-A511-9B99D921EDF4}" type="slidenum">
              <a:rPr lang="zh-CN" altLang="en-US" smtClean="0"/>
              <a:pPr>
                <a:defRPr/>
              </a:pPr>
              <a:t>23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9"/>
                                        </p:tgtEl>
                                        <p:attrNameLst>
                                          <p:attrName>style.visibility</p:attrName>
                                        </p:attrNameLst>
                                      </p:cBhvr>
                                      <p:to>
                                        <p:strVal val="visible"/>
                                      </p:to>
                                    </p:set>
                                    <p:animEffect transition="in" filter="wipe(left)">
                                      <p:cBhvr>
                                        <p:cTn id="7" dur="500"/>
                                        <p:tgtEl>
                                          <p:spTgt spid="20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05262"/>
                                        </p:tgtEl>
                                        <p:attrNameLst>
                                          <p:attrName>style.visibility</p:attrName>
                                        </p:attrNameLst>
                                      </p:cBhvr>
                                      <p:to>
                                        <p:strVal val="visible"/>
                                      </p:to>
                                    </p:set>
                                    <p:animEffect transition="in" filter="wipe(left)">
                                      <p:cBhvr>
                                        <p:cTn id="17" dur="500"/>
                                        <p:tgtEl>
                                          <p:spTgt spid="12052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05254"/>
                                        </p:tgtEl>
                                        <p:attrNameLst>
                                          <p:attrName>style.visibility</p:attrName>
                                        </p:attrNameLst>
                                      </p:cBhvr>
                                      <p:to>
                                        <p:strVal val="visible"/>
                                      </p:to>
                                    </p:set>
                                    <p:animEffect transition="in" filter="wipe(left)">
                                      <p:cBhvr>
                                        <p:cTn id="22" dur="500"/>
                                        <p:tgtEl>
                                          <p:spTgt spid="12052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righ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dissolve">
                                      <p:cBhvr>
                                        <p:cTn id="5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8324" name="Object 4"/>
          <p:cNvGraphicFramePr>
            <a:graphicFrameLocks noGrp="1" noChangeAspect="1"/>
          </p:cNvGraphicFramePr>
          <p:nvPr>
            <p:ph sz="quarter" idx="4294967295"/>
          </p:nvPr>
        </p:nvGraphicFramePr>
        <p:xfrm>
          <a:off x="2014538" y="4867275"/>
          <a:ext cx="4605337" cy="461963"/>
        </p:xfrm>
        <a:graphic>
          <a:graphicData uri="http://schemas.openxmlformats.org/presentationml/2006/ole">
            <mc:AlternateContent xmlns:mc="http://schemas.openxmlformats.org/markup-compatibility/2006">
              <mc:Choice xmlns:v="urn:schemas-microsoft-com:vml" Requires="v">
                <p:oleObj name="公式" r:id="rId2" imgW="5722620" imgH="493395" progId="Equation.3">
                  <p:embed/>
                </p:oleObj>
              </mc:Choice>
              <mc:Fallback>
                <p:oleObj name="公式" r:id="rId2" imgW="5722620" imgH="493395" progId="Equation.3">
                  <p:embed/>
                  <p:pic>
                    <p:nvPicPr>
                      <p:cNvPr id="1208324"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38" y="4867275"/>
                        <a:ext cx="46053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326" name="Object 6"/>
          <p:cNvGraphicFramePr>
            <a:graphicFrameLocks noGrp="1" noChangeAspect="1"/>
          </p:cNvGraphicFramePr>
          <p:nvPr>
            <p:ph sz="quarter" idx="4294967295"/>
          </p:nvPr>
        </p:nvGraphicFramePr>
        <p:xfrm>
          <a:off x="2014538" y="5480050"/>
          <a:ext cx="4027487" cy="582613"/>
        </p:xfrm>
        <a:graphic>
          <a:graphicData uri="http://schemas.openxmlformats.org/presentationml/2006/ole">
            <mc:AlternateContent xmlns:mc="http://schemas.openxmlformats.org/markup-compatibility/2006">
              <mc:Choice xmlns:v="urn:schemas-microsoft-com:vml" Requires="v">
                <p:oleObj name="公式" r:id="rId4" imgW="4397375" imgH="554990" progId="Equation.3">
                  <p:embed/>
                </p:oleObj>
              </mc:Choice>
              <mc:Fallback>
                <p:oleObj name="公式" r:id="rId4" imgW="4397375" imgH="554990" progId="Equation.3">
                  <p:embed/>
                  <p:pic>
                    <p:nvPicPr>
                      <p:cNvPr id="1208326" name="Object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4538" y="5480050"/>
                        <a:ext cx="4027487"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325" name="Text Box 5"/>
          <p:cNvSpPr txBox="1">
            <a:spLocks noChangeArrowheads="1"/>
          </p:cNvSpPr>
          <p:nvPr/>
        </p:nvSpPr>
        <p:spPr bwMode="auto">
          <a:xfrm>
            <a:off x="838200" y="4191000"/>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008000"/>
                </a:solidFill>
                <a:ea typeface="黑体" panose="02010609060101010101" pitchFamily="49" charset="-122"/>
              </a:rPr>
              <a:t>2. </a:t>
            </a:r>
            <a:r>
              <a:rPr lang="zh-CN" altLang="en-US" sz="2800">
                <a:solidFill>
                  <a:srgbClr val="008000"/>
                </a:solidFill>
                <a:ea typeface="黑体" panose="02010609060101010101" pitchFamily="49" charset="-122"/>
              </a:rPr>
              <a:t>分布律</a:t>
            </a:r>
          </a:p>
        </p:txBody>
      </p:sp>
      <p:sp>
        <p:nvSpPr>
          <p:cNvPr id="1208328" name="Rectangle 8"/>
          <p:cNvSpPr>
            <a:spLocks noChangeArrowheads="1"/>
          </p:cNvSpPr>
          <p:nvPr/>
        </p:nvSpPr>
        <p:spPr bwMode="auto">
          <a:xfrm>
            <a:off x="827088" y="2781300"/>
            <a:ext cx="7561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latin typeface="Arial" panose="020B0604020202020204" pitchFamily="34" charset="0"/>
              </a:rPr>
              <a:t>为离散型随机变量，则称 </a:t>
            </a:r>
            <a:r>
              <a:rPr lang="en-US" altLang="zh-CN" sz="2800"/>
              <a:t>(</a:t>
            </a:r>
            <a:r>
              <a:rPr lang="en-US" altLang="zh-CN" sz="2800" i="1"/>
              <a:t>X,Y</a:t>
            </a:r>
            <a:r>
              <a:rPr lang="en-US" altLang="zh-CN" sz="2800"/>
              <a:t> )</a:t>
            </a:r>
            <a:r>
              <a:rPr lang="en-US" altLang="zh-CN" sz="2800" i="1">
                <a:latin typeface="Arial" panose="020B0604020202020204" pitchFamily="34" charset="0"/>
              </a:rPr>
              <a:t> </a:t>
            </a:r>
            <a:r>
              <a:rPr lang="zh-CN" altLang="en-US" sz="2800">
                <a:latin typeface="Arial" panose="020B0604020202020204" pitchFamily="34" charset="0"/>
              </a:rPr>
              <a:t>为二维离散型</a:t>
            </a:r>
          </a:p>
        </p:txBody>
      </p:sp>
      <p:sp>
        <p:nvSpPr>
          <p:cNvPr id="1208329" name="Rectangle 9"/>
          <p:cNvSpPr>
            <a:spLocks noChangeArrowheads="1"/>
          </p:cNvSpPr>
          <p:nvPr/>
        </p:nvSpPr>
        <p:spPr bwMode="auto">
          <a:xfrm>
            <a:off x="866775" y="3357563"/>
            <a:ext cx="171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latin typeface="Arial" panose="020B0604020202020204" pitchFamily="34" charset="0"/>
              </a:rPr>
              <a:t>随机变量</a:t>
            </a:r>
            <a:r>
              <a:rPr lang="en-US" altLang="zh-CN" sz="2800">
                <a:latin typeface="Arial" panose="020B0604020202020204" pitchFamily="34" charset="0"/>
              </a:rPr>
              <a:t>.</a:t>
            </a:r>
          </a:p>
        </p:txBody>
      </p:sp>
      <p:sp>
        <p:nvSpPr>
          <p:cNvPr id="1208330" name="Rectangle 10"/>
          <p:cNvSpPr>
            <a:spLocks noChangeArrowheads="1"/>
          </p:cNvSpPr>
          <p:nvPr/>
        </p:nvSpPr>
        <p:spPr bwMode="auto">
          <a:xfrm>
            <a:off x="1116013" y="2276475"/>
            <a:ext cx="69310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buFontTx/>
              <a:buNone/>
            </a:pPr>
            <a:r>
              <a:rPr lang="zh-CN" altLang="en-US" sz="2800">
                <a:solidFill>
                  <a:srgbClr val="B40000"/>
                </a:solidFill>
                <a:latin typeface="黑体" panose="02010609060101010101" pitchFamily="49" charset="-122"/>
                <a:ea typeface="黑体" panose="02010609060101010101" pitchFamily="49" charset="-122"/>
              </a:rPr>
              <a:t>定义</a:t>
            </a:r>
            <a:r>
              <a:rPr lang="zh-CN" altLang="en-US" sz="2800">
                <a:latin typeface="宋体" panose="02010600030101010101" pitchFamily="2" charset="-122"/>
              </a:rPr>
              <a:t>若二维随机变量 </a:t>
            </a:r>
            <a:r>
              <a:rPr lang="en-US" altLang="zh-CN" sz="2800"/>
              <a:t>(</a:t>
            </a:r>
            <a:r>
              <a:rPr lang="en-US" altLang="zh-CN" sz="2800" i="1"/>
              <a:t>X ,Y</a:t>
            </a:r>
            <a:r>
              <a:rPr lang="en-US" altLang="zh-CN" sz="2800"/>
              <a:t> )</a:t>
            </a:r>
            <a:r>
              <a:rPr lang="en-US" altLang="zh-CN" sz="2800">
                <a:latin typeface="宋体" panose="02010600030101010101" pitchFamily="2" charset="-122"/>
              </a:rPr>
              <a:t> </a:t>
            </a:r>
            <a:r>
              <a:rPr lang="zh-CN" altLang="en-US" sz="2800">
                <a:latin typeface="宋体" panose="02010600030101010101" pitchFamily="2" charset="-122"/>
              </a:rPr>
              <a:t>的分量 </a:t>
            </a:r>
            <a:r>
              <a:rPr lang="en-US" altLang="zh-CN" sz="2800" i="1"/>
              <a:t>X</a:t>
            </a:r>
            <a:r>
              <a:rPr lang="en-US" altLang="zh-CN" sz="2800"/>
              <a:t>, </a:t>
            </a:r>
            <a:r>
              <a:rPr lang="en-US" altLang="zh-CN" sz="2800" i="1"/>
              <a:t>Y</a:t>
            </a:r>
            <a:r>
              <a:rPr lang="zh-CN" altLang="en-US" sz="2800">
                <a:latin typeface="宋体" panose="02010600030101010101" pitchFamily="2" charset="-122"/>
              </a:rPr>
              <a:t>均</a:t>
            </a:r>
          </a:p>
        </p:txBody>
      </p:sp>
      <p:sp>
        <p:nvSpPr>
          <p:cNvPr id="2" name="灯片编号占位符 1"/>
          <p:cNvSpPr>
            <a:spLocks noGrp="1"/>
          </p:cNvSpPr>
          <p:nvPr>
            <p:ph type="sldNum" sz="quarter" idx="10"/>
          </p:nvPr>
        </p:nvSpPr>
        <p:spPr>
          <a:xfrm>
            <a:off x="8637588" y="6510338"/>
            <a:ext cx="541337" cy="365125"/>
          </a:xfrm>
          <a:prstGeom prst="rect">
            <a:avLst/>
          </a:prstGeom>
        </p:spPr>
        <p:txBody>
          <a:bodyPr vert="horz" lIns="91440" tIns="45720" rIns="91440" bIns="45720" rtlCol="0" anchor="b" anchorCtr="0"/>
          <a:lstStyle>
            <a:defPPr>
              <a:defRPr lang="zh-CN"/>
            </a:defPPr>
            <a:lvl1pPr algn="r" rtl="0" eaLnBrk="0" fontAlgn="base" hangingPunct="0">
              <a:spcBef>
                <a:spcPct val="0"/>
              </a:spcBef>
              <a:spcAft>
                <a:spcPct val="0"/>
              </a:spcAft>
              <a:defRPr kumimoji="1" sz="1125" b="1" kern="1200">
                <a:solidFill>
                  <a:schemeClr val="bg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9pPr>
          </a:lstStyle>
          <a:p>
            <a:pPr>
              <a:defRPr/>
            </a:pPr>
            <a:fld id="{A6A9129E-3083-436F-A511-9B99D921EDF4}" type="slidenum">
              <a:rPr lang="zh-CN" altLang="en-US" smtClean="0"/>
              <a:pPr>
                <a:defRPr/>
              </a:pPr>
              <a:t>24</a:t>
            </a:fld>
            <a:endParaRPr lang="zh-CN" altLang="en-US" dirty="0"/>
          </a:p>
        </p:txBody>
      </p:sp>
      <p:sp>
        <p:nvSpPr>
          <p:cNvPr id="3" name="Text Box 10">
            <a:extLst>
              <a:ext uri="{FF2B5EF4-FFF2-40B4-BE49-F238E27FC236}">
                <a16:creationId xmlns:a16="http://schemas.microsoft.com/office/drawing/2014/main" id="{E5DAE237-EAB1-1CF6-220B-44925EB23810}"/>
              </a:ext>
            </a:extLst>
          </p:cNvPr>
          <p:cNvSpPr txBox="1">
            <a:spLocks noChangeArrowheads="1"/>
          </p:cNvSpPr>
          <p:nvPr/>
        </p:nvSpPr>
        <p:spPr bwMode="auto">
          <a:xfrm>
            <a:off x="755470" y="1678782"/>
            <a:ext cx="4257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dirty="0">
                <a:solidFill>
                  <a:srgbClr val="008000"/>
                </a:solidFill>
                <a:ea typeface="黑体" panose="02010609060101010101" pitchFamily="49" charset="-122"/>
              </a:rPr>
              <a:t>二维连续型随机变量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330"/>
                                        </p:tgtEl>
                                        <p:attrNameLst>
                                          <p:attrName>style.visibility</p:attrName>
                                        </p:attrNameLst>
                                      </p:cBhvr>
                                      <p:to>
                                        <p:strVal val="visible"/>
                                      </p:to>
                                    </p:set>
                                    <p:animEffect transition="in" filter="wipe(left)">
                                      <p:cBhvr>
                                        <p:cTn id="12" dur="500"/>
                                        <p:tgtEl>
                                          <p:spTgt spid="12083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328"/>
                                        </p:tgtEl>
                                        <p:attrNameLst>
                                          <p:attrName>style.visibility</p:attrName>
                                        </p:attrNameLst>
                                      </p:cBhvr>
                                      <p:to>
                                        <p:strVal val="visible"/>
                                      </p:to>
                                    </p:set>
                                    <p:animEffect transition="in" filter="wipe(left)">
                                      <p:cBhvr>
                                        <p:cTn id="17" dur="500"/>
                                        <p:tgtEl>
                                          <p:spTgt spid="12083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08329"/>
                                        </p:tgtEl>
                                        <p:attrNameLst>
                                          <p:attrName>style.visibility</p:attrName>
                                        </p:attrNameLst>
                                      </p:cBhvr>
                                      <p:to>
                                        <p:strVal val="visible"/>
                                      </p:to>
                                    </p:set>
                                    <p:animEffect transition="in" filter="wipe(left)">
                                      <p:cBhvr>
                                        <p:cTn id="22" dur="500"/>
                                        <p:tgtEl>
                                          <p:spTgt spid="12083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08325"/>
                                        </p:tgtEl>
                                        <p:attrNameLst>
                                          <p:attrName>style.visibility</p:attrName>
                                        </p:attrNameLst>
                                      </p:cBhvr>
                                      <p:to>
                                        <p:strVal val="visible"/>
                                      </p:to>
                                    </p:set>
                                    <p:animEffect transition="in" filter="wipe(left)">
                                      <p:cBhvr>
                                        <p:cTn id="27" dur="500"/>
                                        <p:tgtEl>
                                          <p:spTgt spid="12083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08324"/>
                                        </p:tgtEl>
                                        <p:attrNameLst>
                                          <p:attrName>style.visibility</p:attrName>
                                        </p:attrNameLst>
                                      </p:cBhvr>
                                      <p:to>
                                        <p:strVal val="visible"/>
                                      </p:to>
                                    </p:set>
                                    <p:animEffect transition="in" filter="wipe(left)">
                                      <p:cBhvr>
                                        <p:cTn id="32" dur="500"/>
                                        <p:tgtEl>
                                          <p:spTgt spid="12083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08326"/>
                                        </p:tgtEl>
                                        <p:attrNameLst>
                                          <p:attrName>style.visibility</p:attrName>
                                        </p:attrNameLst>
                                      </p:cBhvr>
                                      <p:to>
                                        <p:strVal val="visible"/>
                                      </p:to>
                                    </p:set>
                                    <p:animEffect transition="in" filter="wipe(left)">
                                      <p:cBhvr>
                                        <p:cTn id="37" dur="500"/>
                                        <p:tgtEl>
                                          <p:spTgt spid="1208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25" grpId="0" autoUpdateAnimBg="0"/>
      <p:bldP spid="1208328" grpId="0"/>
      <p:bldP spid="1208329" grpId="0"/>
      <p:bldP spid="1208330"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noChangeAspect="1"/>
          </p:cNvGraphicFramePr>
          <p:nvPr/>
        </p:nvGraphicFramePr>
        <p:xfrm>
          <a:off x="882650" y="1200150"/>
          <a:ext cx="6842125" cy="490538"/>
        </p:xfrm>
        <a:graphic>
          <a:graphicData uri="http://schemas.openxmlformats.org/presentationml/2006/ole">
            <mc:AlternateContent xmlns:mc="http://schemas.openxmlformats.org/markup-compatibility/2006">
              <mc:Choice xmlns:v="urn:schemas-microsoft-com:vml" Requires="v">
                <p:oleObj name="Equation" r:id="rId2" imgW="8979535" imgH="554990" progId="Equation.DSMT4">
                  <p:embed/>
                </p:oleObj>
              </mc:Choice>
              <mc:Fallback>
                <p:oleObj name="Equation" r:id="rId2" imgW="8979535" imgH="554990" progId="Equation.DSMT4">
                  <p:embed/>
                  <p:pic>
                    <p:nvPicPr>
                      <p:cNvPr id="3174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1200150"/>
                        <a:ext cx="6842125" cy="490538"/>
                      </a:xfrm>
                      <a:prstGeom prst="rect">
                        <a:avLst/>
                      </a:prstGeom>
                      <a:solidFill>
                        <a:srgbClr val="FFFF00"/>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9347" name="Object 3"/>
          <p:cNvGraphicFramePr>
            <a:graphicFrameLocks noChangeAspect="1"/>
          </p:cNvGraphicFramePr>
          <p:nvPr/>
        </p:nvGraphicFramePr>
        <p:xfrm>
          <a:off x="899490" y="1916790"/>
          <a:ext cx="6912960" cy="493712"/>
        </p:xfrm>
        <a:graphic>
          <a:graphicData uri="http://schemas.openxmlformats.org/presentationml/2006/ole">
            <mc:AlternateContent xmlns:mc="http://schemas.openxmlformats.org/markup-compatibility/2006">
              <mc:Choice xmlns:v="urn:schemas-microsoft-com:vml" Requires="v">
                <p:oleObj name="公式" r:id="rId4" imgW="69799200" imgH="5181600" progId="Equation.3">
                  <p:embed/>
                </p:oleObj>
              </mc:Choice>
              <mc:Fallback>
                <p:oleObj name="公式" r:id="rId4" imgW="69799200" imgH="5181600" progId="Equation.3">
                  <p:embed/>
                  <p:pic>
                    <p:nvPicPr>
                      <p:cNvPr id="120934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490" y="1916790"/>
                        <a:ext cx="6912960"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9348" name="Group 4"/>
          <p:cNvGraphicFramePr>
            <a:graphicFrameLocks noGrp="1"/>
          </p:cNvGraphicFramePr>
          <p:nvPr/>
        </p:nvGraphicFramePr>
        <p:xfrm>
          <a:off x="1258888" y="2636838"/>
          <a:ext cx="5410200" cy="3810000"/>
        </p:xfrm>
        <a:graphic>
          <a:graphicData uri="http://schemas.openxmlformats.org/drawingml/2006/table">
            <a:tbl>
              <a:tblPr/>
              <a:tblGrid>
                <a:gridCol w="879475">
                  <a:extLst>
                    <a:ext uri="{9D8B030D-6E8A-4147-A177-3AD203B41FA5}">
                      <a16:colId xmlns:a16="http://schemas.microsoft.com/office/drawing/2014/main" val="20000"/>
                    </a:ext>
                  </a:extLst>
                </a:gridCol>
                <a:gridCol w="4530725">
                  <a:extLst>
                    <a:ext uri="{9D8B030D-6E8A-4147-A177-3AD203B41FA5}">
                      <a16:colId xmlns:a16="http://schemas.microsoft.com/office/drawing/2014/main" val="20001"/>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09361" name="Line 17"/>
          <p:cNvSpPr>
            <a:spLocks noChangeShapeType="1"/>
          </p:cNvSpPr>
          <p:nvPr/>
        </p:nvSpPr>
        <p:spPr bwMode="auto">
          <a:xfrm>
            <a:off x="1258888" y="2636838"/>
            <a:ext cx="838200" cy="7620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209362" name="Text Box 18"/>
          <p:cNvSpPr txBox="1">
            <a:spLocks noChangeArrowheads="1"/>
          </p:cNvSpPr>
          <p:nvPr/>
        </p:nvSpPr>
        <p:spPr bwMode="auto">
          <a:xfrm>
            <a:off x="1792288" y="271303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ea typeface="黑体" panose="02010609060101010101" pitchFamily="49" charset="-122"/>
              </a:rPr>
              <a:t>X</a:t>
            </a:r>
          </a:p>
        </p:txBody>
      </p:sp>
      <p:sp>
        <p:nvSpPr>
          <p:cNvPr id="1209363" name="Text Box 19"/>
          <p:cNvSpPr txBox="1">
            <a:spLocks noChangeArrowheads="1"/>
          </p:cNvSpPr>
          <p:nvPr/>
        </p:nvSpPr>
        <p:spPr bwMode="auto">
          <a:xfrm>
            <a:off x="1335088" y="294163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ea typeface="黑体" panose="02010609060101010101" pitchFamily="49" charset="-122"/>
              </a:rPr>
              <a:t>Y</a:t>
            </a:r>
          </a:p>
        </p:txBody>
      </p:sp>
      <p:graphicFrame>
        <p:nvGraphicFramePr>
          <p:cNvPr id="1209364" name="Object 20"/>
          <p:cNvGraphicFramePr>
            <a:graphicFrameLocks noChangeAspect="1"/>
          </p:cNvGraphicFramePr>
          <p:nvPr/>
        </p:nvGraphicFramePr>
        <p:xfrm>
          <a:off x="2630488" y="2713038"/>
          <a:ext cx="3549650" cy="631825"/>
        </p:xfrm>
        <a:graphic>
          <a:graphicData uri="http://schemas.openxmlformats.org/presentationml/2006/ole">
            <mc:AlternateContent xmlns:mc="http://schemas.openxmlformats.org/markup-compatibility/2006">
              <mc:Choice xmlns:v="urn:schemas-microsoft-com:vml" Requires="v">
                <p:oleObj name="Equation" r:id="rId6" imgW="1736090" imgH="236220" progId="Equation.3">
                  <p:embed/>
                </p:oleObj>
              </mc:Choice>
              <mc:Fallback>
                <p:oleObj name="Equation" r:id="rId6" imgW="1736090" imgH="236220" progId="Equation.3">
                  <p:embed/>
                  <p:pic>
                    <p:nvPicPr>
                      <p:cNvPr id="1209364"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0488" y="2713038"/>
                        <a:ext cx="354965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9365" name="Object 21"/>
          <p:cNvGraphicFramePr>
            <a:graphicFrameLocks noChangeAspect="1"/>
          </p:cNvGraphicFramePr>
          <p:nvPr/>
        </p:nvGraphicFramePr>
        <p:xfrm>
          <a:off x="1487488" y="3551238"/>
          <a:ext cx="498475" cy="2727325"/>
        </p:xfrm>
        <a:graphic>
          <a:graphicData uri="http://schemas.openxmlformats.org/presentationml/2006/ole">
            <mc:AlternateContent xmlns:mc="http://schemas.openxmlformats.org/markup-compatibility/2006">
              <mc:Choice xmlns:v="urn:schemas-microsoft-com:vml" Requires="v">
                <p:oleObj name="Equation" r:id="rId8" imgW="154305" imgH="1315085" progId="Equation.3">
                  <p:embed/>
                </p:oleObj>
              </mc:Choice>
              <mc:Fallback>
                <p:oleObj name="Equation" r:id="rId8" imgW="154305" imgH="1315085" progId="Equation.3">
                  <p:embed/>
                  <p:pic>
                    <p:nvPicPr>
                      <p:cNvPr id="1209365"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7488" y="3551238"/>
                        <a:ext cx="498475"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9366" name="Object 22"/>
          <p:cNvGraphicFramePr>
            <a:graphicFrameLocks noChangeAspect="1"/>
          </p:cNvGraphicFramePr>
          <p:nvPr/>
        </p:nvGraphicFramePr>
        <p:xfrm>
          <a:off x="2554288" y="3551238"/>
          <a:ext cx="609600" cy="544512"/>
        </p:xfrm>
        <a:graphic>
          <a:graphicData uri="http://schemas.openxmlformats.org/presentationml/2006/ole">
            <mc:AlternateContent xmlns:mc="http://schemas.openxmlformats.org/markup-compatibility/2006">
              <mc:Choice xmlns:v="urn:schemas-microsoft-com:vml" Requires="v">
                <p:oleObj name="Equation" r:id="rId10" imgW="236220" imgH="194945" progId="Equation.3">
                  <p:embed/>
                </p:oleObj>
              </mc:Choice>
              <mc:Fallback>
                <p:oleObj name="Equation" r:id="rId10" imgW="236220" imgH="194945" progId="Equation.3">
                  <p:embed/>
                  <p:pic>
                    <p:nvPicPr>
                      <p:cNvPr id="1209366"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4288" y="3551238"/>
                        <a:ext cx="60960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9367" name="Object 23"/>
          <p:cNvGraphicFramePr>
            <a:graphicFrameLocks noChangeAspect="1"/>
          </p:cNvGraphicFramePr>
          <p:nvPr/>
        </p:nvGraphicFramePr>
        <p:xfrm>
          <a:off x="3468688" y="3551238"/>
          <a:ext cx="609600" cy="544512"/>
        </p:xfrm>
        <a:graphic>
          <a:graphicData uri="http://schemas.openxmlformats.org/presentationml/2006/ole">
            <mc:AlternateContent xmlns:mc="http://schemas.openxmlformats.org/markup-compatibility/2006">
              <mc:Choice xmlns:v="urn:schemas-microsoft-com:vml" Requires="v">
                <p:oleObj name="Equation" r:id="rId12" imgW="236220" imgH="194945" progId="Equation.3">
                  <p:embed/>
                </p:oleObj>
              </mc:Choice>
              <mc:Fallback>
                <p:oleObj name="Equation" r:id="rId12" imgW="236220" imgH="194945" progId="Equation.3">
                  <p:embed/>
                  <p:pic>
                    <p:nvPicPr>
                      <p:cNvPr id="1209367"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68688" y="3551238"/>
                        <a:ext cx="60960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9368" name="Object 24"/>
          <p:cNvGraphicFramePr>
            <a:graphicFrameLocks noChangeAspect="1"/>
          </p:cNvGraphicFramePr>
          <p:nvPr/>
        </p:nvGraphicFramePr>
        <p:xfrm>
          <a:off x="4916488" y="3551238"/>
          <a:ext cx="577850" cy="544512"/>
        </p:xfrm>
        <a:graphic>
          <a:graphicData uri="http://schemas.openxmlformats.org/presentationml/2006/ole">
            <mc:AlternateContent xmlns:mc="http://schemas.openxmlformats.org/markup-compatibility/2006">
              <mc:Choice xmlns:v="urn:schemas-microsoft-com:vml" Requires="v">
                <p:oleObj name="Equation" r:id="rId14" imgW="215900" imgH="194945" progId="Equation.3">
                  <p:embed/>
                </p:oleObj>
              </mc:Choice>
              <mc:Fallback>
                <p:oleObj name="Equation" r:id="rId14" imgW="215900" imgH="194945" progId="Equation.3">
                  <p:embed/>
                  <p:pic>
                    <p:nvPicPr>
                      <p:cNvPr id="1209368"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16488" y="3551238"/>
                        <a:ext cx="57785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9369" name="Text Box 25"/>
          <p:cNvSpPr txBox="1">
            <a:spLocks noChangeArrowheads="1"/>
          </p:cNvSpPr>
          <p:nvPr/>
        </p:nvSpPr>
        <p:spPr bwMode="auto">
          <a:xfrm>
            <a:off x="4230688" y="3475038"/>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cs typeface="Times New Roman" panose="02020603050405020304" pitchFamily="18" charset="0"/>
              </a:rPr>
              <a:t>…</a:t>
            </a:r>
          </a:p>
        </p:txBody>
      </p:sp>
      <p:sp>
        <p:nvSpPr>
          <p:cNvPr id="1209370" name="Text Box 26"/>
          <p:cNvSpPr txBox="1">
            <a:spLocks noChangeArrowheads="1"/>
          </p:cNvSpPr>
          <p:nvPr/>
        </p:nvSpPr>
        <p:spPr bwMode="auto">
          <a:xfrm>
            <a:off x="5678488" y="3551238"/>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cs typeface="Times New Roman" panose="02020603050405020304" pitchFamily="18" charset="0"/>
              </a:rPr>
              <a:t>…</a:t>
            </a:r>
          </a:p>
        </p:txBody>
      </p:sp>
      <p:graphicFrame>
        <p:nvGraphicFramePr>
          <p:cNvPr id="1209371" name="Object 27"/>
          <p:cNvGraphicFramePr>
            <a:graphicFrameLocks noChangeAspect="1"/>
          </p:cNvGraphicFramePr>
          <p:nvPr/>
        </p:nvGraphicFramePr>
        <p:xfrm>
          <a:off x="2478088" y="4160838"/>
          <a:ext cx="609600" cy="544512"/>
        </p:xfrm>
        <a:graphic>
          <a:graphicData uri="http://schemas.openxmlformats.org/presentationml/2006/ole">
            <mc:AlternateContent xmlns:mc="http://schemas.openxmlformats.org/markup-compatibility/2006">
              <mc:Choice xmlns:v="urn:schemas-microsoft-com:vml" Requires="v">
                <p:oleObj name="Equation" r:id="rId16" imgW="236220" imgH="194945" progId="Equation.3">
                  <p:embed/>
                </p:oleObj>
              </mc:Choice>
              <mc:Fallback>
                <p:oleObj name="Equation" r:id="rId16" imgW="236220" imgH="194945" progId="Equation.3">
                  <p:embed/>
                  <p:pic>
                    <p:nvPicPr>
                      <p:cNvPr id="1209371"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78088" y="4160838"/>
                        <a:ext cx="60960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9372" name="Object 28"/>
          <p:cNvGraphicFramePr>
            <a:graphicFrameLocks noChangeAspect="1"/>
          </p:cNvGraphicFramePr>
          <p:nvPr/>
        </p:nvGraphicFramePr>
        <p:xfrm>
          <a:off x="3392488" y="4160838"/>
          <a:ext cx="641350" cy="544512"/>
        </p:xfrm>
        <a:graphic>
          <a:graphicData uri="http://schemas.openxmlformats.org/presentationml/2006/ole">
            <mc:AlternateContent xmlns:mc="http://schemas.openxmlformats.org/markup-compatibility/2006">
              <mc:Choice xmlns:v="urn:schemas-microsoft-com:vml" Requires="v">
                <p:oleObj name="Equation" r:id="rId18" imgW="246380" imgH="194945" progId="Equation.3">
                  <p:embed/>
                </p:oleObj>
              </mc:Choice>
              <mc:Fallback>
                <p:oleObj name="Equation" r:id="rId18" imgW="246380" imgH="194945" progId="Equation.3">
                  <p:embed/>
                  <p:pic>
                    <p:nvPicPr>
                      <p:cNvPr id="1209372" name="Object 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92488" y="4160838"/>
                        <a:ext cx="64135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9373" name="Text Box 29"/>
          <p:cNvSpPr txBox="1">
            <a:spLocks noChangeArrowheads="1"/>
          </p:cNvSpPr>
          <p:nvPr/>
        </p:nvSpPr>
        <p:spPr bwMode="auto">
          <a:xfrm>
            <a:off x="4230688" y="4084638"/>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a:t>…</a:t>
            </a:r>
            <a:endParaRPr kumimoji="0" lang="en-US" altLang="zh-CN" sz="2800">
              <a:ea typeface="黑体" panose="02010609060101010101" pitchFamily="49" charset="-122"/>
            </a:endParaRPr>
          </a:p>
        </p:txBody>
      </p:sp>
      <p:graphicFrame>
        <p:nvGraphicFramePr>
          <p:cNvPr id="1209374" name="Object 30"/>
          <p:cNvGraphicFramePr>
            <a:graphicFrameLocks noChangeAspect="1"/>
          </p:cNvGraphicFramePr>
          <p:nvPr/>
        </p:nvGraphicFramePr>
        <p:xfrm>
          <a:off x="4856163" y="4160838"/>
          <a:ext cx="577850" cy="544512"/>
        </p:xfrm>
        <a:graphic>
          <a:graphicData uri="http://schemas.openxmlformats.org/presentationml/2006/ole">
            <mc:AlternateContent xmlns:mc="http://schemas.openxmlformats.org/markup-compatibility/2006">
              <mc:Choice xmlns:v="urn:schemas-microsoft-com:vml" Requires="v">
                <p:oleObj name="Equation" r:id="rId20" imgW="215900" imgH="194945" progId="Equation.3">
                  <p:embed/>
                </p:oleObj>
              </mc:Choice>
              <mc:Fallback>
                <p:oleObj name="Equation" r:id="rId20" imgW="215900" imgH="194945" progId="Equation.3">
                  <p:embed/>
                  <p:pic>
                    <p:nvPicPr>
                      <p:cNvPr id="1209374" name="Object 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56163" y="4160838"/>
                        <a:ext cx="57785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9375" name="Text Box 31"/>
          <p:cNvSpPr txBox="1">
            <a:spLocks noChangeArrowheads="1"/>
          </p:cNvSpPr>
          <p:nvPr/>
        </p:nvSpPr>
        <p:spPr bwMode="auto">
          <a:xfrm>
            <a:off x="5678488" y="4084638"/>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a:t>…</a:t>
            </a:r>
            <a:endParaRPr kumimoji="0" lang="en-US" altLang="zh-CN" sz="2800">
              <a:ea typeface="黑体" panose="02010609060101010101" pitchFamily="49" charset="-122"/>
            </a:endParaRPr>
          </a:p>
        </p:txBody>
      </p:sp>
      <p:sp>
        <p:nvSpPr>
          <p:cNvPr id="1209376" name="Text Box 32"/>
          <p:cNvSpPr txBox="1">
            <a:spLocks noChangeArrowheads="1"/>
          </p:cNvSpPr>
          <p:nvPr/>
        </p:nvSpPr>
        <p:spPr bwMode="auto">
          <a:xfrm rot="5400000">
            <a:off x="2394744" y="4853782"/>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a:t>…</a:t>
            </a:r>
            <a:endParaRPr kumimoji="0" lang="en-US" altLang="zh-CN" sz="2800">
              <a:ea typeface="黑体" panose="02010609060101010101" pitchFamily="49" charset="-122"/>
            </a:endParaRPr>
          </a:p>
        </p:txBody>
      </p:sp>
      <p:graphicFrame>
        <p:nvGraphicFramePr>
          <p:cNvPr id="1209377" name="Object 33"/>
          <p:cNvGraphicFramePr>
            <a:graphicFrameLocks noChangeAspect="1"/>
          </p:cNvGraphicFramePr>
          <p:nvPr/>
        </p:nvGraphicFramePr>
        <p:xfrm>
          <a:off x="2401888" y="5272088"/>
          <a:ext cx="609600" cy="609600"/>
        </p:xfrm>
        <a:graphic>
          <a:graphicData uri="http://schemas.openxmlformats.org/presentationml/2006/ole">
            <mc:AlternateContent xmlns:mc="http://schemas.openxmlformats.org/markup-compatibility/2006">
              <mc:Choice xmlns:v="urn:schemas-microsoft-com:vml" Requires="v">
                <p:oleObj name="Equation" r:id="rId22" imgW="236220" imgH="236220" progId="Equation.3">
                  <p:embed/>
                </p:oleObj>
              </mc:Choice>
              <mc:Fallback>
                <p:oleObj name="Equation" r:id="rId22" imgW="236220" imgH="236220" progId="Equation.3">
                  <p:embed/>
                  <p:pic>
                    <p:nvPicPr>
                      <p:cNvPr id="1209377" name="Object 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01888" y="5272088"/>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9378" name="Object 34"/>
          <p:cNvGraphicFramePr>
            <a:graphicFrameLocks noChangeAspect="1"/>
          </p:cNvGraphicFramePr>
          <p:nvPr/>
        </p:nvGraphicFramePr>
        <p:xfrm>
          <a:off x="3376613" y="5272088"/>
          <a:ext cx="641350" cy="609600"/>
        </p:xfrm>
        <a:graphic>
          <a:graphicData uri="http://schemas.openxmlformats.org/presentationml/2006/ole">
            <mc:AlternateContent xmlns:mc="http://schemas.openxmlformats.org/markup-compatibility/2006">
              <mc:Choice xmlns:v="urn:schemas-microsoft-com:vml" Requires="v">
                <p:oleObj name="Equation" r:id="rId24" imgW="246380" imgH="236220" progId="Equation.3">
                  <p:embed/>
                </p:oleObj>
              </mc:Choice>
              <mc:Fallback>
                <p:oleObj name="Equation" r:id="rId24" imgW="246380" imgH="236220" progId="Equation.3">
                  <p:embed/>
                  <p:pic>
                    <p:nvPicPr>
                      <p:cNvPr id="1209378" name="Object 3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76613" y="5272088"/>
                        <a:ext cx="6413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9379" name="Text Box 35"/>
          <p:cNvSpPr txBox="1">
            <a:spLocks noChangeArrowheads="1"/>
          </p:cNvSpPr>
          <p:nvPr/>
        </p:nvSpPr>
        <p:spPr bwMode="auto">
          <a:xfrm rot="5400000">
            <a:off x="3382169" y="4780757"/>
            <a:ext cx="692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a:t>…</a:t>
            </a:r>
            <a:endParaRPr kumimoji="0" lang="en-US" altLang="zh-CN" sz="2800">
              <a:ea typeface="黑体" panose="02010609060101010101" pitchFamily="49" charset="-122"/>
            </a:endParaRPr>
          </a:p>
        </p:txBody>
      </p:sp>
      <p:sp>
        <p:nvSpPr>
          <p:cNvPr id="1209380" name="Text Box 36"/>
          <p:cNvSpPr txBox="1">
            <a:spLocks noChangeArrowheads="1"/>
          </p:cNvSpPr>
          <p:nvPr/>
        </p:nvSpPr>
        <p:spPr bwMode="auto">
          <a:xfrm rot="5400000">
            <a:off x="4756944" y="4853782"/>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a:t>…</a:t>
            </a:r>
            <a:endParaRPr kumimoji="0" lang="en-US" altLang="zh-CN" sz="2800">
              <a:ea typeface="黑体" panose="02010609060101010101" pitchFamily="49" charset="-122"/>
            </a:endParaRPr>
          </a:p>
        </p:txBody>
      </p:sp>
      <p:graphicFrame>
        <p:nvGraphicFramePr>
          <p:cNvPr id="1209381" name="Object 37"/>
          <p:cNvGraphicFramePr>
            <a:graphicFrameLocks noChangeAspect="1"/>
          </p:cNvGraphicFramePr>
          <p:nvPr/>
        </p:nvGraphicFramePr>
        <p:xfrm>
          <a:off x="4916488" y="5227638"/>
          <a:ext cx="512762" cy="608012"/>
        </p:xfrm>
        <a:graphic>
          <a:graphicData uri="http://schemas.openxmlformats.org/presentationml/2006/ole">
            <mc:AlternateContent xmlns:mc="http://schemas.openxmlformats.org/markup-compatibility/2006">
              <mc:Choice xmlns:v="urn:schemas-microsoft-com:vml" Requires="v">
                <p:oleObj name="Equation" r:id="rId26" imgW="184785" imgH="236220" progId="Equation.3">
                  <p:embed/>
                </p:oleObj>
              </mc:Choice>
              <mc:Fallback>
                <p:oleObj name="Equation" r:id="rId26" imgW="184785" imgH="236220" progId="Equation.3">
                  <p:embed/>
                  <p:pic>
                    <p:nvPicPr>
                      <p:cNvPr id="1209381" name="Object 3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916488" y="5227638"/>
                        <a:ext cx="512762"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9382" name="Text Box 38"/>
          <p:cNvSpPr txBox="1">
            <a:spLocks noChangeArrowheads="1"/>
          </p:cNvSpPr>
          <p:nvPr/>
        </p:nvSpPr>
        <p:spPr bwMode="auto">
          <a:xfrm>
            <a:off x="4154488" y="5303838"/>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a:t>…</a:t>
            </a:r>
            <a:endParaRPr kumimoji="0" lang="en-US" altLang="zh-CN" sz="2800">
              <a:ea typeface="黑体" panose="02010609060101010101" pitchFamily="49" charset="-122"/>
            </a:endParaRPr>
          </a:p>
        </p:txBody>
      </p:sp>
      <p:sp>
        <p:nvSpPr>
          <p:cNvPr id="1209383" name="Text Box 39"/>
          <p:cNvSpPr txBox="1">
            <a:spLocks noChangeArrowheads="1"/>
          </p:cNvSpPr>
          <p:nvPr/>
        </p:nvSpPr>
        <p:spPr bwMode="auto">
          <a:xfrm>
            <a:off x="5678488" y="5151438"/>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a:t>…</a:t>
            </a:r>
            <a:endParaRPr kumimoji="0" lang="en-US" altLang="zh-CN" sz="2800">
              <a:ea typeface="黑体" panose="02010609060101010101" pitchFamily="49" charset="-122"/>
            </a:endParaRPr>
          </a:p>
        </p:txBody>
      </p:sp>
      <p:sp>
        <p:nvSpPr>
          <p:cNvPr id="1209384" name="Text Box 40"/>
          <p:cNvSpPr txBox="1">
            <a:spLocks noChangeArrowheads="1"/>
          </p:cNvSpPr>
          <p:nvPr/>
        </p:nvSpPr>
        <p:spPr bwMode="auto">
          <a:xfrm rot="5400000">
            <a:off x="2394744" y="5920582"/>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a:t>…</a:t>
            </a:r>
            <a:endParaRPr kumimoji="0" lang="en-US" altLang="zh-CN" sz="2800">
              <a:ea typeface="黑体" panose="02010609060101010101" pitchFamily="49" charset="-122"/>
            </a:endParaRPr>
          </a:p>
        </p:txBody>
      </p:sp>
      <p:sp>
        <p:nvSpPr>
          <p:cNvPr id="1209385" name="Text Box 41"/>
          <p:cNvSpPr txBox="1">
            <a:spLocks noChangeArrowheads="1"/>
          </p:cNvSpPr>
          <p:nvPr/>
        </p:nvSpPr>
        <p:spPr bwMode="auto">
          <a:xfrm rot="5400000">
            <a:off x="3309144" y="5920582"/>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a:t>…</a:t>
            </a:r>
            <a:endParaRPr kumimoji="0" lang="en-US" altLang="zh-CN" sz="2800">
              <a:ea typeface="黑体" panose="02010609060101010101" pitchFamily="49" charset="-122"/>
            </a:endParaRPr>
          </a:p>
        </p:txBody>
      </p:sp>
      <p:sp>
        <p:nvSpPr>
          <p:cNvPr id="1209386" name="Text Box 42"/>
          <p:cNvSpPr txBox="1">
            <a:spLocks noChangeArrowheads="1"/>
          </p:cNvSpPr>
          <p:nvPr/>
        </p:nvSpPr>
        <p:spPr bwMode="auto">
          <a:xfrm rot="5400000">
            <a:off x="4909344" y="5920582"/>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800"/>
              <a:t>…</a:t>
            </a:r>
            <a:endParaRPr kumimoji="0" lang="en-US" altLang="zh-CN" sz="2800">
              <a:ea typeface="黑体" panose="02010609060101010101" pitchFamily="49" charset="-122"/>
            </a:endParaRPr>
          </a:p>
        </p:txBody>
      </p:sp>
      <p:grpSp>
        <p:nvGrpSpPr>
          <p:cNvPr id="2" name="Group 43"/>
          <p:cNvGrpSpPr/>
          <p:nvPr/>
        </p:nvGrpSpPr>
        <p:grpSpPr bwMode="auto">
          <a:xfrm>
            <a:off x="954088" y="2941638"/>
            <a:ext cx="3429000" cy="1981200"/>
            <a:chOff x="576" y="1824"/>
            <a:chExt cx="2160" cy="1248"/>
          </a:xfrm>
        </p:grpSpPr>
        <p:sp>
          <p:nvSpPr>
            <p:cNvPr id="31788" name="Line 44"/>
            <p:cNvSpPr>
              <a:spLocks noChangeShapeType="1"/>
            </p:cNvSpPr>
            <p:nvPr/>
          </p:nvSpPr>
          <p:spPr bwMode="auto">
            <a:xfrm>
              <a:off x="576" y="2784"/>
              <a:ext cx="2160" cy="0"/>
            </a:xfrm>
            <a:prstGeom prst="line">
              <a:avLst/>
            </a:prstGeom>
            <a:noFill/>
            <a:ln w="28575">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1789" name="Line 45"/>
            <p:cNvSpPr>
              <a:spLocks noChangeShapeType="1"/>
            </p:cNvSpPr>
            <p:nvPr/>
          </p:nvSpPr>
          <p:spPr bwMode="auto">
            <a:xfrm>
              <a:off x="2352" y="1824"/>
              <a:ext cx="0" cy="1248"/>
            </a:xfrm>
            <a:prstGeom prst="line">
              <a:avLst/>
            </a:prstGeom>
            <a:noFill/>
            <a:ln w="28575">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46"/>
          <p:cNvGrpSpPr/>
          <p:nvPr/>
        </p:nvGrpSpPr>
        <p:grpSpPr bwMode="auto">
          <a:xfrm>
            <a:off x="706438" y="3017838"/>
            <a:ext cx="5029200" cy="2895600"/>
            <a:chOff x="864" y="1296"/>
            <a:chExt cx="3168" cy="1824"/>
          </a:xfrm>
        </p:grpSpPr>
        <p:sp>
          <p:nvSpPr>
            <p:cNvPr id="31786" name="Line 47"/>
            <p:cNvSpPr>
              <a:spLocks noChangeShapeType="1"/>
            </p:cNvSpPr>
            <p:nvPr/>
          </p:nvSpPr>
          <p:spPr bwMode="auto">
            <a:xfrm>
              <a:off x="864" y="2928"/>
              <a:ext cx="3168" cy="0"/>
            </a:xfrm>
            <a:prstGeom prst="line">
              <a:avLst/>
            </a:prstGeom>
            <a:noFill/>
            <a:ln w="28575">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1787" name="Line 48"/>
            <p:cNvSpPr>
              <a:spLocks noChangeShapeType="1"/>
            </p:cNvSpPr>
            <p:nvPr/>
          </p:nvSpPr>
          <p:spPr bwMode="auto">
            <a:xfrm>
              <a:off x="3744" y="1296"/>
              <a:ext cx="0" cy="1824"/>
            </a:xfrm>
            <a:prstGeom prst="line">
              <a:avLst/>
            </a:prstGeom>
            <a:noFill/>
            <a:ln w="28575">
              <a:solidFill>
                <a:srgbClr val="FF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灯片编号占位符 3"/>
          <p:cNvSpPr>
            <a:spLocks noGrp="1"/>
          </p:cNvSpPr>
          <p:nvPr>
            <p:ph type="sldNum" sz="quarter" idx="10"/>
          </p:nvPr>
        </p:nvSpPr>
        <p:spPr>
          <a:xfrm>
            <a:off x="8637588" y="6510338"/>
            <a:ext cx="541337" cy="365125"/>
          </a:xfrm>
          <a:prstGeom prst="rect">
            <a:avLst/>
          </a:prstGeom>
        </p:spPr>
        <p:txBody>
          <a:bodyPr vert="horz" lIns="91440" tIns="45720" rIns="91440" bIns="45720" rtlCol="0" anchor="b" anchorCtr="0"/>
          <a:lstStyle>
            <a:defPPr>
              <a:defRPr lang="zh-CN"/>
            </a:defPPr>
            <a:lvl1pPr algn="r" rtl="0" eaLnBrk="0" fontAlgn="base" hangingPunct="0">
              <a:spcBef>
                <a:spcPct val="0"/>
              </a:spcBef>
              <a:spcAft>
                <a:spcPct val="0"/>
              </a:spcAft>
              <a:defRPr kumimoji="1" sz="1125" b="1" kern="1200">
                <a:solidFill>
                  <a:schemeClr val="bg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9pPr>
          </a:lstStyle>
          <a:p>
            <a:pPr>
              <a:defRPr/>
            </a:pPr>
            <a:fld id="{A6A9129E-3083-436F-A511-9B99D921EDF4}" type="slidenum">
              <a:rPr lang="zh-CN" altLang="en-US" smtClean="0"/>
              <a:pPr>
                <a:defRPr/>
              </a:pPr>
              <a:t>25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09347"/>
                                        </p:tgtEl>
                                        <p:attrNameLst>
                                          <p:attrName>style.visibility</p:attrName>
                                        </p:attrNameLst>
                                      </p:cBhvr>
                                      <p:to>
                                        <p:strVal val="visible"/>
                                      </p:to>
                                    </p:set>
                                    <p:animEffect transition="in" filter="wipe(left)">
                                      <p:cBhvr>
                                        <p:cTn id="7" dur="500"/>
                                        <p:tgtEl>
                                          <p:spTgt spid="12093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09348"/>
                                        </p:tgtEl>
                                        <p:attrNameLst>
                                          <p:attrName>style.visibility</p:attrName>
                                        </p:attrNameLst>
                                      </p:cBhvr>
                                      <p:to>
                                        <p:strVal val="visible"/>
                                      </p:to>
                                    </p:set>
                                    <p:animEffect transition="in" filter="wipe(left)">
                                      <p:cBhvr>
                                        <p:cTn id="12" dur="500"/>
                                        <p:tgtEl>
                                          <p:spTgt spid="12093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9361"/>
                                        </p:tgtEl>
                                        <p:attrNameLst>
                                          <p:attrName>style.visibility</p:attrName>
                                        </p:attrNameLst>
                                      </p:cBhvr>
                                      <p:to>
                                        <p:strVal val="visible"/>
                                      </p:to>
                                    </p:set>
                                    <p:animEffect transition="in" filter="wipe(left)">
                                      <p:cBhvr>
                                        <p:cTn id="17" dur="500"/>
                                        <p:tgtEl>
                                          <p:spTgt spid="12093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09362"/>
                                        </p:tgtEl>
                                        <p:attrNameLst>
                                          <p:attrName>style.visibility</p:attrName>
                                        </p:attrNameLst>
                                      </p:cBhvr>
                                      <p:to>
                                        <p:strVal val="visible"/>
                                      </p:to>
                                    </p:set>
                                    <p:animEffect transition="in" filter="wipe(left)">
                                      <p:cBhvr>
                                        <p:cTn id="22" dur="500"/>
                                        <p:tgtEl>
                                          <p:spTgt spid="12093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09363"/>
                                        </p:tgtEl>
                                        <p:attrNameLst>
                                          <p:attrName>style.visibility</p:attrName>
                                        </p:attrNameLst>
                                      </p:cBhvr>
                                      <p:to>
                                        <p:strVal val="visible"/>
                                      </p:to>
                                    </p:set>
                                    <p:animEffect transition="in" filter="wipe(left)">
                                      <p:cBhvr>
                                        <p:cTn id="27" dur="500"/>
                                        <p:tgtEl>
                                          <p:spTgt spid="12093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09364"/>
                                        </p:tgtEl>
                                        <p:attrNameLst>
                                          <p:attrName>style.visibility</p:attrName>
                                        </p:attrNameLst>
                                      </p:cBhvr>
                                      <p:to>
                                        <p:strVal val="visible"/>
                                      </p:to>
                                    </p:set>
                                    <p:animEffect transition="in" filter="wipe(left)">
                                      <p:cBhvr>
                                        <p:cTn id="32" dur="500"/>
                                        <p:tgtEl>
                                          <p:spTgt spid="120936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209365"/>
                                        </p:tgtEl>
                                        <p:attrNameLst>
                                          <p:attrName>style.visibility</p:attrName>
                                        </p:attrNameLst>
                                      </p:cBhvr>
                                      <p:to>
                                        <p:strVal val="visible"/>
                                      </p:to>
                                    </p:set>
                                    <p:animEffect transition="in" filter="wipe(up)">
                                      <p:cBhvr>
                                        <p:cTn id="37" dur="500"/>
                                        <p:tgtEl>
                                          <p:spTgt spid="12093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09366"/>
                                        </p:tgtEl>
                                        <p:attrNameLst>
                                          <p:attrName>style.visibility</p:attrName>
                                        </p:attrNameLst>
                                      </p:cBhvr>
                                      <p:to>
                                        <p:strVal val="visible"/>
                                      </p:to>
                                    </p:set>
                                    <p:animEffect transition="in" filter="wipe(left)">
                                      <p:cBhvr>
                                        <p:cTn id="42" dur="500"/>
                                        <p:tgtEl>
                                          <p:spTgt spid="120936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09367"/>
                                        </p:tgtEl>
                                        <p:attrNameLst>
                                          <p:attrName>style.visibility</p:attrName>
                                        </p:attrNameLst>
                                      </p:cBhvr>
                                      <p:to>
                                        <p:strVal val="visible"/>
                                      </p:to>
                                    </p:set>
                                    <p:animEffect transition="in" filter="wipe(left)">
                                      <p:cBhvr>
                                        <p:cTn id="47" dur="500"/>
                                        <p:tgtEl>
                                          <p:spTgt spid="120936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09369"/>
                                        </p:tgtEl>
                                        <p:attrNameLst>
                                          <p:attrName>style.visibility</p:attrName>
                                        </p:attrNameLst>
                                      </p:cBhvr>
                                      <p:to>
                                        <p:strVal val="visible"/>
                                      </p:to>
                                    </p:set>
                                    <p:animEffect transition="in" filter="wipe(left)">
                                      <p:cBhvr>
                                        <p:cTn id="52" dur="500"/>
                                        <p:tgtEl>
                                          <p:spTgt spid="120936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09368"/>
                                        </p:tgtEl>
                                        <p:attrNameLst>
                                          <p:attrName>style.visibility</p:attrName>
                                        </p:attrNameLst>
                                      </p:cBhvr>
                                      <p:to>
                                        <p:strVal val="visible"/>
                                      </p:to>
                                    </p:set>
                                    <p:animEffect transition="in" filter="wipe(left)">
                                      <p:cBhvr>
                                        <p:cTn id="57" dur="500"/>
                                        <p:tgtEl>
                                          <p:spTgt spid="120936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09370"/>
                                        </p:tgtEl>
                                        <p:attrNameLst>
                                          <p:attrName>style.visibility</p:attrName>
                                        </p:attrNameLst>
                                      </p:cBhvr>
                                      <p:to>
                                        <p:strVal val="visible"/>
                                      </p:to>
                                    </p:set>
                                    <p:animEffect transition="in" filter="wipe(left)">
                                      <p:cBhvr>
                                        <p:cTn id="62" dur="500"/>
                                        <p:tgtEl>
                                          <p:spTgt spid="120937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209371"/>
                                        </p:tgtEl>
                                        <p:attrNameLst>
                                          <p:attrName>style.visibility</p:attrName>
                                        </p:attrNameLst>
                                      </p:cBhvr>
                                      <p:to>
                                        <p:strVal val="visible"/>
                                      </p:to>
                                    </p:set>
                                    <p:animEffect transition="in" filter="wipe(left)">
                                      <p:cBhvr>
                                        <p:cTn id="67" dur="500"/>
                                        <p:tgtEl>
                                          <p:spTgt spid="120937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209372"/>
                                        </p:tgtEl>
                                        <p:attrNameLst>
                                          <p:attrName>style.visibility</p:attrName>
                                        </p:attrNameLst>
                                      </p:cBhvr>
                                      <p:to>
                                        <p:strVal val="visible"/>
                                      </p:to>
                                    </p:set>
                                    <p:animEffect transition="in" filter="wipe(left)">
                                      <p:cBhvr>
                                        <p:cTn id="72" dur="500"/>
                                        <p:tgtEl>
                                          <p:spTgt spid="120937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09373"/>
                                        </p:tgtEl>
                                        <p:attrNameLst>
                                          <p:attrName>style.visibility</p:attrName>
                                        </p:attrNameLst>
                                      </p:cBhvr>
                                      <p:to>
                                        <p:strVal val="visible"/>
                                      </p:to>
                                    </p:set>
                                    <p:animEffect transition="in" filter="wipe(left)">
                                      <p:cBhvr>
                                        <p:cTn id="77" dur="500"/>
                                        <p:tgtEl>
                                          <p:spTgt spid="120937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209374"/>
                                        </p:tgtEl>
                                        <p:attrNameLst>
                                          <p:attrName>style.visibility</p:attrName>
                                        </p:attrNameLst>
                                      </p:cBhvr>
                                      <p:to>
                                        <p:strVal val="visible"/>
                                      </p:to>
                                    </p:set>
                                    <p:animEffect transition="in" filter="wipe(left)">
                                      <p:cBhvr>
                                        <p:cTn id="82" dur="500"/>
                                        <p:tgtEl>
                                          <p:spTgt spid="120937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209375"/>
                                        </p:tgtEl>
                                        <p:attrNameLst>
                                          <p:attrName>style.visibility</p:attrName>
                                        </p:attrNameLst>
                                      </p:cBhvr>
                                      <p:to>
                                        <p:strVal val="visible"/>
                                      </p:to>
                                    </p:set>
                                    <p:animEffect transition="in" filter="wipe(left)">
                                      <p:cBhvr>
                                        <p:cTn id="87" dur="500"/>
                                        <p:tgtEl>
                                          <p:spTgt spid="120937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209376"/>
                                        </p:tgtEl>
                                        <p:attrNameLst>
                                          <p:attrName>style.visibility</p:attrName>
                                        </p:attrNameLst>
                                      </p:cBhvr>
                                      <p:to>
                                        <p:strVal val="visible"/>
                                      </p:to>
                                    </p:set>
                                    <p:animEffect transition="in" filter="wipe(up)">
                                      <p:cBhvr>
                                        <p:cTn id="92" dur="500"/>
                                        <p:tgtEl>
                                          <p:spTgt spid="120937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209377"/>
                                        </p:tgtEl>
                                        <p:attrNameLst>
                                          <p:attrName>style.visibility</p:attrName>
                                        </p:attrNameLst>
                                      </p:cBhvr>
                                      <p:to>
                                        <p:strVal val="visible"/>
                                      </p:to>
                                    </p:set>
                                    <p:animEffect transition="in" filter="wipe(left)">
                                      <p:cBhvr>
                                        <p:cTn id="97" dur="500"/>
                                        <p:tgtEl>
                                          <p:spTgt spid="120937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1209384"/>
                                        </p:tgtEl>
                                        <p:attrNameLst>
                                          <p:attrName>style.visibility</p:attrName>
                                        </p:attrNameLst>
                                      </p:cBhvr>
                                      <p:to>
                                        <p:strVal val="visible"/>
                                      </p:to>
                                    </p:set>
                                    <p:animEffect transition="in" filter="wipe(up)">
                                      <p:cBhvr>
                                        <p:cTn id="102" dur="500"/>
                                        <p:tgtEl>
                                          <p:spTgt spid="120938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209379"/>
                                        </p:tgtEl>
                                        <p:attrNameLst>
                                          <p:attrName>style.visibility</p:attrName>
                                        </p:attrNameLst>
                                      </p:cBhvr>
                                      <p:to>
                                        <p:strVal val="visible"/>
                                      </p:to>
                                    </p:set>
                                    <p:animEffect transition="in" filter="wipe(left)">
                                      <p:cBhvr>
                                        <p:cTn id="107" dur="500"/>
                                        <p:tgtEl>
                                          <p:spTgt spid="120937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1209378"/>
                                        </p:tgtEl>
                                        <p:attrNameLst>
                                          <p:attrName>style.visibility</p:attrName>
                                        </p:attrNameLst>
                                      </p:cBhvr>
                                      <p:to>
                                        <p:strVal val="visible"/>
                                      </p:to>
                                    </p:set>
                                    <p:animEffect transition="in" filter="wipe(left)">
                                      <p:cBhvr>
                                        <p:cTn id="112" dur="500"/>
                                        <p:tgtEl>
                                          <p:spTgt spid="120937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1209385"/>
                                        </p:tgtEl>
                                        <p:attrNameLst>
                                          <p:attrName>style.visibility</p:attrName>
                                        </p:attrNameLst>
                                      </p:cBhvr>
                                      <p:to>
                                        <p:strVal val="visible"/>
                                      </p:to>
                                    </p:set>
                                    <p:animEffect transition="in" filter="wipe(up)">
                                      <p:cBhvr>
                                        <p:cTn id="117" dur="500"/>
                                        <p:tgtEl>
                                          <p:spTgt spid="1209385"/>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1209380"/>
                                        </p:tgtEl>
                                        <p:attrNameLst>
                                          <p:attrName>style.visibility</p:attrName>
                                        </p:attrNameLst>
                                      </p:cBhvr>
                                      <p:to>
                                        <p:strVal val="visible"/>
                                      </p:to>
                                    </p:set>
                                    <p:animEffect transition="in" filter="wipe(up)">
                                      <p:cBhvr>
                                        <p:cTn id="122" dur="500"/>
                                        <p:tgtEl>
                                          <p:spTgt spid="1209380"/>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209382"/>
                                        </p:tgtEl>
                                        <p:attrNameLst>
                                          <p:attrName>style.visibility</p:attrName>
                                        </p:attrNameLst>
                                      </p:cBhvr>
                                      <p:to>
                                        <p:strVal val="visible"/>
                                      </p:to>
                                    </p:set>
                                    <p:animEffect transition="in" filter="wipe(left)">
                                      <p:cBhvr>
                                        <p:cTn id="127" dur="500"/>
                                        <p:tgtEl>
                                          <p:spTgt spid="1209382"/>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1209381"/>
                                        </p:tgtEl>
                                        <p:attrNameLst>
                                          <p:attrName>style.visibility</p:attrName>
                                        </p:attrNameLst>
                                      </p:cBhvr>
                                      <p:to>
                                        <p:strVal val="visible"/>
                                      </p:to>
                                    </p:set>
                                    <p:animEffect transition="in" filter="wipe(left)">
                                      <p:cBhvr>
                                        <p:cTn id="132" dur="500"/>
                                        <p:tgtEl>
                                          <p:spTgt spid="1209381"/>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1209386"/>
                                        </p:tgtEl>
                                        <p:attrNameLst>
                                          <p:attrName>style.visibility</p:attrName>
                                        </p:attrNameLst>
                                      </p:cBhvr>
                                      <p:to>
                                        <p:strVal val="visible"/>
                                      </p:to>
                                    </p:set>
                                    <p:animEffect transition="in" filter="wipe(up)">
                                      <p:cBhvr>
                                        <p:cTn id="137" dur="500"/>
                                        <p:tgtEl>
                                          <p:spTgt spid="1209386"/>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1209383"/>
                                        </p:tgtEl>
                                        <p:attrNameLst>
                                          <p:attrName>style.visibility</p:attrName>
                                        </p:attrNameLst>
                                      </p:cBhvr>
                                      <p:to>
                                        <p:strVal val="visible"/>
                                      </p:to>
                                    </p:set>
                                    <p:animEffect transition="in" filter="wipe(left)">
                                      <p:cBhvr>
                                        <p:cTn id="142" dur="500"/>
                                        <p:tgtEl>
                                          <p:spTgt spid="1209383"/>
                                        </p:tgtEl>
                                      </p:cBhvr>
                                    </p:animEffect>
                                  </p:childTnLst>
                                </p:cTn>
                              </p:par>
                            </p:childTnLst>
                          </p:cTn>
                        </p:par>
                      </p:childTnLst>
                    </p:cTn>
                  </p:par>
                  <p:par>
                    <p:cTn id="143" fill="hold">
                      <p:stCondLst>
                        <p:cond delay="indefinite"/>
                      </p:stCondLst>
                      <p:childTnLst>
                        <p:par>
                          <p:cTn id="144" fill="hold">
                            <p:stCondLst>
                              <p:cond delay="0"/>
                            </p:stCondLst>
                            <p:childTnLst>
                              <p:par>
                                <p:cTn id="145" presetID="4" presetClass="entr" presetSubtype="32" fill="hold" nodeType="clickEffect">
                                  <p:stCondLst>
                                    <p:cond delay="0"/>
                                  </p:stCondLst>
                                  <p:childTnLst>
                                    <p:set>
                                      <p:cBhvr>
                                        <p:cTn id="146" dur="1" fill="hold">
                                          <p:stCondLst>
                                            <p:cond delay="0"/>
                                          </p:stCondLst>
                                        </p:cTn>
                                        <p:tgtEl>
                                          <p:spTgt spid="2"/>
                                        </p:tgtEl>
                                        <p:attrNameLst>
                                          <p:attrName>style.visibility</p:attrName>
                                        </p:attrNameLst>
                                      </p:cBhvr>
                                      <p:to>
                                        <p:strVal val="visible"/>
                                      </p:to>
                                    </p:set>
                                    <p:animEffect transition="in" filter="box(out)">
                                      <p:cBhvr>
                                        <p:cTn id="14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4" presetClass="entr" presetSubtype="32" fill="hold" nodeType="clickEffect">
                                  <p:stCondLst>
                                    <p:cond delay="0"/>
                                  </p:stCondLst>
                                  <p:childTnLst>
                                    <p:set>
                                      <p:cBhvr>
                                        <p:cTn id="151" dur="1" fill="hold">
                                          <p:stCondLst>
                                            <p:cond delay="0"/>
                                          </p:stCondLst>
                                        </p:cTn>
                                        <p:tgtEl>
                                          <p:spTgt spid="3"/>
                                        </p:tgtEl>
                                        <p:attrNameLst>
                                          <p:attrName>style.visibility</p:attrName>
                                        </p:attrNameLst>
                                      </p:cBhvr>
                                      <p:to>
                                        <p:strVal val="visible"/>
                                      </p:to>
                                    </p:set>
                                    <p:animEffect transition="in" filter="box(out)">
                                      <p:cBhvr>
                                        <p:cTn id="1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361" grpId="0" animBg="1"/>
      <p:bldP spid="1209362" grpId="0" autoUpdateAnimBg="0"/>
      <p:bldP spid="1209363" grpId="0" autoUpdateAnimBg="0"/>
      <p:bldP spid="1209369" grpId="0" autoUpdateAnimBg="0"/>
      <p:bldP spid="1209370" grpId="0" autoUpdateAnimBg="0"/>
      <p:bldP spid="1209373" grpId="0" autoUpdateAnimBg="0"/>
      <p:bldP spid="1209375" grpId="0" autoUpdateAnimBg="0"/>
      <p:bldP spid="1209376" grpId="0" autoUpdateAnimBg="0"/>
      <p:bldP spid="1209379" grpId="0" autoUpdateAnimBg="0"/>
      <p:bldP spid="1209380" grpId="0" autoUpdateAnimBg="0"/>
      <p:bldP spid="1209382" grpId="0" autoUpdateAnimBg="0"/>
      <p:bldP spid="1209383" grpId="0" autoUpdateAnimBg="0"/>
      <p:bldP spid="1209384" grpId="0" autoUpdateAnimBg="0"/>
      <p:bldP spid="1209385" grpId="0" autoUpdateAnimBg="0"/>
      <p:bldP spid="120938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3444" name="Object 4"/>
          <p:cNvGraphicFramePr>
            <a:graphicFrameLocks noGrp="1" noChangeAspect="1"/>
          </p:cNvGraphicFramePr>
          <p:nvPr>
            <p:ph sz="half" idx="4294967295"/>
          </p:nvPr>
        </p:nvGraphicFramePr>
        <p:xfrm>
          <a:off x="1371600" y="2230728"/>
          <a:ext cx="6667500" cy="444500"/>
        </p:xfrm>
        <a:graphic>
          <a:graphicData uri="http://schemas.openxmlformats.org/presentationml/2006/ole">
            <mc:AlternateContent xmlns:mc="http://schemas.openxmlformats.org/markup-compatibility/2006">
              <mc:Choice xmlns:v="urn:schemas-microsoft-com:vml" Requires="v">
                <p:oleObj name="Equation" r:id="rId2" imgW="155448000" imgH="10363200" progId="Equation.DSMT4">
                  <p:embed/>
                </p:oleObj>
              </mc:Choice>
              <mc:Fallback>
                <p:oleObj name="Equation" r:id="rId2" imgW="155448000" imgH="10363200" progId="Equation.DSMT4">
                  <p:embed/>
                  <p:pic>
                    <p:nvPicPr>
                      <p:cNvPr id="1213444"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30728"/>
                        <a:ext cx="6667500" cy="444500"/>
                      </a:xfrm>
                      <a:prstGeom prst="rect">
                        <a:avLst/>
                      </a:prstGeom>
                      <a:noFill/>
                      <a:ln>
                        <a:noFill/>
                      </a:ln>
                      <a:effectLst/>
                    </p:spPr>
                  </p:pic>
                </p:oleObj>
              </mc:Fallback>
            </mc:AlternateContent>
          </a:graphicData>
        </a:graphic>
      </p:graphicFrame>
      <p:graphicFrame>
        <p:nvGraphicFramePr>
          <p:cNvPr id="1213445" name="Object 5"/>
          <p:cNvGraphicFramePr>
            <a:graphicFrameLocks noChangeAspect="1"/>
          </p:cNvGraphicFramePr>
          <p:nvPr/>
        </p:nvGraphicFramePr>
        <p:xfrm>
          <a:off x="884283" y="2780003"/>
          <a:ext cx="7197725" cy="417513"/>
        </p:xfrm>
        <a:graphic>
          <a:graphicData uri="http://schemas.openxmlformats.org/presentationml/2006/ole">
            <mc:AlternateContent xmlns:mc="http://schemas.openxmlformats.org/markup-compatibility/2006">
              <mc:Choice xmlns:v="urn:schemas-microsoft-com:vml" Requires="v">
                <p:oleObj name="公式" r:id="rId4" imgW="172821600" imgH="10363200" progId="Equation.3">
                  <p:embed/>
                </p:oleObj>
              </mc:Choice>
              <mc:Fallback>
                <p:oleObj name="公式" r:id="rId4" imgW="172821600" imgH="10363200" progId="Equation.3">
                  <p:embed/>
                  <p:pic>
                    <p:nvPicPr>
                      <p:cNvPr id="121344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283" y="2780003"/>
                        <a:ext cx="7197725"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3446" name="Object 6"/>
          <p:cNvGraphicFramePr>
            <a:graphicFrameLocks noChangeAspect="1"/>
          </p:cNvGraphicFramePr>
          <p:nvPr/>
        </p:nvGraphicFramePr>
        <p:xfrm>
          <a:off x="884283" y="3316579"/>
          <a:ext cx="3209925" cy="431800"/>
        </p:xfrm>
        <a:graphic>
          <a:graphicData uri="http://schemas.openxmlformats.org/presentationml/2006/ole">
            <mc:AlternateContent xmlns:mc="http://schemas.openxmlformats.org/markup-compatibility/2006">
              <mc:Choice xmlns:v="urn:schemas-microsoft-com:vml" Requires="v">
                <p:oleObj name="公式" r:id="rId6" imgW="70408800" imgH="10363200" progId="Equation.3">
                  <p:embed/>
                </p:oleObj>
              </mc:Choice>
              <mc:Fallback>
                <p:oleObj name="公式" r:id="rId6" imgW="70408800" imgH="10363200" progId="Equation.3">
                  <p:embed/>
                  <p:pic>
                    <p:nvPicPr>
                      <p:cNvPr id="121344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4283" y="3316579"/>
                        <a:ext cx="32099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3447" name="Object 7"/>
          <p:cNvGraphicFramePr>
            <a:graphicFrameLocks noChangeAspect="1"/>
          </p:cNvGraphicFramePr>
          <p:nvPr/>
        </p:nvGraphicFramePr>
        <p:xfrm>
          <a:off x="1604962" y="4073022"/>
          <a:ext cx="4330700" cy="762000"/>
        </p:xfrm>
        <a:graphic>
          <a:graphicData uri="http://schemas.openxmlformats.org/presentationml/2006/ole">
            <mc:AlternateContent xmlns:mc="http://schemas.openxmlformats.org/markup-compatibility/2006">
              <mc:Choice xmlns:v="urn:schemas-microsoft-com:vml" Requires="v">
                <p:oleObj name="Equation" r:id="rId8" imgW="103936800" imgH="18288000" progId="Equation.DSMT4">
                  <p:embed/>
                </p:oleObj>
              </mc:Choice>
              <mc:Fallback>
                <p:oleObj name="Equation" r:id="rId8" imgW="103936800" imgH="18288000" progId="Equation.DSMT4">
                  <p:embed/>
                  <p:pic>
                    <p:nvPicPr>
                      <p:cNvPr id="1213447"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4962" y="4073022"/>
                        <a:ext cx="4330700" cy="762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3448" name="Object 8"/>
          <p:cNvGraphicFramePr>
            <a:graphicFrameLocks noChangeAspect="1"/>
          </p:cNvGraphicFramePr>
          <p:nvPr/>
        </p:nvGraphicFramePr>
        <p:xfrm>
          <a:off x="881063" y="5092700"/>
          <a:ext cx="5435600" cy="431800"/>
        </p:xfrm>
        <a:graphic>
          <a:graphicData uri="http://schemas.openxmlformats.org/presentationml/2006/ole">
            <mc:AlternateContent xmlns:mc="http://schemas.openxmlformats.org/markup-compatibility/2006">
              <mc:Choice xmlns:v="urn:schemas-microsoft-com:vml" Requires="v">
                <p:oleObj name="公式" r:id="rId10" imgW="130454400" imgH="10363200" progId="Equation.3">
                  <p:embed/>
                </p:oleObj>
              </mc:Choice>
              <mc:Fallback>
                <p:oleObj name="公式" r:id="rId10" imgW="130454400" imgH="10363200" progId="Equation.3">
                  <p:embed/>
                  <p:pic>
                    <p:nvPicPr>
                      <p:cNvPr id="1213448"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1063" y="5092700"/>
                        <a:ext cx="5435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13449" name="Object 9"/>
          <p:cNvGraphicFramePr>
            <a:graphicFrameLocks noChangeAspect="1"/>
          </p:cNvGraphicFramePr>
          <p:nvPr/>
        </p:nvGraphicFramePr>
        <p:xfrm>
          <a:off x="857250" y="5643563"/>
          <a:ext cx="4416425" cy="539750"/>
        </p:xfrm>
        <a:graphic>
          <a:graphicData uri="http://schemas.openxmlformats.org/presentationml/2006/ole">
            <mc:AlternateContent xmlns:mc="http://schemas.openxmlformats.org/markup-compatibility/2006">
              <mc:Choice xmlns:v="urn:schemas-microsoft-com:vml" Requires="v">
                <p:oleObj name="Equation" r:id="rId12" imgW="42367200" imgH="5181600" progId="Equation.DSMT4">
                  <p:embed/>
                </p:oleObj>
              </mc:Choice>
              <mc:Fallback>
                <p:oleObj name="Equation" r:id="rId12" imgW="42367200" imgH="5181600" progId="Equation.DSMT4">
                  <p:embed/>
                  <p:pic>
                    <p:nvPicPr>
                      <p:cNvPr id="1213449"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7250" y="5643563"/>
                        <a:ext cx="441642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3450" name="Text Box 10"/>
          <p:cNvSpPr txBox="1">
            <a:spLocks noChangeArrowheads="1"/>
          </p:cNvSpPr>
          <p:nvPr/>
        </p:nvSpPr>
        <p:spPr bwMode="auto">
          <a:xfrm>
            <a:off x="314325" y="1625998"/>
            <a:ext cx="4257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dirty="0">
                <a:solidFill>
                  <a:srgbClr val="008000"/>
                </a:solidFill>
                <a:ea typeface="黑体" panose="02010609060101010101" pitchFamily="49" charset="-122"/>
              </a:rPr>
              <a:t>二维连续型随机变量</a:t>
            </a:r>
          </a:p>
        </p:txBody>
      </p:sp>
      <p:sp>
        <p:nvSpPr>
          <p:cNvPr id="2" name="灯片编号占位符 1"/>
          <p:cNvSpPr>
            <a:spLocks noGrp="1"/>
          </p:cNvSpPr>
          <p:nvPr>
            <p:ph type="sldNum" sz="quarter" idx="10"/>
          </p:nvPr>
        </p:nvSpPr>
        <p:spPr>
          <a:xfrm>
            <a:off x="8637588" y="6510338"/>
            <a:ext cx="541337" cy="365125"/>
          </a:xfrm>
          <a:prstGeom prst="rect">
            <a:avLst/>
          </a:prstGeom>
        </p:spPr>
        <p:txBody>
          <a:bodyPr vert="horz" lIns="91440" tIns="45720" rIns="91440" bIns="45720" rtlCol="0" anchor="b" anchorCtr="0"/>
          <a:lstStyle>
            <a:defPPr>
              <a:defRPr lang="zh-CN"/>
            </a:defPPr>
            <a:lvl1pPr algn="r" rtl="0" eaLnBrk="0" fontAlgn="base" hangingPunct="0">
              <a:spcBef>
                <a:spcPct val="0"/>
              </a:spcBef>
              <a:spcAft>
                <a:spcPct val="0"/>
              </a:spcAft>
              <a:defRPr kumimoji="1" sz="1125" b="1" kern="1200">
                <a:solidFill>
                  <a:schemeClr val="bg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黑体" panose="02010609060101010101" pitchFamily="49" charset="-122"/>
                <a:cs typeface="+mn-cs"/>
              </a:defRPr>
            </a:lvl9pPr>
          </a:lstStyle>
          <a:p>
            <a:pPr>
              <a:defRPr/>
            </a:pPr>
            <a:fld id="{A6A9129E-3083-436F-A511-9B99D921EDF4}" type="slidenum">
              <a:rPr lang="zh-CN" altLang="en-US" smtClean="0"/>
              <a:pPr>
                <a:defRPr/>
              </a:pPr>
              <a:t>26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3450"/>
                                        </p:tgtEl>
                                        <p:attrNameLst>
                                          <p:attrName>style.visibility</p:attrName>
                                        </p:attrNameLst>
                                      </p:cBhvr>
                                      <p:to>
                                        <p:strVal val="visible"/>
                                      </p:to>
                                    </p:set>
                                    <p:animEffect transition="in" filter="wipe(left)">
                                      <p:cBhvr>
                                        <p:cTn id="7" dur="500"/>
                                        <p:tgtEl>
                                          <p:spTgt spid="1213450"/>
                                        </p:tgtEl>
                                      </p:cBhvr>
                                    </p:animEffect>
                                  </p:childTnLst>
                                </p:cTn>
                              </p:par>
                              <p:par>
                                <p:cTn id="8" presetID="22" presetClass="entr" presetSubtype="8" fill="hold" nodeType="withEffect">
                                  <p:stCondLst>
                                    <p:cond delay="0"/>
                                  </p:stCondLst>
                                  <p:childTnLst>
                                    <p:set>
                                      <p:cBhvr>
                                        <p:cTn id="9" dur="1" fill="hold">
                                          <p:stCondLst>
                                            <p:cond delay="0"/>
                                          </p:stCondLst>
                                        </p:cTn>
                                        <p:tgtEl>
                                          <p:spTgt spid="1213444"/>
                                        </p:tgtEl>
                                        <p:attrNameLst>
                                          <p:attrName>style.visibility</p:attrName>
                                        </p:attrNameLst>
                                      </p:cBhvr>
                                      <p:to>
                                        <p:strVal val="visible"/>
                                      </p:to>
                                    </p:set>
                                    <p:animEffect transition="in" filter="wipe(left)">
                                      <p:cBhvr>
                                        <p:cTn id="10" dur="500"/>
                                        <p:tgtEl>
                                          <p:spTgt spid="121344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213445"/>
                                        </p:tgtEl>
                                        <p:attrNameLst>
                                          <p:attrName>style.visibility</p:attrName>
                                        </p:attrNameLst>
                                      </p:cBhvr>
                                      <p:to>
                                        <p:strVal val="visible"/>
                                      </p:to>
                                    </p:set>
                                    <p:animEffect transition="in" filter="wipe(left)">
                                      <p:cBhvr>
                                        <p:cTn id="15" dur="500"/>
                                        <p:tgtEl>
                                          <p:spTgt spid="121344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13446"/>
                                        </p:tgtEl>
                                        <p:attrNameLst>
                                          <p:attrName>style.visibility</p:attrName>
                                        </p:attrNameLst>
                                      </p:cBhvr>
                                      <p:to>
                                        <p:strVal val="visible"/>
                                      </p:to>
                                    </p:set>
                                    <p:animEffect transition="in" filter="wipe(left)">
                                      <p:cBhvr>
                                        <p:cTn id="20" dur="500"/>
                                        <p:tgtEl>
                                          <p:spTgt spid="121344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13447"/>
                                        </p:tgtEl>
                                        <p:attrNameLst>
                                          <p:attrName>style.visibility</p:attrName>
                                        </p:attrNameLst>
                                      </p:cBhvr>
                                      <p:to>
                                        <p:strVal val="visible"/>
                                      </p:to>
                                    </p:set>
                                    <p:animEffect transition="in" filter="wipe(left)">
                                      <p:cBhvr>
                                        <p:cTn id="25" dur="500"/>
                                        <p:tgtEl>
                                          <p:spTgt spid="121344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13448"/>
                                        </p:tgtEl>
                                        <p:attrNameLst>
                                          <p:attrName>style.visibility</p:attrName>
                                        </p:attrNameLst>
                                      </p:cBhvr>
                                      <p:to>
                                        <p:strVal val="visible"/>
                                      </p:to>
                                    </p:set>
                                    <p:animEffect transition="in" filter="wipe(left)">
                                      <p:cBhvr>
                                        <p:cTn id="30" dur="500"/>
                                        <p:tgtEl>
                                          <p:spTgt spid="12134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213449"/>
                                        </p:tgtEl>
                                        <p:attrNameLst>
                                          <p:attrName>style.visibility</p:attrName>
                                        </p:attrNameLst>
                                      </p:cBhvr>
                                      <p:to>
                                        <p:strVal val="visible"/>
                                      </p:to>
                                    </p:set>
                                    <p:animEffect transition="in" filter="wipe(left)">
                                      <p:cBhvr>
                                        <p:cTn id="35" dur="500"/>
                                        <p:tgtEl>
                                          <p:spTgt spid="1213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34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2B4BE23-E4E9-490B-AF85-504F61D39933}"/>
              </a:ext>
            </a:extLst>
          </p:cNvPr>
          <p:cNvSpPr>
            <a:spLocks noGrp="1"/>
          </p:cNvSpPr>
          <p:nvPr>
            <p:ph type="sldNum" sz="quarter" idx="12"/>
          </p:nvPr>
        </p:nvSpPr>
        <p:spPr>
          <a:xfrm>
            <a:off x="8508901" y="5523576"/>
            <a:ext cx="541489" cy="365124"/>
          </a:xfrm>
        </p:spPr>
        <p:txBody>
          <a:bodyPr/>
          <a:lstStyle/>
          <a:p>
            <a:fld id="{7B3A09C6-D479-44A5-9F65-635A581ED6E9}" type="slidenum">
              <a:rPr lang="zh-CN" altLang="en-US" smtClean="0"/>
              <a:pPr/>
              <a:t>27</a:t>
            </a:fld>
            <a:endParaRPr lang="zh-CN" altLang="en-US" dirty="0"/>
          </a:p>
        </p:txBody>
      </p:sp>
      <p:sp>
        <p:nvSpPr>
          <p:cNvPr id="3" name="Text Box 8">
            <a:extLst>
              <a:ext uri="{FF2B5EF4-FFF2-40B4-BE49-F238E27FC236}">
                <a16:creationId xmlns:a16="http://schemas.microsoft.com/office/drawing/2014/main" id="{F7EECCF7-20BB-4E5E-BA4E-5C6DF7A9C6EB}"/>
              </a:ext>
            </a:extLst>
          </p:cNvPr>
          <p:cNvSpPr txBox="1">
            <a:spLocks noChangeArrowheads="1"/>
          </p:cNvSpPr>
          <p:nvPr/>
        </p:nvSpPr>
        <p:spPr bwMode="auto">
          <a:xfrm>
            <a:off x="179390" y="980660"/>
            <a:ext cx="6715125" cy="460375"/>
          </a:xfrm>
          <a:prstGeom prst="rect">
            <a:avLst/>
          </a:prstGeom>
          <a:noFill/>
          <a:ln w="9525">
            <a:noFill/>
            <a:miter lim="800000"/>
          </a:ln>
        </p:spPr>
        <p:txBody>
          <a:bodyPr>
            <a:spAutoFit/>
          </a:bodyPr>
          <a:lstStyle/>
          <a:p>
            <a:pPr marL="342900" indent="-342900" eaLnBrk="1" hangingPunct="1">
              <a:spcBef>
                <a:spcPct val="50000"/>
              </a:spcBef>
              <a:buFont typeface="Wingdings" panose="05000000000000000000" charset="0"/>
              <a:buChar char="Ø"/>
              <a:defRPr/>
            </a:pPr>
            <a:r>
              <a:rPr lang="zh-CN" altLang="en-US" sz="2400" b="1" dirty="0">
                <a:solidFill>
                  <a:srgbClr val="C00000"/>
                </a:solidFill>
                <a:latin typeface="黑体" panose="02010609060101010101" pitchFamily="2" charset="-122"/>
                <a:ea typeface="黑体" panose="02010609060101010101" pitchFamily="2" charset="-122"/>
                <a:cs typeface="黑体" panose="02010609060101010101" pitchFamily="2" charset="-122"/>
              </a:rPr>
              <a:t>离散型</a:t>
            </a:r>
            <a:r>
              <a:rPr lang="en-US" altLang="zh-CN" sz="2400" b="1" dirty="0">
                <a:solidFill>
                  <a:srgbClr val="C00000"/>
                </a:solidFill>
                <a:latin typeface="黑体" panose="02010609060101010101" pitchFamily="2" charset="-122"/>
                <a:ea typeface="黑体" panose="02010609060101010101" pitchFamily="2" charset="-122"/>
                <a:cs typeface="黑体" panose="02010609060101010101" pitchFamily="2" charset="-122"/>
              </a:rPr>
              <a:t>:</a:t>
            </a:r>
            <a:r>
              <a:rPr lang="zh-CN" altLang="en-US" sz="2400" b="1" dirty="0">
                <a:solidFill>
                  <a:srgbClr val="C00000"/>
                </a:solidFill>
                <a:latin typeface="黑体" panose="02010609060101010101" pitchFamily="2" charset="-122"/>
                <a:ea typeface="黑体" panose="02010609060101010101" pitchFamily="2" charset="-122"/>
                <a:cs typeface="黑体" panose="02010609060101010101" pitchFamily="2" charset="-122"/>
              </a:rPr>
              <a:t>边缘分布律</a:t>
            </a:r>
          </a:p>
        </p:txBody>
      </p:sp>
      <p:graphicFrame>
        <p:nvGraphicFramePr>
          <p:cNvPr id="4" name="Object 2">
            <a:extLst>
              <a:ext uri="{FF2B5EF4-FFF2-40B4-BE49-F238E27FC236}">
                <a16:creationId xmlns:a16="http://schemas.microsoft.com/office/drawing/2014/main" id="{6F7F86D8-85FE-46E5-BA0F-9483E2865697}"/>
              </a:ext>
            </a:extLst>
          </p:cNvPr>
          <p:cNvGraphicFramePr>
            <a:graphicFrameLocks noChangeAspect="1"/>
          </p:cNvGraphicFramePr>
          <p:nvPr>
            <p:extLst>
              <p:ext uri="{D42A27DB-BD31-4B8C-83A1-F6EECF244321}">
                <p14:modId xmlns:p14="http://schemas.microsoft.com/office/powerpoint/2010/main" val="3986692005"/>
              </p:ext>
            </p:extLst>
          </p:nvPr>
        </p:nvGraphicFramePr>
        <p:xfrm>
          <a:off x="380303" y="1430841"/>
          <a:ext cx="4191697" cy="959157"/>
        </p:xfrm>
        <a:graphic>
          <a:graphicData uri="http://schemas.openxmlformats.org/presentationml/2006/ole">
            <mc:AlternateContent xmlns:mc="http://schemas.openxmlformats.org/markup-compatibility/2006">
              <mc:Choice xmlns:v="urn:schemas-microsoft-com:vml" Requires="v">
                <p:oleObj name="Equation" r:id="rId2" imgW="1943100" imgH="444500" progId="Equation.DSMT4">
                  <p:embed/>
                </p:oleObj>
              </mc:Choice>
              <mc:Fallback>
                <p:oleObj name="Equation" r:id="rId2" imgW="1943100" imgH="444500" progId="Equation.DSMT4">
                  <p:embed/>
                  <p:pic>
                    <p:nvPicPr>
                      <p:cNvPr id="9"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03" y="1430841"/>
                        <a:ext cx="4191697" cy="959157"/>
                      </a:xfrm>
                      <a:prstGeom prst="rect">
                        <a:avLst/>
                      </a:prstGeom>
                      <a:solidFill>
                        <a:srgbClr val="FFFF00"/>
                      </a:solidFill>
                      <a:ln>
                        <a:noFill/>
                      </a:ln>
                      <a:effectLst/>
                    </p:spPr>
                  </p:pic>
                </p:oleObj>
              </mc:Fallback>
            </mc:AlternateContent>
          </a:graphicData>
        </a:graphic>
      </p:graphicFrame>
      <p:graphicFrame>
        <p:nvGraphicFramePr>
          <p:cNvPr id="5" name="Object 4">
            <a:extLst>
              <a:ext uri="{FF2B5EF4-FFF2-40B4-BE49-F238E27FC236}">
                <a16:creationId xmlns:a16="http://schemas.microsoft.com/office/drawing/2014/main" id="{6114408B-8CCB-483C-B12F-39CC68611019}"/>
              </a:ext>
            </a:extLst>
          </p:cNvPr>
          <p:cNvGraphicFramePr>
            <a:graphicFrameLocks noChangeAspect="1"/>
          </p:cNvGraphicFramePr>
          <p:nvPr>
            <p:extLst>
              <p:ext uri="{D42A27DB-BD31-4B8C-83A1-F6EECF244321}">
                <p14:modId xmlns:p14="http://schemas.microsoft.com/office/powerpoint/2010/main" val="2339108134"/>
              </p:ext>
            </p:extLst>
          </p:nvPr>
        </p:nvGraphicFramePr>
        <p:xfrm>
          <a:off x="4644507" y="1410589"/>
          <a:ext cx="4235856" cy="929156"/>
        </p:xfrm>
        <a:graphic>
          <a:graphicData uri="http://schemas.openxmlformats.org/presentationml/2006/ole">
            <mc:AlternateContent xmlns:mc="http://schemas.openxmlformats.org/markup-compatibility/2006">
              <mc:Choice xmlns:v="urn:schemas-microsoft-com:vml" Requires="v">
                <p:oleObj name="Equation" r:id="rId4" imgW="1968500" imgH="431800" progId="Equation.DSMT4">
                  <p:embed/>
                </p:oleObj>
              </mc:Choice>
              <mc:Fallback>
                <p:oleObj name="Equation" r:id="rId4" imgW="1968500" imgH="431800" progId="Equation.DSMT4">
                  <p:embed/>
                  <p:pic>
                    <p:nvPicPr>
                      <p:cNvPr id="1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507" y="1410589"/>
                        <a:ext cx="4235856" cy="929156"/>
                      </a:xfrm>
                      <a:prstGeom prst="rect">
                        <a:avLst/>
                      </a:prstGeom>
                      <a:noFill/>
                      <a:ln>
                        <a:noFill/>
                      </a:ln>
                      <a:effectLst/>
                    </p:spPr>
                  </p:pic>
                </p:oleObj>
              </mc:Fallback>
            </mc:AlternateContent>
          </a:graphicData>
        </a:graphic>
      </p:graphicFrame>
      <p:sp>
        <p:nvSpPr>
          <p:cNvPr id="6" name="Text Box 2">
            <a:extLst>
              <a:ext uri="{FF2B5EF4-FFF2-40B4-BE49-F238E27FC236}">
                <a16:creationId xmlns:a16="http://schemas.microsoft.com/office/drawing/2014/main" id="{40162E0B-B944-44AA-9C2B-70301C3EBB35}"/>
              </a:ext>
            </a:extLst>
          </p:cNvPr>
          <p:cNvSpPr txBox="1">
            <a:spLocks noChangeArrowheads="1"/>
          </p:cNvSpPr>
          <p:nvPr/>
        </p:nvSpPr>
        <p:spPr bwMode="auto">
          <a:xfrm>
            <a:off x="107380" y="2609991"/>
            <a:ext cx="5791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charset="0"/>
              <a:buChar char="Ø"/>
            </a:pPr>
            <a:r>
              <a:rPr lang="zh-CN" altLang="en-US" sz="2400">
                <a:solidFill>
                  <a:srgbClr val="C00000"/>
                </a:solidFill>
                <a:latin typeface="黑体" panose="02010609060101010101" pitchFamily="2" charset="-122"/>
                <a:ea typeface="黑体" panose="02010609060101010101" pitchFamily="2" charset="-122"/>
                <a:cs typeface="黑体" panose="02010609060101010101" pitchFamily="2" charset="-122"/>
              </a:rPr>
              <a:t>连续型</a:t>
            </a:r>
            <a:r>
              <a:rPr lang="en-US" altLang="zh-CN" sz="2400">
                <a:solidFill>
                  <a:srgbClr val="C00000"/>
                </a:solidFill>
                <a:latin typeface="黑体" panose="02010609060101010101" pitchFamily="2" charset="-122"/>
                <a:ea typeface="黑体" panose="02010609060101010101" pitchFamily="2" charset="-122"/>
                <a:cs typeface="黑体" panose="02010609060101010101" pitchFamily="2" charset="-122"/>
              </a:rPr>
              <a:t>: </a:t>
            </a:r>
            <a:r>
              <a:rPr lang="zh-CN" altLang="en-US" sz="2400">
                <a:solidFill>
                  <a:srgbClr val="C00000"/>
                </a:solidFill>
                <a:latin typeface="黑体" panose="02010609060101010101" pitchFamily="2" charset="-122"/>
                <a:ea typeface="黑体" panose="02010609060101010101" pitchFamily="2" charset="-122"/>
                <a:cs typeface="黑体" panose="02010609060101010101" pitchFamily="2" charset="-122"/>
              </a:rPr>
              <a:t>边缘密度函数</a:t>
            </a:r>
          </a:p>
        </p:txBody>
      </p:sp>
      <p:graphicFrame>
        <p:nvGraphicFramePr>
          <p:cNvPr id="7" name="Object 5">
            <a:extLst>
              <a:ext uri="{FF2B5EF4-FFF2-40B4-BE49-F238E27FC236}">
                <a16:creationId xmlns:a16="http://schemas.microsoft.com/office/drawing/2014/main" id="{39DCFC74-B9FB-4667-8C73-78983B938962}"/>
              </a:ext>
            </a:extLst>
          </p:cNvPr>
          <p:cNvGraphicFramePr>
            <a:graphicFrameLocks noChangeAspect="1"/>
          </p:cNvGraphicFramePr>
          <p:nvPr>
            <p:extLst>
              <p:ext uri="{D42A27DB-BD31-4B8C-83A1-F6EECF244321}">
                <p14:modId xmlns:p14="http://schemas.microsoft.com/office/powerpoint/2010/main" val="3613281453"/>
              </p:ext>
            </p:extLst>
          </p:nvPr>
        </p:nvGraphicFramePr>
        <p:xfrm>
          <a:off x="470283" y="3182603"/>
          <a:ext cx="3330575" cy="760730"/>
        </p:xfrm>
        <a:graphic>
          <a:graphicData uri="http://schemas.openxmlformats.org/presentationml/2006/ole">
            <mc:AlternateContent xmlns:mc="http://schemas.openxmlformats.org/markup-compatibility/2006">
              <mc:Choice xmlns:v="urn:schemas-microsoft-com:vml" Requires="v">
                <p:oleObj name="Equation" r:id="rId6" imgW="1447800" imgH="330200" progId="Equation.DSMT4">
                  <p:embed/>
                </p:oleObj>
              </mc:Choice>
              <mc:Fallback>
                <p:oleObj name="Equation" r:id="rId6" imgW="1447800" imgH="330200" progId="Equation.DSMT4">
                  <p:embed/>
                  <p:pic>
                    <p:nvPicPr>
                      <p:cNvPr id="5" name="Object 5"/>
                      <p:cNvPicPr>
                        <a:picLocks noChangeAspect="1" noChangeArrowheads="1"/>
                      </p:cNvPicPr>
                      <p:nvPr/>
                    </p:nvPicPr>
                    <p:blipFill>
                      <a:blip r:embed="rId7"/>
                      <a:srcRect/>
                      <a:stretch>
                        <a:fillRect/>
                      </a:stretch>
                    </p:blipFill>
                    <p:spPr bwMode="auto">
                      <a:xfrm>
                        <a:off x="470283" y="3182603"/>
                        <a:ext cx="3330575" cy="7607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A42DB2EF-AEDF-4ACC-94FB-E3016697C322}"/>
              </a:ext>
            </a:extLst>
          </p:cNvPr>
          <p:cNvGraphicFramePr>
            <a:graphicFrameLocks noChangeAspect="1"/>
          </p:cNvGraphicFramePr>
          <p:nvPr>
            <p:extLst>
              <p:ext uri="{D42A27DB-BD31-4B8C-83A1-F6EECF244321}">
                <p14:modId xmlns:p14="http://schemas.microsoft.com/office/powerpoint/2010/main" val="3383210062"/>
              </p:ext>
            </p:extLst>
          </p:nvPr>
        </p:nvGraphicFramePr>
        <p:xfrm>
          <a:off x="4064700" y="3181491"/>
          <a:ext cx="3340100" cy="762000"/>
        </p:xfrm>
        <a:graphic>
          <a:graphicData uri="http://schemas.openxmlformats.org/presentationml/2006/ole">
            <mc:AlternateContent xmlns:mc="http://schemas.openxmlformats.org/markup-compatibility/2006">
              <mc:Choice xmlns:v="urn:schemas-microsoft-com:vml" Requires="v">
                <p:oleObj name="公式" r:id="rId8" imgW="3340100" imgH="762000" progId="Equation.3">
                  <p:embed/>
                </p:oleObj>
              </mc:Choice>
              <mc:Fallback>
                <p:oleObj name="公式" r:id="rId8" imgW="3340100" imgH="762000" progId="Equation.3">
                  <p:embed/>
                  <p:pic>
                    <p:nvPicPr>
                      <p:cNvPr id="6"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4700" y="3181491"/>
                        <a:ext cx="3340100" cy="762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矩形 5">
            <a:extLst>
              <a:ext uri="{FF2B5EF4-FFF2-40B4-BE49-F238E27FC236}">
                <a16:creationId xmlns:a16="http://schemas.microsoft.com/office/drawing/2014/main" id="{B8C60FA1-9059-4740-944A-D67761BE7BD8}"/>
              </a:ext>
            </a:extLst>
          </p:cNvPr>
          <p:cNvSpPr>
            <a:spLocks noChangeArrowheads="1"/>
          </p:cNvSpPr>
          <p:nvPr/>
        </p:nvSpPr>
        <p:spPr bwMode="auto">
          <a:xfrm>
            <a:off x="178818" y="4214001"/>
            <a:ext cx="15201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charset="0"/>
              <a:buChar char="Ø"/>
            </a:pPr>
            <a:r>
              <a:rPr lang="en-US" altLang="zh-CN" sz="24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独立性</a:t>
            </a:r>
          </a:p>
        </p:txBody>
      </p:sp>
      <p:graphicFrame>
        <p:nvGraphicFramePr>
          <p:cNvPr id="10" name="Object 4">
            <a:extLst>
              <a:ext uri="{FF2B5EF4-FFF2-40B4-BE49-F238E27FC236}">
                <a16:creationId xmlns:a16="http://schemas.microsoft.com/office/drawing/2014/main" id="{08E87510-4A39-45B7-94EB-12A6B2164E92}"/>
              </a:ext>
            </a:extLst>
          </p:cNvPr>
          <p:cNvGraphicFramePr>
            <a:graphicFrameLocks noChangeAspect="1"/>
          </p:cNvGraphicFramePr>
          <p:nvPr>
            <p:extLst>
              <p:ext uri="{D42A27DB-BD31-4B8C-83A1-F6EECF244321}">
                <p14:modId xmlns:p14="http://schemas.microsoft.com/office/powerpoint/2010/main" val="2879044155"/>
              </p:ext>
            </p:extLst>
          </p:nvPr>
        </p:nvGraphicFramePr>
        <p:xfrm>
          <a:off x="1727583" y="4498481"/>
          <a:ext cx="3416300" cy="525463"/>
        </p:xfrm>
        <a:graphic>
          <a:graphicData uri="http://schemas.openxmlformats.org/presentationml/2006/ole">
            <mc:AlternateContent xmlns:mc="http://schemas.openxmlformats.org/markup-compatibility/2006">
              <mc:Choice xmlns:v="urn:schemas-microsoft-com:vml" Requires="v">
                <p:oleObj name="Equation" r:id="rId10" imgW="1485900" imgH="228600" progId="Equation.DSMT4">
                  <p:embed/>
                </p:oleObj>
              </mc:Choice>
              <mc:Fallback>
                <p:oleObj name="Equation" r:id="rId10" imgW="1485900" imgH="228600" progId="Equation.DSMT4">
                  <p:embed/>
                  <p:pic>
                    <p:nvPicPr>
                      <p:cNvPr id="7"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27583" y="4498481"/>
                        <a:ext cx="3416300" cy="52546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
            <a:extLst>
              <a:ext uri="{FF2B5EF4-FFF2-40B4-BE49-F238E27FC236}">
                <a16:creationId xmlns:a16="http://schemas.microsoft.com/office/drawing/2014/main" id="{CA5108E6-3DD0-4BF9-B41E-5B3CBC6F7359}"/>
              </a:ext>
            </a:extLst>
          </p:cNvPr>
          <p:cNvGraphicFramePr>
            <a:graphicFrameLocks noChangeAspect="1"/>
          </p:cNvGraphicFramePr>
          <p:nvPr>
            <p:extLst>
              <p:ext uri="{D42A27DB-BD31-4B8C-83A1-F6EECF244321}">
                <p14:modId xmlns:p14="http://schemas.microsoft.com/office/powerpoint/2010/main" val="78567834"/>
              </p:ext>
            </p:extLst>
          </p:nvPr>
        </p:nvGraphicFramePr>
        <p:xfrm>
          <a:off x="685548" y="5155389"/>
          <a:ext cx="5948362" cy="554037"/>
        </p:xfrm>
        <a:graphic>
          <a:graphicData uri="http://schemas.openxmlformats.org/presentationml/2006/ole">
            <mc:AlternateContent xmlns:mc="http://schemas.openxmlformats.org/markup-compatibility/2006">
              <mc:Choice xmlns:v="urn:schemas-microsoft-com:vml" Requires="v">
                <p:oleObj name="Equation" r:id="rId12" imgW="2590800" imgH="241300" progId="Equation.DSMT4">
                  <p:embed/>
                </p:oleObj>
              </mc:Choice>
              <mc:Fallback>
                <p:oleObj name="Equation" r:id="rId12" imgW="2590800" imgH="241300" progId="Equation.DSMT4">
                  <p:embed/>
                  <p:pic>
                    <p:nvPicPr>
                      <p:cNvPr id="32775"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548" y="5155389"/>
                        <a:ext cx="5948362" cy="554037"/>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8">
            <a:extLst>
              <a:ext uri="{FF2B5EF4-FFF2-40B4-BE49-F238E27FC236}">
                <a16:creationId xmlns:a16="http://schemas.microsoft.com/office/drawing/2014/main" id="{62DD2A06-C47F-4EA6-A6CB-D49EDFF934E0}"/>
              </a:ext>
            </a:extLst>
          </p:cNvPr>
          <p:cNvGraphicFramePr>
            <a:graphicFrameLocks noChangeAspect="1"/>
          </p:cNvGraphicFramePr>
          <p:nvPr>
            <p:extLst>
              <p:ext uri="{D42A27DB-BD31-4B8C-83A1-F6EECF244321}">
                <p14:modId xmlns:p14="http://schemas.microsoft.com/office/powerpoint/2010/main" val="2977937143"/>
              </p:ext>
            </p:extLst>
          </p:nvPr>
        </p:nvGraphicFramePr>
        <p:xfrm>
          <a:off x="744285" y="5818646"/>
          <a:ext cx="3271838" cy="525463"/>
        </p:xfrm>
        <a:graphic>
          <a:graphicData uri="http://schemas.openxmlformats.org/presentationml/2006/ole">
            <mc:AlternateContent xmlns:mc="http://schemas.openxmlformats.org/markup-compatibility/2006">
              <mc:Choice xmlns:v="urn:schemas-microsoft-com:vml" Requires="v">
                <p:oleObj name="Equation" r:id="rId14" imgW="1422400" imgH="228600" progId="Equation.DSMT4">
                  <p:embed/>
                </p:oleObj>
              </mc:Choice>
              <mc:Fallback>
                <p:oleObj name="Equation" r:id="rId14" imgW="1422400" imgH="228600" progId="Equation.DSMT4">
                  <p:embed/>
                  <p:pic>
                    <p:nvPicPr>
                      <p:cNvPr id="11"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4285" y="5818646"/>
                        <a:ext cx="3271838" cy="52546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灯片编号占位符 1">
            <a:extLst>
              <a:ext uri="{FF2B5EF4-FFF2-40B4-BE49-F238E27FC236}">
                <a16:creationId xmlns:a16="http://schemas.microsoft.com/office/drawing/2014/main" id="{9E1F6FB8-C015-4D84-AA7C-83FF2DFF1AF1}"/>
              </a:ext>
            </a:extLst>
          </p:cNvPr>
          <p:cNvSpPr txBox="1">
            <a:spLocks/>
          </p:cNvSpPr>
          <p:nvPr/>
        </p:nvSpPr>
        <p:spPr>
          <a:xfrm>
            <a:off x="8637426" y="6509696"/>
            <a:ext cx="541489" cy="365124"/>
          </a:xfrm>
          <a:prstGeom prst="rect">
            <a:avLst/>
          </a:prstGeom>
        </p:spPr>
        <p:txBody>
          <a:bodyPr anchor="b" anchorCtr="0"/>
          <a:lstStyle>
            <a:defPPr>
              <a:defRPr lang="zh-CN"/>
            </a:defPPr>
            <a:lvl1pPr algn="r" rtl="0" eaLnBrk="0" fontAlgn="base" hangingPunct="0">
              <a:spcBef>
                <a:spcPct val="0"/>
              </a:spcBef>
              <a:spcAft>
                <a:spcPct val="0"/>
              </a:spcAft>
              <a:defRPr sz="1125" b="1" kern="1200">
                <a:solidFill>
                  <a:schemeClr val="bg1"/>
                </a:solidFill>
                <a:latin typeface="Times New Roman" pitchFamily="18" charset="0"/>
                <a:ea typeface="宋体" charset="-122"/>
                <a:cs typeface="+mn-cs"/>
                <a:sym typeface="Symbol" pitchFamily="18" charset="2"/>
              </a:defRPr>
            </a:lvl1pPr>
            <a:lvl2pPr marL="457200" algn="l" rtl="0" eaLnBrk="0" fontAlgn="base" hangingPunct="0">
              <a:spcBef>
                <a:spcPct val="0"/>
              </a:spcBef>
              <a:spcAft>
                <a:spcPct val="0"/>
              </a:spcAft>
              <a:defRPr sz="2800" b="1" kern="1200">
                <a:solidFill>
                  <a:schemeClr val="tx1"/>
                </a:solidFill>
                <a:latin typeface="Times New Roman" pitchFamily="18" charset="0"/>
                <a:ea typeface="宋体" charset="-122"/>
                <a:cs typeface="+mn-cs"/>
                <a:sym typeface="Symbol" pitchFamily="18" charset="2"/>
              </a:defRPr>
            </a:lvl2pPr>
            <a:lvl3pPr marL="914400" algn="l" rtl="0" eaLnBrk="0" fontAlgn="base" hangingPunct="0">
              <a:spcBef>
                <a:spcPct val="0"/>
              </a:spcBef>
              <a:spcAft>
                <a:spcPct val="0"/>
              </a:spcAft>
              <a:defRPr sz="2800" b="1" kern="1200">
                <a:solidFill>
                  <a:schemeClr val="tx1"/>
                </a:solidFill>
                <a:latin typeface="Times New Roman" pitchFamily="18" charset="0"/>
                <a:ea typeface="宋体" charset="-122"/>
                <a:cs typeface="+mn-cs"/>
                <a:sym typeface="Symbol" pitchFamily="18" charset="2"/>
              </a:defRPr>
            </a:lvl3pPr>
            <a:lvl4pPr marL="1371600" algn="l" rtl="0" eaLnBrk="0" fontAlgn="base" hangingPunct="0">
              <a:spcBef>
                <a:spcPct val="0"/>
              </a:spcBef>
              <a:spcAft>
                <a:spcPct val="0"/>
              </a:spcAft>
              <a:defRPr sz="2800" b="1" kern="1200">
                <a:solidFill>
                  <a:schemeClr val="tx1"/>
                </a:solidFill>
                <a:latin typeface="Times New Roman" pitchFamily="18" charset="0"/>
                <a:ea typeface="宋体" charset="-122"/>
                <a:cs typeface="+mn-cs"/>
                <a:sym typeface="Symbol" pitchFamily="18" charset="2"/>
              </a:defRPr>
            </a:lvl4pPr>
            <a:lvl5pPr marL="1828800" algn="l" rtl="0" eaLnBrk="0" fontAlgn="base" hangingPunct="0">
              <a:spcBef>
                <a:spcPct val="0"/>
              </a:spcBef>
              <a:spcAft>
                <a:spcPct val="0"/>
              </a:spcAft>
              <a:defRPr sz="2800" b="1" kern="1200">
                <a:solidFill>
                  <a:schemeClr val="tx1"/>
                </a:solidFill>
                <a:latin typeface="Times New Roman" pitchFamily="18" charset="0"/>
                <a:ea typeface="宋体" charset="-122"/>
                <a:cs typeface="+mn-cs"/>
                <a:sym typeface="Symbol" pitchFamily="18" charset="2"/>
              </a:defRPr>
            </a:lvl5pPr>
            <a:lvl6pPr marL="2286000" algn="l" defTabSz="914400" rtl="0" eaLnBrk="1" latinLnBrk="0" hangingPunct="1">
              <a:defRPr sz="2800" b="1" kern="1200">
                <a:solidFill>
                  <a:schemeClr val="tx1"/>
                </a:solidFill>
                <a:latin typeface="Times New Roman" pitchFamily="18" charset="0"/>
                <a:ea typeface="宋体" charset="-122"/>
                <a:cs typeface="+mn-cs"/>
                <a:sym typeface="Symbol" pitchFamily="18" charset="2"/>
              </a:defRPr>
            </a:lvl6pPr>
            <a:lvl7pPr marL="2743200" algn="l" defTabSz="914400" rtl="0" eaLnBrk="1" latinLnBrk="0" hangingPunct="1">
              <a:defRPr sz="2800" b="1" kern="1200">
                <a:solidFill>
                  <a:schemeClr val="tx1"/>
                </a:solidFill>
                <a:latin typeface="Times New Roman" pitchFamily="18" charset="0"/>
                <a:ea typeface="宋体" charset="-122"/>
                <a:cs typeface="+mn-cs"/>
                <a:sym typeface="Symbol" pitchFamily="18" charset="2"/>
              </a:defRPr>
            </a:lvl7pPr>
            <a:lvl8pPr marL="3200400" algn="l" defTabSz="914400" rtl="0" eaLnBrk="1" latinLnBrk="0" hangingPunct="1">
              <a:defRPr sz="2800" b="1" kern="1200">
                <a:solidFill>
                  <a:schemeClr val="tx1"/>
                </a:solidFill>
                <a:latin typeface="Times New Roman" pitchFamily="18" charset="0"/>
                <a:ea typeface="宋体" charset="-122"/>
                <a:cs typeface="+mn-cs"/>
                <a:sym typeface="Symbol" pitchFamily="18" charset="2"/>
              </a:defRPr>
            </a:lvl8pPr>
            <a:lvl9pPr marL="3657600" algn="l" defTabSz="914400" rtl="0" eaLnBrk="1" latinLnBrk="0" hangingPunct="1">
              <a:defRPr sz="2800" b="1" kern="1200">
                <a:solidFill>
                  <a:schemeClr val="tx1"/>
                </a:solidFill>
                <a:latin typeface="Times New Roman" pitchFamily="18" charset="0"/>
                <a:ea typeface="宋体" charset="-122"/>
                <a:cs typeface="+mn-cs"/>
                <a:sym typeface="Symbol" pitchFamily="18" charset="2"/>
              </a:defRPr>
            </a:lvl9pPr>
          </a:lstStyle>
          <a:p>
            <a:fld id="{7B3A09C6-D479-44A5-9F65-635A581ED6E9}" type="slidenum">
              <a:rPr lang="zh-CN" altLang="en-US" smtClean="0"/>
              <a:pPr/>
              <a:t>27</a:t>
            </a:fld>
            <a:endParaRPr lang="zh-CN" altLang="en-US" dirty="0"/>
          </a:p>
        </p:txBody>
      </p:sp>
    </p:spTree>
    <p:extLst>
      <p:ext uri="{BB962C8B-B14F-4D97-AF65-F5344CB8AC3E}">
        <p14:creationId xmlns:p14="http://schemas.microsoft.com/office/powerpoint/2010/main" val="207892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DD3EA9C-573E-4AFA-9417-130D1FBF0D6D}"/>
              </a:ext>
            </a:extLst>
          </p:cNvPr>
          <p:cNvSpPr>
            <a:spLocks noGrp="1"/>
          </p:cNvSpPr>
          <p:nvPr>
            <p:ph type="sldNum" sz="quarter" idx="12"/>
          </p:nvPr>
        </p:nvSpPr>
        <p:spPr/>
        <p:txBody>
          <a:bodyPr/>
          <a:lstStyle/>
          <a:p>
            <a:fld id="{7B3A09C6-D479-44A5-9F65-635A581ED6E9}" type="slidenum">
              <a:rPr lang="zh-CN" altLang="en-US" smtClean="0"/>
              <a:pPr/>
              <a:t>28</a:t>
            </a:fld>
            <a:endParaRPr lang="zh-CN" altLang="en-US" dirty="0"/>
          </a:p>
        </p:txBody>
      </p:sp>
      <p:sp>
        <p:nvSpPr>
          <p:cNvPr id="3" name="矩形 5">
            <a:extLst>
              <a:ext uri="{FF2B5EF4-FFF2-40B4-BE49-F238E27FC236}">
                <a16:creationId xmlns:a16="http://schemas.microsoft.com/office/drawing/2014/main" id="{09AD378D-3375-4394-9B59-AD8FF351B0C9}"/>
              </a:ext>
            </a:extLst>
          </p:cNvPr>
          <p:cNvSpPr>
            <a:spLocks noChangeArrowheads="1"/>
          </p:cNvSpPr>
          <p:nvPr/>
        </p:nvSpPr>
        <p:spPr bwMode="auto">
          <a:xfrm>
            <a:off x="395420" y="1268700"/>
            <a:ext cx="171196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charset="0"/>
              <a:buChar char="Ø"/>
            </a:pPr>
            <a:r>
              <a:rPr lang="zh-CN" altLang="en-US" sz="24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条件分布</a:t>
            </a:r>
          </a:p>
        </p:txBody>
      </p:sp>
      <p:graphicFrame>
        <p:nvGraphicFramePr>
          <p:cNvPr id="4" name="Object 3">
            <a:extLst>
              <a:ext uri="{FF2B5EF4-FFF2-40B4-BE49-F238E27FC236}">
                <a16:creationId xmlns:a16="http://schemas.microsoft.com/office/drawing/2014/main" id="{42BB6806-A0F4-4696-9F56-0601962A6338}"/>
              </a:ext>
            </a:extLst>
          </p:cNvPr>
          <p:cNvGraphicFramePr>
            <a:graphicFrameLocks noChangeAspect="1"/>
          </p:cNvGraphicFramePr>
          <p:nvPr>
            <p:extLst>
              <p:ext uri="{D42A27DB-BD31-4B8C-83A1-F6EECF244321}">
                <p14:modId xmlns:p14="http://schemas.microsoft.com/office/powerpoint/2010/main" val="3908368762"/>
              </p:ext>
            </p:extLst>
          </p:nvPr>
        </p:nvGraphicFramePr>
        <p:xfrm>
          <a:off x="682757" y="2421225"/>
          <a:ext cx="6642100" cy="1028700"/>
        </p:xfrm>
        <a:graphic>
          <a:graphicData uri="http://schemas.openxmlformats.org/presentationml/2006/ole">
            <mc:AlternateContent xmlns:mc="http://schemas.openxmlformats.org/markup-compatibility/2006">
              <mc:Choice xmlns:v="urn:schemas-microsoft-com:vml" Requires="v">
                <p:oleObj name="Equation" r:id="rId2" imgW="6642100" imgH="1028700" progId="Equation.DSMT4">
                  <p:embed/>
                </p:oleObj>
              </mc:Choice>
              <mc:Fallback>
                <p:oleObj name="Equation" r:id="rId2" imgW="6642100" imgH="1028700" progId="Equation.DSMT4">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757" y="2421225"/>
                        <a:ext cx="6642100" cy="10287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矩形 5">
            <a:extLst>
              <a:ext uri="{FF2B5EF4-FFF2-40B4-BE49-F238E27FC236}">
                <a16:creationId xmlns:a16="http://schemas.microsoft.com/office/drawing/2014/main" id="{0E5B39D2-A74B-4774-B597-CD1B5770AFBC}"/>
              </a:ext>
            </a:extLst>
          </p:cNvPr>
          <p:cNvSpPr>
            <a:spLocks noChangeArrowheads="1"/>
          </p:cNvSpPr>
          <p:nvPr/>
        </p:nvSpPr>
        <p:spPr bwMode="auto">
          <a:xfrm>
            <a:off x="538295" y="1859250"/>
            <a:ext cx="14566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8000"/>
                </a:solidFill>
                <a:latin typeface="Times New Roman" panose="02020603050405020304" pitchFamily="18" charset="0"/>
                <a:ea typeface="黑体" panose="02010609060101010101" pitchFamily="2" charset="-122"/>
                <a:cs typeface="Times New Roman" panose="02020603050405020304" pitchFamily="18" charset="0"/>
              </a:rPr>
              <a:t>(1)</a:t>
            </a:r>
            <a:r>
              <a:rPr lang="zh-CN" altLang="en-US" sz="2400">
                <a:solidFill>
                  <a:srgbClr val="008000"/>
                </a:solidFill>
                <a:latin typeface="Times New Roman" panose="02020603050405020304" pitchFamily="18" charset="0"/>
                <a:ea typeface="黑体" panose="02010609060101010101" pitchFamily="2" charset="-122"/>
                <a:cs typeface="Times New Roman" panose="02020603050405020304" pitchFamily="18" charset="0"/>
              </a:rPr>
              <a:t>离散型</a:t>
            </a:r>
            <a:endParaRPr lang="zh-CN" altLang="en-US" sz="240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F39BBCCD-4751-4A4A-8875-999BB7CBD597}"/>
              </a:ext>
            </a:extLst>
          </p:cNvPr>
          <p:cNvSpPr>
            <a:spLocks noChangeArrowheads="1"/>
          </p:cNvSpPr>
          <p:nvPr/>
        </p:nvSpPr>
        <p:spPr bwMode="auto">
          <a:xfrm>
            <a:off x="538295" y="3670587"/>
            <a:ext cx="14566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8000"/>
                </a:solidFill>
                <a:latin typeface="Times New Roman" panose="02020603050405020304" pitchFamily="18" charset="0"/>
                <a:ea typeface="黑体" panose="02010609060101010101" pitchFamily="2" charset="-122"/>
                <a:cs typeface="Times New Roman" panose="02020603050405020304" pitchFamily="18" charset="0"/>
              </a:rPr>
              <a:t>(2)</a:t>
            </a:r>
            <a:r>
              <a:rPr lang="zh-CN" altLang="en-US" sz="2400">
                <a:solidFill>
                  <a:srgbClr val="008000"/>
                </a:solidFill>
                <a:latin typeface="Times New Roman" panose="02020603050405020304" pitchFamily="18" charset="0"/>
                <a:ea typeface="黑体" panose="02010609060101010101" pitchFamily="2" charset="-122"/>
                <a:cs typeface="Times New Roman" panose="02020603050405020304" pitchFamily="18" charset="0"/>
              </a:rPr>
              <a:t>连续型</a:t>
            </a:r>
            <a:endParaRPr lang="zh-CN" altLang="en-US" sz="2400">
              <a:latin typeface="Times New Roman" panose="02020603050405020304" pitchFamily="18" charset="0"/>
              <a:cs typeface="Times New Roman" panose="02020603050405020304" pitchFamily="18" charset="0"/>
            </a:endParaRPr>
          </a:p>
        </p:txBody>
      </p:sp>
      <p:graphicFrame>
        <p:nvGraphicFramePr>
          <p:cNvPr id="7" name="Object 9">
            <a:extLst>
              <a:ext uri="{FF2B5EF4-FFF2-40B4-BE49-F238E27FC236}">
                <a16:creationId xmlns:a16="http://schemas.microsoft.com/office/drawing/2014/main" id="{DC549148-145E-4ACA-8E9B-72813EACACFC}"/>
              </a:ext>
            </a:extLst>
          </p:cNvPr>
          <p:cNvGraphicFramePr>
            <a:graphicFrameLocks noChangeAspect="1"/>
          </p:cNvGraphicFramePr>
          <p:nvPr>
            <p:extLst>
              <p:ext uri="{D42A27DB-BD31-4B8C-83A1-F6EECF244321}">
                <p14:modId xmlns:p14="http://schemas.microsoft.com/office/powerpoint/2010/main" val="36732720"/>
              </p:ext>
            </p:extLst>
          </p:nvPr>
        </p:nvGraphicFramePr>
        <p:xfrm>
          <a:off x="1422532" y="4294475"/>
          <a:ext cx="4127500" cy="603250"/>
        </p:xfrm>
        <a:graphic>
          <a:graphicData uri="http://schemas.openxmlformats.org/presentationml/2006/ole">
            <mc:AlternateContent xmlns:mc="http://schemas.openxmlformats.org/markup-compatibility/2006">
              <mc:Choice xmlns:v="urn:schemas-microsoft-com:vml" Requires="v">
                <p:oleObj name="Equation" r:id="rId4" imgW="1651000" imgH="241300" progId="Equation.DSMT4">
                  <p:embed/>
                </p:oleObj>
              </mc:Choice>
              <mc:Fallback>
                <p:oleObj name="Equation" r:id="rId4" imgW="1651000" imgH="241300" progId="Equation.DSMT4">
                  <p:embed/>
                  <p:pic>
                    <p:nvPicPr>
                      <p:cNvPr id="12"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532" y="4294475"/>
                        <a:ext cx="4127500" cy="6032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9">
            <a:extLst>
              <a:ext uri="{FF2B5EF4-FFF2-40B4-BE49-F238E27FC236}">
                <a16:creationId xmlns:a16="http://schemas.microsoft.com/office/drawing/2014/main" id="{C11A4E22-BA37-4D69-AB64-2C7B2D723B7F}"/>
              </a:ext>
            </a:extLst>
          </p:cNvPr>
          <p:cNvGraphicFramePr>
            <a:graphicFrameLocks noChangeAspect="1"/>
          </p:cNvGraphicFramePr>
          <p:nvPr>
            <p:extLst>
              <p:ext uri="{D42A27DB-BD31-4B8C-83A1-F6EECF244321}">
                <p14:modId xmlns:p14="http://schemas.microsoft.com/office/powerpoint/2010/main" val="2080049246"/>
              </p:ext>
            </p:extLst>
          </p:nvPr>
        </p:nvGraphicFramePr>
        <p:xfrm>
          <a:off x="1390782" y="5380325"/>
          <a:ext cx="4191000" cy="603250"/>
        </p:xfrm>
        <a:graphic>
          <a:graphicData uri="http://schemas.openxmlformats.org/presentationml/2006/ole">
            <mc:AlternateContent xmlns:mc="http://schemas.openxmlformats.org/markup-compatibility/2006">
              <mc:Choice xmlns:v="urn:schemas-microsoft-com:vml" Requires="v">
                <p:oleObj name="Equation" r:id="rId6" imgW="1676400" imgH="241300" progId="Equation.DSMT4">
                  <p:embed/>
                </p:oleObj>
              </mc:Choice>
              <mc:Fallback>
                <p:oleObj name="Equation" r:id="rId6" imgW="1676400" imgH="241300" progId="Equation.DSMT4">
                  <p:embed/>
                  <p:pic>
                    <p:nvPicPr>
                      <p:cNvPr id="8" name="Object 9"/>
                      <p:cNvPicPr>
                        <a:picLocks noChangeAspect="1" noChangeArrowheads="1"/>
                      </p:cNvPicPr>
                      <p:nvPr/>
                    </p:nvPicPr>
                    <p:blipFill>
                      <a:blip r:embed="rId7"/>
                      <a:srcRect/>
                      <a:stretch>
                        <a:fillRect/>
                      </a:stretch>
                    </p:blipFill>
                    <p:spPr bwMode="auto">
                      <a:xfrm>
                        <a:off x="1390782" y="5380325"/>
                        <a:ext cx="4191000" cy="6032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75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82DBD8E-CC66-4845-B53E-431C1D7AAA85}"/>
              </a:ext>
            </a:extLst>
          </p:cNvPr>
          <p:cNvSpPr>
            <a:spLocks noGrp="1"/>
          </p:cNvSpPr>
          <p:nvPr>
            <p:ph type="sldNum" sz="quarter" idx="12"/>
          </p:nvPr>
        </p:nvSpPr>
        <p:spPr/>
        <p:txBody>
          <a:bodyPr/>
          <a:lstStyle/>
          <a:p>
            <a:fld id="{7B3A09C6-D479-44A5-9F65-635A581ED6E9}" type="slidenum">
              <a:rPr lang="zh-CN" altLang="en-US" smtClean="0"/>
              <a:pPr/>
              <a:t>29</a:t>
            </a:fld>
            <a:endParaRPr lang="zh-CN" altLang="en-US" dirty="0"/>
          </a:p>
        </p:txBody>
      </p:sp>
      <p:sp>
        <p:nvSpPr>
          <p:cNvPr id="3" name="Text Box 7">
            <a:extLst>
              <a:ext uri="{FF2B5EF4-FFF2-40B4-BE49-F238E27FC236}">
                <a16:creationId xmlns:a16="http://schemas.microsoft.com/office/drawing/2014/main" id="{B536AD8D-70E1-4ED5-8679-5FBC5F12F3CB}"/>
              </a:ext>
            </a:extLst>
          </p:cNvPr>
          <p:cNvSpPr txBox="1">
            <a:spLocks noChangeArrowheads="1"/>
          </p:cNvSpPr>
          <p:nvPr/>
        </p:nvSpPr>
        <p:spPr bwMode="auto">
          <a:xfrm>
            <a:off x="272095" y="1100818"/>
            <a:ext cx="281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1" lang="en-US" altLang="zh-CN" sz="2800" dirty="0">
                <a:solidFill>
                  <a:srgbClr val="008000"/>
                </a:solidFill>
                <a:ea typeface="黑体" panose="02010609060101010101" pitchFamily="49" charset="-122"/>
              </a:rPr>
              <a:t>1. </a:t>
            </a:r>
            <a:r>
              <a:rPr kumimoji="1" lang="zh-CN" altLang="en-US" sz="2800" dirty="0">
                <a:solidFill>
                  <a:srgbClr val="008000"/>
                </a:solidFill>
                <a:ea typeface="黑体" panose="02010609060101010101" pitchFamily="49" charset="-122"/>
              </a:rPr>
              <a:t>分布函数法</a:t>
            </a:r>
          </a:p>
        </p:txBody>
      </p:sp>
      <p:graphicFrame>
        <p:nvGraphicFramePr>
          <p:cNvPr id="4" name="Object 9">
            <a:extLst>
              <a:ext uri="{FF2B5EF4-FFF2-40B4-BE49-F238E27FC236}">
                <a16:creationId xmlns:a16="http://schemas.microsoft.com/office/drawing/2014/main" id="{12FA202E-D39D-4D33-A67E-98B096F6BDAD}"/>
              </a:ext>
            </a:extLst>
          </p:cNvPr>
          <p:cNvGraphicFramePr>
            <a:graphicFrameLocks noChangeAspect="1"/>
          </p:cNvGraphicFramePr>
          <p:nvPr>
            <p:extLst>
              <p:ext uri="{D42A27DB-BD31-4B8C-83A1-F6EECF244321}">
                <p14:modId xmlns:p14="http://schemas.microsoft.com/office/powerpoint/2010/main" val="3128459564"/>
              </p:ext>
            </p:extLst>
          </p:nvPr>
        </p:nvGraphicFramePr>
        <p:xfrm>
          <a:off x="4309107" y="1837896"/>
          <a:ext cx="3505200" cy="431800"/>
        </p:xfrm>
        <a:graphic>
          <a:graphicData uri="http://schemas.openxmlformats.org/presentationml/2006/ole">
            <mc:AlternateContent xmlns:mc="http://schemas.openxmlformats.org/markup-compatibility/2006">
              <mc:Choice xmlns:v="urn:schemas-microsoft-com:vml" Requires="v">
                <p:oleObj name="公式" r:id="rId2" imgW="3505200" imgH="431800" progId="Equations">
                  <p:embed/>
                </p:oleObj>
              </mc:Choice>
              <mc:Fallback>
                <p:oleObj name="公式" r:id="rId2" imgW="3505200" imgH="431800" progId="Equations">
                  <p:embed/>
                  <p:pic>
                    <p:nvPicPr>
                      <p:cNvPr id="5"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9107" y="1837896"/>
                        <a:ext cx="3505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8">
            <a:extLst>
              <a:ext uri="{FF2B5EF4-FFF2-40B4-BE49-F238E27FC236}">
                <a16:creationId xmlns:a16="http://schemas.microsoft.com/office/drawing/2014/main" id="{F5934E5A-BC84-4B0A-B9B6-086E6D681DB4}"/>
              </a:ext>
            </a:extLst>
          </p:cNvPr>
          <p:cNvGraphicFramePr>
            <a:graphicFrameLocks noChangeAspect="1"/>
          </p:cNvGraphicFramePr>
          <p:nvPr>
            <p:extLst>
              <p:ext uri="{D42A27DB-BD31-4B8C-83A1-F6EECF244321}">
                <p14:modId xmlns:p14="http://schemas.microsoft.com/office/powerpoint/2010/main" val="1515842326"/>
              </p:ext>
            </p:extLst>
          </p:nvPr>
        </p:nvGraphicFramePr>
        <p:xfrm>
          <a:off x="2721608" y="1056368"/>
          <a:ext cx="2732087" cy="635000"/>
        </p:xfrm>
        <a:graphic>
          <a:graphicData uri="http://schemas.openxmlformats.org/presentationml/2006/ole">
            <mc:AlternateContent xmlns:mc="http://schemas.openxmlformats.org/markup-compatibility/2006">
              <mc:Choice xmlns:v="urn:schemas-microsoft-com:vml" Requires="v">
                <p:oleObj name="Equation" r:id="rId4" imgW="1091726" imgH="253890" progId="Equation.DSMT4">
                  <p:embed/>
                </p:oleObj>
              </mc:Choice>
              <mc:Fallback>
                <p:oleObj name="Equation" r:id="rId4" imgW="1091726" imgH="253890" progId="Equation.DSMT4">
                  <p:embed/>
                  <p:pic>
                    <p:nvPicPr>
                      <p:cNvPr id="7"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1608" y="1056368"/>
                        <a:ext cx="2732087" cy="635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20">
            <a:extLst>
              <a:ext uri="{FF2B5EF4-FFF2-40B4-BE49-F238E27FC236}">
                <a16:creationId xmlns:a16="http://schemas.microsoft.com/office/drawing/2014/main" id="{8886CC75-C12D-4A29-B3A3-FE414744A235}"/>
              </a:ext>
            </a:extLst>
          </p:cNvPr>
          <p:cNvGraphicFramePr>
            <a:graphicFrameLocks noChangeAspect="1"/>
          </p:cNvGraphicFramePr>
          <p:nvPr>
            <p:extLst>
              <p:ext uri="{D42A27DB-BD31-4B8C-83A1-F6EECF244321}">
                <p14:modId xmlns:p14="http://schemas.microsoft.com/office/powerpoint/2010/main" val="1781694855"/>
              </p:ext>
            </p:extLst>
          </p:nvPr>
        </p:nvGraphicFramePr>
        <p:xfrm>
          <a:off x="5453695" y="1040804"/>
          <a:ext cx="2360612" cy="582613"/>
        </p:xfrm>
        <a:graphic>
          <a:graphicData uri="http://schemas.openxmlformats.org/presentationml/2006/ole">
            <mc:AlternateContent xmlns:mc="http://schemas.openxmlformats.org/markup-compatibility/2006">
              <mc:Choice xmlns:v="urn:schemas-microsoft-com:vml" Requires="v">
                <p:oleObj name="Equation" r:id="rId6" imgW="1028254" imgH="253890" progId="Equation.DSMT4">
                  <p:embed/>
                </p:oleObj>
              </mc:Choice>
              <mc:Fallback>
                <p:oleObj name="Equation" r:id="rId6" imgW="1028254" imgH="253890" progId="Equation.DSMT4">
                  <p:embed/>
                  <p:pic>
                    <p:nvPicPr>
                      <p:cNvPr id="8"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3695" y="1040804"/>
                        <a:ext cx="2360612"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1">
            <a:extLst>
              <a:ext uri="{FF2B5EF4-FFF2-40B4-BE49-F238E27FC236}">
                <a16:creationId xmlns:a16="http://schemas.microsoft.com/office/drawing/2014/main" id="{507D07C1-C707-457C-88AC-B78AFA08FD43}"/>
              </a:ext>
            </a:extLst>
          </p:cNvPr>
          <p:cNvGraphicFramePr>
            <a:graphicFrameLocks noChangeAspect="1"/>
          </p:cNvGraphicFramePr>
          <p:nvPr>
            <p:extLst>
              <p:ext uri="{D42A27DB-BD31-4B8C-83A1-F6EECF244321}">
                <p14:modId xmlns:p14="http://schemas.microsoft.com/office/powerpoint/2010/main" val="1773430739"/>
              </p:ext>
            </p:extLst>
          </p:nvPr>
        </p:nvGraphicFramePr>
        <p:xfrm>
          <a:off x="1429382" y="1623584"/>
          <a:ext cx="2478088" cy="931862"/>
        </p:xfrm>
        <a:graphic>
          <a:graphicData uri="http://schemas.openxmlformats.org/presentationml/2006/ole">
            <mc:AlternateContent xmlns:mc="http://schemas.openxmlformats.org/markup-compatibility/2006">
              <mc:Choice xmlns:v="urn:schemas-microsoft-com:vml" Requires="v">
                <p:oleObj name="Equation" r:id="rId8" imgW="1079032" imgH="406224" progId="Equation.DSMT4">
                  <p:embed/>
                </p:oleObj>
              </mc:Choice>
              <mc:Fallback>
                <p:oleObj name="Equation" r:id="rId8" imgW="1079032" imgH="406224" progId="Equation.DSMT4">
                  <p:embed/>
                  <p:pic>
                    <p:nvPicPr>
                      <p:cNvPr id="9"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9382" y="1623584"/>
                        <a:ext cx="2478088" cy="93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8">
            <a:extLst>
              <a:ext uri="{FF2B5EF4-FFF2-40B4-BE49-F238E27FC236}">
                <a16:creationId xmlns:a16="http://schemas.microsoft.com/office/drawing/2014/main" id="{DBF2754D-5B8D-407F-A86D-69A234D0CDFB}"/>
              </a:ext>
            </a:extLst>
          </p:cNvPr>
          <p:cNvSpPr>
            <a:spLocks noChangeArrowheads="1"/>
          </p:cNvSpPr>
          <p:nvPr/>
        </p:nvSpPr>
        <p:spPr bwMode="auto">
          <a:xfrm>
            <a:off x="272095" y="2416224"/>
            <a:ext cx="229044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50000"/>
              </a:spcBef>
              <a:spcAft>
                <a:spcPct val="0"/>
              </a:spcAft>
            </a:pPr>
            <a:r>
              <a:rPr kumimoji="1" lang="en-US" altLang="zh-CN" dirty="0">
                <a:solidFill>
                  <a:srgbClr val="008000"/>
                </a:solidFill>
                <a:ea typeface="黑体" panose="02010609060101010101" pitchFamily="49" charset="-122"/>
              </a:rPr>
              <a:t>2. </a:t>
            </a:r>
            <a:r>
              <a:rPr kumimoji="1" lang="zh-CN" altLang="en-US" dirty="0">
                <a:solidFill>
                  <a:srgbClr val="008000"/>
                </a:solidFill>
                <a:ea typeface="黑体" panose="02010609060101010101" pitchFamily="49" charset="-122"/>
              </a:rPr>
              <a:t>公式法</a:t>
            </a:r>
          </a:p>
        </p:txBody>
      </p:sp>
      <p:sp>
        <p:nvSpPr>
          <p:cNvPr id="9" name="TextBox 2">
            <a:extLst>
              <a:ext uri="{FF2B5EF4-FFF2-40B4-BE49-F238E27FC236}">
                <a16:creationId xmlns:a16="http://schemas.microsoft.com/office/drawing/2014/main" id="{49EDE49B-51CF-41DB-A77C-9E503E0648C3}"/>
              </a:ext>
            </a:extLst>
          </p:cNvPr>
          <p:cNvSpPr txBox="1"/>
          <p:nvPr/>
        </p:nvSpPr>
        <p:spPr>
          <a:xfrm>
            <a:off x="548638" y="3006774"/>
            <a:ext cx="6357937" cy="460375"/>
          </a:xfrm>
          <a:prstGeom prst="rect">
            <a:avLst/>
          </a:prstGeom>
          <a:noFill/>
        </p:spPr>
        <p:txBody>
          <a:bodyPr>
            <a:spAutoFit/>
          </a:bodyPr>
          <a:lstStyle/>
          <a:p>
            <a:pPr algn="just" fontAlgn="base">
              <a:spcBef>
                <a:spcPct val="0"/>
              </a:spcBef>
              <a:spcAft>
                <a:spcPct val="0"/>
              </a:spcAft>
              <a:defRPr/>
            </a:pPr>
            <a:r>
              <a:rPr lang="en-US" altLang="zh-CN"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1. </a:t>
            </a:r>
            <a:r>
              <a:rPr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判断  </a:t>
            </a:r>
            <a:r>
              <a:rPr lang="en-US" altLang="zh-CN" sz="2400" b="1" i="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Y </a:t>
            </a:r>
            <a:r>
              <a:rPr lang="en-US" altLang="zh-CN"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i="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f</a:t>
            </a:r>
            <a:r>
              <a:rPr lang="en-US" altLang="zh-CN"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400" b="1" i="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X</a:t>
            </a:r>
            <a:r>
              <a:rPr lang="en-US" altLang="zh-CN"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是否是严格单调函数，</a:t>
            </a:r>
          </a:p>
        </p:txBody>
      </p:sp>
      <p:sp>
        <p:nvSpPr>
          <p:cNvPr id="10" name="TextBox 3">
            <a:extLst>
              <a:ext uri="{FF2B5EF4-FFF2-40B4-BE49-F238E27FC236}">
                <a16:creationId xmlns:a16="http://schemas.microsoft.com/office/drawing/2014/main" id="{8B534A13-2479-4E5B-8215-6968715F953F}"/>
              </a:ext>
            </a:extLst>
          </p:cNvPr>
          <p:cNvSpPr txBox="1"/>
          <p:nvPr/>
        </p:nvSpPr>
        <p:spPr>
          <a:xfrm>
            <a:off x="575067" y="3523161"/>
            <a:ext cx="5286375" cy="460375"/>
          </a:xfrm>
          <a:prstGeom prst="rect">
            <a:avLst/>
          </a:prstGeom>
          <a:noFill/>
        </p:spPr>
        <p:txBody>
          <a:bodyPr>
            <a:spAutoFit/>
          </a:bodyPr>
          <a:lstStyle/>
          <a:p>
            <a:pPr algn="just" fontAlgn="base">
              <a:spcBef>
                <a:spcPct val="0"/>
              </a:spcBef>
              <a:spcAft>
                <a:spcPct val="0"/>
              </a:spcAft>
              <a:defRPr/>
            </a:pPr>
            <a:r>
              <a:rPr lang="en-US" altLang="zh-CN"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2. </a:t>
            </a:r>
            <a:r>
              <a:rPr lang="zh-CN" altLang="en-US" sz="2400" b="1"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反解</a:t>
            </a:r>
            <a:r>
              <a:rPr lang="zh-CN" altLang="en-US" sz="2400" b="1" dirty="0">
                <a:solidFill>
                  <a:srgbClr val="FF0000"/>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由</a:t>
            </a:r>
            <a:r>
              <a:rPr lang="en-US" altLang="zh-CN" sz="2400" b="1" i="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y </a:t>
            </a:r>
            <a:r>
              <a:rPr lang="en-US" altLang="zh-CN"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i="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f </a:t>
            </a:r>
            <a:r>
              <a:rPr lang="en-US" altLang="zh-CN"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400" b="1" i="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x</a:t>
            </a:r>
            <a:r>
              <a:rPr lang="en-US" altLang="zh-CN"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得</a:t>
            </a:r>
            <a:r>
              <a:rPr lang="en-US" altLang="zh-CN" sz="2400" b="1" i="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x </a:t>
            </a:r>
            <a:r>
              <a:rPr lang="en-US" altLang="zh-CN"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i="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f</a:t>
            </a:r>
            <a:r>
              <a:rPr lang="en-US" altLang="zh-CN"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baseline="30000"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-1</a:t>
            </a:r>
            <a:r>
              <a:rPr lang="en-US" altLang="zh-CN"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400" b="1" i="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y</a:t>
            </a:r>
            <a:r>
              <a:rPr lang="en-US" altLang="zh-CN"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a:t>
            </a:r>
            <a:endParaRPr lang="zh-CN" altLang="en-US" sz="24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endParaRPr>
          </a:p>
        </p:txBody>
      </p:sp>
      <p:grpSp>
        <p:nvGrpSpPr>
          <p:cNvPr id="11" name="组合 7">
            <a:extLst>
              <a:ext uri="{FF2B5EF4-FFF2-40B4-BE49-F238E27FC236}">
                <a16:creationId xmlns:a16="http://schemas.microsoft.com/office/drawing/2014/main" id="{6D813641-FD1A-42C9-99EF-3E7C585FBD94}"/>
              </a:ext>
            </a:extLst>
          </p:cNvPr>
          <p:cNvGrpSpPr/>
          <p:nvPr/>
        </p:nvGrpSpPr>
        <p:grpSpPr bwMode="auto">
          <a:xfrm>
            <a:off x="602652" y="3978509"/>
            <a:ext cx="2786063" cy="492125"/>
            <a:chOff x="1285852" y="3897316"/>
            <a:chExt cx="2786082" cy="492128"/>
          </a:xfrm>
        </p:grpSpPr>
        <p:sp>
          <p:nvSpPr>
            <p:cNvPr id="12" name="TextBox 4">
              <a:extLst>
                <a:ext uri="{FF2B5EF4-FFF2-40B4-BE49-F238E27FC236}">
                  <a16:creationId xmlns:a16="http://schemas.microsoft.com/office/drawing/2014/main" id="{4302280C-EF77-47B3-9120-5DB58C4843BE}"/>
                </a:ext>
              </a:extLst>
            </p:cNvPr>
            <p:cNvSpPr txBox="1">
              <a:spLocks noChangeArrowheads="1"/>
            </p:cNvSpPr>
            <p:nvPr/>
          </p:nvSpPr>
          <p:spPr bwMode="auto">
            <a:xfrm>
              <a:off x="1285852" y="3929066"/>
              <a:ext cx="2786082" cy="46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just" eaLnBrk="1" fontAlgn="base" hangingPunct="1">
                <a:spcBef>
                  <a:spcPct val="0"/>
                </a:spcBef>
                <a:spcAft>
                  <a:spcPct val="0"/>
                </a:spcAft>
              </a:pPr>
              <a:r>
                <a:rPr lang="en-US" altLang="zh-CN" sz="2400">
                  <a:solidFill>
                    <a:srgbClr val="000000"/>
                  </a:solidFill>
                  <a:latin typeface="Times New Roman" panose="02020603050405020304" pitchFamily="18" charset="0"/>
                  <a:ea typeface="黑体" panose="02010609060101010101" pitchFamily="2" charset="-122"/>
                  <a:cs typeface="Times New Roman" panose="02020603050405020304" pitchFamily="18" charset="0"/>
                </a:rPr>
                <a:t>3.</a:t>
              </a:r>
              <a:r>
                <a:rPr lang="en-US" altLang="zh-CN" sz="24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a:solidFill>
                    <a:srgbClr val="C00000"/>
                  </a:solidFill>
                  <a:latin typeface="Times New Roman" panose="02020603050405020304" pitchFamily="18" charset="0"/>
                  <a:ea typeface="黑体" panose="02010609060101010101" pitchFamily="2" charset="-122"/>
                  <a:cs typeface="Times New Roman" panose="02020603050405020304" pitchFamily="18" charset="0"/>
                </a:rPr>
                <a:t>求导 </a:t>
              </a:r>
            </a:p>
          </p:txBody>
        </p:sp>
        <p:graphicFrame>
          <p:nvGraphicFramePr>
            <p:cNvPr id="13" name="Object 3">
              <a:extLst>
                <a:ext uri="{FF2B5EF4-FFF2-40B4-BE49-F238E27FC236}">
                  <a16:creationId xmlns:a16="http://schemas.microsoft.com/office/drawing/2014/main" id="{6F6E5DB5-2C6F-4734-9805-8BEB98943DD9}"/>
                </a:ext>
              </a:extLst>
            </p:cNvPr>
            <p:cNvGraphicFramePr>
              <a:graphicFrameLocks noChangeAspect="1"/>
            </p:cNvGraphicFramePr>
            <p:nvPr/>
          </p:nvGraphicFramePr>
          <p:xfrm>
            <a:off x="2435210" y="3897316"/>
            <a:ext cx="1393835" cy="492128"/>
          </p:xfrm>
          <a:graphic>
            <a:graphicData uri="http://schemas.openxmlformats.org/presentationml/2006/ole">
              <mc:AlternateContent xmlns:mc="http://schemas.openxmlformats.org/markup-compatibility/2006">
                <mc:Choice xmlns:v="urn:schemas-microsoft-com:vml" Requires="v">
                  <p:oleObj name="公式" r:id="rId10" imgW="647700" imgH="228600" progId="Equation.3">
                    <p:embed/>
                  </p:oleObj>
                </mc:Choice>
                <mc:Fallback>
                  <p:oleObj name="公式" r:id="rId10" imgW="647700" imgH="228600" progId="Equation.3">
                    <p:embed/>
                    <p:pic>
                      <p:nvPicPr>
                        <p:cNvPr id="25604"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35210" y="3897316"/>
                          <a:ext cx="1393835" cy="49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 name="TextBox 8">
            <a:extLst>
              <a:ext uri="{FF2B5EF4-FFF2-40B4-BE49-F238E27FC236}">
                <a16:creationId xmlns:a16="http://schemas.microsoft.com/office/drawing/2014/main" id="{39C24546-CCD6-4544-95A1-089FB555EA63}"/>
              </a:ext>
            </a:extLst>
          </p:cNvPr>
          <p:cNvSpPr txBox="1">
            <a:spLocks noChangeArrowheads="1"/>
          </p:cNvSpPr>
          <p:nvPr/>
        </p:nvSpPr>
        <p:spPr bwMode="auto">
          <a:xfrm>
            <a:off x="576681" y="4505255"/>
            <a:ext cx="20716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just" eaLnBrk="1" fontAlgn="base" hangingPunct="1">
              <a:spcBef>
                <a:spcPct val="0"/>
              </a:spcBef>
              <a:spcAft>
                <a:spcPct val="0"/>
              </a:spcAft>
            </a:pPr>
            <a:r>
              <a:rPr lang="en-US" altLang="zh-CN" sz="2400"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4. </a:t>
            </a:r>
            <a:r>
              <a:rPr lang="zh-CN" altLang="en-US" sz="2400" dirty="0">
                <a:solidFill>
                  <a:srgbClr val="C00000"/>
                </a:solidFill>
                <a:latin typeface="Times New Roman" panose="02020603050405020304" pitchFamily="18" charset="0"/>
                <a:ea typeface="黑体" panose="02010609060101010101" pitchFamily="2" charset="-122"/>
                <a:cs typeface="Times New Roman" panose="02020603050405020304" pitchFamily="18" charset="0"/>
              </a:rPr>
              <a:t>代公式</a:t>
            </a:r>
          </a:p>
        </p:txBody>
      </p:sp>
      <p:graphicFrame>
        <p:nvGraphicFramePr>
          <p:cNvPr id="15" name="Object 18">
            <a:extLst>
              <a:ext uri="{FF2B5EF4-FFF2-40B4-BE49-F238E27FC236}">
                <a16:creationId xmlns:a16="http://schemas.microsoft.com/office/drawing/2014/main" id="{98C96BFB-EE49-4B6E-8425-B9D9682ADEA3}"/>
              </a:ext>
            </a:extLst>
          </p:cNvPr>
          <p:cNvGraphicFramePr/>
          <p:nvPr>
            <p:extLst>
              <p:ext uri="{D42A27DB-BD31-4B8C-83A1-F6EECF244321}">
                <p14:modId xmlns:p14="http://schemas.microsoft.com/office/powerpoint/2010/main" val="2335193230"/>
              </p:ext>
            </p:extLst>
          </p:nvPr>
        </p:nvGraphicFramePr>
        <p:xfrm>
          <a:off x="1429382" y="4782555"/>
          <a:ext cx="6176010" cy="866140"/>
        </p:xfrm>
        <a:graphic>
          <a:graphicData uri="http://schemas.openxmlformats.org/presentationml/2006/ole">
            <mc:AlternateContent xmlns:mc="http://schemas.openxmlformats.org/markup-compatibility/2006">
              <mc:Choice xmlns:v="urn:schemas-microsoft-com:vml" Requires="v">
                <p:oleObj name="Equation" r:id="rId12" imgW="6807200" imgH="1079500" progId="Equation.DSMT4">
                  <p:embed/>
                </p:oleObj>
              </mc:Choice>
              <mc:Fallback>
                <p:oleObj name="Equation" r:id="rId12" imgW="6807200" imgH="1079500" progId="Equation.DSMT4">
                  <p:embed/>
                  <p:pic>
                    <p:nvPicPr>
                      <p:cNvPr id="1177618" name="Object 18"/>
                      <p:cNvPicPr preferRelativeResize="0">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29382" y="4782555"/>
                        <a:ext cx="6176010" cy="866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4">
            <a:extLst>
              <a:ext uri="{FF2B5EF4-FFF2-40B4-BE49-F238E27FC236}">
                <a16:creationId xmlns:a16="http://schemas.microsoft.com/office/drawing/2014/main" id="{A9E87C02-9FD1-48B2-BD9B-B9B78EB6BE43}"/>
              </a:ext>
            </a:extLst>
          </p:cNvPr>
          <p:cNvGraphicFramePr>
            <a:graphicFrameLocks noChangeAspect="1"/>
          </p:cNvGraphicFramePr>
          <p:nvPr>
            <p:extLst>
              <p:ext uri="{D42A27DB-BD31-4B8C-83A1-F6EECF244321}">
                <p14:modId xmlns:p14="http://schemas.microsoft.com/office/powerpoint/2010/main" val="1346877778"/>
              </p:ext>
            </p:extLst>
          </p:nvPr>
        </p:nvGraphicFramePr>
        <p:xfrm>
          <a:off x="901062" y="5761725"/>
          <a:ext cx="6637020" cy="462280"/>
        </p:xfrm>
        <a:graphic>
          <a:graphicData uri="http://schemas.openxmlformats.org/presentationml/2006/ole">
            <mc:AlternateContent xmlns:mc="http://schemas.openxmlformats.org/markup-compatibility/2006">
              <mc:Choice xmlns:v="urn:schemas-microsoft-com:vml" Requires="v">
                <p:oleObj name="公式" r:id="rId14" imgW="3111500" imgH="215900" progId="Equation.3">
                  <p:embed/>
                </p:oleObj>
              </mc:Choice>
              <mc:Fallback>
                <p:oleObj name="公式" r:id="rId14" imgW="3111500" imgH="215900" progId="Equation.3">
                  <p:embed/>
                  <p:pic>
                    <p:nvPicPr>
                      <p:cNvPr id="1177604"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1062" y="5761725"/>
                        <a:ext cx="6637020" cy="462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9701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8" grpId="0"/>
      <p:bldP spid="9" grpId="0"/>
      <p:bldP spid="10"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 name="Text Box 14">
            <a:hlinkClick r:id="rId2" action="ppaction://hlinksldjump"/>
          </p:cNvPr>
          <p:cNvSpPr txBox="1">
            <a:spLocks noChangeArrowheads="1"/>
          </p:cNvSpPr>
          <p:nvPr/>
        </p:nvSpPr>
        <p:spPr bwMode="auto">
          <a:xfrm>
            <a:off x="683460" y="1125095"/>
            <a:ext cx="6336880" cy="646331"/>
          </a:xfrm>
          <a:prstGeom prst="rect">
            <a:avLst/>
          </a:prstGeom>
          <a:noFill/>
          <a:ln w="9525">
            <a:noFill/>
            <a:miter lim="800000"/>
            <a:headEnd/>
            <a:tailEnd/>
          </a:ln>
        </p:spPr>
        <p:txBody>
          <a:bodyPr wrap="square">
            <a:spAutoFit/>
          </a:bodyPr>
          <a:lstStyle/>
          <a:p>
            <a:pPr eaLnBrk="1" hangingPunct="1">
              <a:spcBef>
                <a:spcPct val="50000"/>
              </a:spcBef>
              <a:defRPr/>
            </a:pPr>
            <a:r>
              <a:rPr lang="zh-CN" altLang="en-US" sz="3600" dirty="0">
                <a:solidFill>
                  <a:srgbClr val="B40000"/>
                </a:solidFill>
                <a:latin typeface="+mj-lt"/>
                <a:ea typeface="+mj-ea"/>
                <a:cs typeface="+mj-cs"/>
              </a:rPr>
              <a:t>随机事件的关系和运算</a:t>
            </a:r>
          </a:p>
        </p:txBody>
      </p:sp>
      <p:graphicFrame>
        <p:nvGraphicFramePr>
          <p:cNvPr id="23" name="Group 58">
            <a:extLst>
              <a:ext uri="{FF2B5EF4-FFF2-40B4-BE49-F238E27FC236}">
                <a16:creationId xmlns:a16="http://schemas.microsoft.com/office/drawing/2014/main" id="{E95B6203-C0DE-4CAE-90FD-8B96FF7C51C9}"/>
              </a:ext>
            </a:extLst>
          </p:cNvPr>
          <p:cNvGraphicFramePr>
            <a:graphicFrameLocks noGrp="1"/>
          </p:cNvGraphicFramePr>
          <p:nvPr/>
        </p:nvGraphicFramePr>
        <p:xfrm>
          <a:off x="560226" y="1867132"/>
          <a:ext cx="8077200" cy="4648201"/>
        </p:xfrm>
        <a:graphic>
          <a:graphicData uri="http://schemas.openxmlformats.org/drawingml/2006/table">
            <a:tbl>
              <a:tblPr/>
              <a:tblGrid>
                <a:gridCol w="1143000">
                  <a:extLst>
                    <a:ext uri="{9D8B030D-6E8A-4147-A177-3AD203B41FA5}">
                      <a16:colId xmlns:a16="http://schemas.microsoft.com/office/drawing/2014/main" val="1066522645"/>
                    </a:ext>
                  </a:extLst>
                </a:gridCol>
                <a:gridCol w="1295400">
                  <a:extLst>
                    <a:ext uri="{9D8B030D-6E8A-4147-A177-3AD203B41FA5}">
                      <a16:colId xmlns:a16="http://schemas.microsoft.com/office/drawing/2014/main" val="596819170"/>
                    </a:ext>
                  </a:extLst>
                </a:gridCol>
                <a:gridCol w="2133600">
                  <a:extLst>
                    <a:ext uri="{9D8B030D-6E8A-4147-A177-3AD203B41FA5}">
                      <a16:colId xmlns:a16="http://schemas.microsoft.com/office/drawing/2014/main" val="402370194"/>
                    </a:ext>
                  </a:extLst>
                </a:gridCol>
                <a:gridCol w="1905000">
                  <a:extLst>
                    <a:ext uri="{9D8B030D-6E8A-4147-A177-3AD203B41FA5}">
                      <a16:colId xmlns:a16="http://schemas.microsoft.com/office/drawing/2014/main" val="2630322145"/>
                    </a:ext>
                  </a:extLst>
                </a:gridCol>
                <a:gridCol w="1600200">
                  <a:extLst>
                    <a:ext uri="{9D8B030D-6E8A-4147-A177-3AD203B41FA5}">
                      <a16:colId xmlns:a16="http://schemas.microsoft.com/office/drawing/2014/main" val="1106004167"/>
                    </a:ext>
                  </a:extLst>
                </a:gridCol>
              </a:tblGrid>
              <a:tr h="6096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C00000"/>
                          </a:solidFill>
                          <a:effectLst/>
                          <a:latin typeface="Times New Roman" panose="02020603050405020304" pitchFamily="18" charset="0"/>
                          <a:ea typeface="黑体" panose="02010609060101010101" pitchFamily="49" charset="-122"/>
                        </a:rPr>
                        <a:t>  </a:t>
                      </a:r>
                      <a:r>
                        <a:rPr kumimoji="1" lang="zh-CN" altLang="en-US" sz="2800" b="1" i="0" u="none" strike="noStrike" cap="none" normalizeH="0" baseline="0" dirty="0">
                          <a:ln>
                            <a:noFill/>
                          </a:ln>
                          <a:solidFill>
                            <a:srgbClr val="C00000"/>
                          </a:solidFill>
                          <a:effectLst/>
                          <a:latin typeface="Times New Roman" panose="02020603050405020304" pitchFamily="18" charset="0"/>
                          <a:ea typeface="黑体" panose="02010609060101010101" pitchFamily="49" charset="-122"/>
                        </a:rPr>
                        <a:t>运算</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rgbClr val="C00000"/>
                          </a:solidFill>
                          <a:effectLst/>
                          <a:latin typeface="Times New Roman" panose="02020603050405020304" pitchFamily="18" charset="0"/>
                          <a:ea typeface="黑体" panose="02010609060101010101" pitchFamily="49" charset="-122"/>
                        </a:rPr>
                        <a:t>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C00000"/>
                          </a:solidFill>
                          <a:effectLst/>
                          <a:latin typeface="Times New Roman" panose="02020603050405020304" pitchFamily="18" charset="0"/>
                          <a:ea typeface="黑体" panose="02010609060101010101" pitchFamily="49" charset="-122"/>
                        </a:rPr>
                        <a:t>  </a:t>
                      </a:r>
                      <a:r>
                        <a:rPr kumimoji="1" lang="zh-CN" altLang="en-US" sz="2800" b="1" i="0" u="none" strike="noStrike" cap="none" normalizeH="0" baseline="0" dirty="0">
                          <a:ln>
                            <a:noFill/>
                          </a:ln>
                          <a:solidFill>
                            <a:srgbClr val="C00000"/>
                          </a:solidFill>
                          <a:effectLst/>
                          <a:latin typeface="Times New Roman" panose="02020603050405020304" pitchFamily="18" charset="0"/>
                          <a:ea typeface="黑体" panose="02010609060101010101" pitchFamily="49" charset="-122"/>
                        </a:rPr>
                        <a:t>概率论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rgbClr val="C00000"/>
                          </a:solidFill>
                          <a:effectLst/>
                          <a:latin typeface="Times New Roman" panose="02020603050405020304" pitchFamily="18" charset="0"/>
                          <a:ea typeface="黑体" panose="02010609060101010101" pitchFamily="49" charset="-122"/>
                        </a:rPr>
                        <a:t>集合论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C00000"/>
                          </a:solidFill>
                          <a:effectLst/>
                          <a:latin typeface="Times New Roman" panose="02020603050405020304" pitchFamily="18" charset="0"/>
                          <a:ea typeface="黑体" panose="02010609060101010101" pitchFamily="49" charset="-122"/>
                        </a:rPr>
                        <a:t>Venn</a:t>
                      </a:r>
                      <a:r>
                        <a:rPr kumimoji="1" lang="zh-CN" altLang="en-US" sz="2400" b="1" i="0" u="none" strike="noStrike" cap="none" normalizeH="0" baseline="0" dirty="0">
                          <a:ln>
                            <a:noFill/>
                          </a:ln>
                          <a:solidFill>
                            <a:srgbClr val="C00000"/>
                          </a:solidFill>
                          <a:effectLst/>
                          <a:latin typeface="Times New Roman" panose="02020603050405020304" pitchFamily="18" charset="0"/>
                          <a:ea typeface="黑体" panose="02010609060101010101" pitchFamily="49" charset="-122"/>
                        </a:rPr>
                        <a:t>图</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6734794"/>
                  </a:ext>
                </a:extLst>
              </a:tr>
              <a:tr h="12557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5879677"/>
                  </a:ext>
                </a:extLst>
              </a:tr>
              <a:tr h="1533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4111314"/>
                  </a:ext>
                </a:extLst>
              </a:tr>
              <a:tr h="12493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7704320"/>
                  </a:ext>
                </a:extLst>
              </a:tr>
            </a:tbl>
          </a:graphicData>
        </a:graphic>
      </p:graphicFrame>
      <p:graphicFrame>
        <p:nvGraphicFramePr>
          <p:cNvPr id="24" name="Object 41">
            <a:extLst>
              <a:ext uri="{FF2B5EF4-FFF2-40B4-BE49-F238E27FC236}">
                <a16:creationId xmlns:a16="http://schemas.microsoft.com/office/drawing/2014/main" id="{321D3B8D-F4FF-43B1-B8DF-4F6B74DDEE3D}"/>
              </a:ext>
            </a:extLst>
          </p:cNvPr>
          <p:cNvGraphicFramePr>
            <a:graphicFrameLocks noChangeAspect="1"/>
          </p:cNvGraphicFramePr>
          <p:nvPr/>
        </p:nvGraphicFramePr>
        <p:xfrm>
          <a:off x="1793714" y="2881545"/>
          <a:ext cx="823912" cy="474662"/>
        </p:xfrm>
        <a:graphic>
          <a:graphicData uri="http://schemas.openxmlformats.org/presentationml/2006/ole">
            <mc:AlternateContent xmlns:mc="http://schemas.openxmlformats.org/markup-compatibility/2006">
              <mc:Choice xmlns:v="urn:schemas-microsoft-com:vml" Requires="v">
                <p:oleObj name="Equation" r:id="rId3" imgW="393529" imgH="190417" progId="Equation.3">
                  <p:embed/>
                </p:oleObj>
              </mc:Choice>
              <mc:Fallback>
                <p:oleObj name="Equation" r:id="rId3" imgW="393529" imgH="190417" progId="Equation.3">
                  <p:embed/>
                  <p:pic>
                    <p:nvPicPr>
                      <p:cNvPr id="24" name="Object 41">
                        <a:extLst>
                          <a:ext uri="{FF2B5EF4-FFF2-40B4-BE49-F238E27FC236}">
                            <a16:creationId xmlns:a16="http://schemas.microsoft.com/office/drawing/2014/main" id="{321D3B8D-F4FF-43B1-B8DF-4F6B74DDEE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714" y="2881545"/>
                        <a:ext cx="823912" cy="474662"/>
                      </a:xfrm>
                      <a:prstGeom prst="rect">
                        <a:avLst/>
                      </a:prstGeom>
                      <a:noFill/>
                      <a:ln>
                        <a:noFill/>
                      </a:ln>
                      <a:effectLst/>
                    </p:spPr>
                  </p:pic>
                </p:oleObj>
              </mc:Fallback>
            </mc:AlternateContent>
          </a:graphicData>
        </a:graphic>
      </p:graphicFrame>
      <p:sp>
        <p:nvSpPr>
          <p:cNvPr id="25" name="Text Box 42">
            <a:hlinkClick r:id="" action="ppaction://hlinkshowjump?jump=nextslide"/>
            <a:extLst>
              <a:ext uri="{FF2B5EF4-FFF2-40B4-BE49-F238E27FC236}">
                <a16:creationId xmlns:a16="http://schemas.microsoft.com/office/drawing/2014/main" id="{64BF65DE-2AB7-48B5-9342-3F591748B335}"/>
              </a:ext>
            </a:extLst>
          </p:cNvPr>
          <p:cNvSpPr txBox="1">
            <a:spLocks noChangeArrowheads="1"/>
          </p:cNvSpPr>
          <p:nvPr/>
        </p:nvSpPr>
        <p:spPr bwMode="auto">
          <a:xfrm>
            <a:off x="788826" y="2781532"/>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tx2"/>
                </a:solidFill>
                <a:ea typeface="黑体" panose="02010609060101010101" pitchFamily="49" charset="-122"/>
              </a:rPr>
              <a:t>和</a:t>
            </a:r>
          </a:p>
        </p:txBody>
      </p:sp>
      <p:graphicFrame>
        <p:nvGraphicFramePr>
          <p:cNvPr id="26" name="Object 43">
            <a:extLst>
              <a:ext uri="{FF2B5EF4-FFF2-40B4-BE49-F238E27FC236}">
                <a16:creationId xmlns:a16="http://schemas.microsoft.com/office/drawing/2014/main" id="{78E23131-BCEB-4E69-A136-BC7A4CF53E7E}"/>
              </a:ext>
            </a:extLst>
          </p:cNvPr>
          <p:cNvGraphicFramePr>
            <a:graphicFrameLocks noChangeAspect="1"/>
          </p:cNvGraphicFramePr>
          <p:nvPr/>
        </p:nvGraphicFramePr>
        <p:xfrm>
          <a:off x="7113426" y="2552932"/>
          <a:ext cx="1371600" cy="1143000"/>
        </p:xfrm>
        <a:graphic>
          <a:graphicData uri="http://schemas.openxmlformats.org/presentationml/2006/ole">
            <mc:AlternateContent xmlns:mc="http://schemas.openxmlformats.org/markup-compatibility/2006">
              <mc:Choice xmlns:v="urn:schemas-microsoft-com:vml" Requires="v">
                <p:oleObj name="BMP 图象" r:id="rId5" imgW="1668925" imgH="1516190" progId="Paint.Picture">
                  <p:embed/>
                </p:oleObj>
              </mc:Choice>
              <mc:Fallback>
                <p:oleObj name="BMP 图象" r:id="rId5" imgW="1668925" imgH="1516190" progId="Paint.Picture">
                  <p:embed/>
                  <p:pic>
                    <p:nvPicPr>
                      <p:cNvPr id="26" name="Object 43">
                        <a:extLst>
                          <a:ext uri="{FF2B5EF4-FFF2-40B4-BE49-F238E27FC236}">
                            <a16:creationId xmlns:a16="http://schemas.microsoft.com/office/drawing/2014/main" id="{78E23131-BCEB-4E69-A136-BC7A4CF53E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3426" y="2552932"/>
                        <a:ext cx="1371600" cy="1143000"/>
                      </a:xfrm>
                      <a:prstGeom prst="rect">
                        <a:avLst/>
                      </a:prstGeom>
                      <a:noFill/>
                      <a:ln>
                        <a:noFill/>
                      </a:ln>
                      <a:effectLst/>
                    </p:spPr>
                  </p:pic>
                </p:oleObj>
              </mc:Fallback>
            </mc:AlternateContent>
          </a:graphicData>
        </a:graphic>
      </p:graphicFrame>
      <p:sp>
        <p:nvSpPr>
          <p:cNvPr id="29" name="Text Box 44">
            <a:hlinkClick r:id="" action="ppaction://noaction"/>
            <a:extLst>
              <a:ext uri="{FF2B5EF4-FFF2-40B4-BE49-F238E27FC236}">
                <a16:creationId xmlns:a16="http://schemas.microsoft.com/office/drawing/2014/main" id="{F01EBF7B-D5CA-4855-AAC6-AB2690D1F991}"/>
              </a:ext>
            </a:extLst>
          </p:cNvPr>
          <p:cNvSpPr txBox="1">
            <a:spLocks noChangeArrowheads="1"/>
          </p:cNvSpPr>
          <p:nvPr/>
        </p:nvSpPr>
        <p:spPr bwMode="auto">
          <a:xfrm>
            <a:off x="788826" y="4229332"/>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chemeClr val="tx2"/>
                </a:solidFill>
                <a:ea typeface="黑体" panose="02010609060101010101" pitchFamily="49" charset="-122"/>
              </a:rPr>
              <a:t>差</a:t>
            </a:r>
          </a:p>
        </p:txBody>
      </p:sp>
      <p:graphicFrame>
        <p:nvGraphicFramePr>
          <p:cNvPr id="39" name="Object 45">
            <a:extLst>
              <a:ext uri="{FF2B5EF4-FFF2-40B4-BE49-F238E27FC236}">
                <a16:creationId xmlns:a16="http://schemas.microsoft.com/office/drawing/2014/main" id="{FEF65B26-473C-44A5-AB12-73153DF5BFAB}"/>
              </a:ext>
            </a:extLst>
          </p:cNvPr>
          <p:cNvGraphicFramePr>
            <a:graphicFrameLocks noChangeAspect="1"/>
          </p:cNvGraphicFramePr>
          <p:nvPr/>
        </p:nvGraphicFramePr>
        <p:xfrm>
          <a:off x="1779426" y="4272195"/>
          <a:ext cx="838200" cy="400050"/>
        </p:xfrm>
        <a:graphic>
          <a:graphicData uri="http://schemas.openxmlformats.org/presentationml/2006/ole">
            <mc:AlternateContent xmlns:mc="http://schemas.openxmlformats.org/markup-compatibility/2006">
              <mc:Choice xmlns:v="urn:schemas-microsoft-com:vml" Requires="v">
                <p:oleObj name="Equation" r:id="rId7" imgW="380835" imgH="152334" progId="Equation.3">
                  <p:embed/>
                </p:oleObj>
              </mc:Choice>
              <mc:Fallback>
                <p:oleObj name="Equation" r:id="rId7" imgW="380835" imgH="152334" progId="Equation.3">
                  <p:embed/>
                  <p:pic>
                    <p:nvPicPr>
                      <p:cNvPr id="39" name="Object 45">
                        <a:extLst>
                          <a:ext uri="{FF2B5EF4-FFF2-40B4-BE49-F238E27FC236}">
                            <a16:creationId xmlns:a16="http://schemas.microsoft.com/office/drawing/2014/main" id="{FEF65B26-473C-44A5-AB12-73153DF5BF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9426" y="4272195"/>
                        <a:ext cx="838200" cy="400050"/>
                      </a:xfrm>
                      <a:prstGeom prst="rect">
                        <a:avLst/>
                      </a:prstGeom>
                      <a:noFill/>
                      <a:ln>
                        <a:noFill/>
                      </a:ln>
                      <a:effectLst/>
                    </p:spPr>
                  </p:pic>
                </p:oleObj>
              </mc:Fallback>
            </mc:AlternateContent>
          </a:graphicData>
        </a:graphic>
      </p:graphicFrame>
      <p:sp>
        <p:nvSpPr>
          <p:cNvPr id="42" name="Text Box 46">
            <a:extLst>
              <a:ext uri="{FF2B5EF4-FFF2-40B4-BE49-F238E27FC236}">
                <a16:creationId xmlns:a16="http://schemas.microsoft.com/office/drawing/2014/main" id="{9E153274-14A8-418A-8659-C7C23089F386}"/>
              </a:ext>
            </a:extLst>
          </p:cNvPr>
          <p:cNvSpPr txBox="1">
            <a:spLocks noChangeArrowheads="1"/>
          </p:cNvSpPr>
          <p:nvPr/>
        </p:nvSpPr>
        <p:spPr bwMode="auto">
          <a:xfrm>
            <a:off x="3074826" y="4153132"/>
            <a:ext cx="182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事件</a:t>
            </a:r>
            <a:r>
              <a:rPr lang="en-US" altLang="zh-CN" b="1"/>
              <a:t>A</a:t>
            </a:r>
            <a:r>
              <a:rPr lang="zh-CN" altLang="en-US" b="1"/>
              <a:t>发生而</a:t>
            </a:r>
            <a:r>
              <a:rPr lang="en-US" altLang="zh-CN" b="1"/>
              <a:t>B</a:t>
            </a:r>
            <a:r>
              <a:rPr lang="zh-CN" altLang="en-US" b="1"/>
              <a:t>不发生</a:t>
            </a:r>
          </a:p>
        </p:txBody>
      </p:sp>
      <p:graphicFrame>
        <p:nvGraphicFramePr>
          <p:cNvPr id="46" name="Object 47">
            <a:extLst>
              <a:ext uri="{FF2B5EF4-FFF2-40B4-BE49-F238E27FC236}">
                <a16:creationId xmlns:a16="http://schemas.microsoft.com/office/drawing/2014/main" id="{417BF82D-DD01-485B-819F-C853D48C785D}"/>
              </a:ext>
            </a:extLst>
          </p:cNvPr>
          <p:cNvGraphicFramePr>
            <a:graphicFrameLocks noChangeAspect="1"/>
          </p:cNvGraphicFramePr>
          <p:nvPr/>
        </p:nvGraphicFramePr>
        <p:xfrm>
          <a:off x="7113426" y="3772132"/>
          <a:ext cx="1447800" cy="1447800"/>
        </p:xfrm>
        <a:graphic>
          <a:graphicData uri="http://schemas.openxmlformats.org/presentationml/2006/ole">
            <mc:AlternateContent xmlns:mc="http://schemas.openxmlformats.org/markup-compatibility/2006">
              <mc:Choice xmlns:v="urn:schemas-microsoft-com:vml" Requires="v">
                <p:oleObj name="BMP 图象" r:id="rId9" imgW="1691787" imgH="1394581" progId="Paint.Picture">
                  <p:embed/>
                </p:oleObj>
              </mc:Choice>
              <mc:Fallback>
                <p:oleObj name="BMP 图象" r:id="rId9" imgW="1691787" imgH="1394581" progId="Paint.Picture">
                  <p:embed/>
                  <p:pic>
                    <p:nvPicPr>
                      <p:cNvPr id="46" name="Object 47">
                        <a:extLst>
                          <a:ext uri="{FF2B5EF4-FFF2-40B4-BE49-F238E27FC236}">
                            <a16:creationId xmlns:a16="http://schemas.microsoft.com/office/drawing/2014/main" id="{417BF82D-DD01-485B-819F-C853D48C78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13426" y="3772132"/>
                        <a:ext cx="1447800" cy="1447800"/>
                      </a:xfrm>
                      <a:prstGeom prst="rect">
                        <a:avLst/>
                      </a:prstGeom>
                      <a:noFill/>
                      <a:ln>
                        <a:noFill/>
                      </a:ln>
                      <a:effectLst/>
                    </p:spPr>
                  </p:pic>
                </p:oleObj>
              </mc:Fallback>
            </mc:AlternateContent>
          </a:graphicData>
        </a:graphic>
      </p:graphicFrame>
      <p:sp>
        <p:nvSpPr>
          <p:cNvPr id="47" name="Text Box 48">
            <a:hlinkClick r:id="rId2" action="ppaction://hlinksldjump"/>
            <a:extLst>
              <a:ext uri="{FF2B5EF4-FFF2-40B4-BE49-F238E27FC236}">
                <a16:creationId xmlns:a16="http://schemas.microsoft.com/office/drawing/2014/main" id="{A8B3D2A2-3B6C-447C-BEC1-733BF75BE729}"/>
              </a:ext>
            </a:extLst>
          </p:cNvPr>
          <p:cNvSpPr txBox="1">
            <a:spLocks noChangeArrowheads="1"/>
          </p:cNvSpPr>
          <p:nvPr/>
        </p:nvSpPr>
        <p:spPr bwMode="auto">
          <a:xfrm>
            <a:off x="788826" y="5677132"/>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tx2"/>
                </a:solidFill>
                <a:ea typeface="黑体" panose="02010609060101010101" pitchFamily="49" charset="-122"/>
              </a:rPr>
              <a:t>积</a:t>
            </a:r>
          </a:p>
        </p:txBody>
      </p:sp>
      <p:graphicFrame>
        <p:nvGraphicFramePr>
          <p:cNvPr id="48" name="Object 49">
            <a:extLst>
              <a:ext uri="{FF2B5EF4-FFF2-40B4-BE49-F238E27FC236}">
                <a16:creationId xmlns:a16="http://schemas.microsoft.com/office/drawing/2014/main" id="{3EB6002C-E6DD-418C-9F04-10D141667CF5}"/>
              </a:ext>
            </a:extLst>
          </p:cNvPr>
          <p:cNvGraphicFramePr>
            <a:graphicFrameLocks noChangeAspect="1"/>
          </p:cNvGraphicFramePr>
          <p:nvPr/>
        </p:nvGraphicFramePr>
        <p:xfrm>
          <a:off x="1931826" y="5492982"/>
          <a:ext cx="685800" cy="400050"/>
        </p:xfrm>
        <a:graphic>
          <a:graphicData uri="http://schemas.openxmlformats.org/presentationml/2006/ole">
            <mc:AlternateContent xmlns:mc="http://schemas.openxmlformats.org/markup-compatibility/2006">
              <mc:Choice xmlns:v="urn:schemas-microsoft-com:vml" Requires="v">
                <p:oleObj name="Equation" r:id="rId11" imgW="241195" imgH="152334" progId="Equation.3">
                  <p:embed/>
                </p:oleObj>
              </mc:Choice>
              <mc:Fallback>
                <p:oleObj name="Equation" r:id="rId11" imgW="241195" imgH="152334" progId="Equation.3">
                  <p:embed/>
                  <p:pic>
                    <p:nvPicPr>
                      <p:cNvPr id="48" name="Object 49">
                        <a:extLst>
                          <a:ext uri="{FF2B5EF4-FFF2-40B4-BE49-F238E27FC236}">
                            <a16:creationId xmlns:a16="http://schemas.microsoft.com/office/drawing/2014/main" id="{3EB6002C-E6DD-418C-9F04-10D141667CF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31826" y="5492982"/>
                        <a:ext cx="685800" cy="400050"/>
                      </a:xfrm>
                      <a:prstGeom prst="rect">
                        <a:avLst/>
                      </a:prstGeom>
                      <a:noFill/>
                      <a:ln>
                        <a:noFill/>
                      </a:ln>
                      <a:effectLst/>
                    </p:spPr>
                  </p:pic>
                </p:oleObj>
              </mc:Fallback>
            </mc:AlternateContent>
          </a:graphicData>
        </a:graphic>
      </p:graphicFrame>
      <p:graphicFrame>
        <p:nvGraphicFramePr>
          <p:cNvPr id="49" name="Object 50">
            <a:extLst>
              <a:ext uri="{FF2B5EF4-FFF2-40B4-BE49-F238E27FC236}">
                <a16:creationId xmlns:a16="http://schemas.microsoft.com/office/drawing/2014/main" id="{8EC99EA9-961F-4077-8F30-60D807C7E1B5}"/>
              </a:ext>
            </a:extLst>
          </p:cNvPr>
          <p:cNvGraphicFramePr>
            <a:graphicFrameLocks noChangeAspect="1"/>
          </p:cNvGraphicFramePr>
          <p:nvPr/>
        </p:nvGraphicFramePr>
        <p:xfrm>
          <a:off x="1703226" y="5981932"/>
          <a:ext cx="1150938" cy="500063"/>
        </p:xfrm>
        <a:graphic>
          <a:graphicData uri="http://schemas.openxmlformats.org/presentationml/2006/ole">
            <mc:AlternateContent xmlns:mc="http://schemas.openxmlformats.org/markup-compatibility/2006">
              <mc:Choice xmlns:v="urn:schemas-microsoft-com:vml" Requires="v">
                <p:oleObj name="Equation" r:id="rId13" imgW="520474" imgH="190417" progId="Equation.3">
                  <p:embed/>
                </p:oleObj>
              </mc:Choice>
              <mc:Fallback>
                <p:oleObj name="Equation" r:id="rId13" imgW="520474" imgH="190417" progId="Equation.3">
                  <p:embed/>
                  <p:pic>
                    <p:nvPicPr>
                      <p:cNvPr id="49" name="Object 50">
                        <a:extLst>
                          <a:ext uri="{FF2B5EF4-FFF2-40B4-BE49-F238E27FC236}">
                            <a16:creationId xmlns:a16="http://schemas.microsoft.com/office/drawing/2014/main" id="{8EC99EA9-961F-4077-8F30-60D807C7E1B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03226" y="5981932"/>
                        <a:ext cx="1150938" cy="500063"/>
                      </a:xfrm>
                      <a:prstGeom prst="rect">
                        <a:avLst/>
                      </a:prstGeom>
                      <a:noFill/>
                      <a:ln>
                        <a:noFill/>
                      </a:ln>
                      <a:effectLst/>
                    </p:spPr>
                  </p:pic>
                </p:oleObj>
              </mc:Fallback>
            </mc:AlternateContent>
          </a:graphicData>
        </a:graphic>
      </p:graphicFrame>
      <p:sp>
        <p:nvSpPr>
          <p:cNvPr id="50" name="Text Box 51">
            <a:extLst>
              <a:ext uri="{FF2B5EF4-FFF2-40B4-BE49-F238E27FC236}">
                <a16:creationId xmlns:a16="http://schemas.microsoft.com/office/drawing/2014/main" id="{A62F61F7-D3CF-492D-B9E1-9F7CD19F9811}"/>
              </a:ext>
            </a:extLst>
          </p:cNvPr>
          <p:cNvSpPr txBox="1">
            <a:spLocks noChangeArrowheads="1"/>
          </p:cNvSpPr>
          <p:nvPr/>
        </p:nvSpPr>
        <p:spPr bwMode="auto">
          <a:xfrm>
            <a:off x="3151026" y="5524732"/>
            <a:ext cx="1828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事件</a:t>
            </a:r>
            <a:r>
              <a:rPr lang="en-US" altLang="zh-CN" b="1"/>
              <a:t>A</a:t>
            </a:r>
            <a:r>
              <a:rPr lang="zh-CN" altLang="en-US" b="1"/>
              <a:t>与</a:t>
            </a:r>
            <a:r>
              <a:rPr lang="en-US" altLang="zh-CN" b="1"/>
              <a:t>B</a:t>
            </a:r>
            <a:r>
              <a:rPr lang="zh-CN" altLang="en-US" b="1"/>
              <a:t>同时发生</a:t>
            </a:r>
          </a:p>
        </p:txBody>
      </p:sp>
      <p:graphicFrame>
        <p:nvGraphicFramePr>
          <p:cNvPr id="51" name="Object 52">
            <a:extLst>
              <a:ext uri="{FF2B5EF4-FFF2-40B4-BE49-F238E27FC236}">
                <a16:creationId xmlns:a16="http://schemas.microsoft.com/office/drawing/2014/main" id="{7D4B36E2-65A2-4E2C-BAF2-E88B1877343A}"/>
              </a:ext>
            </a:extLst>
          </p:cNvPr>
          <p:cNvGraphicFramePr>
            <a:graphicFrameLocks noChangeAspect="1"/>
          </p:cNvGraphicFramePr>
          <p:nvPr/>
        </p:nvGraphicFramePr>
        <p:xfrm>
          <a:off x="7113426" y="5296132"/>
          <a:ext cx="1447800" cy="1143000"/>
        </p:xfrm>
        <a:graphic>
          <a:graphicData uri="http://schemas.openxmlformats.org/presentationml/2006/ole">
            <mc:AlternateContent xmlns:mc="http://schemas.openxmlformats.org/markup-compatibility/2006">
              <mc:Choice xmlns:v="urn:schemas-microsoft-com:vml" Requires="v">
                <p:oleObj name="BMP 图象" r:id="rId15" imgW="1973333" imgH="1607619" progId="Paint.Picture">
                  <p:embed/>
                </p:oleObj>
              </mc:Choice>
              <mc:Fallback>
                <p:oleObj name="BMP 图象" r:id="rId15" imgW="1973333" imgH="1607619" progId="Paint.Picture">
                  <p:embed/>
                  <p:pic>
                    <p:nvPicPr>
                      <p:cNvPr id="51" name="Object 52">
                        <a:extLst>
                          <a:ext uri="{FF2B5EF4-FFF2-40B4-BE49-F238E27FC236}">
                            <a16:creationId xmlns:a16="http://schemas.microsoft.com/office/drawing/2014/main" id="{7D4B36E2-65A2-4E2C-BAF2-E88B1877343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13426" y="5296132"/>
                        <a:ext cx="1447800" cy="1143000"/>
                      </a:xfrm>
                      <a:prstGeom prst="rect">
                        <a:avLst/>
                      </a:prstGeom>
                      <a:noFill/>
                      <a:ln>
                        <a:noFill/>
                      </a:ln>
                      <a:effectLst/>
                    </p:spPr>
                  </p:pic>
                </p:oleObj>
              </mc:Fallback>
            </mc:AlternateContent>
          </a:graphicData>
        </a:graphic>
      </p:graphicFrame>
      <p:sp>
        <p:nvSpPr>
          <p:cNvPr id="52" name="Text Box 53">
            <a:extLst>
              <a:ext uri="{FF2B5EF4-FFF2-40B4-BE49-F238E27FC236}">
                <a16:creationId xmlns:a16="http://schemas.microsoft.com/office/drawing/2014/main" id="{7F3AD6A2-E0C7-443C-9EFD-A2BC94F42D6A}"/>
              </a:ext>
            </a:extLst>
          </p:cNvPr>
          <p:cNvSpPr txBox="1">
            <a:spLocks noChangeArrowheads="1"/>
          </p:cNvSpPr>
          <p:nvPr/>
        </p:nvSpPr>
        <p:spPr bwMode="auto">
          <a:xfrm>
            <a:off x="5132226" y="2857732"/>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A</a:t>
            </a:r>
            <a:r>
              <a:rPr lang="zh-CN" altLang="en-US" b="1"/>
              <a:t>与</a:t>
            </a:r>
            <a:r>
              <a:rPr lang="en-US" altLang="zh-CN" b="1"/>
              <a:t>B</a:t>
            </a:r>
            <a:r>
              <a:rPr lang="zh-CN" altLang="en-US" b="1"/>
              <a:t>的并集</a:t>
            </a:r>
          </a:p>
        </p:txBody>
      </p:sp>
      <p:sp>
        <p:nvSpPr>
          <p:cNvPr id="53" name="Text Box 54">
            <a:extLst>
              <a:ext uri="{FF2B5EF4-FFF2-40B4-BE49-F238E27FC236}">
                <a16:creationId xmlns:a16="http://schemas.microsoft.com/office/drawing/2014/main" id="{47D0337F-2A80-4F4C-AEC1-B7BBF0E1BBA8}"/>
              </a:ext>
            </a:extLst>
          </p:cNvPr>
          <p:cNvSpPr txBox="1">
            <a:spLocks noChangeArrowheads="1"/>
          </p:cNvSpPr>
          <p:nvPr/>
        </p:nvSpPr>
        <p:spPr bwMode="auto">
          <a:xfrm>
            <a:off x="5132226" y="4229332"/>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A</a:t>
            </a:r>
            <a:r>
              <a:rPr lang="zh-CN" altLang="en-US" b="1"/>
              <a:t>与</a:t>
            </a:r>
            <a:r>
              <a:rPr lang="en-US" altLang="zh-CN" b="1"/>
              <a:t>B</a:t>
            </a:r>
            <a:r>
              <a:rPr lang="zh-CN" altLang="en-US" b="1"/>
              <a:t>的差集</a:t>
            </a:r>
          </a:p>
        </p:txBody>
      </p:sp>
      <p:sp>
        <p:nvSpPr>
          <p:cNvPr id="54" name="Text Box 55">
            <a:extLst>
              <a:ext uri="{FF2B5EF4-FFF2-40B4-BE49-F238E27FC236}">
                <a16:creationId xmlns:a16="http://schemas.microsoft.com/office/drawing/2014/main" id="{E8528A2B-F3F6-404C-8729-8DC5397F7EBE}"/>
              </a:ext>
            </a:extLst>
          </p:cNvPr>
          <p:cNvSpPr txBox="1">
            <a:spLocks noChangeArrowheads="1"/>
          </p:cNvSpPr>
          <p:nvPr/>
        </p:nvSpPr>
        <p:spPr bwMode="auto">
          <a:xfrm>
            <a:off x="5132226" y="5677132"/>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A</a:t>
            </a:r>
            <a:r>
              <a:rPr lang="zh-CN" altLang="en-US" b="1"/>
              <a:t>与</a:t>
            </a:r>
            <a:r>
              <a:rPr lang="en-US" altLang="zh-CN" b="1"/>
              <a:t>B</a:t>
            </a:r>
            <a:r>
              <a:rPr lang="zh-CN" altLang="en-US" b="1"/>
              <a:t>的交集</a:t>
            </a:r>
          </a:p>
        </p:txBody>
      </p:sp>
      <p:sp>
        <p:nvSpPr>
          <p:cNvPr id="55" name="Text Box 56">
            <a:extLst>
              <a:ext uri="{FF2B5EF4-FFF2-40B4-BE49-F238E27FC236}">
                <a16:creationId xmlns:a16="http://schemas.microsoft.com/office/drawing/2014/main" id="{6403BA06-BAE2-4A32-936D-5F685A41D015}"/>
              </a:ext>
            </a:extLst>
          </p:cNvPr>
          <p:cNvSpPr txBox="1">
            <a:spLocks noChangeArrowheads="1"/>
          </p:cNvSpPr>
          <p:nvPr/>
        </p:nvSpPr>
        <p:spPr bwMode="auto">
          <a:xfrm>
            <a:off x="2998626" y="2629132"/>
            <a:ext cx="2362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b="1"/>
              <a:t>事件</a:t>
            </a:r>
            <a:r>
              <a:rPr lang="en-US" altLang="zh-CN" b="1"/>
              <a:t>A</a:t>
            </a:r>
            <a:r>
              <a:rPr lang="zh-CN" altLang="en-US" b="1"/>
              <a:t>与</a:t>
            </a:r>
            <a:r>
              <a:rPr lang="en-US" altLang="zh-CN" b="1"/>
              <a:t>B</a:t>
            </a:r>
            <a:r>
              <a:rPr lang="zh-CN" altLang="en-US" b="1"/>
              <a:t>至少有一个发生</a:t>
            </a:r>
            <a:endParaRPr lang="zh-CN" altLang="en-US" b="1">
              <a:solidFill>
                <a:schemeClr val="tx2"/>
              </a:solidFill>
              <a:ea typeface="黑体" panose="02010609060101010101" pitchFamily="49" charset="-122"/>
            </a:endParaRPr>
          </a:p>
        </p:txBody>
      </p:sp>
      <p:sp>
        <p:nvSpPr>
          <p:cNvPr id="20" name="灯片编号占位符 1">
            <a:extLst>
              <a:ext uri="{FF2B5EF4-FFF2-40B4-BE49-F238E27FC236}">
                <a16:creationId xmlns:a16="http://schemas.microsoft.com/office/drawing/2014/main" id="{B9742D0C-FA5A-4151-A3E7-EEEDBD8594EA}"/>
              </a:ext>
            </a:extLst>
          </p:cNvPr>
          <p:cNvSpPr>
            <a:spLocks noGrp="1"/>
          </p:cNvSpPr>
          <p:nvPr>
            <p:ph type="sldNum" sz="quarter" idx="12"/>
          </p:nvPr>
        </p:nvSpPr>
        <p:spPr>
          <a:xfrm>
            <a:off x="8637426" y="6509696"/>
            <a:ext cx="541489" cy="365124"/>
          </a:xfrm>
        </p:spPr>
        <p:txBody>
          <a:bodyPr/>
          <a:lstStyle/>
          <a:p>
            <a:fld id="{7B3A09C6-D479-44A5-9F65-635A581ED6E9}" type="slidenum">
              <a:rPr lang="zh-CN" altLang="en-US" smtClean="0"/>
              <a:pPr/>
              <a:t>3</a:t>
            </a:fld>
            <a:endParaRPr lang="zh-CN" altLang="en-US" dirty="0"/>
          </a:p>
        </p:txBody>
      </p:sp>
    </p:spTree>
    <p:extLst>
      <p:ext uri="{BB962C8B-B14F-4D97-AF65-F5344CB8AC3E}">
        <p14:creationId xmlns:p14="http://schemas.microsoft.com/office/powerpoint/2010/main" val="1143076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DA791B3-5028-42DB-B1A0-369EE01FF22D}"/>
              </a:ext>
            </a:extLst>
          </p:cNvPr>
          <p:cNvSpPr>
            <a:spLocks noGrp="1"/>
          </p:cNvSpPr>
          <p:nvPr>
            <p:ph type="sldNum" sz="quarter" idx="12"/>
          </p:nvPr>
        </p:nvSpPr>
        <p:spPr/>
        <p:txBody>
          <a:bodyPr/>
          <a:lstStyle/>
          <a:p>
            <a:fld id="{7B3A09C6-D479-44A5-9F65-635A581ED6E9}" type="slidenum">
              <a:rPr lang="zh-CN" altLang="en-US" smtClean="0"/>
              <a:pPr/>
              <a:t>30</a:t>
            </a:fld>
            <a:endParaRPr lang="zh-CN" altLang="en-US" dirty="0"/>
          </a:p>
        </p:txBody>
      </p:sp>
      <p:graphicFrame>
        <p:nvGraphicFramePr>
          <p:cNvPr id="3" name="Object 11">
            <a:extLst>
              <a:ext uri="{FF2B5EF4-FFF2-40B4-BE49-F238E27FC236}">
                <a16:creationId xmlns:a16="http://schemas.microsoft.com/office/drawing/2014/main" id="{3CA5D69F-8A23-4C28-8104-183931637ABE}"/>
              </a:ext>
            </a:extLst>
          </p:cNvPr>
          <p:cNvGraphicFramePr>
            <a:graphicFrameLocks noChangeAspect="1"/>
          </p:cNvGraphicFramePr>
          <p:nvPr>
            <p:extLst>
              <p:ext uri="{D42A27DB-BD31-4B8C-83A1-F6EECF244321}">
                <p14:modId xmlns:p14="http://schemas.microsoft.com/office/powerpoint/2010/main" val="4064336682"/>
              </p:ext>
            </p:extLst>
          </p:nvPr>
        </p:nvGraphicFramePr>
        <p:xfrm>
          <a:off x="395420" y="1368400"/>
          <a:ext cx="3009900" cy="431800"/>
        </p:xfrm>
        <a:graphic>
          <a:graphicData uri="http://schemas.openxmlformats.org/presentationml/2006/ole">
            <mc:AlternateContent xmlns:mc="http://schemas.openxmlformats.org/markup-compatibility/2006">
              <mc:Choice xmlns:v="urn:schemas-microsoft-com:vml" Requires="v">
                <p:oleObj name="Equation" r:id="rId2" imgW="3009900" imgH="431800" progId="Equation.DSMT4">
                  <p:embed/>
                </p:oleObj>
              </mc:Choice>
              <mc:Fallback>
                <p:oleObj name="Equation" r:id="rId2" imgW="3009900" imgH="431800" progId="Equation.DSMT4">
                  <p:embed/>
                  <p:pic>
                    <p:nvPicPr>
                      <p:cNvPr id="1183755"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20" y="1368400"/>
                        <a:ext cx="30099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12">
            <a:extLst>
              <a:ext uri="{FF2B5EF4-FFF2-40B4-BE49-F238E27FC236}">
                <a16:creationId xmlns:a16="http://schemas.microsoft.com/office/drawing/2014/main" id="{77263C4E-CFA0-4FF7-A1B9-82DA1D1DF309}"/>
              </a:ext>
            </a:extLst>
          </p:cNvPr>
          <p:cNvGraphicFramePr>
            <a:graphicFrameLocks noChangeAspect="1"/>
          </p:cNvGraphicFramePr>
          <p:nvPr>
            <p:extLst>
              <p:ext uri="{D42A27DB-BD31-4B8C-83A1-F6EECF244321}">
                <p14:modId xmlns:p14="http://schemas.microsoft.com/office/powerpoint/2010/main" val="2587724357"/>
              </p:ext>
            </p:extLst>
          </p:nvPr>
        </p:nvGraphicFramePr>
        <p:xfrm>
          <a:off x="532205" y="1934510"/>
          <a:ext cx="3746500" cy="762000"/>
        </p:xfrm>
        <a:graphic>
          <a:graphicData uri="http://schemas.openxmlformats.org/presentationml/2006/ole">
            <mc:AlternateContent xmlns:mc="http://schemas.openxmlformats.org/markup-compatibility/2006">
              <mc:Choice xmlns:v="urn:schemas-microsoft-com:vml" Requires="v">
                <p:oleObj name="Equation" r:id="rId4" imgW="3746500" imgH="762000" progId="Equation.DSMT4">
                  <p:embed/>
                </p:oleObj>
              </mc:Choice>
              <mc:Fallback>
                <p:oleObj name="Equation" r:id="rId4" imgW="3746500" imgH="762000" progId="Equation.DSMT4">
                  <p:embed/>
                  <p:pic>
                    <p:nvPicPr>
                      <p:cNvPr id="1183756"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205" y="1934510"/>
                        <a:ext cx="3746500" cy="762000"/>
                      </a:xfrm>
                      <a:prstGeom prst="rect">
                        <a:avLst/>
                      </a:prstGeom>
                      <a:solidFill>
                        <a:srgbClr val="FFFF00"/>
                      </a:solidFill>
                    </p:spPr>
                  </p:pic>
                </p:oleObj>
              </mc:Fallback>
            </mc:AlternateContent>
          </a:graphicData>
        </a:graphic>
      </p:graphicFrame>
      <p:graphicFrame>
        <p:nvGraphicFramePr>
          <p:cNvPr id="5" name="Object 13">
            <a:extLst>
              <a:ext uri="{FF2B5EF4-FFF2-40B4-BE49-F238E27FC236}">
                <a16:creationId xmlns:a16="http://schemas.microsoft.com/office/drawing/2014/main" id="{876A56E6-D42C-4FEB-8719-39AE52CA25D4}"/>
              </a:ext>
            </a:extLst>
          </p:cNvPr>
          <p:cNvGraphicFramePr>
            <a:graphicFrameLocks noChangeAspect="1"/>
          </p:cNvGraphicFramePr>
          <p:nvPr>
            <p:extLst>
              <p:ext uri="{D42A27DB-BD31-4B8C-83A1-F6EECF244321}">
                <p14:modId xmlns:p14="http://schemas.microsoft.com/office/powerpoint/2010/main" val="2493634241"/>
              </p:ext>
            </p:extLst>
          </p:nvPr>
        </p:nvGraphicFramePr>
        <p:xfrm>
          <a:off x="4278705" y="1920273"/>
          <a:ext cx="2882900" cy="762000"/>
        </p:xfrm>
        <a:graphic>
          <a:graphicData uri="http://schemas.openxmlformats.org/presentationml/2006/ole">
            <mc:AlternateContent xmlns:mc="http://schemas.openxmlformats.org/markup-compatibility/2006">
              <mc:Choice xmlns:v="urn:schemas-microsoft-com:vml" Requires="v">
                <p:oleObj name="Equation" r:id="rId6" imgW="2882900" imgH="762000" progId="Equation.DSMT4">
                  <p:embed/>
                </p:oleObj>
              </mc:Choice>
              <mc:Fallback>
                <p:oleObj name="Equation" r:id="rId6" imgW="2882900" imgH="762000" progId="Equation.DSMT4">
                  <p:embed/>
                  <p:pic>
                    <p:nvPicPr>
                      <p:cNvPr id="1183757"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8705" y="1920273"/>
                        <a:ext cx="2882900" cy="762000"/>
                      </a:xfrm>
                      <a:prstGeom prst="rect">
                        <a:avLst/>
                      </a:prstGeom>
                      <a:solidFill>
                        <a:srgbClr val="FFFF00"/>
                      </a:solidFill>
                    </p:spPr>
                  </p:pic>
                </p:oleObj>
              </mc:Fallback>
            </mc:AlternateContent>
          </a:graphicData>
        </a:graphic>
      </p:graphicFrame>
      <p:graphicFrame>
        <p:nvGraphicFramePr>
          <p:cNvPr id="6" name="Object 14">
            <a:extLst>
              <a:ext uri="{FF2B5EF4-FFF2-40B4-BE49-F238E27FC236}">
                <a16:creationId xmlns:a16="http://schemas.microsoft.com/office/drawing/2014/main" id="{17C27C08-E2C3-4C54-B003-56A4D6BC7E64}"/>
              </a:ext>
            </a:extLst>
          </p:cNvPr>
          <p:cNvGraphicFramePr>
            <a:graphicFrameLocks noChangeAspect="1"/>
          </p:cNvGraphicFramePr>
          <p:nvPr>
            <p:extLst>
              <p:ext uri="{D42A27DB-BD31-4B8C-83A1-F6EECF244321}">
                <p14:modId xmlns:p14="http://schemas.microsoft.com/office/powerpoint/2010/main" val="1039936574"/>
              </p:ext>
            </p:extLst>
          </p:nvPr>
        </p:nvGraphicFramePr>
        <p:xfrm>
          <a:off x="532205" y="3055521"/>
          <a:ext cx="2413000" cy="393700"/>
        </p:xfrm>
        <a:graphic>
          <a:graphicData uri="http://schemas.openxmlformats.org/presentationml/2006/ole">
            <mc:AlternateContent xmlns:mc="http://schemas.openxmlformats.org/markup-compatibility/2006">
              <mc:Choice xmlns:v="urn:schemas-microsoft-com:vml" Requires="v">
                <p:oleObj name="Equation" r:id="rId8" imgW="2413000" imgH="393700" progId="Equation.DSMT4">
                  <p:embed/>
                </p:oleObj>
              </mc:Choice>
              <mc:Fallback>
                <p:oleObj name="Equation" r:id="rId8" imgW="2413000" imgH="393700" progId="Equation.DSMT4">
                  <p:embed/>
                  <p:pic>
                    <p:nvPicPr>
                      <p:cNvPr id="1183758"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205" y="3055521"/>
                        <a:ext cx="24130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5">
            <a:extLst>
              <a:ext uri="{FF2B5EF4-FFF2-40B4-BE49-F238E27FC236}">
                <a16:creationId xmlns:a16="http://schemas.microsoft.com/office/drawing/2014/main" id="{C3980F55-28DB-41CB-9569-09E711E5B3E2}"/>
              </a:ext>
            </a:extLst>
          </p:cNvPr>
          <p:cNvGraphicFramePr>
            <a:graphicFrameLocks noChangeAspect="1"/>
          </p:cNvGraphicFramePr>
          <p:nvPr>
            <p:extLst>
              <p:ext uri="{D42A27DB-BD31-4B8C-83A1-F6EECF244321}">
                <p14:modId xmlns:p14="http://schemas.microsoft.com/office/powerpoint/2010/main" val="459976396"/>
              </p:ext>
            </p:extLst>
          </p:nvPr>
        </p:nvGraphicFramePr>
        <p:xfrm>
          <a:off x="3131800" y="2845109"/>
          <a:ext cx="4610100" cy="762000"/>
        </p:xfrm>
        <a:graphic>
          <a:graphicData uri="http://schemas.openxmlformats.org/presentationml/2006/ole">
            <mc:AlternateContent xmlns:mc="http://schemas.openxmlformats.org/markup-compatibility/2006">
              <mc:Choice xmlns:v="urn:schemas-microsoft-com:vml" Requires="v">
                <p:oleObj name="Equation" r:id="rId10" imgW="4610100" imgH="762000" progId="Equation.DSMT4">
                  <p:embed/>
                </p:oleObj>
              </mc:Choice>
              <mc:Fallback>
                <p:oleObj name="Equation" r:id="rId10" imgW="4610100" imgH="762000" progId="Equation.DSMT4">
                  <p:embed/>
                  <p:pic>
                    <p:nvPicPr>
                      <p:cNvPr id="1183759"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1800" y="2845109"/>
                        <a:ext cx="46101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7">
            <a:extLst>
              <a:ext uri="{FF2B5EF4-FFF2-40B4-BE49-F238E27FC236}">
                <a16:creationId xmlns:a16="http://schemas.microsoft.com/office/drawing/2014/main" id="{501E225C-8875-44A1-AB54-C827276D3FA8}"/>
              </a:ext>
            </a:extLst>
          </p:cNvPr>
          <p:cNvGraphicFramePr>
            <a:graphicFrameLocks noChangeAspect="1"/>
          </p:cNvGraphicFramePr>
          <p:nvPr>
            <p:extLst>
              <p:ext uri="{D42A27DB-BD31-4B8C-83A1-F6EECF244321}">
                <p14:modId xmlns:p14="http://schemas.microsoft.com/office/powerpoint/2010/main" val="3966241987"/>
              </p:ext>
            </p:extLst>
          </p:nvPr>
        </p:nvGraphicFramePr>
        <p:xfrm>
          <a:off x="4090592" y="3504598"/>
          <a:ext cx="3683000" cy="762000"/>
        </p:xfrm>
        <a:graphic>
          <a:graphicData uri="http://schemas.openxmlformats.org/presentationml/2006/ole">
            <mc:AlternateContent xmlns:mc="http://schemas.openxmlformats.org/markup-compatibility/2006">
              <mc:Choice xmlns:v="urn:schemas-microsoft-com:vml" Requires="v">
                <p:oleObj name="Equation" r:id="rId12" imgW="3683000" imgH="762000" progId="Equation.DSMT4">
                  <p:embed/>
                </p:oleObj>
              </mc:Choice>
              <mc:Fallback>
                <p:oleObj name="Equation" r:id="rId12" imgW="3683000" imgH="762000" progId="Equation.DSMT4">
                  <p:embed/>
                  <p:pic>
                    <p:nvPicPr>
                      <p:cNvPr id="1183761"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90592" y="3504598"/>
                        <a:ext cx="3683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a:extLst>
              <a:ext uri="{FF2B5EF4-FFF2-40B4-BE49-F238E27FC236}">
                <a16:creationId xmlns:a16="http://schemas.microsoft.com/office/drawing/2014/main" id="{94A4EE41-802B-4D2F-BCAB-0C37C2894EDC}"/>
              </a:ext>
            </a:extLst>
          </p:cNvPr>
          <p:cNvGraphicFramePr>
            <a:graphicFrameLocks noChangeAspect="1"/>
          </p:cNvGraphicFramePr>
          <p:nvPr>
            <p:extLst>
              <p:ext uri="{D42A27DB-BD31-4B8C-83A1-F6EECF244321}">
                <p14:modId xmlns:p14="http://schemas.microsoft.com/office/powerpoint/2010/main" val="1176041238"/>
              </p:ext>
            </p:extLst>
          </p:nvPr>
        </p:nvGraphicFramePr>
        <p:xfrm>
          <a:off x="597033" y="5706796"/>
          <a:ext cx="2808287" cy="466725"/>
        </p:xfrm>
        <a:graphic>
          <a:graphicData uri="http://schemas.openxmlformats.org/presentationml/2006/ole">
            <mc:AlternateContent xmlns:mc="http://schemas.openxmlformats.org/markup-compatibility/2006">
              <mc:Choice xmlns:v="urn:schemas-microsoft-com:vml" Requires="v">
                <p:oleObj name="Equation" r:id="rId14" imgW="3290760" imgH="517680" progId="Equation.DSMT4">
                  <p:embed/>
                </p:oleObj>
              </mc:Choice>
              <mc:Fallback>
                <p:oleObj name="Equation" r:id="rId14" imgW="3290760" imgH="517680" progId="Equation.DSMT4">
                  <p:embed/>
                  <p:pic>
                    <p:nvPicPr>
                      <p:cNvPr id="1195012"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7033" y="5706796"/>
                        <a:ext cx="2808287" cy="4667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2">
            <a:extLst>
              <a:ext uri="{FF2B5EF4-FFF2-40B4-BE49-F238E27FC236}">
                <a16:creationId xmlns:a16="http://schemas.microsoft.com/office/drawing/2014/main" id="{29F7197F-7BB6-47CB-89D7-D493F1A855EE}"/>
              </a:ext>
            </a:extLst>
          </p:cNvPr>
          <p:cNvGraphicFramePr>
            <a:graphicFrameLocks noChangeAspect="1"/>
          </p:cNvGraphicFramePr>
          <p:nvPr>
            <p:extLst>
              <p:ext uri="{D42A27DB-BD31-4B8C-83A1-F6EECF244321}">
                <p14:modId xmlns:p14="http://schemas.microsoft.com/office/powerpoint/2010/main" val="1959475842"/>
              </p:ext>
            </p:extLst>
          </p:nvPr>
        </p:nvGraphicFramePr>
        <p:xfrm>
          <a:off x="462107" y="4083510"/>
          <a:ext cx="2553195" cy="578935"/>
        </p:xfrm>
        <a:graphic>
          <a:graphicData uri="http://schemas.openxmlformats.org/presentationml/2006/ole">
            <mc:AlternateContent xmlns:mc="http://schemas.openxmlformats.org/markup-compatibility/2006">
              <mc:Choice xmlns:v="urn:schemas-microsoft-com:vml" Requires="v">
                <p:oleObj name="Equation" r:id="rId16" imgW="1066680" imgH="228600" progId="Equation.DSMT4">
                  <p:embed/>
                </p:oleObj>
              </mc:Choice>
              <mc:Fallback>
                <p:oleObj name="Equation" r:id="rId16" imgW="1066680" imgH="228600" progId="Equation.DSMT4">
                  <p:embed/>
                  <p:pic>
                    <p:nvPicPr>
                      <p:cNvPr id="33796" name="Object 12"/>
                      <p:cNvPicPr>
                        <a:picLocks noChangeAspect="1" noChangeArrowheads="1"/>
                      </p:cNvPicPr>
                      <p:nvPr/>
                    </p:nvPicPr>
                    <p:blipFill>
                      <a:blip r:embed="rId17"/>
                      <a:srcRect/>
                      <a:stretch>
                        <a:fillRect/>
                      </a:stretch>
                    </p:blipFill>
                    <p:spPr bwMode="auto">
                      <a:xfrm>
                        <a:off x="462107" y="4083510"/>
                        <a:ext cx="2553195" cy="578935"/>
                      </a:xfrm>
                      <a:prstGeom prst="rect">
                        <a:avLst/>
                      </a:prstGeom>
                      <a:noFill/>
                    </p:spPr>
                  </p:pic>
                </p:oleObj>
              </mc:Fallback>
            </mc:AlternateContent>
          </a:graphicData>
        </a:graphic>
      </p:graphicFrame>
      <p:graphicFrame>
        <p:nvGraphicFramePr>
          <p:cNvPr id="11" name="Object 13">
            <a:extLst>
              <a:ext uri="{FF2B5EF4-FFF2-40B4-BE49-F238E27FC236}">
                <a16:creationId xmlns:a16="http://schemas.microsoft.com/office/drawing/2014/main" id="{B9A4F893-586E-4716-B16A-6BEE60E921B4}"/>
              </a:ext>
            </a:extLst>
          </p:cNvPr>
          <p:cNvGraphicFramePr>
            <a:graphicFrameLocks noChangeAspect="1"/>
          </p:cNvGraphicFramePr>
          <p:nvPr>
            <p:extLst>
              <p:ext uri="{D42A27DB-BD31-4B8C-83A1-F6EECF244321}">
                <p14:modId xmlns:p14="http://schemas.microsoft.com/office/powerpoint/2010/main" val="424904650"/>
              </p:ext>
            </p:extLst>
          </p:nvPr>
        </p:nvGraphicFramePr>
        <p:xfrm>
          <a:off x="850537" y="4796197"/>
          <a:ext cx="4000500" cy="762000"/>
        </p:xfrm>
        <a:graphic>
          <a:graphicData uri="http://schemas.openxmlformats.org/presentationml/2006/ole">
            <mc:AlternateContent xmlns:mc="http://schemas.openxmlformats.org/markup-compatibility/2006">
              <mc:Choice xmlns:v="urn:schemas-microsoft-com:vml" Requires="v">
                <p:oleObj name="Equation" r:id="rId18" imgW="4000500" imgH="762000" progId="Equation.DSMT4">
                  <p:embed/>
                </p:oleObj>
              </mc:Choice>
              <mc:Fallback>
                <p:oleObj name="Equation" r:id="rId18" imgW="4000500" imgH="762000" progId="Equation.DSMT4">
                  <p:embed/>
                  <p:pic>
                    <p:nvPicPr>
                      <p:cNvPr id="1195021"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0537" y="4796197"/>
                        <a:ext cx="4000500" cy="762000"/>
                      </a:xfrm>
                      <a:prstGeom prst="rect">
                        <a:avLst/>
                      </a:prstGeom>
                      <a:solidFill>
                        <a:srgbClr val="FFFF00"/>
                      </a:solidFill>
                    </p:spPr>
                  </p:pic>
                </p:oleObj>
              </mc:Fallback>
            </mc:AlternateContent>
          </a:graphicData>
        </a:graphic>
      </p:graphicFrame>
      <p:graphicFrame>
        <p:nvGraphicFramePr>
          <p:cNvPr id="12" name="Object 14">
            <a:extLst>
              <a:ext uri="{FF2B5EF4-FFF2-40B4-BE49-F238E27FC236}">
                <a16:creationId xmlns:a16="http://schemas.microsoft.com/office/drawing/2014/main" id="{533C58C7-C0B7-401D-99FD-389AFE638B26}"/>
              </a:ext>
            </a:extLst>
          </p:cNvPr>
          <p:cNvGraphicFramePr>
            <a:graphicFrameLocks noChangeAspect="1"/>
          </p:cNvGraphicFramePr>
          <p:nvPr>
            <p:extLst>
              <p:ext uri="{D42A27DB-BD31-4B8C-83A1-F6EECF244321}">
                <p14:modId xmlns:p14="http://schemas.microsoft.com/office/powerpoint/2010/main" val="2446649120"/>
              </p:ext>
            </p:extLst>
          </p:nvPr>
        </p:nvGraphicFramePr>
        <p:xfrm>
          <a:off x="3405320" y="5455686"/>
          <a:ext cx="4826000" cy="762000"/>
        </p:xfrm>
        <a:graphic>
          <a:graphicData uri="http://schemas.openxmlformats.org/presentationml/2006/ole">
            <mc:AlternateContent xmlns:mc="http://schemas.openxmlformats.org/markup-compatibility/2006">
              <mc:Choice xmlns:v="urn:schemas-microsoft-com:vml" Requires="v">
                <p:oleObj name="Equation" r:id="rId20" imgW="4826000" imgH="762000" progId="Equation.DSMT4">
                  <p:embed/>
                </p:oleObj>
              </mc:Choice>
              <mc:Fallback>
                <p:oleObj name="Equation" r:id="rId20" imgW="4826000" imgH="762000" progId="Equation.DSMT4">
                  <p:embed/>
                  <p:pic>
                    <p:nvPicPr>
                      <p:cNvPr id="1195022"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05320" y="5455686"/>
                        <a:ext cx="4826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2">
            <a:extLst>
              <a:ext uri="{FF2B5EF4-FFF2-40B4-BE49-F238E27FC236}">
                <a16:creationId xmlns:a16="http://schemas.microsoft.com/office/drawing/2014/main" id="{FC0F7A7E-30FB-4A15-B927-14A8B48805E7}"/>
              </a:ext>
            </a:extLst>
          </p:cNvPr>
          <p:cNvSpPr>
            <a:spLocks noChangeArrowheads="1"/>
          </p:cNvSpPr>
          <p:nvPr/>
        </p:nvSpPr>
        <p:spPr bwMode="auto">
          <a:xfrm>
            <a:off x="179390" y="813883"/>
            <a:ext cx="669448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zh-CN" altLang="en-US" sz="2800" dirty="0">
                <a:solidFill>
                  <a:srgbClr val="008000"/>
                </a:solidFill>
                <a:ea typeface="黑体" panose="02010609060101010101" pitchFamily="49" charset="-122"/>
              </a:rPr>
              <a:t>几种特殊形式的随机变量函数的分布</a:t>
            </a:r>
          </a:p>
        </p:txBody>
      </p:sp>
    </p:spTree>
    <p:extLst>
      <p:ext uri="{BB962C8B-B14F-4D97-AF65-F5344CB8AC3E}">
        <p14:creationId xmlns:p14="http://schemas.microsoft.com/office/powerpoint/2010/main" val="294897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63331" y="1275009"/>
            <a:ext cx="8172500" cy="1143000"/>
          </a:xfrm>
          <a:prstGeom prst="rect">
            <a:avLst/>
          </a:prstGeom>
        </p:spPr>
        <p:txBody>
          <a:bodyPr>
            <a:noAutofit/>
          </a:bodyPr>
          <a:lstStyle/>
          <a:p>
            <a:pPr fontAlgn="base">
              <a:lnSpc>
                <a:spcPct val="80000"/>
              </a:lnSpc>
              <a:spcAft>
                <a:spcPct val="0"/>
              </a:spcAft>
            </a:pPr>
            <a:r>
              <a:rPr lang="en-US" altLang="zh-CN" sz="4800" b="1" dirty="0">
                <a:solidFill>
                  <a:srgbClr val="B40000"/>
                </a:solidFill>
                <a:latin typeface="+mn-lt"/>
                <a:ea typeface="隶书" panose="02010509060101010101" pitchFamily="49" charset="-122"/>
              </a:rPr>
              <a:t>§</a:t>
            </a:r>
            <a:r>
              <a:rPr lang="zh-CN" altLang="en-US" sz="4800" b="1" dirty="0">
                <a:solidFill>
                  <a:srgbClr val="B40000"/>
                </a:solidFill>
                <a:latin typeface="+mn-lt"/>
                <a:ea typeface="隶书" panose="02010509060101010101" pitchFamily="49" charset="-122"/>
              </a:rPr>
              <a:t>随机变量的数字特征</a:t>
            </a:r>
            <a:br>
              <a:rPr lang="en-US" altLang="zh-CN" sz="4800" b="1" dirty="0">
                <a:solidFill>
                  <a:srgbClr val="B40000"/>
                </a:solidFill>
                <a:latin typeface="+mn-lt"/>
                <a:ea typeface="隶书" panose="02010509060101010101" pitchFamily="49" charset="-122"/>
              </a:rPr>
            </a:br>
            <a:endParaRPr lang="zh-CN" altLang="en-US" sz="4800" b="1" dirty="0">
              <a:solidFill>
                <a:srgbClr val="B40000"/>
              </a:solidFill>
              <a:latin typeface="+mn-lt"/>
              <a:ea typeface="隶书" panose="02010509060101010101" pitchFamily="49" charset="-122"/>
            </a:endParaRPr>
          </a:p>
        </p:txBody>
      </p:sp>
      <p:sp>
        <p:nvSpPr>
          <p:cNvPr id="17411" name="Text Box 14">
            <a:hlinkClick r:id="rId2" action="ppaction://hlinksldjump"/>
          </p:cNvPr>
          <p:cNvSpPr txBox="1">
            <a:spLocks noChangeArrowheads="1"/>
          </p:cNvSpPr>
          <p:nvPr/>
        </p:nvSpPr>
        <p:spPr bwMode="auto">
          <a:xfrm>
            <a:off x="2153250" y="2566440"/>
            <a:ext cx="53711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itchFamily="18" charset="0"/>
                <a:ea typeface="宋体" charset="-122"/>
              </a:defRPr>
            </a:lvl1pPr>
            <a:lvl2pPr marL="742950" indent="-285750">
              <a:defRPr sz="2800" b="1">
                <a:solidFill>
                  <a:schemeClr val="tx1"/>
                </a:solidFill>
                <a:latin typeface="Times New Roman" pitchFamily="18" charset="0"/>
                <a:ea typeface="宋体" charset="-122"/>
              </a:defRPr>
            </a:lvl2pPr>
            <a:lvl3pPr marL="1143000" indent="-228600">
              <a:defRPr sz="2800" b="1">
                <a:solidFill>
                  <a:schemeClr val="tx1"/>
                </a:solidFill>
                <a:latin typeface="Times New Roman" pitchFamily="18" charset="0"/>
                <a:ea typeface="宋体" charset="-122"/>
              </a:defRPr>
            </a:lvl3pPr>
            <a:lvl4pPr marL="1600200" indent="-228600">
              <a:defRPr sz="2800" b="1">
                <a:solidFill>
                  <a:schemeClr val="tx1"/>
                </a:solidFill>
                <a:latin typeface="Times New Roman" pitchFamily="18" charset="0"/>
                <a:ea typeface="宋体" charset="-122"/>
              </a:defRPr>
            </a:lvl4pPr>
            <a:lvl5pPr marL="2057400" indent="-22860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spcBef>
                <a:spcPct val="50000"/>
              </a:spcBef>
            </a:pPr>
            <a:r>
              <a:rPr lang="zh-CN" altLang="en-US" sz="3200" dirty="0">
                <a:latin typeface="Arial" charset="0"/>
                <a:ea typeface="黑体" pitchFamily="2" charset="-122"/>
              </a:rPr>
              <a:t>一、数学期望</a:t>
            </a:r>
          </a:p>
        </p:txBody>
      </p:sp>
      <p:sp>
        <p:nvSpPr>
          <p:cNvPr id="17412" name="Text Box 15">
            <a:hlinkClick r:id="rId3" action="ppaction://hlinksldjump"/>
          </p:cNvPr>
          <p:cNvSpPr txBox="1">
            <a:spLocks noChangeArrowheads="1"/>
          </p:cNvSpPr>
          <p:nvPr/>
        </p:nvSpPr>
        <p:spPr bwMode="auto">
          <a:xfrm>
            <a:off x="2038950" y="3442740"/>
            <a:ext cx="6133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itchFamily="18" charset="0"/>
                <a:ea typeface="宋体" charset="-122"/>
              </a:defRPr>
            </a:lvl1pPr>
            <a:lvl2pPr marL="742950" indent="-285750">
              <a:defRPr sz="2800" b="1">
                <a:solidFill>
                  <a:schemeClr val="tx1"/>
                </a:solidFill>
                <a:latin typeface="Times New Roman" pitchFamily="18" charset="0"/>
                <a:ea typeface="宋体" charset="-122"/>
              </a:defRPr>
            </a:lvl2pPr>
            <a:lvl3pPr marL="1143000" indent="-228600">
              <a:defRPr sz="2800" b="1">
                <a:solidFill>
                  <a:schemeClr val="tx1"/>
                </a:solidFill>
                <a:latin typeface="Times New Roman" pitchFamily="18" charset="0"/>
                <a:ea typeface="宋体" charset="-122"/>
              </a:defRPr>
            </a:lvl3pPr>
            <a:lvl4pPr marL="1600200" indent="-228600">
              <a:defRPr sz="2800" b="1">
                <a:solidFill>
                  <a:schemeClr val="tx1"/>
                </a:solidFill>
                <a:latin typeface="Times New Roman" pitchFamily="18" charset="0"/>
                <a:ea typeface="宋体" charset="-122"/>
              </a:defRPr>
            </a:lvl4pPr>
            <a:lvl5pPr marL="2057400" indent="-22860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spcBef>
                <a:spcPct val="50000"/>
              </a:spcBef>
            </a:pPr>
            <a:r>
              <a:rPr lang="en-US" altLang="zh-CN" sz="3200" dirty="0">
                <a:latin typeface="Arial" charset="0"/>
                <a:ea typeface="黑体" pitchFamily="2" charset="-122"/>
              </a:rPr>
              <a:t> </a:t>
            </a:r>
            <a:r>
              <a:rPr lang="zh-CN" altLang="en-US" sz="3200" dirty="0">
                <a:latin typeface="Arial" charset="0"/>
                <a:ea typeface="黑体" pitchFamily="2" charset="-122"/>
              </a:rPr>
              <a:t>二、方差</a:t>
            </a:r>
          </a:p>
        </p:txBody>
      </p:sp>
      <p:sp>
        <p:nvSpPr>
          <p:cNvPr id="17415" name="Text Box 18">
            <a:hlinkClick r:id="" action="ppaction://noaction"/>
          </p:cNvPr>
          <p:cNvSpPr txBox="1">
            <a:spLocks noChangeArrowheads="1"/>
          </p:cNvSpPr>
          <p:nvPr/>
        </p:nvSpPr>
        <p:spPr bwMode="auto">
          <a:xfrm>
            <a:off x="2038950" y="4344440"/>
            <a:ext cx="5713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itchFamily="18" charset="0"/>
                <a:ea typeface="宋体" charset="-122"/>
              </a:defRPr>
            </a:lvl1pPr>
            <a:lvl2pPr marL="742950" indent="-285750">
              <a:defRPr sz="2800" b="1">
                <a:solidFill>
                  <a:schemeClr val="tx1"/>
                </a:solidFill>
                <a:latin typeface="Times New Roman" pitchFamily="18" charset="0"/>
                <a:ea typeface="宋体" charset="-122"/>
              </a:defRPr>
            </a:lvl2pPr>
            <a:lvl3pPr marL="1143000" indent="-228600">
              <a:defRPr sz="2800" b="1">
                <a:solidFill>
                  <a:schemeClr val="tx1"/>
                </a:solidFill>
                <a:latin typeface="Times New Roman" pitchFamily="18" charset="0"/>
                <a:ea typeface="宋体" charset="-122"/>
              </a:defRPr>
            </a:lvl3pPr>
            <a:lvl4pPr marL="1600200" indent="-228600">
              <a:defRPr sz="2800" b="1">
                <a:solidFill>
                  <a:schemeClr val="tx1"/>
                </a:solidFill>
                <a:latin typeface="Times New Roman" pitchFamily="18" charset="0"/>
                <a:ea typeface="宋体" charset="-122"/>
              </a:defRPr>
            </a:lvl4pPr>
            <a:lvl5pPr marL="2057400" indent="-22860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spcBef>
                <a:spcPct val="50000"/>
              </a:spcBef>
            </a:pPr>
            <a:r>
              <a:rPr lang="en-US" altLang="zh-CN" sz="3200" dirty="0">
                <a:latin typeface="Arial" charset="0"/>
                <a:ea typeface="黑体" pitchFamily="2" charset="-122"/>
              </a:rPr>
              <a:t> </a:t>
            </a:r>
            <a:r>
              <a:rPr lang="zh-CN" altLang="en-US" sz="3200" dirty="0">
                <a:latin typeface="Arial" charset="0"/>
                <a:ea typeface="黑体" pitchFamily="2" charset="-122"/>
              </a:rPr>
              <a:t>三、协方差、相关系数</a:t>
            </a:r>
          </a:p>
        </p:txBody>
      </p:sp>
      <p:sp>
        <p:nvSpPr>
          <p:cNvPr id="9" name="灯片编号占位符 1">
            <a:extLst>
              <a:ext uri="{FF2B5EF4-FFF2-40B4-BE49-F238E27FC236}">
                <a16:creationId xmlns:a16="http://schemas.microsoft.com/office/drawing/2014/main" id="{613FCAB0-46CD-4A95-B570-34824AB6659E}"/>
              </a:ext>
            </a:extLst>
          </p:cNvPr>
          <p:cNvSpPr>
            <a:spLocks noGrp="1"/>
          </p:cNvSpPr>
          <p:nvPr>
            <p:ph type="sldNum" sz="quarter" idx="12"/>
          </p:nvPr>
        </p:nvSpPr>
        <p:spPr>
          <a:xfrm>
            <a:off x="8637426" y="6509696"/>
            <a:ext cx="541489" cy="365124"/>
          </a:xfrm>
        </p:spPr>
        <p:txBody>
          <a:bodyPr/>
          <a:lstStyle/>
          <a:p>
            <a:fld id="{7B3A09C6-D479-44A5-9F65-635A581ED6E9}" type="slidenum">
              <a:rPr lang="zh-CN" altLang="en-US" smtClean="0"/>
              <a:pPr/>
              <a:t>31</a:t>
            </a:fld>
            <a:endParaRPr lang="zh-CN" altLang="en-US" dirty="0"/>
          </a:p>
        </p:txBody>
      </p:sp>
    </p:spTree>
    <p:extLst>
      <p:ext uri="{BB962C8B-B14F-4D97-AF65-F5344CB8AC3E}">
        <p14:creationId xmlns:p14="http://schemas.microsoft.com/office/powerpoint/2010/main" val="33005457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079395-FE07-4486-8C46-8A1DB08DEB84}"/>
              </a:ext>
            </a:extLst>
          </p:cNvPr>
          <p:cNvSpPr>
            <a:spLocks noGrp="1"/>
          </p:cNvSpPr>
          <p:nvPr>
            <p:ph type="sldNum" sz="quarter" idx="12"/>
          </p:nvPr>
        </p:nvSpPr>
        <p:spPr/>
        <p:txBody>
          <a:bodyPr/>
          <a:lstStyle/>
          <a:p>
            <a:fld id="{7B3A09C6-D479-44A5-9F65-635A581ED6E9}" type="slidenum">
              <a:rPr lang="zh-CN" altLang="en-US" smtClean="0"/>
              <a:pPr/>
              <a:t>32</a:t>
            </a:fld>
            <a:endParaRPr lang="zh-CN" altLang="en-US" dirty="0"/>
          </a:p>
        </p:txBody>
      </p:sp>
      <p:graphicFrame>
        <p:nvGraphicFramePr>
          <p:cNvPr id="3" name="对象 2">
            <a:extLst>
              <a:ext uri="{FF2B5EF4-FFF2-40B4-BE49-F238E27FC236}">
                <a16:creationId xmlns:a16="http://schemas.microsoft.com/office/drawing/2014/main" id="{3C536B1B-75DC-4E95-B10F-27DC5EC86A7E}"/>
              </a:ext>
            </a:extLst>
          </p:cNvPr>
          <p:cNvGraphicFramePr>
            <a:graphicFrameLocks noChangeAspect="1"/>
          </p:cNvGraphicFramePr>
          <p:nvPr>
            <p:extLst>
              <p:ext uri="{D42A27DB-BD31-4B8C-83A1-F6EECF244321}">
                <p14:modId xmlns:p14="http://schemas.microsoft.com/office/powerpoint/2010/main" val="3371879712"/>
              </p:ext>
            </p:extLst>
          </p:nvPr>
        </p:nvGraphicFramePr>
        <p:xfrm>
          <a:off x="683543" y="1193844"/>
          <a:ext cx="2664296" cy="1731646"/>
        </p:xfrm>
        <a:graphic>
          <a:graphicData uri="http://schemas.openxmlformats.org/presentationml/2006/ole">
            <mc:AlternateContent xmlns:mc="http://schemas.openxmlformats.org/markup-compatibility/2006">
              <mc:Choice xmlns:v="urn:schemas-microsoft-com:vml" Requires="v">
                <p:oleObj name="Equation" r:id="rId2" imgW="1206500" imgH="800100" progId="Equation.DSMT4">
                  <p:embed/>
                </p:oleObj>
              </mc:Choice>
              <mc:Fallback>
                <p:oleObj name="Equation" r:id="rId2" imgW="1206500" imgH="800100" progId="Equation.DSMT4">
                  <p:embed/>
                  <p:pic>
                    <p:nvPicPr>
                      <p:cNvPr id="4"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43" y="1193844"/>
                        <a:ext cx="2664296" cy="1731646"/>
                      </a:xfrm>
                      <a:prstGeom prst="rect">
                        <a:avLst/>
                      </a:prstGeom>
                      <a:noFill/>
                      <a:ln>
                        <a:noFill/>
                      </a:ln>
                    </p:spPr>
                  </p:pic>
                </p:oleObj>
              </mc:Fallback>
            </mc:AlternateContent>
          </a:graphicData>
        </a:graphic>
      </p:graphicFrame>
      <p:graphicFrame>
        <p:nvGraphicFramePr>
          <p:cNvPr id="4" name="对象 3">
            <a:extLst>
              <a:ext uri="{FF2B5EF4-FFF2-40B4-BE49-F238E27FC236}">
                <a16:creationId xmlns:a16="http://schemas.microsoft.com/office/drawing/2014/main" id="{C403752A-6AAC-4687-BF9A-FA2724B2D210}"/>
              </a:ext>
            </a:extLst>
          </p:cNvPr>
          <p:cNvGraphicFramePr>
            <a:graphicFrameLocks noChangeAspect="1"/>
          </p:cNvGraphicFramePr>
          <p:nvPr>
            <p:extLst>
              <p:ext uri="{D42A27DB-BD31-4B8C-83A1-F6EECF244321}">
                <p14:modId xmlns:p14="http://schemas.microsoft.com/office/powerpoint/2010/main" val="456859972"/>
              </p:ext>
            </p:extLst>
          </p:nvPr>
        </p:nvGraphicFramePr>
        <p:xfrm>
          <a:off x="3635870" y="1193843"/>
          <a:ext cx="3888432" cy="1678674"/>
        </p:xfrm>
        <a:graphic>
          <a:graphicData uri="http://schemas.openxmlformats.org/presentationml/2006/ole">
            <mc:AlternateContent xmlns:mc="http://schemas.openxmlformats.org/markup-compatibility/2006">
              <mc:Choice xmlns:v="urn:schemas-microsoft-com:vml" Requires="v">
                <p:oleObj name="Equation" r:id="rId4" imgW="1816100" imgH="800100" progId="Equation.DSMT4">
                  <p:embed/>
                </p:oleObj>
              </mc:Choice>
              <mc:Fallback>
                <p:oleObj name="Equation" r:id="rId4" imgW="1816100" imgH="800100" progId="Equation.DSMT4">
                  <p:embed/>
                  <p:pic>
                    <p:nvPicPr>
                      <p:cNvPr id="5"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870" y="1193843"/>
                        <a:ext cx="3888432" cy="1678674"/>
                      </a:xfrm>
                      <a:prstGeom prst="rect">
                        <a:avLst/>
                      </a:prstGeom>
                      <a:noFill/>
                      <a:ln>
                        <a:noFill/>
                      </a:ln>
                    </p:spPr>
                  </p:pic>
                </p:oleObj>
              </mc:Fallback>
            </mc:AlternateContent>
          </a:graphicData>
        </a:graphic>
      </p:graphicFrame>
      <p:graphicFrame>
        <p:nvGraphicFramePr>
          <p:cNvPr id="5" name="对象 4">
            <a:extLst>
              <a:ext uri="{FF2B5EF4-FFF2-40B4-BE49-F238E27FC236}">
                <a16:creationId xmlns:a16="http://schemas.microsoft.com/office/drawing/2014/main" id="{F4DAE4FE-3BE2-4440-9B89-A9B185CFFB84}"/>
              </a:ext>
            </a:extLst>
          </p:cNvPr>
          <p:cNvGraphicFramePr>
            <a:graphicFrameLocks noChangeAspect="1"/>
          </p:cNvGraphicFramePr>
          <p:nvPr>
            <p:extLst>
              <p:ext uri="{D42A27DB-BD31-4B8C-83A1-F6EECF244321}">
                <p14:modId xmlns:p14="http://schemas.microsoft.com/office/powerpoint/2010/main" val="2668104556"/>
              </p:ext>
            </p:extLst>
          </p:nvPr>
        </p:nvGraphicFramePr>
        <p:xfrm>
          <a:off x="3450161" y="2872517"/>
          <a:ext cx="4730750" cy="1930400"/>
        </p:xfrm>
        <a:graphic>
          <a:graphicData uri="http://schemas.openxmlformats.org/presentationml/2006/ole">
            <mc:AlternateContent xmlns:mc="http://schemas.openxmlformats.org/markup-compatibility/2006">
              <mc:Choice xmlns:v="urn:schemas-microsoft-com:vml" Requires="v">
                <p:oleObj name="Equation" r:id="rId6" imgW="1981200" imgH="825500" progId="Equation.DSMT4">
                  <p:embed/>
                </p:oleObj>
              </mc:Choice>
              <mc:Fallback>
                <p:oleObj name="Equation" r:id="rId6" imgW="1981200" imgH="825500" progId="Equation.DSMT4">
                  <p:embed/>
                  <p:pic>
                    <p:nvPicPr>
                      <p:cNvPr id="6"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0161" y="2872517"/>
                        <a:ext cx="4730750" cy="1930400"/>
                      </a:xfrm>
                      <a:prstGeom prst="rect">
                        <a:avLst/>
                      </a:prstGeom>
                      <a:noFill/>
                      <a:ln>
                        <a:noFill/>
                      </a:ln>
                    </p:spPr>
                  </p:pic>
                </p:oleObj>
              </mc:Fallback>
            </mc:AlternateContent>
          </a:graphicData>
        </a:graphic>
      </p:graphicFrame>
      <p:sp>
        <p:nvSpPr>
          <p:cNvPr id="6" name="TextBox 6">
            <a:extLst>
              <a:ext uri="{FF2B5EF4-FFF2-40B4-BE49-F238E27FC236}">
                <a16:creationId xmlns:a16="http://schemas.microsoft.com/office/drawing/2014/main" id="{C3B5111B-C872-433F-9743-58EDA455689C}"/>
              </a:ext>
            </a:extLst>
          </p:cNvPr>
          <p:cNvSpPr txBox="1"/>
          <p:nvPr/>
        </p:nvSpPr>
        <p:spPr>
          <a:xfrm>
            <a:off x="539440" y="836640"/>
            <a:ext cx="2081530" cy="521970"/>
          </a:xfrm>
          <a:prstGeom prst="rect">
            <a:avLst/>
          </a:prstGeom>
          <a:noFill/>
        </p:spPr>
        <p:txBody>
          <a:bodyPr wrap="square" rtlCol="0">
            <a:spAutoFit/>
          </a:bodyPr>
          <a:lstStyle/>
          <a:p>
            <a:r>
              <a:rPr lang="zh-CN" altLang="en-US" dirty="0">
                <a:solidFill>
                  <a:srgbClr val="C00000"/>
                </a:solidFill>
                <a:ea typeface="黑体" panose="02010609060101010101" pitchFamily="49" charset="-122"/>
              </a:rPr>
              <a:t>期望</a:t>
            </a:r>
          </a:p>
        </p:txBody>
      </p:sp>
      <p:graphicFrame>
        <p:nvGraphicFramePr>
          <p:cNvPr id="7" name="对象 6">
            <a:extLst>
              <a:ext uri="{FF2B5EF4-FFF2-40B4-BE49-F238E27FC236}">
                <a16:creationId xmlns:a16="http://schemas.microsoft.com/office/drawing/2014/main" id="{8FE5CFAF-7BDE-4D22-9FFE-A2FE3FD9F2F2}"/>
              </a:ext>
            </a:extLst>
          </p:cNvPr>
          <p:cNvGraphicFramePr>
            <a:graphicFrameLocks noChangeAspect="1"/>
          </p:cNvGraphicFramePr>
          <p:nvPr>
            <p:extLst>
              <p:ext uri="{D42A27DB-BD31-4B8C-83A1-F6EECF244321}">
                <p14:modId xmlns:p14="http://schemas.microsoft.com/office/powerpoint/2010/main" val="4015677383"/>
              </p:ext>
            </p:extLst>
          </p:nvPr>
        </p:nvGraphicFramePr>
        <p:xfrm>
          <a:off x="528020" y="3648109"/>
          <a:ext cx="2921000" cy="393700"/>
        </p:xfrm>
        <a:graphic>
          <a:graphicData uri="http://schemas.openxmlformats.org/presentationml/2006/ole">
            <mc:AlternateContent xmlns:mc="http://schemas.openxmlformats.org/markup-compatibility/2006">
              <mc:Choice xmlns:v="urn:schemas-microsoft-com:vml" Requires="v">
                <p:oleObj name="公式" r:id="rId8" imgW="70104000" imgH="9448800" progId="Equation.3">
                  <p:embed/>
                </p:oleObj>
              </mc:Choice>
              <mc:Fallback>
                <p:oleObj name="公式" r:id="rId8" imgW="70104000" imgH="9448800" progId="Equation.3">
                  <p:embed/>
                  <p:pic>
                    <p:nvPicPr>
                      <p:cNvPr id="8" name="对象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20" y="3648109"/>
                        <a:ext cx="2921000" cy="393700"/>
                      </a:xfrm>
                      <a:prstGeom prst="rect">
                        <a:avLst/>
                      </a:prstGeom>
                      <a:noFill/>
                      <a:ln>
                        <a:noFill/>
                      </a:ln>
                    </p:spPr>
                  </p:pic>
                </p:oleObj>
              </mc:Fallback>
            </mc:AlternateContent>
          </a:graphicData>
        </a:graphic>
      </p:graphicFrame>
      <p:graphicFrame>
        <p:nvGraphicFramePr>
          <p:cNvPr id="9" name="对象 8">
            <a:extLst>
              <a:ext uri="{FF2B5EF4-FFF2-40B4-BE49-F238E27FC236}">
                <a16:creationId xmlns:a16="http://schemas.microsoft.com/office/drawing/2014/main" id="{16BA7177-73F8-44EC-A970-CC120EB9913D}"/>
              </a:ext>
            </a:extLst>
          </p:cNvPr>
          <p:cNvGraphicFramePr>
            <a:graphicFrameLocks noChangeAspect="1"/>
          </p:cNvGraphicFramePr>
          <p:nvPr>
            <p:extLst>
              <p:ext uri="{D42A27DB-BD31-4B8C-83A1-F6EECF244321}">
                <p14:modId xmlns:p14="http://schemas.microsoft.com/office/powerpoint/2010/main" val="1539211526"/>
              </p:ext>
            </p:extLst>
          </p:nvPr>
        </p:nvGraphicFramePr>
        <p:xfrm>
          <a:off x="3131800" y="5266773"/>
          <a:ext cx="3067050" cy="517525"/>
        </p:xfrm>
        <a:graphic>
          <a:graphicData uri="http://schemas.openxmlformats.org/presentationml/2006/ole">
            <mc:AlternateContent xmlns:mc="http://schemas.openxmlformats.org/markup-compatibility/2006">
              <mc:Choice xmlns:v="urn:schemas-microsoft-com:vml" Requires="v">
                <p:oleObj name="Equation" r:id="rId10" imgW="28956000" imgH="4876800" progId="Equation.DSMT4">
                  <p:embed/>
                </p:oleObj>
              </mc:Choice>
              <mc:Fallback>
                <p:oleObj name="Equation" r:id="rId10" imgW="28956000" imgH="4876800" progId="Equation.DSMT4">
                  <p:embed/>
                  <p:pic>
                    <p:nvPicPr>
                      <p:cNvPr id="10" name="对象 9"/>
                      <p:cNvPicPr>
                        <a:picLocks noChangeAspect="1" noChangeArrowheads="1"/>
                      </p:cNvPicPr>
                      <p:nvPr/>
                    </p:nvPicPr>
                    <p:blipFill>
                      <a:blip r:embed="rId11"/>
                      <a:srcRect/>
                      <a:stretch>
                        <a:fillRect/>
                      </a:stretch>
                    </p:blipFill>
                    <p:spPr bwMode="auto">
                      <a:xfrm>
                        <a:off x="3131800" y="5266773"/>
                        <a:ext cx="30670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10">
            <a:extLst>
              <a:ext uri="{FF2B5EF4-FFF2-40B4-BE49-F238E27FC236}">
                <a16:creationId xmlns:a16="http://schemas.microsoft.com/office/drawing/2014/main" id="{16B8B7EC-11E3-4597-8EC6-B4D6A2D3C658}"/>
              </a:ext>
            </a:extLst>
          </p:cNvPr>
          <p:cNvSpPr txBox="1"/>
          <p:nvPr/>
        </p:nvSpPr>
        <p:spPr>
          <a:xfrm>
            <a:off x="827480" y="5192646"/>
            <a:ext cx="2880305" cy="523220"/>
          </a:xfrm>
          <a:prstGeom prst="rect">
            <a:avLst/>
          </a:prstGeom>
          <a:noFill/>
        </p:spPr>
        <p:txBody>
          <a:bodyPr wrap="square" rtlCol="0">
            <a:spAutoFit/>
          </a:bodyPr>
          <a:lstStyle/>
          <a:p>
            <a:r>
              <a:rPr lang="zh-CN" altLang="en-US" dirty="0">
                <a:solidFill>
                  <a:srgbClr val="C00000"/>
                </a:solidFill>
                <a:ea typeface="黑体" panose="02010609060101010101" pitchFamily="49" charset="-122"/>
              </a:rPr>
              <a:t>若</a:t>
            </a:r>
            <a:r>
              <a:rPr lang="en-US" altLang="zh-CN" dirty="0">
                <a:solidFill>
                  <a:srgbClr val="C00000"/>
                </a:solidFill>
                <a:ea typeface="黑体" panose="02010609060101010101" pitchFamily="49" charset="-122"/>
              </a:rPr>
              <a:t>X</a:t>
            </a:r>
            <a:r>
              <a:rPr lang="zh-CN" altLang="en-US" dirty="0">
                <a:solidFill>
                  <a:srgbClr val="C00000"/>
                </a:solidFill>
                <a:ea typeface="黑体" panose="02010609060101010101" pitchFamily="49" charset="-122"/>
              </a:rPr>
              <a:t>，</a:t>
            </a:r>
            <a:r>
              <a:rPr lang="en-US" altLang="zh-CN" dirty="0">
                <a:solidFill>
                  <a:srgbClr val="C00000"/>
                </a:solidFill>
                <a:ea typeface="黑体" panose="02010609060101010101" pitchFamily="49" charset="-122"/>
              </a:rPr>
              <a:t>Y</a:t>
            </a:r>
            <a:r>
              <a:rPr lang="zh-CN" altLang="en-US" dirty="0">
                <a:solidFill>
                  <a:srgbClr val="C00000"/>
                </a:solidFill>
                <a:ea typeface="黑体" panose="02010609060101010101" pitchFamily="49" charset="-122"/>
              </a:rPr>
              <a:t>独立</a:t>
            </a:r>
            <a:r>
              <a:rPr lang="zh-CN" altLang="en-US" sz="2400" b="1" dirty="0">
                <a:solidFill>
                  <a:srgbClr val="C00000"/>
                </a:solidFill>
              </a:rPr>
              <a:t>，</a:t>
            </a:r>
          </a:p>
        </p:txBody>
      </p:sp>
    </p:spTree>
    <p:extLst>
      <p:ext uri="{BB962C8B-B14F-4D97-AF65-F5344CB8AC3E}">
        <p14:creationId xmlns:p14="http://schemas.microsoft.com/office/powerpoint/2010/main" val="982941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079395-FE07-4486-8C46-8A1DB08DEB84}"/>
              </a:ext>
            </a:extLst>
          </p:cNvPr>
          <p:cNvSpPr>
            <a:spLocks noGrp="1"/>
          </p:cNvSpPr>
          <p:nvPr>
            <p:ph type="sldNum" sz="quarter" idx="12"/>
          </p:nvPr>
        </p:nvSpPr>
        <p:spPr/>
        <p:txBody>
          <a:bodyPr/>
          <a:lstStyle/>
          <a:p>
            <a:fld id="{7B3A09C6-D479-44A5-9F65-635A581ED6E9}" type="slidenum">
              <a:rPr lang="zh-CN" altLang="en-US" smtClean="0"/>
              <a:pPr/>
              <a:t>33</a:t>
            </a:fld>
            <a:endParaRPr lang="zh-CN" altLang="en-US" dirty="0"/>
          </a:p>
        </p:txBody>
      </p:sp>
      <p:sp>
        <p:nvSpPr>
          <p:cNvPr id="5" name="TextBox 6">
            <a:extLst>
              <a:ext uri="{FF2B5EF4-FFF2-40B4-BE49-F238E27FC236}">
                <a16:creationId xmlns:a16="http://schemas.microsoft.com/office/drawing/2014/main" id="{D4D890C2-9E80-4E23-BC38-D07CB5EE4188}"/>
              </a:ext>
            </a:extLst>
          </p:cNvPr>
          <p:cNvSpPr txBox="1"/>
          <p:nvPr/>
        </p:nvSpPr>
        <p:spPr>
          <a:xfrm>
            <a:off x="467430" y="1041714"/>
            <a:ext cx="1686560" cy="521970"/>
          </a:xfrm>
          <a:prstGeom prst="rect">
            <a:avLst/>
          </a:prstGeom>
          <a:noFill/>
        </p:spPr>
        <p:txBody>
          <a:bodyPr wrap="square" rtlCol="0">
            <a:spAutoFit/>
          </a:bodyPr>
          <a:lstStyle/>
          <a:p>
            <a:r>
              <a:rPr lang="zh-CN" altLang="en-US" sz="2800" b="1" dirty="0">
                <a:solidFill>
                  <a:srgbClr val="C00000"/>
                </a:solidFill>
                <a:latin typeface="黑体" panose="02010609060101010101" pitchFamily="2" charset="-122"/>
                <a:ea typeface="黑体" panose="02010609060101010101" pitchFamily="2" charset="-122"/>
              </a:rPr>
              <a:t>方差</a:t>
            </a:r>
          </a:p>
        </p:txBody>
      </p:sp>
      <p:graphicFrame>
        <p:nvGraphicFramePr>
          <p:cNvPr id="6" name="对象 5">
            <a:extLst>
              <a:ext uri="{FF2B5EF4-FFF2-40B4-BE49-F238E27FC236}">
                <a16:creationId xmlns:a16="http://schemas.microsoft.com/office/drawing/2014/main" id="{2309F69F-9706-4241-A70D-D6DBCA76297E}"/>
              </a:ext>
            </a:extLst>
          </p:cNvPr>
          <p:cNvGraphicFramePr>
            <a:graphicFrameLocks noChangeAspect="1"/>
          </p:cNvGraphicFramePr>
          <p:nvPr>
            <p:extLst>
              <p:ext uri="{D42A27DB-BD31-4B8C-83A1-F6EECF244321}">
                <p14:modId xmlns:p14="http://schemas.microsoft.com/office/powerpoint/2010/main" val="1156751808"/>
              </p:ext>
            </p:extLst>
          </p:nvPr>
        </p:nvGraphicFramePr>
        <p:xfrm>
          <a:off x="539440" y="1041714"/>
          <a:ext cx="7375526" cy="2033588"/>
        </p:xfrm>
        <a:graphic>
          <a:graphicData uri="http://schemas.openxmlformats.org/presentationml/2006/ole">
            <mc:AlternateContent xmlns:mc="http://schemas.openxmlformats.org/markup-compatibility/2006">
              <mc:Choice xmlns:v="urn:schemas-microsoft-com:vml" Requires="v">
                <p:oleObj name="Equation" r:id="rId2" imgW="80162400" imgH="22555200" progId="Equation.DSMT4">
                  <p:embed/>
                </p:oleObj>
              </mc:Choice>
              <mc:Fallback>
                <p:oleObj name="Equation" r:id="rId2" imgW="80162400" imgH="22555200" progId="Equation.DSMT4">
                  <p:embed/>
                  <p:pic>
                    <p:nvPicPr>
                      <p:cNvPr id="8" name="对象 7"/>
                      <p:cNvPicPr>
                        <a:picLocks noChangeAspect="1" noChangeArrowheads="1"/>
                      </p:cNvPicPr>
                      <p:nvPr/>
                    </p:nvPicPr>
                    <p:blipFill>
                      <a:blip r:embed="rId3"/>
                      <a:srcRect/>
                      <a:stretch>
                        <a:fillRect/>
                      </a:stretch>
                    </p:blipFill>
                    <p:spPr bwMode="auto">
                      <a:xfrm>
                        <a:off x="539440" y="1041714"/>
                        <a:ext cx="7375526" cy="203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oup 15">
            <a:extLst>
              <a:ext uri="{FF2B5EF4-FFF2-40B4-BE49-F238E27FC236}">
                <a16:creationId xmlns:a16="http://schemas.microsoft.com/office/drawing/2014/main" id="{5DF3BD95-C7BB-4098-9A74-98CD1033EDF6}"/>
              </a:ext>
            </a:extLst>
          </p:cNvPr>
          <p:cNvGrpSpPr>
            <a:grpSpLocks/>
          </p:cNvGrpSpPr>
          <p:nvPr/>
        </p:nvGrpSpPr>
        <p:grpSpPr bwMode="auto">
          <a:xfrm>
            <a:off x="467430" y="2905125"/>
            <a:ext cx="5759450" cy="523875"/>
            <a:chOff x="567" y="1298"/>
            <a:chExt cx="3628" cy="330"/>
          </a:xfrm>
        </p:grpSpPr>
        <p:sp>
          <p:nvSpPr>
            <p:cNvPr id="9" name="Text Box 7">
              <a:extLst>
                <a:ext uri="{FF2B5EF4-FFF2-40B4-BE49-F238E27FC236}">
                  <a16:creationId xmlns:a16="http://schemas.microsoft.com/office/drawing/2014/main" id="{113E261A-994D-4E46-9E76-01B1DD31B3D3}"/>
                </a:ext>
              </a:extLst>
            </p:cNvPr>
            <p:cNvSpPr txBox="1">
              <a:spLocks noChangeArrowheads="1"/>
            </p:cNvSpPr>
            <p:nvPr/>
          </p:nvSpPr>
          <p:spPr bwMode="auto">
            <a:xfrm>
              <a:off x="567" y="1298"/>
              <a:ext cx="268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itchFamily="18" charset="0"/>
                  <a:ea typeface="宋体" charset="-122"/>
                  <a:sym typeface="Symbol" pitchFamily="18" charset="2"/>
                </a:defRPr>
              </a:lvl1pPr>
              <a:lvl2pPr marL="742950" indent="-285750">
                <a:defRPr sz="2800" b="1">
                  <a:solidFill>
                    <a:schemeClr val="tx1"/>
                  </a:solidFill>
                  <a:latin typeface="Times New Roman" pitchFamily="18" charset="0"/>
                  <a:ea typeface="宋体" charset="-122"/>
                  <a:sym typeface="Symbol" pitchFamily="18" charset="2"/>
                </a:defRPr>
              </a:lvl2pPr>
              <a:lvl3pPr marL="1143000" indent="-228600">
                <a:defRPr sz="2800" b="1">
                  <a:solidFill>
                    <a:schemeClr val="tx1"/>
                  </a:solidFill>
                  <a:latin typeface="Times New Roman" pitchFamily="18" charset="0"/>
                  <a:ea typeface="宋体" charset="-122"/>
                  <a:sym typeface="Symbol" pitchFamily="18" charset="2"/>
                </a:defRPr>
              </a:lvl3pPr>
              <a:lvl4pPr marL="1600200" indent="-228600">
                <a:defRPr sz="2800" b="1">
                  <a:solidFill>
                    <a:schemeClr val="tx1"/>
                  </a:solidFill>
                  <a:latin typeface="Times New Roman" pitchFamily="18" charset="0"/>
                  <a:ea typeface="宋体" charset="-122"/>
                  <a:sym typeface="Symbol" pitchFamily="18" charset="2"/>
                </a:defRPr>
              </a:lvl4pPr>
              <a:lvl5pPr marL="2057400" indent="-228600">
                <a:defRPr sz="2800" b="1">
                  <a:solidFill>
                    <a:schemeClr val="tx1"/>
                  </a:solidFill>
                  <a:latin typeface="Times New Roman" pitchFamily="18" charset="0"/>
                  <a:ea typeface="宋体" charset="-122"/>
                  <a:sym typeface="Symbol" pitchFamily="18" charset="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sym typeface="Symbol" pitchFamily="18" charset="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sym typeface="Symbol" pitchFamily="18" charset="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sym typeface="Symbol" pitchFamily="18" charset="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sym typeface="Symbol" pitchFamily="18" charset="2"/>
                </a:defRPr>
              </a:lvl9pPr>
            </a:lstStyle>
            <a:p>
              <a:pPr eaLnBrk="1" hangingPunct="1"/>
              <a:r>
                <a:rPr kumimoji="1" lang="zh-CN" altLang="en-US" dirty="0">
                  <a:solidFill>
                    <a:srgbClr val="0000CC"/>
                  </a:solidFill>
                  <a:latin typeface="黑体" pitchFamily="2" charset="-122"/>
                  <a:ea typeface="黑体" pitchFamily="2" charset="-122"/>
                </a:rPr>
                <a:t>性质</a:t>
              </a:r>
              <a:r>
                <a:rPr kumimoji="1" lang="en-US" altLang="zh-CN" dirty="0">
                  <a:solidFill>
                    <a:srgbClr val="0000CC"/>
                  </a:solidFill>
                  <a:ea typeface="黑体" pitchFamily="2" charset="-122"/>
                </a:rPr>
                <a:t>(1)</a:t>
              </a:r>
              <a:r>
                <a:rPr kumimoji="1" lang="en-US" altLang="zh-CN" dirty="0"/>
                <a:t>  </a:t>
              </a:r>
              <a:r>
                <a:rPr kumimoji="1" lang="zh-CN" altLang="en-US" dirty="0"/>
                <a:t>设 </a:t>
              </a:r>
              <a:r>
                <a:rPr kumimoji="1" lang="en-US" altLang="zh-CN" i="1" dirty="0"/>
                <a:t>C </a:t>
              </a:r>
              <a:r>
                <a:rPr kumimoji="1" lang="zh-CN" altLang="en-US" dirty="0"/>
                <a:t>是常数</a:t>
              </a:r>
              <a:r>
                <a:rPr kumimoji="1" lang="en-US" altLang="zh-CN" dirty="0"/>
                <a:t>, </a:t>
              </a:r>
              <a:r>
                <a:rPr kumimoji="1" lang="zh-CN" altLang="en-US" dirty="0"/>
                <a:t>则有</a:t>
              </a:r>
            </a:p>
          </p:txBody>
        </p:sp>
        <p:graphicFrame>
          <p:nvGraphicFramePr>
            <p:cNvPr id="10" name="Object 8">
              <a:extLst>
                <a:ext uri="{FF2B5EF4-FFF2-40B4-BE49-F238E27FC236}">
                  <a16:creationId xmlns:a16="http://schemas.microsoft.com/office/drawing/2014/main" id="{781867B9-B8F2-4E4E-A383-0CB07E9D557B}"/>
                </a:ext>
              </a:extLst>
            </p:cNvPr>
            <p:cNvGraphicFramePr>
              <a:graphicFrameLocks noChangeAspect="1"/>
            </p:cNvGraphicFramePr>
            <p:nvPr/>
          </p:nvGraphicFramePr>
          <p:xfrm>
            <a:off x="3283" y="1365"/>
            <a:ext cx="912" cy="255"/>
          </p:xfrm>
          <a:graphic>
            <a:graphicData uri="http://schemas.openxmlformats.org/presentationml/2006/ole">
              <mc:AlternateContent xmlns:mc="http://schemas.openxmlformats.org/markup-compatibility/2006">
                <mc:Choice xmlns:v="urn:schemas-microsoft-com:vml" Requires="v">
                  <p:oleObj name="Equation" r:id="rId4" imgW="1447172" imgH="406224" progId="Equation.DSMT4">
                    <p:embed/>
                  </p:oleObj>
                </mc:Choice>
                <mc:Fallback>
                  <p:oleObj name="Equation" r:id="rId4" imgW="1447172" imgH="406224" progId="Equation.DSMT4">
                    <p:embed/>
                    <p:pic>
                      <p:nvPicPr>
                        <p:cNvPr id="37903"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3" y="1365"/>
                          <a:ext cx="912" cy="255"/>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 name="Object 3">
            <a:extLst>
              <a:ext uri="{FF2B5EF4-FFF2-40B4-BE49-F238E27FC236}">
                <a16:creationId xmlns:a16="http://schemas.microsoft.com/office/drawing/2014/main" id="{96CB3C72-5B91-4A1F-A749-738CAA52671E}"/>
              </a:ext>
            </a:extLst>
          </p:cNvPr>
          <p:cNvGraphicFramePr>
            <a:graphicFrameLocks/>
          </p:cNvGraphicFramePr>
          <p:nvPr>
            <p:extLst>
              <p:ext uri="{D42A27DB-BD31-4B8C-83A1-F6EECF244321}">
                <p14:modId xmlns:p14="http://schemas.microsoft.com/office/powerpoint/2010/main" val="3206859337"/>
              </p:ext>
            </p:extLst>
          </p:nvPr>
        </p:nvGraphicFramePr>
        <p:xfrm>
          <a:off x="2701043" y="4017962"/>
          <a:ext cx="2649537" cy="495300"/>
        </p:xfrm>
        <a:graphic>
          <a:graphicData uri="http://schemas.openxmlformats.org/presentationml/2006/ole">
            <mc:AlternateContent xmlns:mc="http://schemas.openxmlformats.org/markup-compatibility/2006">
              <mc:Choice xmlns:v="urn:schemas-microsoft-com:vml" Requires="v">
                <p:oleObj name="Equation" r:id="rId6" imgW="2717800" imgH="508000" progId="Equation.DSMT4">
                  <p:embed/>
                </p:oleObj>
              </mc:Choice>
              <mc:Fallback>
                <p:oleObj name="Equation" r:id="rId6" imgW="2717800" imgH="508000" progId="Equation.DSMT4">
                  <p:embed/>
                  <p:pic>
                    <p:nvPicPr>
                      <p:cNvPr id="1456131"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1043" y="4017962"/>
                        <a:ext cx="2649537" cy="4953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11">
            <a:extLst>
              <a:ext uri="{FF2B5EF4-FFF2-40B4-BE49-F238E27FC236}">
                <a16:creationId xmlns:a16="http://schemas.microsoft.com/office/drawing/2014/main" id="{3716ADC0-D0E6-4CBC-9DBD-F8EFEE60AFD6}"/>
              </a:ext>
            </a:extLst>
          </p:cNvPr>
          <p:cNvSpPr>
            <a:spLocks noChangeArrowheads="1"/>
          </p:cNvSpPr>
          <p:nvPr/>
        </p:nvSpPr>
        <p:spPr bwMode="auto">
          <a:xfrm>
            <a:off x="467430" y="3441700"/>
            <a:ext cx="7418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dirty="0">
                <a:solidFill>
                  <a:srgbClr val="0000CC"/>
                </a:solidFill>
                <a:latin typeface="黑体" pitchFamily="2" charset="-122"/>
                <a:ea typeface="黑体" pitchFamily="2" charset="-122"/>
              </a:rPr>
              <a:t>性质</a:t>
            </a:r>
            <a:r>
              <a:rPr kumimoji="1" lang="en-US" altLang="zh-CN" dirty="0">
                <a:solidFill>
                  <a:srgbClr val="0000CC"/>
                </a:solidFill>
                <a:ea typeface="黑体" pitchFamily="2" charset="-122"/>
              </a:rPr>
              <a:t>(2)</a:t>
            </a:r>
            <a:r>
              <a:rPr kumimoji="1" lang="en-US" altLang="zh-CN" dirty="0"/>
              <a:t>   </a:t>
            </a:r>
            <a:r>
              <a:rPr kumimoji="1" lang="zh-CN" altLang="en-US" dirty="0"/>
              <a:t>设 </a:t>
            </a:r>
            <a:r>
              <a:rPr kumimoji="1" lang="en-US" altLang="zh-CN" i="1" dirty="0"/>
              <a:t>X</a:t>
            </a:r>
            <a:r>
              <a:rPr kumimoji="1" lang="en-US" altLang="zh-CN" dirty="0"/>
              <a:t> </a:t>
            </a:r>
            <a:r>
              <a:rPr kumimoji="1" lang="zh-CN" altLang="en-US" dirty="0"/>
              <a:t>是一个随机变量</a:t>
            </a:r>
            <a:r>
              <a:rPr kumimoji="1" lang="en-US" altLang="zh-CN" dirty="0"/>
              <a:t>, </a:t>
            </a:r>
            <a:r>
              <a:rPr kumimoji="1" lang="en-US" altLang="zh-CN" i="1" dirty="0"/>
              <a:t>k</a:t>
            </a:r>
            <a:r>
              <a:rPr kumimoji="1" lang="zh-CN" altLang="en-US" dirty="0"/>
              <a:t>是常数</a:t>
            </a:r>
            <a:r>
              <a:rPr kumimoji="1" lang="en-US" altLang="zh-CN" dirty="0"/>
              <a:t>, </a:t>
            </a:r>
            <a:r>
              <a:rPr kumimoji="1" lang="zh-CN" altLang="en-US" dirty="0"/>
              <a:t>则有    </a:t>
            </a:r>
          </a:p>
        </p:txBody>
      </p:sp>
      <p:sp>
        <p:nvSpPr>
          <p:cNvPr id="13" name="Rectangle 2">
            <a:extLst>
              <a:ext uri="{FF2B5EF4-FFF2-40B4-BE49-F238E27FC236}">
                <a16:creationId xmlns:a16="http://schemas.microsoft.com/office/drawing/2014/main" id="{976EA82D-B531-4DC7-A09C-6095B17C7896}"/>
              </a:ext>
            </a:extLst>
          </p:cNvPr>
          <p:cNvSpPr txBox="1">
            <a:spLocks noChangeArrowheads="1"/>
          </p:cNvSpPr>
          <p:nvPr/>
        </p:nvSpPr>
        <p:spPr>
          <a:xfrm>
            <a:off x="467430" y="4593538"/>
            <a:ext cx="7834312"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ct val="120000"/>
              </a:lnSpc>
              <a:spcAft>
                <a:spcPts val="0"/>
              </a:spcAft>
            </a:pPr>
            <a:r>
              <a:rPr kumimoji="1" lang="zh-CN" altLang="en-US" sz="2800" b="1" dirty="0">
                <a:solidFill>
                  <a:srgbClr val="0000CC"/>
                </a:solidFill>
                <a:latin typeface="黑体" pitchFamily="2" charset="-122"/>
              </a:rPr>
              <a:t>性质</a:t>
            </a:r>
            <a:r>
              <a:rPr kumimoji="1" lang="en-US" altLang="zh-CN" sz="2800" b="1" dirty="0">
                <a:solidFill>
                  <a:srgbClr val="0000CC"/>
                </a:solidFill>
              </a:rPr>
              <a:t>(3)</a:t>
            </a:r>
            <a:r>
              <a:rPr kumimoji="1" lang="en-US" altLang="zh-CN" sz="2800" b="1" dirty="0">
                <a:ea typeface="宋体" charset="-122"/>
              </a:rPr>
              <a:t>  </a:t>
            </a:r>
            <a:r>
              <a:rPr kumimoji="1" lang="zh-CN" altLang="en-US" sz="2800" b="1" dirty="0">
                <a:ea typeface="宋体" charset="-122"/>
              </a:rPr>
              <a:t>设随机变量 </a:t>
            </a:r>
            <a:r>
              <a:rPr kumimoji="1" lang="en-US" altLang="zh-CN" sz="2800" b="1" i="1" dirty="0">
                <a:ea typeface="宋体" charset="-122"/>
              </a:rPr>
              <a:t>X</a:t>
            </a:r>
            <a:r>
              <a:rPr kumimoji="1" lang="en-US" altLang="zh-CN" sz="2800" b="1" dirty="0">
                <a:ea typeface="宋体" charset="-122"/>
              </a:rPr>
              <a:t>, </a:t>
            </a:r>
            <a:r>
              <a:rPr kumimoji="1" lang="en-US" altLang="zh-CN" sz="2800" b="1" i="1" dirty="0">
                <a:ea typeface="宋体" charset="-122"/>
              </a:rPr>
              <a:t>Y </a:t>
            </a:r>
            <a:r>
              <a:rPr kumimoji="1" lang="zh-CN" altLang="en-US" sz="2800" b="1" dirty="0">
                <a:solidFill>
                  <a:srgbClr val="C00000"/>
                </a:solidFill>
                <a:latin typeface="黑体" pitchFamily="2" charset="-122"/>
              </a:rPr>
              <a:t>相互独立</a:t>
            </a:r>
            <a:r>
              <a:rPr kumimoji="1" lang="en-US" altLang="zh-CN" sz="2800" b="1" dirty="0">
                <a:ea typeface="宋体" charset="-122"/>
              </a:rPr>
              <a:t>, </a:t>
            </a:r>
            <a:r>
              <a:rPr kumimoji="1" lang="zh-CN" altLang="en-US" sz="2800" b="1" dirty="0">
                <a:ea typeface="宋体" charset="-122"/>
              </a:rPr>
              <a:t>且</a:t>
            </a:r>
            <a:r>
              <a:rPr kumimoji="1" lang="en-US" altLang="zh-CN" sz="2800" b="1" i="1" dirty="0">
                <a:ea typeface="宋体" charset="-122"/>
              </a:rPr>
              <a:t>D</a:t>
            </a:r>
            <a:r>
              <a:rPr kumimoji="1" lang="en-US" altLang="zh-CN" sz="2800" b="1" dirty="0">
                <a:ea typeface="宋体" charset="-122"/>
                <a:sym typeface="Symbol" pitchFamily="18" charset="2"/>
              </a:rPr>
              <a:t></a:t>
            </a:r>
            <a:r>
              <a:rPr kumimoji="1" lang="en-US" altLang="zh-CN" sz="2800" b="1" i="1" dirty="0">
                <a:ea typeface="宋体" charset="-122"/>
              </a:rPr>
              <a:t>X</a:t>
            </a:r>
            <a:r>
              <a:rPr kumimoji="1" lang="en-US" altLang="zh-CN" sz="2800" b="1" dirty="0">
                <a:ea typeface="宋体" charset="-122"/>
                <a:sym typeface="Symbol" pitchFamily="18" charset="2"/>
              </a:rPr>
              <a:t></a:t>
            </a:r>
            <a:r>
              <a:rPr kumimoji="1" lang="en-US" altLang="zh-CN" sz="2800" b="1" dirty="0">
                <a:ea typeface="宋体" charset="-122"/>
              </a:rPr>
              <a:t>, </a:t>
            </a:r>
            <a:r>
              <a:rPr kumimoji="1" lang="en-US" altLang="zh-CN" sz="2800" b="1" i="1" dirty="0">
                <a:ea typeface="宋体" charset="-122"/>
              </a:rPr>
              <a:t>D</a:t>
            </a:r>
            <a:r>
              <a:rPr kumimoji="1" lang="en-US" altLang="zh-CN" sz="2800" b="1" dirty="0">
                <a:ea typeface="宋体" charset="-122"/>
                <a:sym typeface="Symbol" pitchFamily="18" charset="2"/>
              </a:rPr>
              <a:t></a:t>
            </a:r>
            <a:r>
              <a:rPr kumimoji="1" lang="en-US" altLang="zh-CN" sz="2800" b="1" i="1" dirty="0">
                <a:ea typeface="宋体" charset="-122"/>
              </a:rPr>
              <a:t>Y</a:t>
            </a:r>
            <a:r>
              <a:rPr kumimoji="1" lang="en-US" altLang="zh-CN" sz="2800" b="1" dirty="0">
                <a:ea typeface="宋体" charset="-122"/>
                <a:sym typeface="Symbol" pitchFamily="18" charset="2"/>
              </a:rPr>
              <a:t></a:t>
            </a:r>
            <a:r>
              <a:rPr kumimoji="1" lang="en-US" altLang="zh-CN" sz="2800" b="1" dirty="0">
                <a:ea typeface="宋体" charset="-122"/>
              </a:rPr>
              <a:t> </a:t>
            </a:r>
            <a:br>
              <a:rPr kumimoji="1" lang="en-US" altLang="zh-CN" sz="2800" b="1" dirty="0">
                <a:ea typeface="宋体" charset="-122"/>
              </a:rPr>
            </a:br>
            <a:r>
              <a:rPr kumimoji="1" lang="zh-CN" altLang="en-US" sz="2800" b="1" dirty="0">
                <a:ea typeface="宋体" charset="-122"/>
              </a:rPr>
              <a:t>存在</a:t>
            </a:r>
            <a:r>
              <a:rPr kumimoji="1" lang="en-US" altLang="zh-CN" sz="2800" b="1" dirty="0">
                <a:ea typeface="宋体" charset="-122"/>
              </a:rPr>
              <a:t>, </a:t>
            </a:r>
            <a:r>
              <a:rPr kumimoji="1" lang="zh-CN" altLang="en-US" sz="2800" b="1" dirty="0">
                <a:ea typeface="宋体" charset="-122"/>
              </a:rPr>
              <a:t>则 </a:t>
            </a:r>
            <a:r>
              <a:rPr kumimoji="1" lang="en-US" altLang="zh-CN" sz="2800" b="1" i="1" dirty="0">
                <a:solidFill>
                  <a:srgbClr val="C00000"/>
                </a:solidFill>
                <a:ea typeface="宋体" charset="-122"/>
              </a:rPr>
              <a:t>D</a:t>
            </a:r>
            <a:r>
              <a:rPr kumimoji="1" lang="en-US" altLang="zh-CN" sz="2800" b="1" dirty="0">
                <a:solidFill>
                  <a:srgbClr val="C00000"/>
                </a:solidFill>
                <a:ea typeface="宋体" charset="-122"/>
                <a:sym typeface="Symbol" pitchFamily="18" charset="2"/>
              </a:rPr>
              <a:t></a:t>
            </a:r>
            <a:r>
              <a:rPr kumimoji="1" lang="en-US" altLang="zh-CN" sz="2800" b="1" i="1" dirty="0">
                <a:solidFill>
                  <a:srgbClr val="C00000"/>
                </a:solidFill>
                <a:ea typeface="宋体" charset="-122"/>
              </a:rPr>
              <a:t>X </a:t>
            </a:r>
            <a:r>
              <a:rPr kumimoji="1" lang="en-US" altLang="zh-CN" sz="2800" b="1" dirty="0">
                <a:solidFill>
                  <a:srgbClr val="C00000"/>
                </a:solidFill>
                <a:ea typeface="宋体" charset="-122"/>
                <a:sym typeface="Symbol" pitchFamily="18" charset="2"/>
              </a:rPr>
              <a:t></a:t>
            </a:r>
            <a:r>
              <a:rPr kumimoji="1" lang="en-US" altLang="zh-CN" sz="2800" b="1" i="1" dirty="0">
                <a:solidFill>
                  <a:srgbClr val="C00000"/>
                </a:solidFill>
                <a:ea typeface="宋体" charset="-122"/>
              </a:rPr>
              <a:t> Y</a:t>
            </a:r>
            <a:r>
              <a:rPr kumimoji="1" lang="en-US" altLang="zh-CN" sz="2800" b="1" dirty="0">
                <a:solidFill>
                  <a:srgbClr val="C00000"/>
                </a:solidFill>
                <a:ea typeface="宋体" charset="-122"/>
                <a:sym typeface="Symbol" pitchFamily="18" charset="2"/>
              </a:rPr>
              <a:t></a:t>
            </a:r>
            <a:r>
              <a:rPr kumimoji="1" lang="en-US" altLang="zh-CN" sz="2800" b="1" dirty="0">
                <a:solidFill>
                  <a:srgbClr val="C00000"/>
                </a:solidFill>
                <a:ea typeface="宋体" charset="-122"/>
              </a:rPr>
              <a:t> </a:t>
            </a:r>
            <a:r>
              <a:rPr kumimoji="1" lang="en-US" altLang="zh-CN" sz="2800" b="1" dirty="0">
                <a:solidFill>
                  <a:srgbClr val="C00000"/>
                </a:solidFill>
                <a:ea typeface="宋体" charset="-122"/>
                <a:sym typeface="Symbol" pitchFamily="18" charset="2"/>
              </a:rPr>
              <a:t> </a:t>
            </a:r>
            <a:r>
              <a:rPr kumimoji="1" lang="en-US" altLang="zh-CN" sz="2800" b="1" i="1" dirty="0">
                <a:solidFill>
                  <a:srgbClr val="C00000"/>
                </a:solidFill>
                <a:ea typeface="宋体" charset="-122"/>
              </a:rPr>
              <a:t>D</a:t>
            </a:r>
            <a:r>
              <a:rPr kumimoji="1" lang="en-US" altLang="zh-CN" sz="2800" b="1" dirty="0">
                <a:solidFill>
                  <a:srgbClr val="C00000"/>
                </a:solidFill>
                <a:ea typeface="宋体" charset="-122"/>
                <a:sym typeface="Symbol" pitchFamily="18" charset="2"/>
              </a:rPr>
              <a:t></a:t>
            </a:r>
            <a:r>
              <a:rPr kumimoji="1" lang="en-US" altLang="zh-CN" sz="2800" b="1" i="1" dirty="0">
                <a:solidFill>
                  <a:srgbClr val="C00000"/>
                </a:solidFill>
                <a:ea typeface="宋体" charset="-122"/>
              </a:rPr>
              <a:t>X</a:t>
            </a:r>
            <a:r>
              <a:rPr kumimoji="1" lang="en-US" altLang="zh-CN" sz="2800" b="1" dirty="0">
                <a:solidFill>
                  <a:srgbClr val="C00000"/>
                </a:solidFill>
                <a:ea typeface="宋体" charset="-122"/>
                <a:sym typeface="Symbol" pitchFamily="18" charset="2"/>
              </a:rPr>
              <a:t>  </a:t>
            </a:r>
            <a:r>
              <a:rPr kumimoji="1" lang="en-US" altLang="zh-CN" sz="2800" b="1" i="1" dirty="0">
                <a:solidFill>
                  <a:srgbClr val="C00000"/>
                </a:solidFill>
                <a:ea typeface="宋体" charset="-122"/>
              </a:rPr>
              <a:t>D </a:t>
            </a:r>
            <a:r>
              <a:rPr kumimoji="1" lang="en-US" altLang="zh-CN" sz="2800" b="1" dirty="0">
                <a:solidFill>
                  <a:srgbClr val="C00000"/>
                </a:solidFill>
                <a:ea typeface="宋体" charset="-122"/>
                <a:sym typeface="Symbol" pitchFamily="18" charset="2"/>
              </a:rPr>
              <a:t></a:t>
            </a:r>
            <a:r>
              <a:rPr kumimoji="1" lang="en-US" altLang="zh-CN" sz="2800" b="1" i="1" dirty="0">
                <a:solidFill>
                  <a:srgbClr val="C00000"/>
                </a:solidFill>
                <a:ea typeface="宋体" charset="-122"/>
              </a:rPr>
              <a:t>Y</a:t>
            </a:r>
            <a:r>
              <a:rPr kumimoji="1" lang="en-US" altLang="zh-CN" sz="2800" b="1" dirty="0">
                <a:solidFill>
                  <a:srgbClr val="C00000"/>
                </a:solidFill>
                <a:ea typeface="宋体" charset="-122"/>
                <a:sym typeface="Symbol" pitchFamily="18" charset="2"/>
              </a:rPr>
              <a:t></a:t>
            </a:r>
            <a:r>
              <a:rPr kumimoji="1" lang="en-US" altLang="zh-CN" sz="2800" b="1" dirty="0">
                <a:solidFill>
                  <a:srgbClr val="C00000"/>
                </a:solidFill>
                <a:ea typeface="宋体" charset="-122"/>
              </a:rPr>
              <a:t> </a:t>
            </a:r>
            <a:r>
              <a:rPr kumimoji="1" lang="en-US" altLang="zh-CN" sz="2800" b="1" dirty="0">
                <a:ea typeface="宋体" charset="-122"/>
              </a:rPr>
              <a:t>.</a:t>
            </a:r>
          </a:p>
        </p:txBody>
      </p:sp>
    </p:spTree>
    <p:extLst>
      <p:ext uri="{BB962C8B-B14F-4D97-AF65-F5344CB8AC3E}">
        <p14:creationId xmlns:p14="http://schemas.microsoft.com/office/powerpoint/2010/main" val="10120441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079395-FE07-4486-8C46-8A1DB08DEB84}"/>
              </a:ext>
            </a:extLst>
          </p:cNvPr>
          <p:cNvSpPr>
            <a:spLocks noGrp="1"/>
          </p:cNvSpPr>
          <p:nvPr>
            <p:ph type="sldNum" sz="quarter" idx="12"/>
          </p:nvPr>
        </p:nvSpPr>
        <p:spPr/>
        <p:txBody>
          <a:bodyPr/>
          <a:lstStyle/>
          <a:p>
            <a:fld id="{7B3A09C6-D479-44A5-9F65-635A581ED6E9}" type="slidenum">
              <a:rPr lang="zh-CN" altLang="en-US" smtClean="0"/>
              <a:pPr/>
              <a:t>34</a:t>
            </a:fld>
            <a:endParaRPr lang="zh-CN" altLang="en-US" dirty="0"/>
          </a:p>
        </p:txBody>
      </p:sp>
      <p:graphicFrame>
        <p:nvGraphicFramePr>
          <p:cNvPr id="3" name="Group 115">
            <a:extLst>
              <a:ext uri="{FF2B5EF4-FFF2-40B4-BE49-F238E27FC236}">
                <a16:creationId xmlns:a16="http://schemas.microsoft.com/office/drawing/2014/main" id="{BC078B22-76C2-4011-8048-BEEA1388527B}"/>
              </a:ext>
            </a:extLst>
          </p:cNvPr>
          <p:cNvGraphicFramePr>
            <a:graphicFrameLocks/>
          </p:cNvGraphicFramePr>
          <p:nvPr>
            <p:extLst>
              <p:ext uri="{D42A27DB-BD31-4B8C-83A1-F6EECF244321}">
                <p14:modId xmlns:p14="http://schemas.microsoft.com/office/powerpoint/2010/main" val="2294520605"/>
              </p:ext>
            </p:extLst>
          </p:nvPr>
        </p:nvGraphicFramePr>
        <p:xfrm>
          <a:off x="899490" y="1628750"/>
          <a:ext cx="7632700" cy="4835526"/>
        </p:xfrm>
        <a:graphic>
          <a:graphicData uri="http://schemas.openxmlformats.org/drawingml/2006/table">
            <a:tbl>
              <a:tblPr/>
              <a:tblGrid>
                <a:gridCol w="1614487">
                  <a:extLst>
                    <a:ext uri="{9D8B030D-6E8A-4147-A177-3AD203B41FA5}">
                      <a16:colId xmlns:a16="http://schemas.microsoft.com/office/drawing/2014/main" val="20000"/>
                    </a:ext>
                  </a:extLst>
                </a:gridCol>
                <a:gridCol w="3209925">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439863">
                  <a:extLst>
                    <a:ext uri="{9D8B030D-6E8A-4147-A177-3AD203B41FA5}">
                      <a16:colId xmlns:a16="http://schemas.microsoft.com/office/drawing/2014/main" val="20003"/>
                    </a:ext>
                  </a:extLst>
                </a:gridCol>
              </a:tblGrid>
              <a:tr h="658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FF0000"/>
                          </a:solidFill>
                          <a:effectLst/>
                          <a:latin typeface="Times New Roman" pitchFamily="18" charset="0"/>
                          <a:ea typeface="黑体" pitchFamily="2" charset="-122"/>
                          <a:sym typeface="Symbol" pitchFamily="18" charset="2"/>
                        </a:rPr>
                        <a:t>分布</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FF0000"/>
                          </a:solidFill>
                          <a:effectLst/>
                          <a:latin typeface="Times New Roman" pitchFamily="18" charset="0"/>
                          <a:ea typeface="黑体" pitchFamily="2" charset="-122"/>
                          <a:sym typeface="Symbol" pitchFamily="18" charset="2"/>
                        </a:rPr>
                        <a:t>分布律</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latin typeface="Times New Roman" pitchFamily="18" charset="0"/>
                          <a:ea typeface="黑体" pitchFamily="2" charset="-122"/>
                          <a:sym typeface="Symbol" pitchFamily="18" charset="2"/>
                        </a:rPr>
                        <a:t>E</a:t>
                      </a:r>
                      <a:r>
                        <a:rPr kumimoji="0" lang="en-US" altLang="zh-CN" sz="2800" b="1" i="0" u="none" strike="noStrike" cap="none" normalizeH="0" baseline="0">
                          <a:ln>
                            <a:noFill/>
                          </a:ln>
                          <a:solidFill>
                            <a:srgbClr val="FF0000"/>
                          </a:solidFill>
                          <a:effectLst/>
                          <a:latin typeface="Times New Roman" pitchFamily="18" charset="0"/>
                          <a:ea typeface="黑体" pitchFamily="2" charset="-122"/>
                          <a:sym typeface="Symbol" pitchFamily="18" charset="2"/>
                        </a:rPr>
                        <a:t>(</a:t>
                      </a:r>
                      <a:r>
                        <a:rPr kumimoji="0" lang="en-US" altLang="zh-CN" sz="2800" b="1" i="1" u="none" strike="noStrike" cap="none" normalizeH="0" baseline="0">
                          <a:ln>
                            <a:noFill/>
                          </a:ln>
                          <a:solidFill>
                            <a:srgbClr val="FF0000"/>
                          </a:solidFill>
                          <a:effectLst/>
                          <a:latin typeface="Times New Roman" pitchFamily="18" charset="0"/>
                          <a:ea typeface="黑体" pitchFamily="2" charset="-122"/>
                          <a:sym typeface="Symbol" pitchFamily="18" charset="2"/>
                        </a:rPr>
                        <a:t>X</a:t>
                      </a:r>
                      <a:r>
                        <a:rPr kumimoji="0" lang="en-US" altLang="zh-CN" sz="2800" b="1" i="0" u="none" strike="noStrike" cap="none" normalizeH="0" baseline="0">
                          <a:ln>
                            <a:noFill/>
                          </a:ln>
                          <a:solidFill>
                            <a:srgbClr val="FF0000"/>
                          </a:solidFill>
                          <a:effectLst/>
                          <a:latin typeface="Times New Roman" pitchFamily="18" charset="0"/>
                          <a:ea typeface="黑体" pitchFamily="2" charset="-122"/>
                          <a:sym typeface="Symbol" pitchFamily="18" charset="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latin typeface="Times New Roman" pitchFamily="18" charset="0"/>
                          <a:ea typeface="黑体" pitchFamily="2" charset="-122"/>
                          <a:sym typeface="Symbol" pitchFamily="18" charset="2"/>
                        </a:rPr>
                        <a:t>D</a:t>
                      </a:r>
                      <a:r>
                        <a:rPr kumimoji="0" lang="en-US" altLang="zh-CN" sz="2800" b="1" i="0" u="none" strike="noStrike" cap="none" normalizeH="0" baseline="0">
                          <a:ln>
                            <a:noFill/>
                          </a:ln>
                          <a:solidFill>
                            <a:srgbClr val="FF0000"/>
                          </a:solidFill>
                          <a:effectLst/>
                          <a:latin typeface="Times New Roman" pitchFamily="18" charset="0"/>
                          <a:ea typeface="黑体" pitchFamily="2" charset="-122"/>
                          <a:sym typeface="Symbol" pitchFamily="18" charset="2"/>
                        </a:rPr>
                        <a:t>(</a:t>
                      </a:r>
                      <a:r>
                        <a:rPr kumimoji="0" lang="en-US" altLang="zh-CN" sz="2800" b="1" i="1" u="none" strike="noStrike" cap="none" normalizeH="0" baseline="0">
                          <a:ln>
                            <a:noFill/>
                          </a:ln>
                          <a:solidFill>
                            <a:srgbClr val="FF0000"/>
                          </a:solidFill>
                          <a:effectLst/>
                          <a:latin typeface="Times New Roman" pitchFamily="18" charset="0"/>
                          <a:ea typeface="黑体" pitchFamily="2" charset="-122"/>
                          <a:sym typeface="Symbol" pitchFamily="18" charset="2"/>
                        </a:rPr>
                        <a:t>X</a:t>
                      </a:r>
                      <a:r>
                        <a:rPr kumimoji="0" lang="en-US" altLang="zh-CN" sz="2800" b="1" i="0" u="none" strike="noStrike" cap="none" normalizeH="0" baseline="0">
                          <a:ln>
                            <a:noFill/>
                          </a:ln>
                          <a:solidFill>
                            <a:srgbClr val="FF0000"/>
                          </a:solidFill>
                          <a:effectLst/>
                          <a:latin typeface="Times New Roman" pitchFamily="18" charset="0"/>
                          <a:ea typeface="黑体" pitchFamily="2" charset="-122"/>
                          <a:sym typeface="Symbol" pitchFamily="18" charset="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6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0000CC"/>
                          </a:solidFill>
                          <a:effectLst/>
                          <a:latin typeface="Times New Roman" pitchFamily="18" charset="0"/>
                          <a:ea typeface="宋体" charset="-122"/>
                          <a:sym typeface="Symbol" pitchFamily="18" charset="2"/>
                        </a:rPr>
                        <a:t>0-1</a:t>
                      </a:r>
                      <a:r>
                        <a:rPr kumimoji="0" lang="zh-CN" altLang="en-US" sz="2400" b="1" i="0" u="none" strike="noStrike" cap="none" normalizeH="0" baseline="0">
                          <a:ln>
                            <a:noFill/>
                          </a:ln>
                          <a:solidFill>
                            <a:srgbClr val="0000CC"/>
                          </a:solidFill>
                          <a:effectLst/>
                          <a:latin typeface="Times New Roman" pitchFamily="18" charset="0"/>
                          <a:ea typeface="黑体" pitchFamily="2" charset="-122"/>
                          <a:sym typeface="Symbol" pitchFamily="18" charset="2"/>
                        </a:rPr>
                        <a:t>分布</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rPr>
                        <a:t>X</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rPr>
                        <a:t>B</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(1, </a:t>
                      </a:r>
                      <a:r>
                        <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rPr>
                        <a:t>p</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宋体"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rPr>
                        <a:t>p</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rPr>
                        <a:t>p</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(1</a:t>
                      </a:r>
                      <a:r>
                        <a:rPr kumimoji="0" lang="zh-CN" altLang="en-US" sz="12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rPr>
                        <a:t>p</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79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0000CC"/>
                          </a:solidFill>
                          <a:effectLst/>
                          <a:latin typeface="Times New Roman" pitchFamily="18" charset="0"/>
                          <a:ea typeface="黑体" pitchFamily="2" charset="-122"/>
                          <a:sym typeface="Symbol" pitchFamily="18" charset="2"/>
                        </a:rPr>
                        <a:t>二项分布</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rPr>
                        <a:t>X</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rPr>
                        <a:t>B</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rPr>
                        <a:t>n</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 </a:t>
                      </a:r>
                      <a:r>
                        <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rPr>
                        <a:t>p</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宋体"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rPr>
                        <a:t>np</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rPr>
                        <a:t>np</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(1</a:t>
                      </a:r>
                      <a:r>
                        <a:rPr kumimoji="0" lang="zh-CN" altLang="en-US" sz="12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rPr>
                        <a:t>p</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52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 </a:t>
                      </a:r>
                      <a:r>
                        <a:rPr kumimoji="0" lang="zh-CN" altLang="en-US" sz="2400" b="1" i="0" u="none" strike="noStrike" cap="none" normalizeH="0" baseline="0">
                          <a:ln>
                            <a:noFill/>
                          </a:ln>
                          <a:solidFill>
                            <a:srgbClr val="0000CC"/>
                          </a:solidFill>
                          <a:effectLst/>
                          <a:latin typeface="Times New Roman" pitchFamily="18" charset="0"/>
                          <a:ea typeface="黑体" pitchFamily="2" charset="-122"/>
                          <a:sym typeface="Symbol" pitchFamily="18" charset="2"/>
                        </a:rPr>
                        <a:t>泊松分布</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宋体"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rgbClr val="0000CC"/>
                        </a:solidFill>
                        <a:effectLst/>
                        <a:latin typeface="Times New Roman" pitchFamily="18" charset="0"/>
                        <a:ea typeface="宋体"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rgbClr val="0000CC"/>
                        </a:solidFill>
                        <a:effectLst/>
                        <a:latin typeface="Times New Roman" pitchFamily="18" charset="0"/>
                        <a:ea typeface="宋体"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8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0000CC"/>
                          </a:solidFill>
                          <a:effectLst/>
                          <a:latin typeface="Times New Roman" pitchFamily="18" charset="0"/>
                          <a:ea typeface="黑体" pitchFamily="2" charset="-122"/>
                          <a:sym typeface="Symbol" pitchFamily="18" charset="2"/>
                        </a:rPr>
                        <a:t>几何分布</a:t>
                      </a:r>
                      <a:endParaRPr kumimoji="0" lang="zh-CN" altLang="en-US" sz="2400" b="1" i="0" u="none" strike="noStrike" cap="none" normalizeH="0" baseline="0">
                        <a:ln>
                          <a:noFill/>
                        </a:ln>
                        <a:solidFill>
                          <a:srgbClr val="0000CC"/>
                        </a:solidFill>
                        <a:effectLst/>
                        <a:latin typeface="Times New Roman" pitchFamily="18" charset="0"/>
                        <a:ea typeface="宋体" charset="-122"/>
                        <a:sym typeface="Symbol" pitchFamily="18" charset="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宋体"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1" u="none" strike="noStrike" cap="none" normalizeH="0" baseline="0">
                        <a:ln>
                          <a:noFill/>
                        </a:ln>
                        <a:solidFill>
                          <a:schemeClr val="tx1"/>
                        </a:solidFill>
                        <a:effectLst/>
                        <a:latin typeface="Times New Roman" pitchFamily="18" charset="0"/>
                        <a:ea typeface="宋体"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1" u="none" strike="noStrike" cap="none" normalizeH="0" baseline="0" dirty="0">
                        <a:ln>
                          <a:noFill/>
                        </a:ln>
                        <a:solidFill>
                          <a:schemeClr val="tx1"/>
                        </a:solidFill>
                        <a:effectLst/>
                        <a:latin typeface="Times New Roman" pitchFamily="18" charset="0"/>
                        <a:ea typeface="宋体"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 name="Object 42">
            <a:extLst>
              <a:ext uri="{FF2B5EF4-FFF2-40B4-BE49-F238E27FC236}">
                <a16:creationId xmlns:a16="http://schemas.microsoft.com/office/drawing/2014/main" id="{F97C29E2-1185-487A-811D-4D1F2383B803}"/>
              </a:ext>
            </a:extLst>
          </p:cNvPr>
          <p:cNvGraphicFramePr>
            <a:graphicFrameLocks noGrp="1"/>
          </p:cNvGraphicFramePr>
          <p:nvPr>
            <p:extLst>
              <p:ext uri="{D42A27DB-BD31-4B8C-83A1-F6EECF244321}">
                <p14:modId xmlns:p14="http://schemas.microsoft.com/office/powerpoint/2010/main" val="2325297278"/>
              </p:ext>
            </p:extLst>
          </p:nvPr>
        </p:nvGraphicFramePr>
        <p:xfrm>
          <a:off x="1078877" y="4871218"/>
          <a:ext cx="1296988" cy="360363"/>
        </p:xfrm>
        <a:graphic>
          <a:graphicData uri="http://schemas.openxmlformats.org/presentationml/2006/ole">
            <mc:AlternateContent xmlns:mc="http://schemas.openxmlformats.org/markup-compatibility/2006">
              <mc:Choice xmlns:v="urn:schemas-microsoft-com:vml" Requires="v">
                <p:oleObj name="Equation" r:id="rId2" imgW="1409088" imgH="406224" progId="Equation.DSMT4">
                  <p:embed/>
                </p:oleObj>
              </mc:Choice>
              <mc:Fallback>
                <p:oleObj name="Equation" r:id="rId2" imgW="1409088" imgH="406224" progId="Equation.DSMT4">
                  <p:embed/>
                  <p:pic>
                    <p:nvPicPr>
                      <p:cNvPr id="34850" name="Object 42"/>
                      <p:cNvPicPr>
                        <a:picLocks noGrp="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877" y="4871218"/>
                        <a:ext cx="12969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19">
            <a:extLst>
              <a:ext uri="{FF2B5EF4-FFF2-40B4-BE49-F238E27FC236}">
                <a16:creationId xmlns:a16="http://schemas.microsoft.com/office/drawing/2014/main" id="{313A8C43-31FB-4DAD-8928-1E1E91648944}"/>
              </a:ext>
            </a:extLst>
          </p:cNvPr>
          <p:cNvGrpSpPr>
            <a:grpSpLocks/>
          </p:cNvGrpSpPr>
          <p:nvPr/>
        </p:nvGrpSpPr>
        <p:grpSpPr bwMode="auto">
          <a:xfrm>
            <a:off x="2540964" y="2365350"/>
            <a:ext cx="2895600" cy="4098925"/>
            <a:chOff x="1646" y="845"/>
            <a:chExt cx="1824" cy="2582"/>
          </a:xfrm>
        </p:grpSpPr>
        <p:graphicFrame>
          <p:nvGraphicFramePr>
            <p:cNvPr id="6" name="Object 65">
              <a:extLst>
                <a:ext uri="{FF2B5EF4-FFF2-40B4-BE49-F238E27FC236}">
                  <a16:creationId xmlns:a16="http://schemas.microsoft.com/office/drawing/2014/main" id="{F64E01D6-C4D0-48C1-AE65-F52EFCEE51F0}"/>
                </a:ext>
              </a:extLst>
            </p:cNvPr>
            <p:cNvGraphicFramePr>
              <a:graphicFrameLocks noChangeAspect="1"/>
            </p:cNvGraphicFramePr>
            <p:nvPr/>
          </p:nvGraphicFramePr>
          <p:xfrm>
            <a:off x="1646" y="845"/>
            <a:ext cx="1824" cy="258"/>
          </p:xfrm>
          <a:graphic>
            <a:graphicData uri="http://schemas.openxmlformats.org/presentationml/2006/ole">
              <mc:AlternateContent xmlns:mc="http://schemas.openxmlformats.org/markup-compatibility/2006">
                <mc:Choice xmlns:v="urn:schemas-microsoft-com:vml" Requires="v">
                  <p:oleObj name="公式" r:id="rId4" imgW="3683000" imgH="508000" progId="Equation.3">
                    <p:embed/>
                  </p:oleObj>
                </mc:Choice>
                <mc:Fallback>
                  <p:oleObj name="公式" r:id="rId4" imgW="3683000" imgH="508000" progId="Equation.3">
                    <p:embed/>
                    <p:pic>
                      <p:nvPicPr>
                        <p:cNvPr id="34861"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6" y="845"/>
                          <a:ext cx="182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7">
              <a:extLst>
                <a:ext uri="{FF2B5EF4-FFF2-40B4-BE49-F238E27FC236}">
                  <a16:creationId xmlns:a16="http://schemas.microsoft.com/office/drawing/2014/main" id="{03A57CB1-8A9A-40D5-98D3-E4CCCD1F5714}"/>
                </a:ext>
              </a:extLst>
            </p:cNvPr>
            <p:cNvSpPr>
              <a:spLocks noChangeArrowheads="1"/>
            </p:cNvSpPr>
            <p:nvPr/>
          </p:nvSpPr>
          <p:spPr bwMode="auto">
            <a:xfrm>
              <a:off x="1646" y="1103"/>
              <a:ext cx="1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1" hangingPunct="1"/>
              <a:r>
                <a:rPr lang="en-US" altLang="zh-CN" sz="2400">
                  <a:solidFill>
                    <a:srgbClr val="000000"/>
                  </a:solidFill>
                  <a:latin typeface="Arial" charset="0"/>
                  <a:ea typeface="黑体" pitchFamily="2" charset="-122"/>
                </a:rPr>
                <a:t>         </a:t>
              </a:r>
              <a:r>
                <a:rPr lang="en-US" altLang="zh-CN" sz="2200" i="1">
                  <a:solidFill>
                    <a:srgbClr val="000000"/>
                  </a:solidFill>
                  <a:ea typeface="黑体" pitchFamily="2" charset="-122"/>
                </a:rPr>
                <a:t>k </a:t>
              </a:r>
              <a:r>
                <a:rPr lang="en-US" altLang="zh-CN" sz="2200">
                  <a:solidFill>
                    <a:srgbClr val="000000"/>
                  </a:solidFill>
                  <a:ea typeface="黑体" pitchFamily="2" charset="-122"/>
                  <a:cs typeface="Times New Roman" pitchFamily="18" charset="0"/>
                </a:rPr>
                <a:t> </a:t>
              </a:r>
              <a:r>
                <a:rPr lang="en-US" altLang="zh-CN" sz="2200">
                  <a:solidFill>
                    <a:srgbClr val="000000"/>
                  </a:solidFill>
                  <a:ea typeface="黑体" pitchFamily="2" charset="-122"/>
                </a:rPr>
                <a:t>0,1</a:t>
              </a:r>
              <a:r>
                <a:rPr lang="en-US" altLang="zh-CN" sz="1000">
                  <a:cs typeface="Times New Roman" pitchFamily="18" charset="0"/>
                </a:rPr>
                <a:t> </a:t>
              </a:r>
              <a:endParaRPr lang="en-US" altLang="zh-CN" sz="2200">
                <a:solidFill>
                  <a:srgbClr val="000000"/>
                </a:solidFill>
                <a:ea typeface="黑体" pitchFamily="2" charset="-122"/>
              </a:endParaRPr>
            </a:p>
          </p:txBody>
        </p:sp>
        <p:graphicFrame>
          <p:nvGraphicFramePr>
            <p:cNvPr id="8" name="Object 74">
              <a:extLst>
                <a:ext uri="{FF2B5EF4-FFF2-40B4-BE49-F238E27FC236}">
                  <a16:creationId xmlns:a16="http://schemas.microsoft.com/office/drawing/2014/main" id="{C44F314E-4445-495A-BE53-6D98C7F7A4FB}"/>
                </a:ext>
              </a:extLst>
            </p:cNvPr>
            <p:cNvGraphicFramePr>
              <a:graphicFrameLocks noChangeAspect="1"/>
            </p:cNvGraphicFramePr>
            <p:nvPr/>
          </p:nvGraphicFramePr>
          <p:xfrm>
            <a:off x="1670" y="1434"/>
            <a:ext cx="1800" cy="270"/>
          </p:xfrm>
          <a:graphic>
            <a:graphicData uri="http://schemas.openxmlformats.org/presentationml/2006/ole">
              <mc:AlternateContent xmlns:mc="http://schemas.openxmlformats.org/markup-compatibility/2006">
                <mc:Choice xmlns:v="urn:schemas-microsoft-com:vml" Requires="v">
                  <p:oleObj name="公式" r:id="rId6" imgW="4165600" imgH="520700" progId="Equation.3">
                    <p:embed/>
                  </p:oleObj>
                </mc:Choice>
                <mc:Fallback>
                  <p:oleObj name="公式" r:id="rId6" imgW="4165600" imgH="520700" progId="Equation.3">
                    <p:embed/>
                    <p:pic>
                      <p:nvPicPr>
                        <p:cNvPr id="34863" name="Object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0" y="1434"/>
                          <a:ext cx="18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76">
              <a:extLst>
                <a:ext uri="{FF2B5EF4-FFF2-40B4-BE49-F238E27FC236}">
                  <a16:creationId xmlns:a16="http://schemas.microsoft.com/office/drawing/2014/main" id="{04E7C35B-375A-4209-9019-5F88CB63B4A0}"/>
                </a:ext>
              </a:extLst>
            </p:cNvPr>
            <p:cNvSpPr>
              <a:spLocks noChangeArrowheads="1"/>
            </p:cNvSpPr>
            <p:nvPr/>
          </p:nvSpPr>
          <p:spPr bwMode="auto">
            <a:xfrm>
              <a:off x="1670" y="1704"/>
              <a:ext cx="1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1" hangingPunct="1"/>
              <a:r>
                <a:rPr lang="en-US" altLang="zh-CN" sz="2400">
                  <a:solidFill>
                    <a:srgbClr val="000000"/>
                  </a:solidFill>
                  <a:latin typeface="Arial" charset="0"/>
                  <a:ea typeface="黑体" pitchFamily="2" charset="-122"/>
                </a:rPr>
                <a:t>      </a:t>
              </a:r>
              <a:r>
                <a:rPr lang="en-US" altLang="zh-CN" sz="2200" i="1">
                  <a:solidFill>
                    <a:srgbClr val="000000"/>
                  </a:solidFill>
                  <a:ea typeface="黑体" pitchFamily="2" charset="-122"/>
                </a:rPr>
                <a:t>k </a:t>
              </a:r>
              <a:r>
                <a:rPr lang="en-US" altLang="zh-CN" sz="2200">
                  <a:solidFill>
                    <a:srgbClr val="000000"/>
                  </a:solidFill>
                  <a:ea typeface="黑体" pitchFamily="2" charset="-122"/>
                  <a:cs typeface="Times New Roman" pitchFamily="18" charset="0"/>
                </a:rPr>
                <a:t> </a:t>
              </a:r>
              <a:r>
                <a:rPr lang="en-US" altLang="zh-CN" sz="2200">
                  <a:solidFill>
                    <a:srgbClr val="000000"/>
                  </a:solidFill>
                  <a:ea typeface="黑体" pitchFamily="2" charset="-122"/>
                </a:rPr>
                <a:t>0,1,2,…,</a:t>
              </a:r>
              <a:r>
                <a:rPr lang="en-US" altLang="zh-CN" sz="2200" i="1">
                  <a:solidFill>
                    <a:srgbClr val="000000"/>
                  </a:solidFill>
                  <a:ea typeface="黑体" pitchFamily="2" charset="-122"/>
                </a:rPr>
                <a:t>n</a:t>
              </a:r>
              <a:r>
                <a:rPr lang="en-US" altLang="zh-CN" sz="1000">
                  <a:cs typeface="Times New Roman" pitchFamily="18" charset="0"/>
                </a:rPr>
                <a:t> </a:t>
              </a:r>
              <a:endParaRPr lang="en-US" altLang="zh-CN" sz="2200">
                <a:solidFill>
                  <a:srgbClr val="000000"/>
                </a:solidFill>
                <a:ea typeface="黑体" pitchFamily="2" charset="-122"/>
              </a:endParaRPr>
            </a:p>
          </p:txBody>
        </p:sp>
        <p:graphicFrame>
          <p:nvGraphicFramePr>
            <p:cNvPr id="10" name="Object 77">
              <a:extLst>
                <a:ext uri="{FF2B5EF4-FFF2-40B4-BE49-F238E27FC236}">
                  <a16:creationId xmlns:a16="http://schemas.microsoft.com/office/drawing/2014/main" id="{D1FD835D-DB1A-4A51-83A7-C216A736B4A7}"/>
                </a:ext>
              </a:extLst>
            </p:cNvPr>
            <p:cNvGraphicFramePr>
              <a:graphicFrameLocks noChangeAspect="1"/>
            </p:cNvGraphicFramePr>
            <p:nvPr/>
          </p:nvGraphicFramePr>
          <p:xfrm>
            <a:off x="1882" y="2063"/>
            <a:ext cx="1296" cy="444"/>
          </p:xfrm>
          <a:graphic>
            <a:graphicData uri="http://schemas.openxmlformats.org/presentationml/2006/ole">
              <mc:AlternateContent xmlns:mc="http://schemas.openxmlformats.org/markup-compatibility/2006">
                <mc:Choice xmlns:v="urn:schemas-microsoft-com:vml" Requires="v">
                  <p:oleObj name="公式" r:id="rId8" imgW="2679700" imgH="927100" progId="Equation.3">
                    <p:embed/>
                  </p:oleObj>
                </mc:Choice>
                <mc:Fallback>
                  <p:oleObj name="公式" r:id="rId8" imgW="2679700" imgH="927100" progId="Equation.3">
                    <p:embed/>
                    <p:pic>
                      <p:nvPicPr>
                        <p:cNvPr id="34865" name="Object 7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2" y="2063"/>
                          <a:ext cx="1296"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79">
              <a:extLst>
                <a:ext uri="{FF2B5EF4-FFF2-40B4-BE49-F238E27FC236}">
                  <a16:creationId xmlns:a16="http://schemas.microsoft.com/office/drawing/2014/main" id="{054981E4-CBF1-4F4C-A25F-11125A3A70E5}"/>
                </a:ext>
              </a:extLst>
            </p:cNvPr>
            <p:cNvSpPr>
              <a:spLocks noChangeArrowheads="1"/>
            </p:cNvSpPr>
            <p:nvPr/>
          </p:nvSpPr>
          <p:spPr bwMode="auto">
            <a:xfrm>
              <a:off x="2109" y="2481"/>
              <a:ext cx="104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eaLnBrk="1" hangingPunct="1"/>
              <a:r>
                <a:rPr lang="en-US" altLang="zh-CN" sz="2200" i="1">
                  <a:solidFill>
                    <a:srgbClr val="000000"/>
                  </a:solidFill>
                  <a:ea typeface="黑体" pitchFamily="2" charset="-122"/>
                </a:rPr>
                <a:t>k</a:t>
              </a:r>
              <a:r>
                <a:rPr lang="en-US" altLang="zh-CN" sz="2200">
                  <a:solidFill>
                    <a:srgbClr val="000000"/>
                  </a:solidFill>
                  <a:ea typeface="黑体" pitchFamily="2" charset="-122"/>
                  <a:cs typeface="Times New Roman" pitchFamily="18" charset="0"/>
                </a:rPr>
                <a:t></a:t>
              </a:r>
              <a:r>
                <a:rPr lang="en-US" altLang="zh-CN" sz="2200">
                  <a:solidFill>
                    <a:srgbClr val="000000"/>
                  </a:solidFill>
                  <a:ea typeface="黑体" pitchFamily="2" charset="-122"/>
                </a:rPr>
                <a:t>0,1,2,… </a:t>
              </a:r>
            </a:p>
          </p:txBody>
        </p:sp>
        <p:graphicFrame>
          <p:nvGraphicFramePr>
            <p:cNvPr id="12" name="Object 80">
              <a:extLst>
                <a:ext uri="{FF2B5EF4-FFF2-40B4-BE49-F238E27FC236}">
                  <a16:creationId xmlns:a16="http://schemas.microsoft.com/office/drawing/2014/main" id="{611229A8-A27B-456E-9314-176E16363818}"/>
                </a:ext>
              </a:extLst>
            </p:cNvPr>
            <p:cNvGraphicFramePr>
              <a:graphicFrameLocks noChangeAspect="1"/>
            </p:cNvGraphicFramePr>
            <p:nvPr/>
          </p:nvGraphicFramePr>
          <p:xfrm>
            <a:off x="1718" y="2864"/>
            <a:ext cx="1752" cy="252"/>
          </p:xfrm>
          <a:graphic>
            <a:graphicData uri="http://schemas.openxmlformats.org/presentationml/2006/ole">
              <mc:AlternateContent xmlns:mc="http://schemas.openxmlformats.org/markup-compatibility/2006">
                <mc:Choice xmlns:v="urn:schemas-microsoft-com:vml" Requires="v">
                  <p:oleObj name="公式" r:id="rId10" imgW="3505200" imgH="508000" progId="Equation.3">
                    <p:embed/>
                  </p:oleObj>
                </mc:Choice>
                <mc:Fallback>
                  <p:oleObj name="公式" r:id="rId10" imgW="3505200" imgH="508000" progId="Equation.3">
                    <p:embed/>
                    <p:pic>
                      <p:nvPicPr>
                        <p:cNvPr id="34867" name="Object 8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18" y="2864"/>
                          <a:ext cx="17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82">
              <a:extLst>
                <a:ext uri="{FF2B5EF4-FFF2-40B4-BE49-F238E27FC236}">
                  <a16:creationId xmlns:a16="http://schemas.microsoft.com/office/drawing/2014/main" id="{EE307F00-496F-44B7-B59D-30387D25F98E}"/>
                </a:ext>
              </a:extLst>
            </p:cNvPr>
            <p:cNvSpPr>
              <a:spLocks noChangeArrowheads="1"/>
            </p:cNvSpPr>
            <p:nvPr/>
          </p:nvSpPr>
          <p:spPr bwMode="auto">
            <a:xfrm>
              <a:off x="2255" y="3158"/>
              <a:ext cx="7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eaLnBrk="1" hangingPunct="1"/>
              <a:r>
                <a:rPr lang="en-US" altLang="zh-CN" sz="2200" i="1">
                  <a:solidFill>
                    <a:srgbClr val="000000"/>
                  </a:solidFill>
                  <a:ea typeface="黑体" pitchFamily="2" charset="-122"/>
                  <a:cs typeface="Times New Roman" pitchFamily="18" charset="0"/>
                </a:rPr>
                <a:t>k</a:t>
              </a:r>
              <a:r>
                <a:rPr lang="en-US" altLang="zh-CN" sz="2200">
                  <a:solidFill>
                    <a:srgbClr val="000000"/>
                  </a:solidFill>
                  <a:ea typeface="黑体" pitchFamily="2" charset="-122"/>
                  <a:cs typeface="Times New Roman" pitchFamily="18" charset="0"/>
                </a:rPr>
                <a:t>1,2,…</a:t>
              </a:r>
              <a:r>
                <a:rPr lang="en-US" altLang="zh-CN" sz="1000">
                  <a:ea typeface="黑体" pitchFamily="2" charset="-122"/>
                  <a:cs typeface="Times New Roman" pitchFamily="18" charset="0"/>
                </a:rPr>
                <a:t> </a:t>
              </a:r>
              <a:endParaRPr lang="en-US" altLang="zh-CN" sz="2200">
                <a:solidFill>
                  <a:srgbClr val="000000"/>
                </a:solidFill>
                <a:ea typeface="黑体" pitchFamily="2" charset="-122"/>
                <a:cs typeface="Times New Roman" pitchFamily="18" charset="0"/>
              </a:endParaRPr>
            </a:p>
          </p:txBody>
        </p:sp>
      </p:grpSp>
      <p:graphicFrame>
        <p:nvGraphicFramePr>
          <p:cNvPr id="14" name="Object 84">
            <a:extLst>
              <a:ext uri="{FF2B5EF4-FFF2-40B4-BE49-F238E27FC236}">
                <a16:creationId xmlns:a16="http://schemas.microsoft.com/office/drawing/2014/main" id="{1DBBF1D5-87FA-487A-A918-5390290C3D8D}"/>
              </a:ext>
            </a:extLst>
          </p:cNvPr>
          <p:cNvGraphicFramePr>
            <a:graphicFrameLocks noGrp="1"/>
          </p:cNvGraphicFramePr>
          <p:nvPr>
            <p:extLst>
              <p:ext uri="{D42A27DB-BD31-4B8C-83A1-F6EECF244321}">
                <p14:modId xmlns:p14="http://schemas.microsoft.com/office/powerpoint/2010/main" val="3655493313"/>
              </p:ext>
            </p:extLst>
          </p:nvPr>
        </p:nvGraphicFramePr>
        <p:xfrm>
          <a:off x="6216027" y="4735488"/>
          <a:ext cx="215900" cy="315912"/>
        </p:xfrm>
        <a:graphic>
          <a:graphicData uri="http://schemas.openxmlformats.org/presentationml/2006/ole">
            <mc:AlternateContent xmlns:mc="http://schemas.openxmlformats.org/markup-compatibility/2006">
              <mc:Choice xmlns:v="urn:schemas-microsoft-com:vml" Requires="v">
                <p:oleObj name="公式" r:id="rId12" imgW="215619" imgH="317087" progId="Equation.3">
                  <p:embed/>
                </p:oleObj>
              </mc:Choice>
              <mc:Fallback>
                <p:oleObj name="公式" r:id="rId12" imgW="215619" imgH="317087" progId="Equation.3">
                  <p:embed/>
                  <p:pic>
                    <p:nvPicPr>
                      <p:cNvPr id="34856" name="Object 84"/>
                      <p:cNvPicPr>
                        <a:picLocks noGrp="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6027" y="4735488"/>
                        <a:ext cx="215900"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01">
            <a:extLst>
              <a:ext uri="{FF2B5EF4-FFF2-40B4-BE49-F238E27FC236}">
                <a16:creationId xmlns:a16="http://schemas.microsoft.com/office/drawing/2014/main" id="{5D67E1BE-0B41-4BED-8027-1D6546F724C7}"/>
              </a:ext>
            </a:extLst>
          </p:cNvPr>
          <p:cNvGraphicFramePr>
            <a:graphicFrameLocks noGrp="1"/>
          </p:cNvGraphicFramePr>
          <p:nvPr>
            <p:extLst>
              <p:ext uri="{D42A27DB-BD31-4B8C-83A1-F6EECF244321}">
                <p14:modId xmlns:p14="http://schemas.microsoft.com/office/powerpoint/2010/main" val="2057493404"/>
              </p:ext>
            </p:extLst>
          </p:nvPr>
        </p:nvGraphicFramePr>
        <p:xfrm>
          <a:off x="7595564" y="4706913"/>
          <a:ext cx="215900" cy="315912"/>
        </p:xfrm>
        <a:graphic>
          <a:graphicData uri="http://schemas.openxmlformats.org/presentationml/2006/ole">
            <mc:AlternateContent xmlns:mc="http://schemas.openxmlformats.org/markup-compatibility/2006">
              <mc:Choice xmlns:v="urn:schemas-microsoft-com:vml" Requires="v">
                <p:oleObj name="公式" r:id="rId14" imgW="215619" imgH="317087" progId="Equation.3">
                  <p:embed/>
                </p:oleObj>
              </mc:Choice>
              <mc:Fallback>
                <p:oleObj name="公式" r:id="rId14" imgW="215619" imgH="317087" progId="Equation.3">
                  <p:embed/>
                  <p:pic>
                    <p:nvPicPr>
                      <p:cNvPr id="34857" name="Object 101"/>
                      <p:cNvPicPr>
                        <a:picLocks noGrp="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95564" y="4706913"/>
                        <a:ext cx="215900"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05">
            <a:extLst>
              <a:ext uri="{FF2B5EF4-FFF2-40B4-BE49-F238E27FC236}">
                <a16:creationId xmlns:a16="http://schemas.microsoft.com/office/drawing/2014/main" id="{868B860B-A77A-4984-81A3-57C6C1BDD9A3}"/>
              </a:ext>
            </a:extLst>
          </p:cNvPr>
          <p:cNvGraphicFramePr>
            <a:graphicFrameLocks noGrp="1"/>
          </p:cNvGraphicFramePr>
          <p:nvPr>
            <p:extLst>
              <p:ext uri="{D42A27DB-BD31-4B8C-83A1-F6EECF244321}">
                <p14:modId xmlns:p14="http://schemas.microsoft.com/office/powerpoint/2010/main" val="1141539429"/>
              </p:ext>
            </p:extLst>
          </p:nvPr>
        </p:nvGraphicFramePr>
        <p:xfrm>
          <a:off x="7536827" y="5527650"/>
          <a:ext cx="431800" cy="792163"/>
        </p:xfrm>
        <a:graphic>
          <a:graphicData uri="http://schemas.openxmlformats.org/presentationml/2006/ole">
            <mc:AlternateContent xmlns:mc="http://schemas.openxmlformats.org/markup-compatibility/2006">
              <mc:Choice xmlns:v="urn:schemas-microsoft-com:vml" Requires="v">
                <p:oleObj name="公式" r:id="rId16" imgW="469696" imgH="952087" progId="Equation.3">
                  <p:embed/>
                </p:oleObj>
              </mc:Choice>
              <mc:Fallback>
                <p:oleObj name="公式" r:id="rId16" imgW="469696" imgH="952087" progId="Equation.3">
                  <p:embed/>
                  <p:pic>
                    <p:nvPicPr>
                      <p:cNvPr id="34858" name="Object 105"/>
                      <p:cNvPicPr>
                        <a:picLocks noGrp="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36827" y="5527650"/>
                        <a:ext cx="431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09">
            <a:extLst>
              <a:ext uri="{FF2B5EF4-FFF2-40B4-BE49-F238E27FC236}">
                <a16:creationId xmlns:a16="http://schemas.microsoft.com/office/drawing/2014/main" id="{7C3E291E-6509-43B0-9D36-A69567F1F47E}"/>
              </a:ext>
            </a:extLst>
          </p:cNvPr>
          <p:cNvGraphicFramePr>
            <a:graphicFrameLocks noGrp="1"/>
          </p:cNvGraphicFramePr>
          <p:nvPr>
            <p:extLst>
              <p:ext uri="{D42A27DB-BD31-4B8C-83A1-F6EECF244321}">
                <p14:modId xmlns:p14="http://schemas.microsoft.com/office/powerpoint/2010/main" val="2294995822"/>
              </p:ext>
            </p:extLst>
          </p:nvPr>
        </p:nvGraphicFramePr>
        <p:xfrm>
          <a:off x="6228727" y="5535588"/>
          <a:ext cx="287337" cy="792162"/>
        </p:xfrm>
        <a:graphic>
          <a:graphicData uri="http://schemas.openxmlformats.org/presentationml/2006/ole">
            <mc:AlternateContent xmlns:mc="http://schemas.openxmlformats.org/markup-compatibility/2006">
              <mc:Choice xmlns:v="urn:schemas-microsoft-com:vml" Requires="v">
                <p:oleObj name="公式" r:id="rId18" imgW="292100" imgH="914400" progId="Equation.3">
                  <p:embed/>
                </p:oleObj>
              </mc:Choice>
              <mc:Fallback>
                <p:oleObj name="公式" r:id="rId18" imgW="292100" imgH="914400" progId="Equation.3">
                  <p:embed/>
                  <p:pic>
                    <p:nvPicPr>
                      <p:cNvPr id="34859" name="Object 109"/>
                      <p:cNvPicPr>
                        <a:picLocks noGrp="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28727" y="5535588"/>
                        <a:ext cx="28733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Rectangle 120">
            <a:extLst>
              <a:ext uri="{FF2B5EF4-FFF2-40B4-BE49-F238E27FC236}">
                <a16:creationId xmlns:a16="http://schemas.microsoft.com/office/drawing/2014/main" id="{1E07E1FB-0B9C-4904-89D3-607D6F215185}"/>
              </a:ext>
            </a:extLst>
          </p:cNvPr>
          <p:cNvSpPr>
            <a:spLocks noChangeArrowheads="1"/>
          </p:cNvSpPr>
          <p:nvPr/>
        </p:nvSpPr>
        <p:spPr bwMode="auto">
          <a:xfrm>
            <a:off x="1270964" y="990575"/>
            <a:ext cx="6324600" cy="549275"/>
          </a:xfrm>
          <a:prstGeom prst="rect">
            <a:avLst/>
          </a:prstGeom>
          <a:noFill/>
          <a:ln>
            <a:noFill/>
          </a:ln>
          <a:effectLst>
            <a:outerShdw dist="17961" dir="2700000" algn="ctr" rotWithShape="0">
              <a:srgbClr val="C0C0C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kumimoji="1" lang="zh-CN" altLang="en-US" dirty="0">
                <a:solidFill>
                  <a:srgbClr val="009900"/>
                </a:solidFill>
                <a:ea typeface="黑体" pitchFamily="2" charset="-122"/>
              </a:rPr>
              <a:t>常见离散型分布对应的数学期望与方差</a:t>
            </a:r>
          </a:p>
        </p:txBody>
      </p:sp>
    </p:spTree>
    <p:extLst>
      <p:ext uri="{BB962C8B-B14F-4D97-AF65-F5344CB8AC3E}">
        <p14:creationId xmlns:p14="http://schemas.microsoft.com/office/powerpoint/2010/main" val="24055475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079395-FE07-4486-8C46-8A1DB08DEB84}"/>
              </a:ext>
            </a:extLst>
          </p:cNvPr>
          <p:cNvSpPr>
            <a:spLocks noGrp="1"/>
          </p:cNvSpPr>
          <p:nvPr>
            <p:ph type="sldNum" sz="quarter" idx="12"/>
          </p:nvPr>
        </p:nvSpPr>
        <p:spPr/>
        <p:txBody>
          <a:bodyPr/>
          <a:lstStyle/>
          <a:p>
            <a:fld id="{7B3A09C6-D479-44A5-9F65-635A581ED6E9}" type="slidenum">
              <a:rPr lang="zh-CN" altLang="en-US" smtClean="0"/>
              <a:pPr/>
              <a:t>35</a:t>
            </a:fld>
            <a:endParaRPr lang="zh-CN" altLang="en-US" dirty="0"/>
          </a:p>
        </p:txBody>
      </p:sp>
      <p:graphicFrame>
        <p:nvGraphicFramePr>
          <p:cNvPr id="3" name="Group 61">
            <a:extLst>
              <a:ext uri="{FF2B5EF4-FFF2-40B4-BE49-F238E27FC236}">
                <a16:creationId xmlns:a16="http://schemas.microsoft.com/office/drawing/2014/main" id="{001E40BC-8A7F-4656-AC1B-77B492EA257C}"/>
              </a:ext>
            </a:extLst>
          </p:cNvPr>
          <p:cNvGraphicFramePr>
            <a:graphicFrameLocks/>
          </p:cNvGraphicFramePr>
          <p:nvPr>
            <p:extLst>
              <p:ext uri="{D42A27DB-BD31-4B8C-83A1-F6EECF244321}">
                <p14:modId xmlns:p14="http://schemas.microsoft.com/office/powerpoint/2010/main" val="1620221381"/>
              </p:ext>
            </p:extLst>
          </p:nvPr>
        </p:nvGraphicFramePr>
        <p:xfrm>
          <a:off x="755650" y="1473040"/>
          <a:ext cx="7344840" cy="3839023"/>
        </p:xfrm>
        <a:graphic>
          <a:graphicData uri="http://schemas.openxmlformats.org/drawingml/2006/table">
            <a:tbl>
              <a:tblPr/>
              <a:tblGrid>
                <a:gridCol w="1553598">
                  <a:extLst>
                    <a:ext uri="{9D8B030D-6E8A-4147-A177-3AD203B41FA5}">
                      <a16:colId xmlns:a16="http://schemas.microsoft.com/office/drawing/2014/main" val="20000"/>
                    </a:ext>
                  </a:extLst>
                </a:gridCol>
                <a:gridCol w="3088866">
                  <a:extLst>
                    <a:ext uri="{9D8B030D-6E8A-4147-A177-3AD203B41FA5}">
                      <a16:colId xmlns:a16="http://schemas.microsoft.com/office/drawing/2014/main" val="20001"/>
                    </a:ext>
                  </a:extLst>
                </a:gridCol>
                <a:gridCol w="1316816">
                  <a:extLst>
                    <a:ext uri="{9D8B030D-6E8A-4147-A177-3AD203B41FA5}">
                      <a16:colId xmlns:a16="http://schemas.microsoft.com/office/drawing/2014/main" val="20002"/>
                    </a:ext>
                  </a:extLst>
                </a:gridCol>
                <a:gridCol w="1385560">
                  <a:extLst>
                    <a:ext uri="{9D8B030D-6E8A-4147-A177-3AD203B41FA5}">
                      <a16:colId xmlns:a16="http://schemas.microsoft.com/office/drawing/2014/main" val="20003"/>
                    </a:ext>
                  </a:extLst>
                </a:gridCol>
              </a:tblGrid>
              <a:tr h="6236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FF0000"/>
                          </a:solidFill>
                          <a:effectLst/>
                          <a:latin typeface="Times New Roman" pitchFamily="18" charset="0"/>
                          <a:ea typeface="黑体" pitchFamily="2" charset="-122"/>
                          <a:sym typeface="Symbol" pitchFamily="18" charset="2"/>
                        </a:rPr>
                        <a:t>分布</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FF0000"/>
                          </a:solidFill>
                          <a:effectLst/>
                          <a:latin typeface="Times New Roman" pitchFamily="18" charset="0"/>
                          <a:ea typeface="黑体" pitchFamily="2" charset="-122"/>
                          <a:sym typeface="Symbol" pitchFamily="18" charset="2"/>
                        </a:rPr>
                        <a:t>密度函数</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latin typeface="Times New Roman" pitchFamily="18" charset="0"/>
                          <a:ea typeface="黑体" pitchFamily="2" charset="-122"/>
                          <a:sym typeface="Symbol" pitchFamily="18" charset="2"/>
                        </a:rPr>
                        <a:t>E</a:t>
                      </a:r>
                      <a:r>
                        <a:rPr kumimoji="0" lang="en-US" altLang="zh-CN" sz="2800" b="1" i="0" u="none" strike="noStrike" cap="none" normalizeH="0" baseline="0">
                          <a:ln>
                            <a:noFill/>
                          </a:ln>
                          <a:solidFill>
                            <a:srgbClr val="FF0000"/>
                          </a:solidFill>
                          <a:effectLst/>
                          <a:latin typeface="Times New Roman" pitchFamily="18" charset="0"/>
                          <a:ea typeface="黑体" pitchFamily="2" charset="-122"/>
                          <a:sym typeface="Symbol" pitchFamily="18" charset="2"/>
                        </a:rPr>
                        <a:t>(</a:t>
                      </a:r>
                      <a:r>
                        <a:rPr kumimoji="0" lang="en-US" altLang="zh-CN" sz="2800" b="1" i="1" u="none" strike="noStrike" cap="none" normalizeH="0" baseline="0">
                          <a:ln>
                            <a:noFill/>
                          </a:ln>
                          <a:solidFill>
                            <a:srgbClr val="FF0000"/>
                          </a:solidFill>
                          <a:effectLst/>
                          <a:latin typeface="Times New Roman" pitchFamily="18" charset="0"/>
                          <a:ea typeface="黑体" pitchFamily="2" charset="-122"/>
                          <a:sym typeface="Symbol" pitchFamily="18" charset="2"/>
                        </a:rPr>
                        <a:t>X</a:t>
                      </a:r>
                      <a:r>
                        <a:rPr kumimoji="0" lang="en-US" altLang="zh-CN" sz="2800" b="1" i="0" u="none" strike="noStrike" cap="none" normalizeH="0" baseline="0">
                          <a:ln>
                            <a:noFill/>
                          </a:ln>
                          <a:solidFill>
                            <a:srgbClr val="FF0000"/>
                          </a:solidFill>
                          <a:effectLst/>
                          <a:latin typeface="Times New Roman" pitchFamily="18" charset="0"/>
                          <a:ea typeface="黑体" pitchFamily="2" charset="-122"/>
                          <a:sym typeface="Symbol" pitchFamily="18" charset="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latin typeface="Times New Roman" pitchFamily="18" charset="0"/>
                          <a:ea typeface="黑体" pitchFamily="2" charset="-122"/>
                          <a:sym typeface="Symbol" pitchFamily="18" charset="2"/>
                        </a:rPr>
                        <a:t>D</a:t>
                      </a:r>
                      <a:r>
                        <a:rPr kumimoji="0" lang="en-US" altLang="zh-CN" sz="2800" b="1" i="0" u="none" strike="noStrike" cap="none" normalizeH="0" baseline="0">
                          <a:ln>
                            <a:noFill/>
                          </a:ln>
                          <a:solidFill>
                            <a:srgbClr val="FF0000"/>
                          </a:solidFill>
                          <a:effectLst/>
                          <a:latin typeface="Times New Roman" pitchFamily="18" charset="0"/>
                          <a:ea typeface="黑体" pitchFamily="2" charset="-122"/>
                          <a:sym typeface="Symbol" pitchFamily="18" charset="2"/>
                        </a:rPr>
                        <a:t>(</a:t>
                      </a:r>
                      <a:r>
                        <a:rPr kumimoji="0" lang="en-US" altLang="zh-CN" sz="2800" b="1" i="1" u="none" strike="noStrike" cap="none" normalizeH="0" baseline="0">
                          <a:ln>
                            <a:noFill/>
                          </a:ln>
                          <a:solidFill>
                            <a:srgbClr val="FF0000"/>
                          </a:solidFill>
                          <a:effectLst/>
                          <a:latin typeface="Times New Roman" pitchFamily="18" charset="0"/>
                          <a:ea typeface="黑体" pitchFamily="2" charset="-122"/>
                          <a:sym typeface="Symbol" pitchFamily="18" charset="2"/>
                        </a:rPr>
                        <a:t>X</a:t>
                      </a:r>
                      <a:r>
                        <a:rPr kumimoji="0" lang="en-US" altLang="zh-CN" sz="2800" b="1" i="0" u="none" strike="noStrike" cap="none" normalizeH="0" baseline="0">
                          <a:ln>
                            <a:noFill/>
                          </a:ln>
                          <a:solidFill>
                            <a:srgbClr val="FF0000"/>
                          </a:solidFill>
                          <a:effectLst/>
                          <a:latin typeface="Times New Roman" pitchFamily="18" charset="0"/>
                          <a:ea typeface="黑体" pitchFamily="2" charset="-122"/>
                          <a:sym typeface="Symbol" pitchFamily="18" charset="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65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0000CC"/>
                          </a:solidFill>
                          <a:effectLst/>
                          <a:latin typeface="黑体" pitchFamily="2" charset="-122"/>
                          <a:ea typeface="黑体" pitchFamily="2" charset="-122"/>
                          <a:sym typeface="Symbol" pitchFamily="18" charset="2"/>
                        </a:rPr>
                        <a:t>均匀</a:t>
                      </a:r>
                      <a:r>
                        <a:rPr kumimoji="0" lang="zh-CN" altLang="en-US" sz="2400" b="1" i="0" u="none" strike="noStrike" cap="none" normalizeH="0" baseline="0">
                          <a:ln>
                            <a:noFill/>
                          </a:ln>
                          <a:solidFill>
                            <a:srgbClr val="0000CC"/>
                          </a:solidFill>
                          <a:effectLst/>
                          <a:latin typeface="Times New Roman" pitchFamily="18" charset="0"/>
                          <a:ea typeface="黑体" pitchFamily="2" charset="-122"/>
                          <a:sym typeface="Symbol" pitchFamily="18" charset="2"/>
                        </a:rPr>
                        <a:t>分布</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rPr>
                        <a:t>X</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rPr>
                        <a:t>U</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rPr>
                        <a:t>a</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 </a:t>
                      </a:r>
                      <a:r>
                        <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rPr>
                        <a:t>b</a:t>
                      </a:r>
                      <a:r>
                        <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rPr>
                        <a:t>)</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宋体"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1" u="none" strike="noStrike" cap="none" normalizeH="0" baseline="0">
                        <a:ln>
                          <a:noFill/>
                        </a:ln>
                        <a:solidFill>
                          <a:schemeClr val="tx1"/>
                        </a:solidFill>
                        <a:effectLst/>
                        <a:latin typeface="Times New Roman" pitchFamily="18" charset="0"/>
                        <a:ea typeface="宋体"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261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Times New Roman" pitchFamily="18" charset="0"/>
                          <a:ea typeface="黑体" pitchFamily="2" charset="-122"/>
                          <a:sym typeface="Symbol" pitchFamily="18" charset="2"/>
                        </a:rPr>
                        <a:t>正态分布</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itchFamily="18" charset="0"/>
                          <a:ea typeface="宋体" charset="-122"/>
                          <a:sym typeface="Symbol" pitchFamily="18" charset="2"/>
                        </a:rPr>
                        <a:t>X</a:t>
                      </a:r>
                      <a:r>
                        <a:rPr kumimoji="0" lang="en-US" altLang="zh-CN" sz="2400" b="1" i="0" u="none" strike="noStrike" cap="none" normalizeH="0" baseline="0" dirty="0">
                          <a:ln>
                            <a:noFill/>
                          </a:ln>
                          <a:solidFill>
                            <a:schemeClr val="tx1"/>
                          </a:solidFill>
                          <a:effectLst/>
                          <a:latin typeface="Times New Roman" pitchFamily="18" charset="0"/>
                          <a:ea typeface="宋体" charset="-122"/>
                          <a:sym typeface="Symbol" pitchFamily="18" charset="2"/>
                        </a:rPr>
                        <a:t>~</a:t>
                      </a:r>
                      <a:r>
                        <a:rPr kumimoji="0" lang="en-US" altLang="zh-CN" sz="2400" b="1" i="1" u="none" strike="noStrike" cap="none" normalizeH="0" baseline="0" dirty="0">
                          <a:ln>
                            <a:noFill/>
                          </a:ln>
                          <a:solidFill>
                            <a:schemeClr val="tx1"/>
                          </a:solidFill>
                          <a:effectLst/>
                          <a:latin typeface="Times New Roman" pitchFamily="18" charset="0"/>
                          <a:ea typeface="宋体" charset="-122"/>
                          <a:sym typeface="Symbol" pitchFamily="18" charset="2"/>
                        </a:rPr>
                        <a:t>N</a:t>
                      </a:r>
                      <a:r>
                        <a:rPr kumimoji="0" lang="en-US" altLang="zh-CN" sz="2400" b="1" i="0" u="none" strike="noStrike" cap="none" normalizeH="0" baseline="0" dirty="0">
                          <a:ln>
                            <a:noFill/>
                          </a:ln>
                          <a:solidFill>
                            <a:schemeClr val="tx1"/>
                          </a:solidFill>
                          <a:effectLst/>
                          <a:latin typeface="Times New Roman" pitchFamily="18" charset="0"/>
                          <a:ea typeface="宋体" charset="-122"/>
                          <a:sym typeface="Symbol" pitchFamily="18" charset="2"/>
                        </a:rPr>
                        <a:t>(</a:t>
                      </a:r>
                      <a:r>
                        <a:rPr kumimoji="0" lang="en-US" altLang="zh-CN" sz="2400" b="1" i="1" u="none" strike="noStrike" cap="none" normalizeH="0" baseline="0" dirty="0">
                          <a:ln>
                            <a:noFill/>
                          </a:ln>
                          <a:solidFill>
                            <a:schemeClr val="tx1"/>
                          </a:solidFill>
                          <a:effectLst/>
                          <a:latin typeface="Times New Roman" pitchFamily="18" charset="0"/>
                          <a:ea typeface="宋体" charset="-122"/>
                          <a:sym typeface="Symbol" pitchFamily="18" charset="2"/>
                        </a:rPr>
                        <a:t>u</a:t>
                      </a:r>
                      <a:r>
                        <a:rPr kumimoji="0" lang="en-US" altLang="zh-CN" sz="2400" b="1" i="0" u="none" strike="noStrike" cap="none" normalizeH="0" baseline="0" dirty="0">
                          <a:ln>
                            <a:noFill/>
                          </a:ln>
                          <a:solidFill>
                            <a:schemeClr val="tx1"/>
                          </a:solidFill>
                          <a:effectLst/>
                          <a:latin typeface="Times New Roman" pitchFamily="18" charset="0"/>
                          <a:ea typeface="宋体" charset="-122"/>
                          <a:sym typeface="Symbol" pitchFamily="18" charset="2"/>
                        </a:rPr>
                        <a:t>,     )</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宋体"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itchFamily="18" charset="0"/>
                          <a:ea typeface="宋体" charset="-122"/>
                          <a:sym typeface="Symbol" pitchFamily="18" charset="2"/>
                        </a:rPr>
                        <a:t>u</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a:ln>
                          <a:noFill/>
                        </a:ln>
                        <a:solidFill>
                          <a:schemeClr val="tx1"/>
                        </a:solidFill>
                        <a:effectLst/>
                        <a:latin typeface="Times New Roman" pitchFamily="18" charset="0"/>
                        <a:ea typeface="宋体"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909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 </a:t>
                      </a:r>
                      <a:r>
                        <a:rPr kumimoji="0" lang="zh-CN" altLang="en-US" sz="2400" b="1" i="0" u="none" strike="noStrike" cap="none" normalizeH="0" baseline="0">
                          <a:ln>
                            <a:noFill/>
                          </a:ln>
                          <a:solidFill>
                            <a:srgbClr val="0000CC"/>
                          </a:solidFill>
                          <a:effectLst/>
                          <a:latin typeface="Times New Roman" pitchFamily="18" charset="0"/>
                          <a:ea typeface="黑体" pitchFamily="2" charset="-122"/>
                          <a:sym typeface="Symbol" pitchFamily="18" charset="2"/>
                        </a:rPr>
                        <a:t>指数分布</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宋体"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rgbClr val="0000CC"/>
                        </a:solidFill>
                        <a:effectLst/>
                        <a:latin typeface="Times New Roman" pitchFamily="18" charset="0"/>
                        <a:ea typeface="宋体"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a:ln>
                          <a:noFill/>
                        </a:ln>
                        <a:solidFill>
                          <a:srgbClr val="0000CC"/>
                        </a:solidFill>
                        <a:effectLst/>
                        <a:latin typeface="Times New Roman" pitchFamily="18" charset="0"/>
                        <a:ea typeface="宋体"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 name="Object 42">
            <a:extLst>
              <a:ext uri="{FF2B5EF4-FFF2-40B4-BE49-F238E27FC236}">
                <a16:creationId xmlns:a16="http://schemas.microsoft.com/office/drawing/2014/main" id="{3A2EEA51-76C9-4E46-97C3-6328C1532C0C}"/>
              </a:ext>
            </a:extLst>
          </p:cNvPr>
          <p:cNvGraphicFramePr>
            <a:graphicFrameLocks noGrp="1" noChangeAspect="1"/>
          </p:cNvGraphicFramePr>
          <p:nvPr>
            <p:extLst>
              <p:ext uri="{D42A27DB-BD31-4B8C-83A1-F6EECF244321}">
                <p14:modId xmlns:p14="http://schemas.microsoft.com/office/powerpoint/2010/main" val="1899501491"/>
              </p:ext>
            </p:extLst>
          </p:nvPr>
        </p:nvGraphicFramePr>
        <p:xfrm>
          <a:off x="838980" y="4726477"/>
          <a:ext cx="1353479" cy="369686"/>
        </p:xfrm>
        <a:graphic>
          <a:graphicData uri="http://schemas.openxmlformats.org/presentationml/2006/ole">
            <mc:AlternateContent xmlns:mc="http://schemas.openxmlformats.org/markup-compatibility/2006">
              <mc:Choice xmlns:v="urn:schemas-microsoft-com:vml" Requires="v">
                <p:oleObj name="Equation" r:id="rId2" imgW="761669" imgH="215806" progId="Equation.DSMT4">
                  <p:embed/>
                </p:oleObj>
              </mc:Choice>
              <mc:Fallback>
                <p:oleObj name="Equation" r:id="rId2" imgW="761669" imgH="215806" progId="Equation.DSMT4">
                  <p:embed/>
                  <p:pic>
                    <p:nvPicPr>
                      <p:cNvPr id="35869" name="Object 4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980" y="4726477"/>
                        <a:ext cx="1353479" cy="369686"/>
                      </a:xfrm>
                      <a:prstGeom prst="rect">
                        <a:avLst/>
                      </a:prstGeom>
                      <a:noFill/>
                      <a:ln>
                        <a:noFill/>
                      </a:ln>
                      <a:effectLst/>
                    </p:spPr>
                  </p:pic>
                </p:oleObj>
              </mc:Fallback>
            </mc:AlternateContent>
          </a:graphicData>
        </a:graphic>
      </p:graphicFrame>
      <p:graphicFrame>
        <p:nvGraphicFramePr>
          <p:cNvPr id="5" name="Object 84">
            <a:extLst>
              <a:ext uri="{FF2B5EF4-FFF2-40B4-BE49-F238E27FC236}">
                <a16:creationId xmlns:a16="http://schemas.microsoft.com/office/drawing/2014/main" id="{BDB5F010-DA84-40EB-A70D-F45D62B2A7BD}"/>
              </a:ext>
            </a:extLst>
          </p:cNvPr>
          <p:cNvGraphicFramePr>
            <a:graphicFrameLocks noGrp="1"/>
          </p:cNvGraphicFramePr>
          <p:nvPr>
            <p:extLst>
              <p:ext uri="{D42A27DB-BD31-4B8C-83A1-F6EECF244321}">
                <p14:modId xmlns:p14="http://schemas.microsoft.com/office/powerpoint/2010/main" val="247881698"/>
              </p:ext>
            </p:extLst>
          </p:nvPr>
        </p:nvGraphicFramePr>
        <p:xfrm>
          <a:off x="5913108" y="4412576"/>
          <a:ext cx="415515" cy="742325"/>
        </p:xfrm>
        <a:graphic>
          <a:graphicData uri="http://schemas.openxmlformats.org/presentationml/2006/ole">
            <mc:AlternateContent xmlns:mc="http://schemas.openxmlformats.org/markup-compatibility/2006">
              <mc:Choice xmlns:v="urn:schemas-microsoft-com:vml" Requires="v">
                <p:oleObj name="Equation" r:id="rId4" imgW="164957" imgH="393359" progId="Equation.DSMT4">
                  <p:embed/>
                </p:oleObj>
              </mc:Choice>
              <mc:Fallback>
                <p:oleObj name="Equation" r:id="rId4" imgW="164957" imgH="393359" progId="Equation.DSMT4">
                  <p:embed/>
                  <p:pic>
                    <p:nvPicPr>
                      <p:cNvPr id="35874" name="Object 84"/>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3108" y="4412576"/>
                        <a:ext cx="415515" cy="742325"/>
                      </a:xfrm>
                      <a:prstGeom prst="rect">
                        <a:avLst/>
                      </a:prstGeom>
                      <a:noFill/>
                      <a:ln>
                        <a:noFill/>
                      </a:ln>
                      <a:effectLst/>
                    </p:spPr>
                  </p:pic>
                </p:oleObj>
              </mc:Fallback>
            </mc:AlternateContent>
          </a:graphicData>
        </a:graphic>
      </p:graphicFrame>
      <p:sp>
        <p:nvSpPr>
          <p:cNvPr id="6" name="Rectangle 120">
            <a:extLst>
              <a:ext uri="{FF2B5EF4-FFF2-40B4-BE49-F238E27FC236}">
                <a16:creationId xmlns:a16="http://schemas.microsoft.com/office/drawing/2014/main" id="{E778230E-39D5-473D-BA51-AB68C7EE2443}"/>
              </a:ext>
            </a:extLst>
          </p:cNvPr>
          <p:cNvSpPr>
            <a:spLocks noChangeArrowheads="1"/>
          </p:cNvSpPr>
          <p:nvPr/>
        </p:nvSpPr>
        <p:spPr bwMode="auto">
          <a:xfrm>
            <a:off x="838980" y="911120"/>
            <a:ext cx="6086074" cy="519928"/>
          </a:xfrm>
          <a:prstGeom prst="rect">
            <a:avLst/>
          </a:prstGeom>
          <a:noFill/>
          <a:ln w="9525">
            <a:noFill/>
            <a:miter lim="800000"/>
            <a:headEnd/>
            <a:tailEnd/>
          </a:ln>
          <a:effectLst>
            <a:outerShdw dist="17961" dir="2700000" algn="ctr" rotWithShape="0">
              <a:srgbClr val="C0C0C0"/>
            </a:outerShdw>
          </a:effectLst>
        </p:spPr>
        <p:txBody>
          <a:bodyPr anchor="ctr"/>
          <a:lstStyle/>
          <a:p>
            <a:pPr eaLnBrk="1" hangingPunct="1">
              <a:defRPr/>
            </a:pPr>
            <a:r>
              <a:rPr kumimoji="1" lang="zh-CN" altLang="en-US" dirty="0">
                <a:solidFill>
                  <a:srgbClr val="009900"/>
                </a:solidFill>
                <a:ea typeface="黑体" pitchFamily="2" charset="-122"/>
              </a:rPr>
              <a:t>常见连续型分布的数学期望与方差</a:t>
            </a:r>
          </a:p>
        </p:txBody>
      </p:sp>
      <p:graphicFrame>
        <p:nvGraphicFramePr>
          <p:cNvPr id="7" name="Object 109">
            <a:extLst>
              <a:ext uri="{FF2B5EF4-FFF2-40B4-BE49-F238E27FC236}">
                <a16:creationId xmlns:a16="http://schemas.microsoft.com/office/drawing/2014/main" id="{1BFB1FA1-4849-43ED-86C0-A39DB429D61B}"/>
              </a:ext>
            </a:extLst>
          </p:cNvPr>
          <p:cNvGraphicFramePr>
            <a:graphicFrameLocks noGrp="1" noChangeAspect="1"/>
          </p:cNvGraphicFramePr>
          <p:nvPr>
            <p:extLst>
              <p:ext uri="{D42A27DB-BD31-4B8C-83A1-F6EECF244321}">
                <p14:modId xmlns:p14="http://schemas.microsoft.com/office/powerpoint/2010/main" val="919729531"/>
              </p:ext>
            </p:extLst>
          </p:nvPr>
        </p:nvGraphicFramePr>
        <p:xfrm>
          <a:off x="5585867" y="2242546"/>
          <a:ext cx="890608" cy="658408"/>
        </p:xfrm>
        <a:graphic>
          <a:graphicData uri="http://schemas.openxmlformats.org/presentationml/2006/ole">
            <mc:AlternateContent xmlns:mc="http://schemas.openxmlformats.org/markup-compatibility/2006">
              <mc:Choice xmlns:v="urn:schemas-microsoft-com:vml" Requires="v">
                <p:oleObj name="Equation" r:id="rId6" imgW="469696" imgH="393529" progId="Equation.DSMT4">
                  <p:embed/>
                </p:oleObj>
              </mc:Choice>
              <mc:Fallback>
                <p:oleObj name="Equation" r:id="rId6" imgW="469696" imgH="393529" progId="Equation.DSMT4">
                  <p:embed/>
                  <p:pic>
                    <p:nvPicPr>
                      <p:cNvPr id="35876" name="Object 109"/>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5867" y="2242546"/>
                        <a:ext cx="890608" cy="658408"/>
                      </a:xfrm>
                      <a:prstGeom prst="rect">
                        <a:avLst/>
                      </a:prstGeom>
                      <a:noFill/>
                      <a:ln>
                        <a:noFill/>
                      </a:ln>
                      <a:effectLst/>
                    </p:spPr>
                  </p:pic>
                </p:oleObj>
              </mc:Fallback>
            </mc:AlternateContent>
          </a:graphicData>
        </a:graphic>
      </p:graphicFrame>
      <p:graphicFrame>
        <p:nvGraphicFramePr>
          <p:cNvPr id="8" name="Object 5">
            <a:extLst>
              <a:ext uri="{FF2B5EF4-FFF2-40B4-BE49-F238E27FC236}">
                <a16:creationId xmlns:a16="http://schemas.microsoft.com/office/drawing/2014/main" id="{9AAF06BA-46AB-46E4-85F0-7A131DEA3C5A}"/>
              </a:ext>
            </a:extLst>
          </p:cNvPr>
          <p:cNvGraphicFramePr>
            <a:graphicFrameLocks noGrp="1" noChangeAspect="1"/>
          </p:cNvGraphicFramePr>
          <p:nvPr>
            <p:extLst>
              <p:ext uri="{D42A27DB-BD31-4B8C-83A1-F6EECF244321}">
                <p14:modId xmlns:p14="http://schemas.microsoft.com/office/powerpoint/2010/main" val="3756716279"/>
              </p:ext>
            </p:extLst>
          </p:nvPr>
        </p:nvGraphicFramePr>
        <p:xfrm>
          <a:off x="7006596" y="2201300"/>
          <a:ext cx="1011290" cy="699654"/>
        </p:xfrm>
        <a:graphic>
          <a:graphicData uri="http://schemas.openxmlformats.org/presentationml/2006/ole">
            <mc:AlternateContent xmlns:mc="http://schemas.openxmlformats.org/markup-compatibility/2006">
              <mc:Choice xmlns:v="urn:schemas-microsoft-com:vml" Requires="v">
                <p:oleObj name="公式" r:id="rId8" imgW="533169" imgH="418918" progId="Equation.3">
                  <p:embed/>
                </p:oleObj>
              </mc:Choice>
              <mc:Fallback>
                <p:oleObj name="公式" r:id="rId8" imgW="533169" imgH="418918" progId="Equation.3">
                  <p:embed/>
                  <p:pic>
                    <p:nvPicPr>
                      <p:cNvPr id="35877" name="Object 5"/>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06596" y="2201300"/>
                        <a:ext cx="1011290" cy="699654"/>
                      </a:xfrm>
                      <a:prstGeom prst="rect">
                        <a:avLst/>
                      </a:prstGeom>
                      <a:noFill/>
                      <a:ln>
                        <a:noFill/>
                      </a:ln>
                      <a:effectLst/>
                    </p:spPr>
                  </p:pic>
                </p:oleObj>
              </mc:Fallback>
            </mc:AlternateContent>
          </a:graphicData>
        </a:graphic>
      </p:graphicFrame>
      <p:graphicFrame>
        <p:nvGraphicFramePr>
          <p:cNvPr id="9" name="Object 6">
            <a:extLst>
              <a:ext uri="{FF2B5EF4-FFF2-40B4-BE49-F238E27FC236}">
                <a16:creationId xmlns:a16="http://schemas.microsoft.com/office/drawing/2014/main" id="{69A47339-F544-4CCE-8E8E-07144F1946A1}"/>
              </a:ext>
            </a:extLst>
          </p:cNvPr>
          <p:cNvGraphicFramePr>
            <a:graphicFrameLocks noGrp="1" noChangeAspect="1"/>
          </p:cNvGraphicFramePr>
          <p:nvPr>
            <p:extLst>
              <p:ext uri="{D42A27DB-BD31-4B8C-83A1-F6EECF244321}">
                <p14:modId xmlns:p14="http://schemas.microsoft.com/office/powerpoint/2010/main" val="2106218079"/>
              </p:ext>
            </p:extLst>
          </p:nvPr>
        </p:nvGraphicFramePr>
        <p:xfrm>
          <a:off x="7387845" y="3470825"/>
          <a:ext cx="384962" cy="339133"/>
        </p:xfrm>
        <a:graphic>
          <a:graphicData uri="http://schemas.openxmlformats.org/presentationml/2006/ole">
            <mc:AlternateContent xmlns:mc="http://schemas.openxmlformats.org/markup-compatibility/2006">
              <mc:Choice xmlns:v="urn:schemas-microsoft-com:vml" Requires="v">
                <p:oleObj name="Equation" r:id="rId10" imgW="203024" imgH="203024" progId="Equation.DSMT4">
                  <p:embed/>
                </p:oleObj>
              </mc:Choice>
              <mc:Fallback>
                <p:oleObj name="Equation" r:id="rId10" imgW="203024" imgH="203024" progId="Equation.DSMT4">
                  <p:embed/>
                  <p:pic>
                    <p:nvPicPr>
                      <p:cNvPr id="35878" name="Object 6"/>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87845" y="3470825"/>
                        <a:ext cx="384962" cy="339133"/>
                      </a:xfrm>
                      <a:prstGeom prst="rect">
                        <a:avLst/>
                      </a:prstGeom>
                      <a:noFill/>
                      <a:ln>
                        <a:noFill/>
                      </a:ln>
                      <a:effectLst/>
                    </p:spPr>
                  </p:pic>
                </p:oleObj>
              </mc:Fallback>
            </mc:AlternateContent>
          </a:graphicData>
        </a:graphic>
      </p:graphicFrame>
      <p:graphicFrame>
        <p:nvGraphicFramePr>
          <p:cNvPr id="10" name="Object 7">
            <a:extLst>
              <a:ext uri="{FF2B5EF4-FFF2-40B4-BE49-F238E27FC236}">
                <a16:creationId xmlns:a16="http://schemas.microsoft.com/office/drawing/2014/main" id="{EA12FDD8-CD51-4D56-9883-0C88F2BC7A41}"/>
              </a:ext>
            </a:extLst>
          </p:cNvPr>
          <p:cNvGraphicFramePr>
            <a:graphicFrameLocks noGrp="1" noChangeAspect="1"/>
          </p:cNvGraphicFramePr>
          <p:nvPr>
            <p:extLst>
              <p:ext uri="{D42A27DB-BD31-4B8C-83A1-F6EECF244321}">
                <p14:modId xmlns:p14="http://schemas.microsoft.com/office/powerpoint/2010/main" val="1374144401"/>
              </p:ext>
            </p:extLst>
          </p:nvPr>
        </p:nvGraphicFramePr>
        <p:xfrm>
          <a:off x="1818468" y="3658480"/>
          <a:ext cx="384962" cy="339133"/>
        </p:xfrm>
        <a:graphic>
          <a:graphicData uri="http://schemas.openxmlformats.org/presentationml/2006/ole">
            <mc:AlternateContent xmlns:mc="http://schemas.openxmlformats.org/markup-compatibility/2006">
              <mc:Choice xmlns:v="urn:schemas-microsoft-com:vml" Requires="v">
                <p:oleObj name="Equation" r:id="rId12" imgW="203024" imgH="203024" progId="Equation.DSMT4">
                  <p:embed/>
                </p:oleObj>
              </mc:Choice>
              <mc:Fallback>
                <p:oleObj name="Equation" r:id="rId12" imgW="203024" imgH="203024" progId="Equation.DSMT4">
                  <p:embed/>
                  <p:pic>
                    <p:nvPicPr>
                      <p:cNvPr id="35879" name="Object 7"/>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18468" y="3658480"/>
                        <a:ext cx="384962" cy="339133"/>
                      </a:xfrm>
                      <a:prstGeom prst="rect">
                        <a:avLst/>
                      </a:prstGeom>
                      <a:noFill/>
                      <a:ln>
                        <a:noFill/>
                      </a:ln>
                      <a:effectLst/>
                    </p:spPr>
                  </p:pic>
                </p:oleObj>
              </mc:Fallback>
            </mc:AlternateContent>
          </a:graphicData>
        </a:graphic>
      </p:graphicFrame>
      <p:graphicFrame>
        <p:nvGraphicFramePr>
          <p:cNvPr id="11" name="Object 8">
            <a:extLst>
              <a:ext uri="{FF2B5EF4-FFF2-40B4-BE49-F238E27FC236}">
                <a16:creationId xmlns:a16="http://schemas.microsoft.com/office/drawing/2014/main" id="{6A4F522D-6810-4961-8B03-5BB66E67171E}"/>
              </a:ext>
            </a:extLst>
          </p:cNvPr>
          <p:cNvGraphicFramePr>
            <a:graphicFrameLocks noGrp="1"/>
          </p:cNvGraphicFramePr>
          <p:nvPr>
            <p:extLst>
              <p:ext uri="{D42A27DB-BD31-4B8C-83A1-F6EECF244321}">
                <p14:modId xmlns:p14="http://schemas.microsoft.com/office/powerpoint/2010/main" val="2876969454"/>
              </p:ext>
            </p:extLst>
          </p:nvPr>
        </p:nvGraphicFramePr>
        <p:xfrm>
          <a:off x="7298186" y="4422995"/>
          <a:ext cx="578971" cy="742325"/>
        </p:xfrm>
        <a:graphic>
          <a:graphicData uri="http://schemas.openxmlformats.org/presentationml/2006/ole">
            <mc:AlternateContent xmlns:mc="http://schemas.openxmlformats.org/markup-compatibility/2006">
              <mc:Choice xmlns:v="urn:schemas-microsoft-com:vml" Requires="v">
                <p:oleObj name="Equation" r:id="rId13" imgW="215713" imgH="393359" progId="Equation.DSMT4">
                  <p:embed/>
                </p:oleObj>
              </mc:Choice>
              <mc:Fallback>
                <p:oleObj name="Equation" r:id="rId13" imgW="215713" imgH="393359" progId="Equation.DSMT4">
                  <p:embed/>
                  <p:pic>
                    <p:nvPicPr>
                      <p:cNvPr id="35880" name="Object 8"/>
                      <p:cNvPicPr>
                        <a:picLocks noGrp="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98186" y="4422995"/>
                        <a:ext cx="578971" cy="742325"/>
                      </a:xfrm>
                      <a:prstGeom prst="rect">
                        <a:avLst/>
                      </a:prstGeom>
                      <a:noFill/>
                      <a:ln>
                        <a:noFill/>
                      </a:ln>
                      <a:effectLst/>
                    </p:spPr>
                  </p:pic>
                </p:oleObj>
              </mc:Fallback>
            </mc:AlternateContent>
          </a:graphicData>
        </a:graphic>
      </p:graphicFrame>
      <p:graphicFrame>
        <p:nvGraphicFramePr>
          <p:cNvPr id="12" name="Object 3082">
            <a:extLst>
              <a:ext uri="{FF2B5EF4-FFF2-40B4-BE49-F238E27FC236}">
                <a16:creationId xmlns:a16="http://schemas.microsoft.com/office/drawing/2014/main" id="{FF9CE7FD-0F77-4FA1-A979-10EB598D958C}"/>
              </a:ext>
            </a:extLst>
          </p:cNvPr>
          <p:cNvGraphicFramePr>
            <a:graphicFrameLocks noChangeAspect="1"/>
          </p:cNvGraphicFramePr>
          <p:nvPr>
            <p:extLst>
              <p:ext uri="{D42A27DB-BD31-4B8C-83A1-F6EECF244321}">
                <p14:modId xmlns:p14="http://schemas.microsoft.com/office/powerpoint/2010/main" val="1244212672"/>
              </p:ext>
            </p:extLst>
          </p:nvPr>
        </p:nvGraphicFramePr>
        <p:xfrm>
          <a:off x="2572530" y="2089598"/>
          <a:ext cx="2476287" cy="814227"/>
        </p:xfrm>
        <a:graphic>
          <a:graphicData uri="http://schemas.openxmlformats.org/presentationml/2006/ole">
            <mc:AlternateContent xmlns:mc="http://schemas.openxmlformats.org/markup-compatibility/2006">
              <mc:Choice xmlns:v="urn:schemas-microsoft-com:vml" Requires="v">
                <p:oleObj name="公式" r:id="rId15" imgW="3898900" imgH="1282700" progId="Equation.3">
                  <p:embed/>
                </p:oleObj>
              </mc:Choice>
              <mc:Fallback>
                <p:oleObj name="公式" r:id="rId15" imgW="3898900" imgH="1282700" progId="Equation.3">
                  <p:embed/>
                  <p:pic>
                    <p:nvPicPr>
                      <p:cNvPr id="35881" name="Object 308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72530" y="2089598"/>
                        <a:ext cx="2476287" cy="814227"/>
                      </a:xfrm>
                      <a:prstGeom prst="rect">
                        <a:avLst/>
                      </a:prstGeom>
                      <a:noFill/>
                      <a:ln>
                        <a:noFill/>
                      </a:ln>
                      <a:effectLst/>
                    </p:spPr>
                  </p:pic>
                </p:oleObj>
              </mc:Fallback>
            </mc:AlternateContent>
          </a:graphicData>
        </a:graphic>
      </p:graphicFrame>
      <p:graphicFrame>
        <p:nvGraphicFramePr>
          <p:cNvPr id="13" name="Object 4">
            <a:extLst>
              <a:ext uri="{FF2B5EF4-FFF2-40B4-BE49-F238E27FC236}">
                <a16:creationId xmlns:a16="http://schemas.microsoft.com/office/drawing/2014/main" id="{68AA10B7-BA5A-46A8-A42E-61BA3A1A6263}"/>
              </a:ext>
            </a:extLst>
          </p:cNvPr>
          <p:cNvGraphicFramePr>
            <a:graphicFrameLocks noChangeAspect="1"/>
          </p:cNvGraphicFramePr>
          <p:nvPr>
            <p:extLst>
              <p:ext uri="{D42A27DB-BD31-4B8C-83A1-F6EECF244321}">
                <p14:modId xmlns:p14="http://schemas.microsoft.com/office/powerpoint/2010/main" val="4197830641"/>
              </p:ext>
            </p:extLst>
          </p:nvPr>
        </p:nvGraphicFramePr>
        <p:xfrm>
          <a:off x="2539194" y="2947288"/>
          <a:ext cx="2850556" cy="1270987"/>
        </p:xfrm>
        <a:graphic>
          <a:graphicData uri="http://schemas.openxmlformats.org/presentationml/2006/ole">
            <mc:AlternateContent xmlns:mc="http://schemas.openxmlformats.org/markup-compatibility/2006">
              <mc:Choice xmlns:v="urn:schemas-microsoft-com:vml" Requires="v">
                <p:oleObj name="Equation" r:id="rId17" imgW="1536700" imgH="685800" progId="Equation.DSMT4">
                  <p:embed/>
                </p:oleObj>
              </mc:Choice>
              <mc:Fallback>
                <p:oleObj name="Equation" r:id="rId17" imgW="1536700" imgH="685800" progId="Equation.DSMT4">
                  <p:embed/>
                  <p:pic>
                    <p:nvPicPr>
                      <p:cNvPr id="35882" name="Object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39194" y="2947288"/>
                        <a:ext cx="2850556" cy="1270987"/>
                      </a:xfrm>
                      <a:prstGeom prst="rect">
                        <a:avLst/>
                      </a:prstGeom>
                      <a:noFill/>
                      <a:ln>
                        <a:noFill/>
                      </a:ln>
                      <a:effectLst/>
                    </p:spPr>
                  </p:pic>
                </p:oleObj>
              </mc:Fallback>
            </mc:AlternateContent>
          </a:graphicData>
        </a:graphic>
      </p:graphicFrame>
      <p:graphicFrame>
        <p:nvGraphicFramePr>
          <p:cNvPr id="14" name="Object 11">
            <a:extLst>
              <a:ext uri="{FF2B5EF4-FFF2-40B4-BE49-F238E27FC236}">
                <a16:creationId xmlns:a16="http://schemas.microsoft.com/office/drawing/2014/main" id="{9CA2C973-412D-422C-8BE7-ED767EF4CA9D}"/>
              </a:ext>
            </a:extLst>
          </p:cNvPr>
          <p:cNvGraphicFramePr>
            <a:graphicFrameLocks noChangeAspect="1"/>
          </p:cNvGraphicFramePr>
          <p:nvPr>
            <p:extLst>
              <p:ext uri="{D42A27DB-BD31-4B8C-83A1-F6EECF244321}">
                <p14:modId xmlns:p14="http://schemas.microsoft.com/office/powerpoint/2010/main" val="2371430060"/>
              </p:ext>
            </p:extLst>
          </p:nvPr>
        </p:nvGraphicFramePr>
        <p:xfrm>
          <a:off x="2667781" y="4325336"/>
          <a:ext cx="2589332" cy="908940"/>
        </p:xfrm>
        <a:graphic>
          <a:graphicData uri="http://schemas.openxmlformats.org/presentationml/2006/ole">
            <mc:AlternateContent xmlns:mc="http://schemas.openxmlformats.org/markup-compatibility/2006">
              <mc:Choice xmlns:v="urn:schemas-microsoft-com:vml" Requires="v">
                <p:oleObj name="Equation" r:id="rId19" imgW="1193800" imgH="419100" progId="Equation.DSMT4">
                  <p:embed/>
                </p:oleObj>
              </mc:Choice>
              <mc:Fallback>
                <p:oleObj name="Equation" r:id="rId19" imgW="1193800" imgH="419100" progId="Equation.DSMT4">
                  <p:embed/>
                  <p:pic>
                    <p:nvPicPr>
                      <p:cNvPr id="35883"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67781" y="4325336"/>
                        <a:ext cx="2589332" cy="90894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651163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E079395-FE07-4486-8C46-8A1DB08DEB84}"/>
              </a:ext>
            </a:extLst>
          </p:cNvPr>
          <p:cNvSpPr>
            <a:spLocks noGrp="1"/>
          </p:cNvSpPr>
          <p:nvPr>
            <p:ph type="sldNum" sz="quarter" idx="12"/>
          </p:nvPr>
        </p:nvSpPr>
        <p:spPr/>
        <p:txBody>
          <a:bodyPr/>
          <a:lstStyle/>
          <a:p>
            <a:fld id="{7B3A09C6-D479-44A5-9F65-635A581ED6E9}" type="slidenum">
              <a:rPr lang="zh-CN" altLang="en-US" smtClean="0"/>
              <a:pPr/>
              <a:t>36</a:t>
            </a:fld>
            <a:endParaRPr lang="zh-CN" altLang="en-US" dirty="0"/>
          </a:p>
        </p:txBody>
      </p:sp>
      <p:graphicFrame>
        <p:nvGraphicFramePr>
          <p:cNvPr id="3" name="Object 8">
            <a:extLst>
              <a:ext uri="{FF2B5EF4-FFF2-40B4-BE49-F238E27FC236}">
                <a16:creationId xmlns:a16="http://schemas.microsoft.com/office/drawing/2014/main" id="{4FAC0DDB-F928-4AF0-B08F-14D73F415D06}"/>
              </a:ext>
            </a:extLst>
          </p:cNvPr>
          <p:cNvGraphicFramePr/>
          <p:nvPr>
            <p:extLst>
              <p:ext uri="{D42A27DB-BD31-4B8C-83A1-F6EECF244321}">
                <p14:modId xmlns:p14="http://schemas.microsoft.com/office/powerpoint/2010/main" val="3524533392"/>
              </p:ext>
            </p:extLst>
          </p:nvPr>
        </p:nvGraphicFramePr>
        <p:xfrm>
          <a:off x="696267" y="2176990"/>
          <a:ext cx="5740400" cy="419100"/>
        </p:xfrm>
        <a:graphic>
          <a:graphicData uri="http://schemas.openxmlformats.org/presentationml/2006/ole">
            <mc:AlternateContent xmlns:mc="http://schemas.openxmlformats.org/markup-compatibility/2006">
              <mc:Choice xmlns:v="urn:schemas-microsoft-com:vml" Requires="v">
                <p:oleObj name="Equation" r:id="rId2" imgW="5740400" imgH="419100" progId="Equation.DSMT4">
                  <p:embed/>
                </p:oleObj>
              </mc:Choice>
              <mc:Fallback>
                <p:oleObj name="Equation" r:id="rId2" imgW="5740400" imgH="419100" progId="Equation.DSMT4">
                  <p:embed/>
                  <p:pic>
                    <p:nvPicPr>
                      <p:cNvPr id="2" name="Object 8"/>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267" y="2176990"/>
                        <a:ext cx="5740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9">
            <a:extLst>
              <a:ext uri="{FF2B5EF4-FFF2-40B4-BE49-F238E27FC236}">
                <a16:creationId xmlns:a16="http://schemas.microsoft.com/office/drawing/2014/main" id="{073B0081-918E-4E50-8ED6-67E7BA7E52C1}"/>
              </a:ext>
            </a:extLst>
          </p:cNvPr>
          <p:cNvGraphicFramePr/>
          <p:nvPr>
            <p:extLst>
              <p:ext uri="{D42A27DB-BD31-4B8C-83A1-F6EECF244321}">
                <p14:modId xmlns:p14="http://schemas.microsoft.com/office/powerpoint/2010/main" val="1844672592"/>
              </p:ext>
            </p:extLst>
          </p:nvPr>
        </p:nvGraphicFramePr>
        <p:xfrm>
          <a:off x="971500" y="3573020"/>
          <a:ext cx="3387725" cy="914400"/>
        </p:xfrm>
        <a:graphic>
          <a:graphicData uri="http://schemas.openxmlformats.org/presentationml/2006/ole">
            <mc:AlternateContent xmlns:mc="http://schemas.openxmlformats.org/markup-compatibility/2006">
              <mc:Choice xmlns:v="urn:schemas-microsoft-com:vml" Requires="v">
                <p:oleObj name="公式" r:id="rId4" imgW="3390900" imgH="914400" progId="Equation.3">
                  <p:embed/>
                </p:oleObj>
              </mc:Choice>
              <mc:Fallback>
                <p:oleObj name="公式" r:id="rId4" imgW="3390900" imgH="914400" progId="Equation.3">
                  <p:embed/>
                  <p:pic>
                    <p:nvPicPr>
                      <p:cNvPr id="3" name="Object 9"/>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00" y="3573020"/>
                        <a:ext cx="33877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a:extLst>
              <a:ext uri="{FF2B5EF4-FFF2-40B4-BE49-F238E27FC236}">
                <a16:creationId xmlns:a16="http://schemas.microsoft.com/office/drawing/2014/main" id="{ACFB234B-EC7B-4951-8753-A8F31BAC7100}"/>
              </a:ext>
            </a:extLst>
          </p:cNvPr>
          <p:cNvSpPr txBox="1"/>
          <p:nvPr/>
        </p:nvSpPr>
        <p:spPr>
          <a:xfrm>
            <a:off x="552247" y="1525752"/>
            <a:ext cx="4608512" cy="521970"/>
          </a:xfrm>
          <a:prstGeom prst="rect">
            <a:avLst/>
          </a:prstGeom>
          <a:noFill/>
        </p:spPr>
        <p:txBody>
          <a:bodyPr wrap="square" rtlCol="0">
            <a:spAutoFit/>
          </a:bodyPr>
          <a:lstStyle/>
          <a:p>
            <a:r>
              <a:rPr lang="zh-CN" altLang="en-US" sz="2800" b="1" dirty="0">
                <a:solidFill>
                  <a:srgbClr val="C00000"/>
                </a:solidFill>
                <a:latin typeface="黑体" panose="02010609060101010101" pitchFamily="2" charset="-122"/>
                <a:ea typeface="黑体" panose="02010609060101010101" pitchFamily="2" charset="-122"/>
              </a:rPr>
              <a:t>协方差，相关系数</a:t>
            </a:r>
          </a:p>
        </p:txBody>
      </p:sp>
      <p:sp>
        <p:nvSpPr>
          <p:cNvPr id="6" name="Rectangle 9">
            <a:extLst>
              <a:ext uri="{FF2B5EF4-FFF2-40B4-BE49-F238E27FC236}">
                <a16:creationId xmlns:a16="http://schemas.microsoft.com/office/drawing/2014/main" id="{DCFB41C3-4527-4B44-A24D-504E0195B94B}"/>
              </a:ext>
            </a:extLst>
          </p:cNvPr>
          <p:cNvSpPr>
            <a:spLocks noChangeArrowheads="1"/>
          </p:cNvSpPr>
          <p:nvPr/>
        </p:nvSpPr>
        <p:spPr bwMode="auto">
          <a:xfrm>
            <a:off x="2181657" y="2780932"/>
            <a:ext cx="32928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E</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XY</a:t>
            </a:r>
            <a:r>
              <a:rPr lang="en-US"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E</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E</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Y</a:t>
            </a:r>
            <a:r>
              <a:rPr lang="en-US" altLang="zh-CN" sz="28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2574792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932C7D5-06DB-4282-AB28-8D575C74A873}"/>
              </a:ext>
            </a:extLst>
          </p:cNvPr>
          <p:cNvSpPr>
            <a:spLocks noGrp="1"/>
          </p:cNvSpPr>
          <p:nvPr>
            <p:ph type="sldNum" sz="quarter" idx="12"/>
          </p:nvPr>
        </p:nvSpPr>
        <p:spPr/>
        <p:txBody>
          <a:bodyPr/>
          <a:lstStyle/>
          <a:p>
            <a:fld id="{7B3A09C6-D479-44A5-9F65-635A581ED6E9}" type="slidenum">
              <a:rPr lang="zh-CN" altLang="en-US" smtClean="0"/>
              <a:pPr/>
              <a:t>37</a:t>
            </a:fld>
            <a:endParaRPr lang="zh-CN" altLang="en-US" dirty="0"/>
          </a:p>
        </p:txBody>
      </p:sp>
      <p:sp>
        <p:nvSpPr>
          <p:cNvPr id="3" name="Rectangle 2">
            <a:extLst>
              <a:ext uri="{FF2B5EF4-FFF2-40B4-BE49-F238E27FC236}">
                <a16:creationId xmlns:a16="http://schemas.microsoft.com/office/drawing/2014/main" id="{D8C0AF5F-A956-4413-B164-65B73B90CE5E}"/>
              </a:ext>
            </a:extLst>
          </p:cNvPr>
          <p:cNvSpPr txBox="1">
            <a:spLocks noChangeArrowheads="1"/>
          </p:cNvSpPr>
          <p:nvPr/>
        </p:nvSpPr>
        <p:spPr>
          <a:xfrm>
            <a:off x="504149" y="1449606"/>
            <a:ext cx="76962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2800" b="1" dirty="0">
                <a:solidFill>
                  <a:srgbClr val="008000"/>
                </a:solidFill>
              </a:rPr>
              <a:t>协方差的性质</a:t>
            </a:r>
          </a:p>
        </p:txBody>
      </p:sp>
      <p:sp>
        <p:nvSpPr>
          <p:cNvPr id="4" name="Text Box 3">
            <a:extLst>
              <a:ext uri="{FF2B5EF4-FFF2-40B4-BE49-F238E27FC236}">
                <a16:creationId xmlns:a16="http://schemas.microsoft.com/office/drawing/2014/main" id="{D880F7A6-67BD-429E-ACAE-68737A0667D0}"/>
              </a:ext>
            </a:extLst>
          </p:cNvPr>
          <p:cNvSpPr txBox="1">
            <a:spLocks noChangeArrowheads="1"/>
          </p:cNvSpPr>
          <p:nvPr/>
        </p:nvSpPr>
        <p:spPr bwMode="auto">
          <a:xfrm>
            <a:off x="541243" y="1986952"/>
            <a:ext cx="1541463" cy="519112"/>
          </a:xfrm>
          <a:prstGeom prst="rect">
            <a:avLst/>
          </a:prstGeom>
          <a:noFill/>
          <a:ln w="9525">
            <a:noFill/>
            <a:miter lim="800000"/>
            <a:headEnd/>
            <a:tailEnd/>
          </a:ln>
        </p:spPr>
        <p:txBody>
          <a:bodyPr>
            <a:spAutoFit/>
          </a:bodyPr>
          <a:lstStyle/>
          <a:p>
            <a:pPr eaLnBrk="1" hangingPunct="1">
              <a:defRPr/>
            </a:pPr>
            <a:r>
              <a:rPr lang="zh-CN" altLang="en-US" dirty="0">
                <a:solidFill>
                  <a:srgbClr val="B40000"/>
                </a:solidFill>
                <a:latin typeface="黑体" pitchFamily="2" charset="-122"/>
                <a:ea typeface="黑体" pitchFamily="2" charset="-122"/>
              </a:rPr>
              <a:t>性质</a:t>
            </a:r>
            <a:r>
              <a:rPr lang="en-US" altLang="zh-CN" dirty="0">
                <a:solidFill>
                  <a:srgbClr val="B40000"/>
                </a:solidFill>
                <a:latin typeface="+mn-lt"/>
                <a:ea typeface="黑体" pitchFamily="2" charset="-122"/>
              </a:rPr>
              <a:t>(1) </a:t>
            </a:r>
          </a:p>
        </p:txBody>
      </p:sp>
      <p:sp>
        <p:nvSpPr>
          <p:cNvPr id="5" name="Text Box 5">
            <a:extLst>
              <a:ext uri="{FF2B5EF4-FFF2-40B4-BE49-F238E27FC236}">
                <a16:creationId xmlns:a16="http://schemas.microsoft.com/office/drawing/2014/main" id="{2729C293-99B8-4A88-B95B-F3F1F2F38417}"/>
              </a:ext>
            </a:extLst>
          </p:cNvPr>
          <p:cNvSpPr txBox="1">
            <a:spLocks noChangeArrowheads="1"/>
          </p:cNvSpPr>
          <p:nvPr/>
        </p:nvSpPr>
        <p:spPr bwMode="auto">
          <a:xfrm>
            <a:off x="525846" y="2786280"/>
            <a:ext cx="1584325" cy="519112"/>
          </a:xfrm>
          <a:prstGeom prst="rect">
            <a:avLst/>
          </a:prstGeom>
          <a:noFill/>
          <a:ln w="9525">
            <a:noFill/>
            <a:miter lim="800000"/>
            <a:headEnd/>
            <a:tailEnd/>
          </a:ln>
        </p:spPr>
        <p:txBody>
          <a:bodyPr>
            <a:spAutoFit/>
          </a:bodyPr>
          <a:lstStyle/>
          <a:p>
            <a:pPr eaLnBrk="1" hangingPunct="1">
              <a:defRPr/>
            </a:pPr>
            <a:r>
              <a:rPr lang="zh-CN" altLang="en-US" dirty="0">
                <a:solidFill>
                  <a:srgbClr val="B40000"/>
                </a:solidFill>
                <a:latin typeface="黑体" pitchFamily="2" charset="-122"/>
                <a:ea typeface="黑体" pitchFamily="2" charset="-122"/>
              </a:rPr>
              <a:t>性质</a:t>
            </a:r>
            <a:r>
              <a:rPr lang="en-US" altLang="zh-CN" dirty="0">
                <a:solidFill>
                  <a:srgbClr val="B40000"/>
                </a:solidFill>
                <a:latin typeface="+mn-lt"/>
                <a:ea typeface="黑体" pitchFamily="2" charset="-122"/>
              </a:rPr>
              <a:t>(2) </a:t>
            </a:r>
          </a:p>
        </p:txBody>
      </p:sp>
      <p:sp>
        <p:nvSpPr>
          <p:cNvPr id="6" name="Text Box 6">
            <a:extLst>
              <a:ext uri="{FF2B5EF4-FFF2-40B4-BE49-F238E27FC236}">
                <a16:creationId xmlns:a16="http://schemas.microsoft.com/office/drawing/2014/main" id="{248A00EA-4D7F-47E1-9131-769559EBAE56}"/>
              </a:ext>
            </a:extLst>
          </p:cNvPr>
          <p:cNvSpPr txBox="1">
            <a:spLocks noChangeArrowheads="1"/>
          </p:cNvSpPr>
          <p:nvPr/>
        </p:nvSpPr>
        <p:spPr bwMode="auto">
          <a:xfrm>
            <a:off x="525846" y="3427630"/>
            <a:ext cx="1584325" cy="519112"/>
          </a:xfrm>
          <a:prstGeom prst="rect">
            <a:avLst/>
          </a:prstGeom>
          <a:noFill/>
          <a:ln w="9525">
            <a:noFill/>
            <a:miter lim="800000"/>
            <a:headEnd/>
            <a:tailEnd/>
          </a:ln>
        </p:spPr>
        <p:txBody>
          <a:bodyPr>
            <a:spAutoFit/>
          </a:bodyPr>
          <a:lstStyle/>
          <a:p>
            <a:pPr eaLnBrk="1" hangingPunct="1">
              <a:defRPr/>
            </a:pPr>
            <a:r>
              <a:rPr lang="zh-CN" altLang="en-US" dirty="0">
                <a:solidFill>
                  <a:srgbClr val="B40000"/>
                </a:solidFill>
                <a:latin typeface="黑体" pitchFamily="2" charset="-122"/>
                <a:ea typeface="黑体" pitchFamily="2" charset="-122"/>
              </a:rPr>
              <a:t>性质</a:t>
            </a:r>
            <a:r>
              <a:rPr lang="en-US" altLang="zh-CN" dirty="0">
                <a:solidFill>
                  <a:srgbClr val="B40000"/>
                </a:solidFill>
                <a:latin typeface="+mn-lt"/>
                <a:ea typeface="黑体" pitchFamily="2" charset="-122"/>
              </a:rPr>
              <a:t>(3) </a:t>
            </a:r>
          </a:p>
        </p:txBody>
      </p:sp>
      <p:sp>
        <p:nvSpPr>
          <p:cNvPr id="7" name="Text Box 7">
            <a:extLst>
              <a:ext uri="{FF2B5EF4-FFF2-40B4-BE49-F238E27FC236}">
                <a16:creationId xmlns:a16="http://schemas.microsoft.com/office/drawing/2014/main" id="{7B8CE41C-7220-4096-B9D6-5EF94BDFC3D5}"/>
              </a:ext>
            </a:extLst>
          </p:cNvPr>
          <p:cNvSpPr txBox="1">
            <a:spLocks noChangeArrowheads="1"/>
          </p:cNvSpPr>
          <p:nvPr/>
        </p:nvSpPr>
        <p:spPr bwMode="auto">
          <a:xfrm>
            <a:off x="513146" y="4102317"/>
            <a:ext cx="1609725" cy="519113"/>
          </a:xfrm>
          <a:prstGeom prst="rect">
            <a:avLst/>
          </a:prstGeom>
          <a:noFill/>
          <a:ln w="9525">
            <a:noFill/>
            <a:miter lim="800000"/>
            <a:headEnd/>
            <a:tailEnd/>
          </a:ln>
        </p:spPr>
        <p:txBody>
          <a:bodyPr>
            <a:spAutoFit/>
          </a:bodyPr>
          <a:lstStyle/>
          <a:p>
            <a:pPr eaLnBrk="1" hangingPunct="1">
              <a:defRPr/>
            </a:pPr>
            <a:r>
              <a:rPr lang="zh-CN" altLang="en-US" dirty="0">
                <a:solidFill>
                  <a:srgbClr val="B40000"/>
                </a:solidFill>
                <a:latin typeface="黑体" pitchFamily="2" charset="-122"/>
                <a:ea typeface="黑体" pitchFamily="2" charset="-122"/>
              </a:rPr>
              <a:t>性质</a:t>
            </a:r>
            <a:r>
              <a:rPr lang="en-US" altLang="zh-CN" dirty="0">
                <a:solidFill>
                  <a:srgbClr val="B40000"/>
                </a:solidFill>
                <a:latin typeface="+mn-lt"/>
                <a:ea typeface="黑体" pitchFamily="2" charset="-122"/>
              </a:rPr>
              <a:t>(4) </a:t>
            </a:r>
          </a:p>
        </p:txBody>
      </p:sp>
      <p:sp>
        <p:nvSpPr>
          <p:cNvPr id="8" name="Rectangle 8">
            <a:extLst>
              <a:ext uri="{FF2B5EF4-FFF2-40B4-BE49-F238E27FC236}">
                <a16:creationId xmlns:a16="http://schemas.microsoft.com/office/drawing/2014/main" id="{2C573431-5F49-4B48-9BAD-DB0955D062A7}"/>
              </a:ext>
            </a:extLst>
          </p:cNvPr>
          <p:cNvSpPr>
            <a:spLocks noChangeArrowheads="1"/>
          </p:cNvSpPr>
          <p:nvPr/>
        </p:nvSpPr>
        <p:spPr bwMode="auto">
          <a:xfrm>
            <a:off x="2238281" y="1980602"/>
            <a:ext cx="3322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a:t>cov(</a:t>
            </a:r>
            <a:r>
              <a:rPr lang="en-US" altLang="zh-CN" i="1"/>
              <a:t>X</a:t>
            </a:r>
            <a:r>
              <a:rPr lang="en-US" altLang="zh-CN"/>
              <a:t>,</a:t>
            </a:r>
            <a:r>
              <a:rPr lang="en-US" altLang="zh-CN" i="1"/>
              <a:t>Y</a:t>
            </a:r>
            <a:r>
              <a:rPr lang="en-US" altLang="zh-CN"/>
              <a:t>) </a:t>
            </a:r>
            <a:r>
              <a:rPr lang="en-US" altLang="zh-CN">
                <a:sym typeface="Symbol" pitchFamily="18" charset="2"/>
              </a:rPr>
              <a:t></a:t>
            </a:r>
            <a:r>
              <a:rPr lang="en-US" altLang="zh-CN"/>
              <a:t> cov(</a:t>
            </a:r>
            <a:r>
              <a:rPr lang="en-US" altLang="zh-CN" i="1"/>
              <a:t>Y</a:t>
            </a:r>
            <a:r>
              <a:rPr lang="en-US" altLang="zh-CN"/>
              <a:t>, </a:t>
            </a:r>
            <a:r>
              <a:rPr lang="en-US" altLang="zh-CN" i="1"/>
              <a:t>X</a:t>
            </a:r>
            <a:r>
              <a:rPr lang="en-US" altLang="zh-CN"/>
              <a:t>).</a:t>
            </a:r>
          </a:p>
        </p:txBody>
      </p:sp>
      <p:sp>
        <p:nvSpPr>
          <p:cNvPr id="9" name="Rectangle 10">
            <a:extLst>
              <a:ext uri="{FF2B5EF4-FFF2-40B4-BE49-F238E27FC236}">
                <a16:creationId xmlns:a16="http://schemas.microsoft.com/office/drawing/2014/main" id="{2435BA9E-B42E-40F7-89AD-EB7959754CCC}"/>
              </a:ext>
            </a:extLst>
          </p:cNvPr>
          <p:cNvSpPr>
            <a:spLocks noChangeArrowheads="1"/>
          </p:cNvSpPr>
          <p:nvPr/>
        </p:nvSpPr>
        <p:spPr bwMode="auto">
          <a:xfrm>
            <a:off x="2224794" y="2806275"/>
            <a:ext cx="6173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dirty="0" err="1"/>
              <a:t>cov</a:t>
            </a:r>
            <a:r>
              <a:rPr lang="en-US" altLang="zh-CN" dirty="0"/>
              <a:t>(</a:t>
            </a:r>
            <a:r>
              <a:rPr lang="en-US" altLang="zh-CN" i="1" dirty="0" err="1"/>
              <a:t>aX</a:t>
            </a:r>
            <a:r>
              <a:rPr lang="en-US" altLang="zh-CN" dirty="0"/>
              <a:t>, </a:t>
            </a:r>
            <a:r>
              <a:rPr lang="en-US" altLang="zh-CN" i="1" dirty="0" err="1"/>
              <a:t>bY</a:t>
            </a:r>
            <a:r>
              <a:rPr lang="en-US" altLang="zh-CN" dirty="0"/>
              <a:t>) </a:t>
            </a:r>
            <a:r>
              <a:rPr lang="en-US" altLang="zh-CN" dirty="0">
                <a:sym typeface="Symbol" pitchFamily="18" charset="2"/>
              </a:rPr>
              <a:t></a:t>
            </a:r>
            <a:r>
              <a:rPr lang="en-US" altLang="zh-CN" dirty="0"/>
              <a:t> </a:t>
            </a:r>
            <a:r>
              <a:rPr lang="en-US" altLang="zh-CN" i="1" dirty="0" err="1"/>
              <a:t>ab</a:t>
            </a:r>
            <a:r>
              <a:rPr lang="en-US" altLang="zh-CN" dirty="0" err="1"/>
              <a:t>cov</a:t>
            </a:r>
            <a:r>
              <a:rPr lang="en-US" altLang="zh-CN" dirty="0"/>
              <a:t>(</a:t>
            </a:r>
            <a:r>
              <a:rPr lang="en-US" altLang="zh-CN" i="1" dirty="0"/>
              <a:t>X</a:t>
            </a:r>
            <a:r>
              <a:rPr lang="en-US" altLang="zh-CN" dirty="0"/>
              <a:t>,</a:t>
            </a:r>
            <a:r>
              <a:rPr lang="en-US" altLang="zh-CN" i="1" dirty="0"/>
              <a:t>Y</a:t>
            </a:r>
            <a:r>
              <a:rPr lang="en-US" altLang="zh-CN" dirty="0"/>
              <a:t>) , </a:t>
            </a:r>
            <a:r>
              <a:rPr lang="en-US" altLang="zh-CN" i="1" dirty="0"/>
              <a:t>a</a:t>
            </a:r>
            <a:r>
              <a:rPr lang="en-US" altLang="zh-CN" dirty="0"/>
              <a:t>, </a:t>
            </a:r>
            <a:r>
              <a:rPr lang="en-US" altLang="zh-CN" i="1" dirty="0"/>
              <a:t>b</a:t>
            </a:r>
            <a:r>
              <a:rPr lang="zh-CN" altLang="en-US" dirty="0"/>
              <a:t>为常数．</a:t>
            </a:r>
          </a:p>
        </p:txBody>
      </p:sp>
      <p:sp>
        <p:nvSpPr>
          <p:cNvPr id="10" name="Rectangle 11">
            <a:extLst>
              <a:ext uri="{FF2B5EF4-FFF2-40B4-BE49-F238E27FC236}">
                <a16:creationId xmlns:a16="http://schemas.microsoft.com/office/drawing/2014/main" id="{8FBDC114-71BB-43A6-B8C3-15F3E7E5AE42}"/>
              </a:ext>
            </a:extLst>
          </p:cNvPr>
          <p:cNvSpPr>
            <a:spLocks noChangeArrowheads="1"/>
          </p:cNvSpPr>
          <p:nvPr/>
        </p:nvSpPr>
        <p:spPr bwMode="auto">
          <a:xfrm>
            <a:off x="2189546" y="3427630"/>
            <a:ext cx="5940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a:t>cov(</a:t>
            </a:r>
            <a:r>
              <a:rPr lang="en-US" altLang="zh-CN" i="1"/>
              <a:t>X</a:t>
            </a:r>
            <a:r>
              <a:rPr lang="en-US" altLang="zh-CN" baseline="-25000"/>
              <a:t>1</a:t>
            </a:r>
            <a:r>
              <a:rPr lang="en-US" altLang="zh-CN" i="1"/>
              <a:t>+X</a:t>
            </a:r>
            <a:r>
              <a:rPr lang="en-US" altLang="zh-CN" baseline="-25000"/>
              <a:t>2</a:t>
            </a:r>
            <a:r>
              <a:rPr lang="en-US" altLang="zh-CN"/>
              <a:t>,</a:t>
            </a:r>
            <a:r>
              <a:rPr lang="en-US" altLang="zh-CN" i="1"/>
              <a:t>Y</a:t>
            </a:r>
            <a:r>
              <a:rPr lang="en-US" altLang="zh-CN"/>
              <a:t>) </a:t>
            </a:r>
            <a:r>
              <a:rPr lang="en-US" altLang="zh-CN">
                <a:sym typeface="Symbol" pitchFamily="18" charset="2"/>
              </a:rPr>
              <a:t></a:t>
            </a:r>
            <a:r>
              <a:rPr lang="en-US" altLang="zh-CN"/>
              <a:t> cov(</a:t>
            </a:r>
            <a:r>
              <a:rPr lang="en-US" altLang="zh-CN" i="1"/>
              <a:t>X</a:t>
            </a:r>
            <a:r>
              <a:rPr lang="en-US" altLang="zh-CN" baseline="-25000"/>
              <a:t>1</a:t>
            </a:r>
            <a:r>
              <a:rPr lang="en-US" altLang="zh-CN"/>
              <a:t>,</a:t>
            </a:r>
            <a:r>
              <a:rPr lang="en-US" altLang="zh-CN" i="1"/>
              <a:t>Y</a:t>
            </a:r>
            <a:r>
              <a:rPr lang="en-US" altLang="zh-CN"/>
              <a:t>) </a:t>
            </a:r>
            <a:r>
              <a:rPr lang="en-US" altLang="zh-CN">
                <a:sym typeface="Symbol" pitchFamily="18" charset="2"/>
              </a:rPr>
              <a:t></a:t>
            </a:r>
            <a:r>
              <a:rPr lang="en-US" altLang="zh-CN"/>
              <a:t> cov(</a:t>
            </a:r>
            <a:r>
              <a:rPr lang="en-US" altLang="zh-CN" i="1"/>
              <a:t>X</a:t>
            </a:r>
            <a:r>
              <a:rPr lang="en-US" altLang="zh-CN" baseline="-25000"/>
              <a:t>2</a:t>
            </a:r>
            <a:r>
              <a:rPr lang="en-US" altLang="zh-CN"/>
              <a:t>,</a:t>
            </a:r>
            <a:r>
              <a:rPr lang="en-US" altLang="zh-CN" i="1"/>
              <a:t>Y</a:t>
            </a:r>
            <a:r>
              <a:rPr lang="en-US" altLang="zh-CN"/>
              <a:t>).</a:t>
            </a:r>
          </a:p>
        </p:txBody>
      </p:sp>
      <p:sp>
        <p:nvSpPr>
          <p:cNvPr id="11" name="Rectangle 12">
            <a:extLst>
              <a:ext uri="{FF2B5EF4-FFF2-40B4-BE49-F238E27FC236}">
                <a16:creationId xmlns:a16="http://schemas.microsoft.com/office/drawing/2014/main" id="{DF46D719-5875-470D-A85E-0CF17FFCFECF}"/>
              </a:ext>
            </a:extLst>
          </p:cNvPr>
          <p:cNvSpPr>
            <a:spLocks noChangeArrowheads="1"/>
          </p:cNvSpPr>
          <p:nvPr/>
        </p:nvSpPr>
        <p:spPr bwMode="auto">
          <a:xfrm>
            <a:off x="2192721" y="4100730"/>
            <a:ext cx="45354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a:t>若</a:t>
            </a:r>
            <a:r>
              <a:rPr lang="en-US" altLang="zh-CN" i="1"/>
              <a:t>X</a:t>
            </a:r>
            <a:r>
              <a:rPr lang="zh-CN" altLang="en-US"/>
              <a:t>与</a:t>
            </a:r>
            <a:r>
              <a:rPr lang="en-US" altLang="zh-CN" i="1"/>
              <a:t>Y</a:t>
            </a:r>
            <a:r>
              <a:rPr lang="zh-CN" altLang="en-US"/>
              <a:t>独立</a:t>
            </a:r>
            <a:r>
              <a:rPr lang="en-US" altLang="zh-CN"/>
              <a:t>, </a:t>
            </a:r>
            <a:r>
              <a:rPr lang="zh-CN" altLang="en-US"/>
              <a:t>则</a:t>
            </a:r>
            <a:r>
              <a:rPr lang="en-US" altLang="zh-CN"/>
              <a:t>cov(</a:t>
            </a:r>
            <a:r>
              <a:rPr lang="en-US" altLang="zh-CN" i="1"/>
              <a:t>X</a:t>
            </a:r>
            <a:r>
              <a:rPr lang="en-US" altLang="zh-CN"/>
              <a:t>,</a:t>
            </a:r>
            <a:r>
              <a:rPr lang="en-US" altLang="zh-CN" i="1"/>
              <a:t>Y</a:t>
            </a:r>
            <a:r>
              <a:rPr lang="en-US" altLang="zh-CN"/>
              <a:t>) </a:t>
            </a:r>
            <a:r>
              <a:rPr lang="en-US" altLang="zh-CN">
                <a:sym typeface="Symbol" pitchFamily="18" charset="2"/>
              </a:rPr>
              <a:t> </a:t>
            </a:r>
            <a:r>
              <a:rPr lang="en-US" altLang="zh-CN"/>
              <a:t>0.</a:t>
            </a:r>
          </a:p>
        </p:txBody>
      </p:sp>
      <p:sp>
        <p:nvSpPr>
          <p:cNvPr id="12" name="Text Box 13">
            <a:extLst>
              <a:ext uri="{FF2B5EF4-FFF2-40B4-BE49-F238E27FC236}">
                <a16:creationId xmlns:a16="http://schemas.microsoft.com/office/drawing/2014/main" id="{FF6A4839-EF5F-4668-BF9E-2671C8592DBB}"/>
              </a:ext>
            </a:extLst>
          </p:cNvPr>
          <p:cNvSpPr txBox="1">
            <a:spLocks noChangeArrowheads="1"/>
          </p:cNvSpPr>
          <p:nvPr/>
        </p:nvSpPr>
        <p:spPr bwMode="auto">
          <a:xfrm>
            <a:off x="532519" y="4707155"/>
            <a:ext cx="1609725" cy="519113"/>
          </a:xfrm>
          <a:prstGeom prst="rect">
            <a:avLst/>
          </a:prstGeom>
          <a:noFill/>
          <a:ln w="9525">
            <a:noFill/>
            <a:miter lim="800000"/>
            <a:headEnd/>
            <a:tailEnd/>
          </a:ln>
        </p:spPr>
        <p:txBody>
          <a:bodyPr>
            <a:spAutoFit/>
          </a:bodyPr>
          <a:lstStyle/>
          <a:p>
            <a:pPr eaLnBrk="1" hangingPunct="1">
              <a:defRPr/>
            </a:pPr>
            <a:r>
              <a:rPr lang="zh-CN" altLang="en-US" dirty="0">
                <a:solidFill>
                  <a:srgbClr val="B40000"/>
                </a:solidFill>
                <a:latin typeface="黑体" pitchFamily="2" charset="-122"/>
                <a:ea typeface="黑体" pitchFamily="2" charset="-122"/>
              </a:rPr>
              <a:t>性质</a:t>
            </a:r>
            <a:r>
              <a:rPr lang="en-US" altLang="zh-CN" dirty="0">
                <a:solidFill>
                  <a:srgbClr val="B40000"/>
                </a:solidFill>
                <a:latin typeface="+mn-lt"/>
                <a:ea typeface="黑体" pitchFamily="2" charset="-122"/>
              </a:rPr>
              <a:t>(5)</a:t>
            </a:r>
            <a:r>
              <a:rPr lang="en-US" altLang="zh-CN" dirty="0">
                <a:solidFill>
                  <a:srgbClr val="B40000"/>
                </a:solidFill>
                <a:ea typeface="黑体" pitchFamily="2" charset="-122"/>
              </a:rPr>
              <a:t> </a:t>
            </a:r>
            <a:endParaRPr lang="en-US" altLang="zh-CN" i="1" dirty="0">
              <a:solidFill>
                <a:srgbClr val="B40000"/>
              </a:solidFill>
              <a:ea typeface="黑体" pitchFamily="2" charset="-122"/>
            </a:endParaRPr>
          </a:p>
        </p:txBody>
      </p:sp>
      <p:sp>
        <p:nvSpPr>
          <p:cNvPr id="13" name="Text Box 14">
            <a:extLst>
              <a:ext uri="{FF2B5EF4-FFF2-40B4-BE49-F238E27FC236}">
                <a16:creationId xmlns:a16="http://schemas.microsoft.com/office/drawing/2014/main" id="{8BF62857-6CF3-4904-8B23-22588E0A7D3B}"/>
              </a:ext>
            </a:extLst>
          </p:cNvPr>
          <p:cNvSpPr txBox="1">
            <a:spLocks noChangeArrowheads="1"/>
          </p:cNvSpPr>
          <p:nvPr/>
        </p:nvSpPr>
        <p:spPr bwMode="auto">
          <a:xfrm>
            <a:off x="2224794" y="4710330"/>
            <a:ext cx="5630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itchFamily="18" charset="0"/>
                <a:ea typeface="宋体" charset="-122"/>
              </a:defRPr>
            </a:lvl1pPr>
            <a:lvl2pPr marL="742950" indent="-285750">
              <a:defRPr sz="2800" b="1">
                <a:solidFill>
                  <a:schemeClr val="tx1"/>
                </a:solidFill>
                <a:latin typeface="Times New Roman" pitchFamily="18" charset="0"/>
                <a:ea typeface="宋体" charset="-122"/>
              </a:defRPr>
            </a:lvl2pPr>
            <a:lvl3pPr marL="1143000" indent="-228600">
              <a:defRPr sz="2800" b="1">
                <a:solidFill>
                  <a:schemeClr val="tx1"/>
                </a:solidFill>
                <a:latin typeface="Times New Roman" pitchFamily="18" charset="0"/>
                <a:ea typeface="宋体" charset="-122"/>
              </a:defRPr>
            </a:lvl3pPr>
            <a:lvl4pPr marL="1600200" indent="-228600">
              <a:defRPr sz="2800" b="1">
                <a:solidFill>
                  <a:schemeClr val="tx1"/>
                </a:solidFill>
                <a:latin typeface="Times New Roman" pitchFamily="18" charset="0"/>
                <a:ea typeface="宋体" charset="-122"/>
              </a:defRPr>
            </a:lvl4pPr>
            <a:lvl5pPr marL="2057400" indent="-22860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r>
              <a:rPr lang="en-US" altLang="zh-CN" i="1">
                <a:cs typeface="Times New Roman" pitchFamily="18" charset="0"/>
              </a:rPr>
              <a:t>D</a:t>
            </a:r>
            <a:r>
              <a:rPr lang="en-US" altLang="zh-CN">
                <a:cs typeface="Times New Roman" pitchFamily="18" charset="0"/>
              </a:rPr>
              <a:t>(</a:t>
            </a:r>
            <a:r>
              <a:rPr lang="en-US" altLang="zh-CN" i="1">
                <a:cs typeface="Times New Roman" pitchFamily="18" charset="0"/>
              </a:rPr>
              <a:t>X </a:t>
            </a:r>
            <a:r>
              <a:rPr lang="en-US" altLang="zh-CN">
                <a:sym typeface="Symbol" pitchFamily="18" charset="2"/>
              </a:rPr>
              <a:t></a:t>
            </a:r>
            <a:r>
              <a:rPr lang="en-US" altLang="zh-CN"/>
              <a:t> </a:t>
            </a:r>
            <a:r>
              <a:rPr lang="en-US" altLang="zh-CN" i="1">
                <a:cs typeface="Times New Roman" pitchFamily="18" charset="0"/>
              </a:rPr>
              <a:t>Y</a:t>
            </a:r>
            <a:r>
              <a:rPr lang="en-US" altLang="zh-CN">
                <a:cs typeface="Times New Roman" pitchFamily="18" charset="0"/>
              </a:rPr>
              <a:t>) </a:t>
            </a:r>
            <a:r>
              <a:rPr lang="en-US" altLang="zh-CN">
                <a:sym typeface="Symbol" pitchFamily="18" charset="2"/>
              </a:rPr>
              <a:t></a:t>
            </a:r>
            <a:r>
              <a:rPr lang="en-US" altLang="zh-CN"/>
              <a:t> </a:t>
            </a:r>
            <a:r>
              <a:rPr lang="en-US" altLang="zh-CN" i="1">
                <a:cs typeface="Times New Roman" pitchFamily="18" charset="0"/>
              </a:rPr>
              <a:t>D</a:t>
            </a:r>
            <a:r>
              <a:rPr lang="en-US" altLang="zh-CN">
                <a:cs typeface="Times New Roman" pitchFamily="18" charset="0"/>
              </a:rPr>
              <a:t>(</a:t>
            </a:r>
            <a:r>
              <a:rPr lang="en-US" altLang="zh-CN" i="1">
                <a:cs typeface="Times New Roman" pitchFamily="18" charset="0"/>
              </a:rPr>
              <a:t>X</a:t>
            </a:r>
            <a:r>
              <a:rPr lang="en-US" altLang="zh-CN">
                <a:cs typeface="Times New Roman" pitchFamily="18" charset="0"/>
              </a:rPr>
              <a:t>) </a:t>
            </a:r>
            <a:r>
              <a:rPr lang="en-US" altLang="zh-CN">
                <a:sym typeface="Symbol" pitchFamily="18" charset="2"/>
              </a:rPr>
              <a:t></a:t>
            </a:r>
            <a:r>
              <a:rPr lang="en-US" altLang="zh-CN"/>
              <a:t> </a:t>
            </a:r>
            <a:r>
              <a:rPr lang="en-US" altLang="zh-CN" i="1">
                <a:cs typeface="Times New Roman" pitchFamily="18" charset="0"/>
              </a:rPr>
              <a:t>D</a:t>
            </a:r>
            <a:r>
              <a:rPr lang="en-US" altLang="zh-CN">
                <a:cs typeface="Times New Roman" pitchFamily="18" charset="0"/>
              </a:rPr>
              <a:t>(</a:t>
            </a:r>
            <a:r>
              <a:rPr lang="en-US" altLang="zh-CN" i="1">
                <a:cs typeface="Times New Roman" pitchFamily="18" charset="0"/>
              </a:rPr>
              <a:t>Y</a:t>
            </a:r>
            <a:r>
              <a:rPr lang="en-US" altLang="zh-CN">
                <a:cs typeface="Times New Roman" pitchFamily="18" charset="0"/>
              </a:rPr>
              <a:t>) </a:t>
            </a:r>
            <a:r>
              <a:rPr lang="en-US" altLang="zh-CN">
                <a:sym typeface="Symbol" pitchFamily="18" charset="2"/>
              </a:rPr>
              <a:t></a:t>
            </a:r>
            <a:r>
              <a:rPr lang="en-US" altLang="zh-CN"/>
              <a:t> </a:t>
            </a:r>
            <a:r>
              <a:rPr lang="en-US" altLang="zh-CN">
                <a:cs typeface="Times New Roman" pitchFamily="18" charset="0"/>
              </a:rPr>
              <a:t>2cov(</a:t>
            </a:r>
            <a:r>
              <a:rPr lang="en-US" altLang="zh-CN" i="1">
                <a:cs typeface="Times New Roman" pitchFamily="18" charset="0"/>
              </a:rPr>
              <a:t>X</a:t>
            </a:r>
            <a:r>
              <a:rPr lang="en-US" altLang="zh-CN">
                <a:cs typeface="Times New Roman" pitchFamily="18" charset="0"/>
              </a:rPr>
              <a:t>,</a:t>
            </a:r>
            <a:r>
              <a:rPr lang="en-US" altLang="zh-CN" i="1">
                <a:cs typeface="Times New Roman" pitchFamily="18" charset="0"/>
              </a:rPr>
              <a:t>Y</a:t>
            </a:r>
            <a:r>
              <a:rPr lang="en-US" altLang="zh-CN">
                <a:cs typeface="Times New Roman" pitchFamily="18" charset="0"/>
              </a:rPr>
              <a:t>).</a:t>
            </a:r>
          </a:p>
        </p:txBody>
      </p:sp>
      <p:graphicFrame>
        <p:nvGraphicFramePr>
          <p:cNvPr id="14" name="Object 15">
            <a:extLst>
              <a:ext uri="{FF2B5EF4-FFF2-40B4-BE49-F238E27FC236}">
                <a16:creationId xmlns:a16="http://schemas.microsoft.com/office/drawing/2014/main" id="{BCF2A82D-2944-4D0D-9D7D-89D99DE10621}"/>
              </a:ext>
            </a:extLst>
          </p:cNvPr>
          <p:cNvGraphicFramePr>
            <a:graphicFrameLocks/>
          </p:cNvGraphicFramePr>
          <p:nvPr>
            <p:extLst>
              <p:ext uri="{D42A27DB-BD31-4B8C-83A1-F6EECF244321}">
                <p14:modId xmlns:p14="http://schemas.microsoft.com/office/powerpoint/2010/main" val="3794250072"/>
              </p:ext>
            </p:extLst>
          </p:nvPr>
        </p:nvGraphicFramePr>
        <p:xfrm>
          <a:off x="1582379" y="5351680"/>
          <a:ext cx="6562725" cy="1143000"/>
        </p:xfrm>
        <a:graphic>
          <a:graphicData uri="http://schemas.openxmlformats.org/presentationml/2006/ole">
            <mc:AlternateContent xmlns:mc="http://schemas.openxmlformats.org/markup-compatibility/2006">
              <mc:Choice xmlns:v="urn:schemas-microsoft-com:vml" Requires="v">
                <p:oleObj name="Equation" r:id="rId2" imgW="6565900" imgH="1143000" progId="Equation.DSMT4">
                  <p:embed/>
                </p:oleObj>
              </mc:Choice>
              <mc:Fallback>
                <p:oleObj name="Equation" r:id="rId2" imgW="6565900" imgH="1143000" progId="Equation.DSMT4">
                  <p:embed/>
                  <p:pic>
                    <p:nvPicPr>
                      <p:cNvPr id="1519631" name="Object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379" y="5351680"/>
                        <a:ext cx="656272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16">
            <a:extLst>
              <a:ext uri="{FF2B5EF4-FFF2-40B4-BE49-F238E27FC236}">
                <a16:creationId xmlns:a16="http://schemas.microsoft.com/office/drawing/2014/main" id="{D8A21C47-B317-4402-A1D5-03E589B35977}"/>
              </a:ext>
            </a:extLst>
          </p:cNvPr>
          <p:cNvSpPr txBox="1">
            <a:spLocks noChangeArrowheads="1"/>
          </p:cNvSpPr>
          <p:nvPr/>
        </p:nvSpPr>
        <p:spPr bwMode="auto">
          <a:xfrm>
            <a:off x="512404" y="5613617"/>
            <a:ext cx="935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itchFamily="18" charset="0"/>
                <a:ea typeface="宋体" charset="-122"/>
              </a:defRPr>
            </a:lvl1pPr>
            <a:lvl2pPr marL="742950" indent="-285750">
              <a:defRPr sz="2800" b="1">
                <a:solidFill>
                  <a:schemeClr val="tx1"/>
                </a:solidFill>
                <a:latin typeface="Times New Roman" pitchFamily="18" charset="0"/>
                <a:ea typeface="宋体" charset="-122"/>
              </a:defRPr>
            </a:lvl2pPr>
            <a:lvl3pPr marL="1143000" indent="-228600">
              <a:defRPr sz="2800" b="1">
                <a:solidFill>
                  <a:schemeClr val="tx1"/>
                </a:solidFill>
                <a:latin typeface="Times New Roman" pitchFamily="18" charset="0"/>
                <a:ea typeface="宋体" charset="-122"/>
              </a:defRPr>
            </a:lvl3pPr>
            <a:lvl4pPr marL="1600200" indent="-228600">
              <a:defRPr sz="2800" b="1">
                <a:solidFill>
                  <a:schemeClr val="tx1"/>
                </a:solidFill>
                <a:latin typeface="Times New Roman" pitchFamily="18" charset="0"/>
                <a:ea typeface="宋体" charset="-122"/>
              </a:defRPr>
            </a:lvl4pPr>
            <a:lvl5pPr marL="2057400" indent="-22860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r>
              <a:rPr lang="zh-CN" altLang="en-US">
                <a:solidFill>
                  <a:srgbClr val="B40000"/>
                </a:solidFill>
                <a:latin typeface="Arial" charset="0"/>
                <a:ea typeface="黑体" pitchFamily="49" charset="-122"/>
              </a:rPr>
              <a:t>推广</a:t>
            </a:r>
            <a:endParaRPr lang="zh-CN" altLang="en-US" i="1">
              <a:solidFill>
                <a:srgbClr val="B40000"/>
              </a:solidFill>
              <a:ea typeface="黑体" pitchFamily="49" charset="-122"/>
            </a:endParaRPr>
          </a:p>
        </p:txBody>
      </p:sp>
    </p:spTree>
    <p:extLst>
      <p:ext uri="{BB962C8B-B14F-4D97-AF65-F5344CB8AC3E}">
        <p14:creationId xmlns:p14="http://schemas.microsoft.com/office/powerpoint/2010/main" val="110901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1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1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10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13E035-41D3-4941-8649-8C1BF5CBF9AC}"/>
              </a:ext>
            </a:extLst>
          </p:cNvPr>
          <p:cNvSpPr>
            <a:spLocks noGrp="1"/>
          </p:cNvSpPr>
          <p:nvPr>
            <p:ph type="sldNum" sz="quarter" idx="12"/>
          </p:nvPr>
        </p:nvSpPr>
        <p:spPr/>
        <p:txBody>
          <a:bodyPr/>
          <a:lstStyle/>
          <a:p>
            <a:fld id="{7B3A09C6-D479-44A5-9F65-635A581ED6E9}" type="slidenum">
              <a:rPr lang="zh-CN" altLang="en-US" smtClean="0"/>
              <a:pPr/>
              <a:t>38</a:t>
            </a:fld>
            <a:endParaRPr lang="zh-CN" altLang="en-US" dirty="0"/>
          </a:p>
        </p:txBody>
      </p:sp>
      <p:sp>
        <p:nvSpPr>
          <p:cNvPr id="3" name="Rectangle 2">
            <a:extLst>
              <a:ext uri="{FF2B5EF4-FFF2-40B4-BE49-F238E27FC236}">
                <a16:creationId xmlns:a16="http://schemas.microsoft.com/office/drawing/2014/main" id="{70E00E82-E792-42D4-BEB5-01FC3CB83E8E}"/>
              </a:ext>
            </a:extLst>
          </p:cNvPr>
          <p:cNvSpPr txBox="1">
            <a:spLocks noChangeArrowheads="1"/>
          </p:cNvSpPr>
          <p:nvPr/>
        </p:nvSpPr>
        <p:spPr>
          <a:xfrm>
            <a:off x="107380" y="1052670"/>
            <a:ext cx="3802063"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zh-CN" altLang="en-US" sz="2800" b="1" dirty="0">
                <a:solidFill>
                  <a:srgbClr val="008000"/>
                </a:solidFill>
              </a:rPr>
              <a:t>相关系数的性质</a:t>
            </a:r>
            <a:endParaRPr lang="zh-CN" altLang="en-US" sz="3600" b="1" dirty="0">
              <a:solidFill>
                <a:srgbClr val="008000"/>
              </a:solidFill>
            </a:endParaRPr>
          </a:p>
        </p:txBody>
      </p:sp>
      <p:graphicFrame>
        <p:nvGraphicFramePr>
          <p:cNvPr id="4" name="Object 4">
            <a:extLst>
              <a:ext uri="{FF2B5EF4-FFF2-40B4-BE49-F238E27FC236}">
                <a16:creationId xmlns:a16="http://schemas.microsoft.com/office/drawing/2014/main" id="{6B396517-B444-4A7E-BE65-DCF313526B3E}"/>
              </a:ext>
            </a:extLst>
          </p:cNvPr>
          <p:cNvGraphicFramePr>
            <a:graphicFrameLocks/>
          </p:cNvGraphicFramePr>
          <p:nvPr>
            <p:extLst>
              <p:ext uri="{D42A27DB-BD31-4B8C-83A1-F6EECF244321}">
                <p14:modId xmlns:p14="http://schemas.microsoft.com/office/powerpoint/2010/main" val="2321221124"/>
              </p:ext>
            </p:extLst>
          </p:nvPr>
        </p:nvGraphicFramePr>
        <p:xfrm>
          <a:off x="2555720" y="1772770"/>
          <a:ext cx="1460500" cy="442912"/>
        </p:xfrm>
        <a:graphic>
          <a:graphicData uri="http://schemas.openxmlformats.org/presentationml/2006/ole">
            <mc:AlternateContent xmlns:mc="http://schemas.openxmlformats.org/markup-compatibility/2006">
              <mc:Choice xmlns:v="urn:schemas-microsoft-com:vml" Requires="v">
                <p:oleObj name="Equation" r:id="rId2" imgW="1459866" imgH="444307" progId="Equation.DSMT4">
                  <p:embed/>
                </p:oleObj>
              </mc:Choice>
              <mc:Fallback>
                <p:oleObj name="Equation" r:id="rId2" imgW="1459866" imgH="444307" progId="Equation.DSMT4">
                  <p:embed/>
                  <p:pic>
                    <p:nvPicPr>
                      <p:cNvPr id="21507"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20" y="1772770"/>
                        <a:ext cx="1460500" cy="442912"/>
                      </a:xfrm>
                      <a:prstGeom prst="rect">
                        <a:avLst/>
                      </a:prstGeom>
                      <a:solidFill>
                        <a:srgbClr val="FFFF00"/>
                      </a:solidFill>
                      <a:ln>
                        <a:noFill/>
                      </a:ln>
                      <a:effectLst/>
                    </p:spPr>
                  </p:pic>
                </p:oleObj>
              </mc:Fallback>
            </mc:AlternateContent>
          </a:graphicData>
        </a:graphic>
      </p:graphicFrame>
      <p:sp>
        <p:nvSpPr>
          <p:cNvPr id="5" name="Text Box 6">
            <a:extLst>
              <a:ext uri="{FF2B5EF4-FFF2-40B4-BE49-F238E27FC236}">
                <a16:creationId xmlns:a16="http://schemas.microsoft.com/office/drawing/2014/main" id="{7992716F-C48D-4C05-81CC-E6C066D31EAE}"/>
              </a:ext>
            </a:extLst>
          </p:cNvPr>
          <p:cNvSpPr txBox="1">
            <a:spLocks noChangeArrowheads="1"/>
          </p:cNvSpPr>
          <p:nvPr/>
        </p:nvSpPr>
        <p:spPr bwMode="auto">
          <a:xfrm>
            <a:off x="849158" y="1711195"/>
            <a:ext cx="1616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itchFamily="18" charset="0"/>
                <a:ea typeface="宋体" charset="-122"/>
              </a:defRPr>
            </a:lvl1pPr>
            <a:lvl2pPr marL="742950" indent="-285750">
              <a:defRPr sz="2800" b="1">
                <a:solidFill>
                  <a:schemeClr val="tx1"/>
                </a:solidFill>
                <a:latin typeface="Times New Roman" pitchFamily="18" charset="0"/>
                <a:ea typeface="宋体" charset="-122"/>
              </a:defRPr>
            </a:lvl2pPr>
            <a:lvl3pPr marL="1143000" indent="-228600">
              <a:defRPr sz="2800" b="1">
                <a:solidFill>
                  <a:schemeClr val="tx1"/>
                </a:solidFill>
                <a:latin typeface="Times New Roman" pitchFamily="18" charset="0"/>
                <a:ea typeface="宋体" charset="-122"/>
              </a:defRPr>
            </a:lvl3pPr>
            <a:lvl4pPr marL="1600200" indent="-228600">
              <a:defRPr sz="2800" b="1">
                <a:solidFill>
                  <a:schemeClr val="tx1"/>
                </a:solidFill>
                <a:latin typeface="Times New Roman" pitchFamily="18" charset="0"/>
                <a:ea typeface="宋体" charset="-122"/>
              </a:defRPr>
            </a:lvl4pPr>
            <a:lvl5pPr marL="2057400" indent="-22860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r>
              <a:rPr lang="zh-CN" altLang="en-US">
                <a:solidFill>
                  <a:srgbClr val="B40000"/>
                </a:solidFill>
                <a:latin typeface="黑体" pitchFamily="49" charset="-122"/>
                <a:ea typeface="黑体" pitchFamily="49" charset="-122"/>
              </a:rPr>
              <a:t>性质</a:t>
            </a:r>
            <a:r>
              <a:rPr lang="en-US" altLang="zh-CN">
                <a:solidFill>
                  <a:srgbClr val="B40000"/>
                </a:solidFill>
                <a:ea typeface="Batang" pitchFamily="18" charset="-127"/>
              </a:rPr>
              <a:t>(1)</a:t>
            </a:r>
          </a:p>
        </p:txBody>
      </p:sp>
      <p:sp>
        <p:nvSpPr>
          <p:cNvPr id="6" name="Rectangle 2">
            <a:extLst>
              <a:ext uri="{FF2B5EF4-FFF2-40B4-BE49-F238E27FC236}">
                <a16:creationId xmlns:a16="http://schemas.microsoft.com/office/drawing/2014/main" id="{08E33F55-DE82-4BB3-B859-1A115EB0F770}"/>
              </a:ext>
            </a:extLst>
          </p:cNvPr>
          <p:cNvSpPr txBox="1">
            <a:spLocks noChangeArrowheads="1"/>
          </p:cNvSpPr>
          <p:nvPr/>
        </p:nvSpPr>
        <p:spPr>
          <a:xfrm>
            <a:off x="834541" y="2497308"/>
            <a:ext cx="1395960" cy="843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2800" b="1">
                <a:solidFill>
                  <a:srgbClr val="C00000"/>
                </a:solidFill>
              </a:rPr>
              <a:t>性质</a:t>
            </a:r>
            <a:r>
              <a:rPr lang="en-US" altLang="zh-CN" sz="2800" b="1">
                <a:solidFill>
                  <a:srgbClr val="C00000"/>
                </a:solidFill>
              </a:rPr>
              <a:t>(2)</a:t>
            </a:r>
            <a:endParaRPr lang="en-US" altLang="zh-CN" sz="2800" b="1" dirty="0">
              <a:solidFill>
                <a:srgbClr val="C00000"/>
              </a:solidFill>
            </a:endParaRPr>
          </a:p>
        </p:txBody>
      </p:sp>
      <p:graphicFrame>
        <p:nvGraphicFramePr>
          <p:cNvPr id="7" name="Object 3">
            <a:extLst>
              <a:ext uri="{FF2B5EF4-FFF2-40B4-BE49-F238E27FC236}">
                <a16:creationId xmlns:a16="http://schemas.microsoft.com/office/drawing/2014/main" id="{5894ED22-31E1-4822-8D3A-E278AD4285F5}"/>
              </a:ext>
            </a:extLst>
          </p:cNvPr>
          <p:cNvGraphicFramePr>
            <a:graphicFrameLocks/>
          </p:cNvGraphicFramePr>
          <p:nvPr>
            <p:extLst>
              <p:ext uri="{D42A27DB-BD31-4B8C-83A1-F6EECF244321}">
                <p14:modId xmlns:p14="http://schemas.microsoft.com/office/powerpoint/2010/main" val="1901669741"/>
              </p:ext>
            </p:extLst>
          </p:nvPr>
        </p:nvGraphicFramePr>
        <p:xfrm>
          <a:off x="936471" y="3284114"/>
          <a:ext cx="3095625" cy="417512"/>
        </p:xfrm>
        <a:graphic>
          <a:graphicData uri="http://schemas.openxmlformats.org/presentationml/2006/ole">
            <mc:AlternateContent xmlns:mc="http://schemas.openxmlformats.org/markup-compatibility/2006">
              <mc:Choice xmlns:v="urn:schemas-microsoft-com:vml" Requires="v">
                <p:oleObj name="Equation" r:id="rId4" imgW="3098800" imgH="419100" progId="Equation.DSMT4">
                  <p:embed/>
                </p:oleObj>
              </mc:Choice>
              <mc:Fallback>
                <p:oleObj name="Equation" r:id="rId4" imgW="3098800" imgH="419100" progId="Equation.DSMT4">
                  <p:embed/>
                  <p:pic>
                    <p:nvPicPr>
                      <p:cNvPr id="2253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471" y="3284114"/>
                        <a:ext cx="3095625" cy="417512"/>
                      </a:xfrm>
                      <a:prstGeom prst="rect">
                        <a:avLst/>
                      </a:prstGeom>
                      <a:solidFill>
                        <a:srgbClr val="FFFF00"/>
                      </a:solidFill>
                      <a:ln>
                        <a:noFill/>
                      </a:ln>
                      <a:effectLst/>
                    </p:spPr>
                  </p:pic>
                </p:oleObj>
              </mc:Fallback>
            </mc:AlternateContent>
          </a:graphicData>
        </a:graphic>
      </p:graphicFrame>
      <p:graphicFrame>
        <p:nvGraphicFramePr>
          <p:cNvPr id="8" name="Object 4">
            <a:extLst>
              <a:ext uri="{FF2B5EF4-FFF2-40B4-BE49-F238E27FC236}">
                <a16:creationId xmlns:a16="http://schemas.microsoft.com/office/drawing/2014/main" id="{8A39B004-4F1B-4F1F-8696-C82DC944EDD6}"/>
              </a:ext>
            </a:extLst>
          </p:cNvPr>
          <p:cNvGraphicFramePr>
            <a:graphicFrameLocks/>
          </p:cNvGraphicFramePr>
          <p:nvPr>
            <p:extLst>
              <p:ext uri="{D42A27DB-BD31-4B8C-83A1-F6EECF244321}">
                <p14:modId xmlns:p14="http://schemas.microsoft.com/office/powerpoint/2010/main" val="1701052618"/>
              </p:ext>
            </p:extLst>
          </p:nvPr>
        </p:nvGraphicFramePr>
        <p:xfrm>
          <a:off x="2202624" y="2708900"/>
          <a:ext cx="5611813" cy="455612"/>
        </p:xfrm>
        <a:graphic>
          <a:graphicData uri="http://schemas.openxmlformats.org/presentationml/2006/ole">
            <mc:AlternateContent xmlns:mc="http://schemas.openxmlformats.org/markup-compatibility/2006">
              <mc:Choice xmlns:v="urn:schemas-microsoft-com:vml" Requires="v">
                <p:oleObj name="Equation" r:id="rId6" imgW="5613400" imgH="457200" progId="Equation.DSMT4">
                  <p:embed/>
                </p:oleObj>
              </mc:Choice>
              <mc:Fallback>
                <p:oleObj name="Equation" r:id="rId6" imgW="5613400" imgH="457200" progId="Equation.DSMT4">
                  <p:embed/>
                  <p:pic>
                    <p:nvPicPr>
                      <p:cNvPr id="22531"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2624" y="2708900"/>
                        <a:ext cx="5611813" cy="455612"/>
                      </a:xfrm>
                      <a:prstGeom prst="rect">
                        <a:avLst/>
                      </a:prstGeom>
                      <a:solidFill>
                        <a:srgbClr val="FFFF00"/>
                      </a:solidFill>
                      <a:ln>
                        <a:noFill/>
                      </a:ln>
                      <a:effectLst/>
                    </p:spPr>
                  </p:pic>
                </p:oleObj>
              </mc:Fallback>
            </mc:AlternateContent>
          </a:graphicData>
        </a:graphic>
      </p:graphicFrame>
      <p:sp>
        <p:nvSpPr>
          <p:cNvPr id="9" name="Text Box 17">
            <a:extLst>
              <a:ext uri="{FF2B5EF4-FFF2-40B4-BE49-F238E27FC236}">
                <a16:creationId xmlns:a16="http://schemas.microsoft.com/office/drawing/2014/main" id="{3A2307A7-0788-4606-B60C-6E8BADDBE32A}"/>
              </a:ext>
            </a:extLst>
          </p:cNvPr>
          <p:cNvSpPr txBox="1">
            <a:spLocks noChangeArrowheads="1"/>
          </p:cNvSpPr>
          <p:nvPr/>
        </p:nvSpPr>
        <p:spPr bwMode="auto">
          <a:xfrm>
            <a:off x="646176" y="3999678"/>
            <a:ext cx="1616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itchFamily="18" charset="0"/>
                <a:ea typeface="宋体" charset="-122"/>
              </a:defRPr>
            </a:lvl1pPr>
            <a:lvl2pPr marL="742950" indent="-285750">
              <a:defRPr sz="2800" b="1">
                <a:solidFill>
                  <a:schemeClr val="tx1"/>
                </a:solidFill>
                <a:latin typeface="Times New Roman" pitchFamily="18" charset="0"/>
                <a:ea typeface="宋体" charset="-122"/>
              </a:defRPr>
            </a:lvl2pPr>
            <a:lvl3pPr marL="1143000" indent="-228600">
              <a:defRPr sz="2800" b="1">
                <a:solidFill>
                  <a:schemeClr val="tx1"/>
                </a:solidFill>
                <a:latin typeface="Times New Roman" pitchFamily="18" charset="0"/>
                <a:ea typeface="宋体" charset="-122"/>
              </a:defRPr>
            </a:lvl3pPr>
            <a:lvl4pPr marL="1600200" indent="-228600">
              <a:defRPr sz="2800" b="1">
                <a:solidFill>
                  <a:schemeClr val="tx1"/>
                </a:solidFill>
                <a:latin typeface="Times New Roman" pitchFamily="18" charset="0"/>
                <a:ea typeface="宋体" charset="-122"/>
              </a:defRPr>
            </a:lvl4pPr>
            <a:lvl5pPr marL="2057400" indent="-22860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algn="ctr" eaLnBrk="1" hangingPunct="1"/>
            <a:r>
              <a:rPr lang="zh-CN" altLang="en-US" dirty="0">
                <a:solidFill>
                  <a:srgbClr val="B40000"/>
                </a:solidFill>
                <a:latin typeface="黑体" pitchFamily="49" charset="-122"/>
                <a:ea typeface="黑体" pitchFamily="49" charset="-122"/>
              </a:rPr>
              <a:t>性质</a:t>
            </a:r>
            <a:r>
              <a:rPr lang="en-US" altLang="zh-CN" dirty="0">
                <a:solidFill>
                  <a:srgbClr val="B40000"/>
                </a:solidFill>
                <a:ea typeface="黑体" pitchFamily="49" charset="-122"/>
              </a:rPr>
              <a:t>(3)</a:t>
            </a:r>
            <a:endParaRPr lang="en-US" altLang="zh-CN" dirty="0"/>
          </a:p>
        </p:txBody>
      </p:sp>
      <p:sp>
        <p:nvSpPr>
          <p:cNvPr id="10" name="Text Box 18">
            <a:extLst>
              <a:ext uri="{FF2B5EF4-FFF2-40B4-BE49-F238E27FC236}">
                <a16:creationId xmlns:a16="http://schemas.microsoft.com/office/drawing/2014/main" id="{A1E067B4-2D34-4E57-86F3-212AA0E31B68}"/>
              </a:ext>
            </a:extLst>
          </p:cNvPr>
          <p:cNvSpPr txBox="1">
            <a:spLocks noChangeArrowheads="1"/>
          </p:cNvSpPr>
          <p:nvPr/>
        </p:nvSpPr>
        <p:spPr bwMode="auto">
          <a:xfrm>
            <a:off x="2230501" y="4009203"/>
            <a:ext cx="52879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itchFamily="18" charset="0"/>
                <a:ea typeface="宋体" charset="-122"/>
              </a:defRPr>
            </a:lvl1pPr>
            <a:lvl2pPr marL="742950" indent="-285750">
              <a:defRPr sz="2800" b="1">
                <a:solidFill>
                  <a:schemeClr val="tx1"/>
                </a:solidFill>
                <a:latin typeface="Times New Roman" pitchFamily="18" charset="0"/>
                <a:ea typeface="宋体" charset="-122"/>
              </a:defRPr>
            </a:lvl2pPr>
            <a:lvl3pPr marL="1143000" indent="-228600">
              <a:defRPr sz="2800" b="1">
                <a:solidFill>
                  <a:schemeClr val="tx1"/>
                </a:solidFill>
                <a:latin typeface="Times New Roman" pitchFamily="18" charset="0"/>
                <a:ea typeface="宋体" charset="-122"/>
              </a:defRPr>
            </a:lvl3pPr>
            <a:lvl4pPr marL="1600200" indent="-228600">
              <a:defRPr sz="2800" b="1">
                <a:solidFill>
                  <a:schemeClr val="tx1"/>
                </a:solidFill>
                <a:latin typeface="Times New Roman" pitchFamily="18" charset="0"/>
                <a:ea typeface="宋体" charset="-122"/>
              </a:defRPr>
            </a:lvl4pPr>
            <a:lvl5pPr marL="2057400" indent="-22860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r>
              <a:rPr lang="zh-CN" altLang="en-US" dirty="0"/>
              <a:t>若</a:t>
            </a:r>
            <a:r>
              <a:rPr lang="en-US" altLang="zh-CN" i="1" dirty="0"/>
              <a:t>X</a:t>
            </a:r>
            <a:r>
              <a:rPr lang="zh-CN" altLang="en-US" dirty="0"/>
              <a:t>与</a:t>
            </a:r>
            <a:r>
              <a:rPr lang="en-US" altLang="zh-CN" i="1" dirty="0"/>
              <a:t>Y</a:t>
            </a:r>
            <a:r>
              <a:rPr lang="zh-CN" altLang="en-US" dirty="0"/>
              <a:t>相互独立</a:t>
            </a:r>
            <a:r>
              <a:rPr lang="en-US" altLang="zh-CN" dirty="0"/>
              <a:t>, </a:t>
            </a:r>
            <a:r>
              <a:rPr lang="zh-CN" altLang="en-US" dirty="0"/>
              <a:t>则</a:t>
            </a:r>
            <a:r>
              <a:rPr lang="en-US" altLang="zh-CN" i="1" dirty="0"/>
              <a:t>X</a:t>
            </a:r>
            <a:r>
              <a:rPr lang="zh-CN" altLang="en-US" dirty="0"/>
              <a:t>与</a:t>
            </a:r>
            <a:r>
              <a:rPr lang="en-US" altLang="zh-CN" i="1" dirty="0"/>
              <a:t>Y</a:t>
            </a:r>
            <a:r>
              <a:rPr lang="zh-CN" altLang="en-US" dirty="0"/>
              <a:t>不相关</a:t>
            </a:r>
            <a:r>
              <a:rPr lang="en-US" altLang="zh-CN" dirty="0"/>
              <a:t>,</a:t>
            </a:r>
          </a:p>
          <a:p>
            <a:pPr eaLnBrk="1" hangingPunct="1"/>
            <a:r>
              <a:rPr lang="zh-CN" altLang="en-US" dirty="0"/>
              <a:t>反之不真</a:t>
            </a:r>
            <a:r>
              <a:rPr lang="en-US" altLang="zh-CN" dirty="0"/>
              <a:t>.</a:t>
            </a:r>
          </a:p>
        </p:txBody>
      </p:sp>
      <p:grpSp>
        <p:nvGrpSpPr>
          <p:cNvPr id="11" name="组合 7">
            <a:extLst>
              <a:ext uri="{FF2B5EF4-FFF2-40B4-BE49-F238E27FC236}">
                <a16:creationId xmlns:a16="http://schemas.microsoft.com/office/drawing/2014/main" id="{50B47CBB-B0B2-473A-93C2-F88EA926BA3B}"/>
              </a:ext>
            </a:extLst>
          </p:cNvPr>
          <p:cNvGrpSpPr>
            <a:grpSpLocks/>
          </p:cNvGrpSpPr>
          <p:nvPr/>
        </p:nvGrpSpPr>
        <p:grpSpPr bwMode="auto">
          <a:xfrm>
            <a:off x="5660358" y="4482278"/>
            <a:ext cx="2718632" cy="1800250"/>
            <a:chOff x="2357422" y="3000372"/>
            <a:chExt cx="4429156" cy="2928958"/>
          </a:xfrm>
        </p:grpSpPr>
        <p:sp>
          <p:nvSpPr>
            <p:cNvPr id="12" name="椭圆 6">
              <a:extLst>
                <a:ext uri="{FF2B5EF4-FFF2-40B4-BE49-F238E27FC236}">
                  <a16:creationId xmlns:a16="http://schemas.microsoft.com/office/drawing/2014/main" id="{DE1A255F-471E-4A4C-B4CC-47F3FF0955BA}"/>
                </a:ext>
              </a:extLst>
            </p:cNvPr>
            <p:cNvSpPr>
              <a:spLocks noChangeArrowheads="1"/>
            </p:cNvSpPr>
            <p:nvPr/>
          </p:nvSpPr>
          <p:spPr bwMode="auto">
            <a:xfrm>
              <a:off x="2357422" y="3000372"/>
              <a:ext cx="4429156" cy="2928958"/>
            </a:xfrm>
            <a:prstGeom prst="ellipse">
              <a:avLst/>
            </a:prstGeom>
            <a:solidFill>
              <a:srgbClr val="FFFF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hangingPunct="1"/>
              <a:r>
                <a:rPr lang="zh-CN" altLang="en-US" dirty="0"/>
                <a:t>                </a:t>
              </a:r>
              <a:endParaRPr lang="en-US" altLang="zh-CN" dirty="0"/>
            </a:p>
            <a:p>
              <a:pPr algn="ctr" eaLnBrk="1" hangingPunct="1"/>
              <a:endParaRPr lang="en-US" altLang="zh-CN" dirty="0"/>
            </a:p>
            <a:p>
              <a:pPr algn="ctr" eaLnBrk="1" hangingPunct="1"/>
              <a:r>
                <a:rPr lang="zh-CN" altLang="en-US" dirty="0"/>
                <a:t>不相关</a:t>
              </a:r>
            </a:p>
          </p:txBody>
        </p:sp>
        <p:sp>
          <p:nvSpPr>
            <p:cNvPr id="13" name="椭圆 5">
              <a:extLst>
                <a:ext uri="{FF2B5EF4-FFF2-40B4-BE49-F238E27FC236}">
                  <a16:creationId xmlns:a16="http://schemas.microsoft.com/office/drawing/2014/main" id="{5104E539-8A2E-4EF3-8102-D6675C3CEF85}"/>
                </a:ext>
              </a:extLst>
            </p:cNvPr>
            <p:cNvSpPr>
              <a:spLocks noChangeArrowheads="1"/>
            </p:cNvSpPr>
            <p:nvPr/>
          </p:nvSpPr>
          <p:spPr bwMode="auto">
            <a:xfrm>
              <a:off x="3970953" y="3351847"/>
              <a:ext cx="1642447" cy="1214446"/>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hangingPunct="1"/>
              <a:r>
                <a:rPr lang="zh-CN" altLang="en-US" dirty="0"/>
                <a:t>独立</a:t>
              </a:r>
            </a:p>
          </p:txBody>
        </p:sp>
      </p:grpSp>
      <p:sp>
        <p:nvSpPr>
          <p:cNvPr id="14" name="Rectangle 4">
            <a:extLst>
              <a:ext uri="{FF2B5EF4-FFF2-40B4-BE49-F238E27FC236}">
                <a16:creationId xmlns:a16="http://schemas.microsoft.com/office/drawing/2014/main" id="{331EB1E2-F748-493D-8114-6F7E9AD38FE6}"/>
              </a:ext>
            </a:extLst>
          </p:cNvPr>
          <p:cNvSpPr>
            <a:spLocks noChangeArrowheads="1"/>
          </p:cNvSpPr>
          <p:nvPr/>
        </p:nvSpPr>
        <p:spPr bwMode="auto">
          <a:xfrm>
            <a:off x="1760601" y="5301446"/>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zh-CN" altLang="en-US" dirty="0">
                <a:solidFill>
                  <a:srgbClr val="0000FF"/>
                </a:solidFill>
                <a:ea typeface="黑体" pitchFamily="49" charset="-122"/>
              </a:rPr>
              <a:t>相互独立</a:t>
            </a:r>
          </a:p>
        </p:txBody>
      </p:sp>
      <p:grpSp>
        <p:nvGrpSpPr>
          <p:cNvPr id="15" name="Group 5">
            <a:extLst>
              <a:ext uri="{FF2B5EF4-FFF2-40B4-BE49-F238E27FC236}">
                <a16:creationId xmlns:a16="http://schemas.microsoft.com/office/drawing/2014/main" id="{B06F7D4B-4444-4128-9C1F-42EDD898D35D}"/>
              </a:ext>
            </a:extLst>
          </p:cNvPr>
          <p:cNvGrpSpPr>
            <a:grpSpLocks/>
          </p:cNvGrpSpPr>
          <p:nvPr/>
        </p:nvGrpSpPr>
        <p:grpSpPr bwMode="auto">
          <a:xfrm>
            <a:off x="3360801" y="5301446"/>
            <a:ext cx="2057400" cy="519113"/>
            <a:chOff x="2673" y="1289"/>
            <a:chExt cx="1296" cy="327"/>
          </a:xfrm>
        </p:grpSpPr>
        <p:sp>
          <p:nvSpPr>
            <p:cNvPr id="16" name="Rectangle 6">
              <a:extLst>
                <a:ext uri="{FF2B5EF4-FFF2-40B4-BE49-F238E27FC236}">
                  <a16:creationId xmlns:a16="http://schemas.microsoft.com/office/drawing/2014/main" id="{7185E79E-73FB-42DE-BF70-125DD3EE89F0}"/>
                </a:ext>
              </a:extLst>
            </p:cNvPr>
            <p:cNvSpPr>
              <a:spLocks noChangeArrowheads="1"/>
            </p:cNvSpPr>
            <p:nvPr/>
          </p:nvSpPr>
          <p:spPr bwMode="auto">
            <a:xfrm>
              <a:off x="3105" y="1289"/>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dirty="0">
                  <a:solidFill>
                    <a:srgbClr val="0000FF"/>
                  </a:solidFill>
                  <a:ea typeface="黑体" pitchFamily="49" charset="-122"/>
                </a:rPr>
                <a:t>不相关</a:t>
              </a:r>
            </a:p>
          </p:txBody>
        </p:sp>
        <p:sp>
          <p:nvSpPr>
            <p:cNvPr id="17" name="Line 7">
              <a:extLst>
                <a:ext uri="{FF2B5EF4-FFF2-40B4-BE49-F238E27FC236}">
                  <a16:creationId xmlns:a16="http://schemas.microsoft.com/office/drawing/2014/main" id="{6AB15CEB-3F1A-4521-96CD-DE88C307ADA3}"/>
                </a:ext>
              </a:extLst>
            </p:cNvPr>
            <p:cNvSpPr>
              <a:spLocks noChangeShapeType="1"/>
            </p:cNvSpPr>
            <p:nvPr/>
          </p:nvSpPr>
          <p:spPr bwMode="auto">
            <a:xfrm>
              <a:off x="2673" y="1433"/>
              <a:ext cx="384" cy="0"/>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67874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amond(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63331" y="1275009"/>
            <a:ext cx="8172500" cy="1143000"/>
          </a:xfrm>
          <a:prstGeom prst="rect">
            <a:avLst/>
          </a:prstGeom>
        </p:spPr>
        <p:txBody>
          <a:bodyPr>
            <a:noAutofit/>
          </a:bodyPr>
          <a:lstStyle/>
          <a:p>
            <a:pPr fontAlgn="base">
              <a:lnSpc>
                <a:spcPct val="80000"/>
              </a:lnSpc>
              <a:spcAft>
                <a:spcPct val="0"/>
              </a:spcAft>
            </a:pPr>
            <a:r>
              <a:rPr lang="en-US" altLang="zh-CN" sz="4800" b="1" dirty="0">
                <a:solidFill>
                  <a:srgbClr val="B40000"/>
                </a:solidFill>
                <a:latin typeface="+mn-lt"/>
                <a:ea typeface="隶书" panose="02010509060101010101" pitchFamily="49" charset="-122"/>
              </a:rPr>
              <a:t>§</a:t>
            </a:r>
            <a:r>
              <a:rPr lang="zh-CN" altLang="en-US" sz="4800" b="1" dirty="0">
                <a:solidFill>
                  <a:srgbClr val="B40000"/>
                </a:solidFill>
                <a:latin typeface="+mn-lt"/>
                <a:ea typeface="隶书" panose="02010509060101010101" pitchFamily="49" charset="-122"/>
              </a:rPr>
              <a:t>极限定理</a:t>
            </a:r>
            <a:br>
              <a:rPr lang="en-US" altLang="zh-CN" sz="4800" b="1" dirty="0">
                <a:solidFill>
                  <a:srgbClr val="B40000"/>
                </a:solidFill>
                <a:latin typeface="+mn-lt"/>
                <a:ea typeface="隶书" panose="02010509060101010101" pitchFamily="49" charset="-122"/>
              </a:rPr>
            </a:br>
            <a:endParaRPr lang="zh-CN" altLang="en-US" sz="4800" b="1" dirty="0">
              <a:solidFill>
                <a:srgbClr val="B40000"/>
              </a:solidFill>
              <a:latin typeface="+mn-lt"/>
              <a:ea typeface="隶书" panose="02010509060101010101" pitchFamily="49" charset="-122"/>
            </a:endParaRPr>
          </a:p>
        </p:txBody>
      </p:sp>
      <p:sp>
        <p:nvSpPr>
          <p:cNvPr id="17411" name="Text Box 14">
            <a:hlinkClick r:id="rId2" action="ppaction://hlinksldjump"/>
          </p:cNvPr>
          <p:cNvSpPr txBox="1">
            <a:spLocks noChangeArrowheads="1"/>
          </p:cNvSpPr>
          <p:nvPr/>
        </p:nvSpPr>
        <p:spPr bwMode="auto">
          <a:xfrm>
            <a:off x="2153250" y="2566440"/>
            <a:ext cx="53711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itchFamily="18" charset="0"/>
                <a:ea typeface="宋体" charset="-122"/>
              </a:defRPr>
            </a:lvl1pPr>
            <a:lvl2pPr marL="742950" indent="-285750">
              <a:defRPr sz="2800" b="1">
                <a:solidFill>
                  <a:schemeClr val="tx1"/>
                </a:solidFill>
                <a:latin typeface="Times New Roman" pitchFamily="18" charset="0"/>
                <a:ea typeface="宋体" charset="-122"/>
              </a:defRPr>
            </a:lvl2pPr>
            <a:lvl3pPr marL="1143000" indent="-228600">
              <a:defRPr sz="2800" b="1">
                <a:solidFill>
                  <a:schemeClr val="tx1"/>
                </a:solidFill>
                <a:latin typeface="Times New Roman" pitchFamily="18" charset="0"/>
                <a:ea typeface="宋体" charset="-122"/>
              </a:defRPr>
            </a:lvl3pPr>
            <a:lvl4pPr marL="1600200" indent="-228600">
              <a:defRPr sz="2800" b="1">
                <a:solidFill>
                  <a:schemeClr val="tx1"/>
                </a:solidFill>
                <a:latin typeface="Times New Roman" pitchFamily="18" charset="0"/>
                <a:ea typeface="宋体" charset="-122"/>
              </a:defRPr>
            </a:lvl4pPr>
            <a:lvl5pPr marL="2057400" indent="-22860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spcBef>
                <a:spcPct val="50000"/>
              </a:spcBef>
            </a:pPr>
            <a:r>
              <a:rPr lang="zh-CN" altLang="en-US" sz="3200" dirty="0">
                <a:latin typeface="Arial" charset="0"/>
                <a:ea typeface="黑体" pitchFamily="2" charset="-122"/>
              </a:rPr>
              <a:t>一、大数定律</a:t>
            </a:r>
          </a:p>
        </p:txBody>
      </p:sp>
      <p:sp>
        <p:nvSpPr>
          <p:cNvPr id="17412" name="Text Box 15">
            <a:hlinkClick r:id="rId3" action="ppaction://hlinksldjump"/>
          </p:cNvPr>
          <p:cNvSpPr txBox="1">
            <a:spLocks noChangeArrowheads="1"/>
          </p:cNvSpPr>
          <p:nvPr/>
        </p:nvSpPr>
        <p:spPr bwMode="auto">
          <a:xfrm>
            <a:off x="2038950" y="3442740"/>
            <a:ext cx="6133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itchFamily="18" charset="0"/>
                <a:ea typeface="宋体" charset="-122"/>
              </a:defRPr>
            </a:lvl1pPr>
            <a:lvl2pPr marL="742950" indent="-285750">
              <a:defRPr sz="2800" b="1">
                <a:solidFill>
                  <a:schemeClr val="tx1"/>
                </a:solidFill>
                <a:latin typeface="Times New Roman" pitchFamily="18" charset="0"/>
                <a:ea typeface="宋体" charset="-122"/>
              </a:defRPr>
            </a:lvl2pPr>
            <a:lvl3pPr marL="1143000" indent="-228600">
              <a:defRPr sz="2800" b="1">
                <a:solidFill>
                  <a:schemeClr val="tx1"/>
                </a:solidFill>
                <a:latin typeface="Times New Roman" pitchFamily="18" charset="0"/>
                <a:ea typeface="宋体" charset="-122"/>
              </a:defRPr>
            </a:lvl3pPr>
            <a:lvl4pPr marL="1600200" indent="-228600">
              <a:defRPr sz="2800" b="1">
                <a:solidFill>
                  <a:schemeClr val="tx1"/>
                </a:solidFill>
                <a:latin typeface="Times New Roman" pitchFamily="18" charset="0"/>
                <a:ea typeface="宋体" charset="-122"/>
              </a:defRPr>
            </a:lvl4pPr>
            <a:lvl5pPr marL="2057400" indent="-228600">
              <a:defRPr sz="28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charset="-122"/>
              </a:defRPr>
            </a:lvl9pPr>
          </a:lstStyle>
          <a:p>
            <a:pPr eaLnBrk="1" hangingPunct="1">
              <a:spcBef>
                <a:spcPct val="50000"/>
              </a:spcBef>
            </a:pPr>
            <a:r>
              <a:rPr lang="en-US" altLang="zh-CN" sz="3200" dirty="0">
                <a:latin typeface="Arial" charset="0"/>
                <a:ea typeface="黑体" pitchFamily="2" charset="-122"/>
              </a:rPr>
              <a:t> </a:t>
            </a:r>
            <a:r>
              <a:rPr lang="zh-CN" altLang="en-US" sz="3200" dirty="0">
                <a:latin typeface="Arial" charset="0"/>
                <a:ea typeface="黑体" pitchFamily="2" charset="-122"/>
              </a:rPr>
              <a:t>二、中心极限定理</a:t>
            </a:r>
          </a:p>
        </p:txBody>
      </p:sp>
      <p:sp>
        <p:nvSpPr>
          <p:cNvPr id="7" name="灯片编号占位符 1">
            <a:extLst>
              <a:ext uri="{FF2B5EF4-FFF2-40B4-BE49-F238E27FC236}">
                <a16:creationId xmlns:a16="http://schemas.microsoft.com/office/drawing/2014/main" id="{77D45339-AF4F-4992-A810-DF687E2F4A4D}"/>
              </a:ext>
            </a:extLst>
          </p:cNvPr>
          <p:cNvSpPr>
            <a:spLocks noGrp="1"/>
          </p:cNvSpPr>
          <p:nvPr>
            <p:ph type="sldNum" sz="quarter" idx="12"/>
          </p:nvPr>
        </p:nvSpPr>
        <p:spPr>
          <a:xfrm>
            <a:off x="8637426" y="6509696"/>
            <a:ext cx="541489" cy="365124"/>
          </a:xfrm>
        </p:spPr>
        <p:txBody>
          <a:bodyPr/>
          <a:lstStyle/>
          <a:p>
            <a:fld id="{7B3A09C6-D479-44A5-9F65-635A581ED6E9}" type="slidenum">
              <a:rPr lang="zh-CN" altLang="en-US" smtClean="0"/>
              <a:pPr/>
              <a:t>39</a:t>
            </a:fld>
            <a:endParaRPr lang="zh-CN" altLang="en-US" dirty="0"/>
          </a:p>
        </p:txBody>
      </p:sp>
    </p:spTree>
    <p:extLst>
      <p:ext uri="{BB962C8B-B14F-4D97-AF65-F5344CB8AC3E}">
        <p14:creationId xmlns:p14="http://schemas.microsoft.com/office/powerpoint/2010/main" val="9109235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99D6BC8-8F69-4A59-828A-0551D1A5374E}"/>
              </a:ext>
            </a:extLst>
          </p:cNvPr>
          <p:cNvSpPr>
            <a:spLocks noGrp="1"/>
          </p:cNvSpPr>
          <p:nvPr>
            <p:ph type="sldNum" sz="quarter" idx="12"/>
          </p:nvPr>
        </p:nvSpPr>
        <p:spPr/>
        <p:txBody>
          <a:bodyPr/>
          <a:lstStyle/>
          <a:p>
            <a:fld id="{7B3A09C6-D479-44A5-9F65-635A581ED6E9}" type="slidenum">
              <a:rPr lang="zh-CN" altLang="en-US" smtClean="0"/>
              <a:pPr/>
              <a:t>4</a:t>
            </a:fld>
            <a:endParaRPr lang="zh-CN" altLang="en-US" dirty="0"/>
          </a:p>
        </p:txBody>
      </p:sp>
      <p:graphicFrame>
        <p:nvGraphicFramePr>
          <p:cNvPr id="3" name="Group 3">
            <a:extLst>
              <a:ext uri="{FF2B5EF4-FFF2-40B4-BE49-F238E27FC236}">
                <a16:creationId xmlns:a16="http://schemas.microsoft.com/office/drawing/2014/main" id="{E34D1259-35BC-411A-82B9-02043281588A}"/>
              </a:ext>
            </a:extLst>
          </p:cNvPr>
          <p:cNvGraphicFramePr>
            <a:graphicFrameLocks noGrp="1"/>
          </p:cNvGraphicFramePr>
          <p:nvPr/>
        </p:nvGraphicFramePr>
        <p:xfrm>
          <a:off x="762000" y="1371600"/>
          <a:ext cx="7391400" cy="4851400"/>
        </p:xfrm>
        <a:graphic>
          <a:graphicData uri="http://schemas.openxmlformats.org/drawingml/2006/table">
            <a:tbl>
              <a:tblPr/>
              <a:tblGrid>
                <a:gridCol w="1066800">
                  <a:extLst>
                    <a:ext uri="{9D8B030D-6E8A-4147-A177-3AD203B41FA5}">
                      <a16:colId xmlns:a16="http://schemas.microsoft.com/office/drawing/2014/main" val="3454461055"/>
                    </a:ext>
                  </a:extLst>
                </a:gridCol>
                <a:gridCol w="1524000">
                  <a:extLst>
                    <a:ext uri="{9D8B030D-6E8A-4147-A177-3AD203B41FA5}">
                      <a16:colId xmlns:a16="http://schemas.microsoft.com/office/drawing/2014/main" val="2158393225"/>
                    </a:ext>
                  </a:extLst>
                </a:gridCol>
                <a:gridCol w="1844675">
                  <a:extLst>
                    <a:ext uri="{9D8B030D-6E8A-4147-A177-3AD203B41FA5}">
                      <a16:colId xmlns:a16="http://schemas.microsoft.com/office/drawing/2014/main" val="65087048"/>
                    </a:ext>
                  </a:extLst>
                </a:gridCol>
                <a:gridCol w="1584325">
                  <a:extLst>
                    <a:ext uri="{9D8B030D-6E8A-4147-A177-3AD203B41FA5}">
                      <a16:colId xmlns:a16="http://schemas.microsoft.com/office/drawing/2014/main" val="3514598851"/>
                    </a:ext>
                  </a:extLst>
                </a:gridCol>
                <a:gridCol w="1371600">
                  <a:extLst>
                    <a:ext uri="{9D8B030D-6E8A-4147-A177-3AD203B41FA5}">
                      <a16:colId xmlns:a16="http://schemas.microsoft.com/office/drawing/2014/main" val="2597756995"/>
                    </a:ext>
                  </a:extLst>
                </a:gridCol>
              </a:tblGrid>
              <a:tr h="812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rgbClr val="C00000"/>
                          </a:solidFill>
                          <a:effectLst/>
                          <a:latin typeface="黑体" panose="02010609060101010101" pitchFamily="49" charset="-122"/>
                          <a:ea typeface="黑体" panose="02010609060101010101" pitchFamily="49" charset="-122"/>
                        </a:rPr>
                        <a:t>关系</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C00000"/>
                          </a:solidFill>
                          <a:effectLst/>
                          <a:latin typeface="黑体" panose="02010609060101010101" pitchFamily="49" charset="-122"/>
                          <a:ea typeface="黑体" panose="02010609060101010101" pitchFamily="49" charset="-122"/>
                        </a:rPr>
                        <a:t>   </a:t>
                      </a:r>
                      <a:r>
                        <a:rPr kumimoji="1" lang="zh-CN" altLang="en-US" sz="2800" b="1" i="0" u="none" strike="noStrike" cap="none" normalizeH="0" baseline="0" dirty="0">
                          <a:ln>
                            <a:noFill/>
                          </a:ln>
                          <a:solidFill>
                            <a:srgbClr val="C00000"/>
                          </a:solidFill>
                          <a:effectLst/>
                          <a:latin typeface="黑体" panose="02010609060101010101" pitchFamily="49" charset="-122"/>
                          <a:ea typeface="黑体" panose="02010609060101010101" pitchFamily="49" charset="-122"/>
                        </a:rPr>
                        <a:t>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rgbClr val="C00000"/>
                          </a:solidFill>
                          <a:effectLst/>
                          <a:latin typeface="黑体" panose="02010609060101010101" pitchFamily="49" charset="-122"/>
                          <a:ea typeface="黑体" panose="02010609060101010101" pitchFamily="49" charset="-122"/>
                        </a:rPr>
                        <a:t>概率论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dirty="0">
                          <a:ln>
                            <a:noFill/>
                          </a:ln>
                          <a:solidFill>
                            <a:srgbClr val="C00000"/>
                          </a:solidFill>
                          <a:effectLst/>
                          <a:latin typeface="黑体" panose="02010609060101010101" pitchFamily="49" charset="-122"/>
                          <a:ea typeface="黑体" panose="02010609060101010101" pitchFamily="49" charset="-122"/>
                        </a:rPr>
                        <a:t>集合论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rgbClr val="C00000"/>
                          </a:solidFill>
                          <a:effectLst/>
                          <a:latin typeface="黑体" panose="02010609060101010101" pitchFamily="49" charset="-122"/>
                          <a:ea typeface="黑体" panose="02010609060101010101" pitchFamily="49" charset="-122"/>
                        </a:rPr>
                        <a:t>Venn</a:t>
                      </a:r>
                      <a:r>
                        <a:rPr kumimoji="1" lang="zh-CN" altLang="en-US" sz="2400" b="1" i="0" u="none" strike="noStrike" cap="none" normalizeH="0" baseline="0" dirty="0">
                          <a:ln>
                            <a:noFill/>
                          </a:ln>
                          <a:solidFill>
                            <a:srgbClr val="C00000"/>
                          </a:solidFill>
                          <a:effectLst/>
                          <a:latin typeface="黑体" panose="02010609060101010101" pitchFamily="49" charset="-122"/>
                          <a:ea typeface="黑体" panose="02010609060101010101" pitchFamily="49" charset="-122"/>
                        </a:rPr>
                        <a:t>图</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1819894"/>
                  </a:ext>
                </a:extLst>
              </a:tr>
              <a:tr h="812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3066720"/>
                  </a:ext>
                </a:extLst>
              </a:tr>
              <a:tr h="8128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68912057"/>
                  </a:ext>
                </a:extLst>
              </a:tr>
              <a:tr h="11176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3297546"/>
                  </a:ext>
                </a:extLst>
              </a:tr>
              <a:tr h="12954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030226"/>
                  </a:ext>
                </a:extLst>
              </a:tr>
            </a:tbl>
          </a:graphicData>
        </a:graphic>
      </p:graphicFrame>
      <p:sp>
        <p:nvSpPr>
          <p:cNvPr id="4" name="Text Box 49">
            <a:extLst>
              <a:ext uri="{FF2B5EF4-FFF2-40B4-BE49-F238E27FC236}">
                <a16:creationId xmlns:a16="http://schemas.microsoft.com/office/drawing/2014/main" id="{3C8A6E93-45F2-478A-A95F-14C0F59AD0D0}"/>
              </a:ext>
            </a:extLst>
          </p:cNvPr>
          <p:cNvSpPr txBox="1">
            <a:spLocks noChangeArrowheads="1"/>
          </p:cNvSpPr>
          <p:nvPr/>
        </p:nvSpPr>
        <p:spPr bwMode="auto">
          <a:xfrm>
            <a:off x="838200" y="2438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tx2"/>
                </a:solidFill>
                <a:ea typeface="黑体" panose="02010609060101010101" pitchFamily="49" charset="-122"/>
              </a:rPr>
              <a:t>包含</a:t>
            </a:r>
          </a:p>
        </p:txBody>
      </p:sp>
      <p:graphicFrame>
        <p:nvGraphicFramePr>
          <p:cNvPr id="5" name="Object 50">
            <a:extLst>
              <a:ext uri="{FF2B5EF4-FFF2-40B4-BE49-F238E27FC236}">
                <a16:creationId xmlns:a16="http://schemas.microsoft.com/office/drawing/2014/main" id="{937F3849-4879-4DE1-8235-8629F04BE4D2}"/>
              </a:ext>
            </a:extLst>
          </p:cNvPr>
          <p:cNvGraphicFramePr>
            <a:graphicFrameLocks noChangeAspect="1"/>
          </p:cNvGraphicFramePr>
          <p:nvPr/>
        </p:nvGraphicFramePr>
        <p:xfrm>
          <a:off x="2057400" y="2438400"/>
          <a:ext cx="1047750" cy="381000"/>
        </p:xfrm>
        <a:graphic>
          <a:graphicData uri="http://schemas.openxmlformats.org/presentationml/2006/ole">
            <mc:AlternateContent xmlns:mc="http://schemas.openxmlformats.org/markup-compatibility/2006">
              <mc:Choice xmlns:v="urn:schemas-microsoft-com:vml" Requires="v">
                <p:oleObj name="Equation" r:id="rId2" imgW="418918" imgH="152334" progId="Equation.3">
                  <p:embed/>
                </p:oleObj>
              </mc:Choice>
              <mc:Fallback>
                <p:oleObj name="Equation" r:id="rId2" imgW="418918" imgH="152334" progId="Equation.3">
                  <p:embed/>
                  <p:pic>
                    <p:nvPicPr>
                      <p:cNvPr id="5" name="Object 50">
                        <a:extLst>
                          <a:ext uri="{FF2B5EF4-FFF2-40B4-BE49-F238E27FC236}">
                            <a16:creationId xmlns:a16="http://schemas.microsoft.com/office/drawing/2014/main" id="{937F3849-4879-4DE1-8235-8629F04BE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438400"/>
                        <a:ext cx="10477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51">
            <a:extLst>
              <a:ext uri="{FF2B5EF4-FFF2-40B4-BE49-F238E27FC236}">
                <a16:creationId xmlns:a16="http://schemas.microsoft.com/office/drawing/2014/main" id="{809A7613-BC41-4678-B741-4F7A6A924B01}"/>
              </a:ext>
            </a:extLst>
          </p:cNvPr>
          <p:cNvSpPr txBox="1">
            <a:spLocks noChangeArrowheads="1"/>
          </p:cNvSpPr>
          <p:nvPr/>
        </p:nvSpPr>
        <p:spPr bwMode="auto">
          <a:xfrm>
            <a:off x="3505200" y="2209800"/>
            <a:ext cx="152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tx2"/>
                </a:solidFill>
              </a:rPr>
              <a:t>A</a:t>
            </a:r>
            <a:r>
              <a:rPr lang="zh-CN" altLang="en-US" b="1">
                <a:solidFill>
                  <a:schemeClr val="tx2"/>
                </a:solidFill>
              </a:rPr>
              <a:t>发生则</a:t>
            </a:r>
            <a:r>
              <a:rPr lang="en-US" altLang="zh-CN" b="1">
                <a:solidFill>
                  <a:schemeClr val="tx2"/>
                </a:solidFill>
              </a:rPr>
              <a:t>B</a:t>
            </a:r>
            <a:r>
              <a:rPr lang="zh-CN" altLang="en-US" b="1">
                <a:solidFill>
                  <a:schemeClr val="tx2"/>
                </a:solidFill>
              </a:rPr>
              <a:t>必发生</a:t>
            </a:r>
          </a:p>
        </p:txBody>
      </p:sp>
      <p:sp>
        <p:nvSpPr>
          <p:cNvPr id="7" name="Text Box 52">
            <a:extLst>
              <a:ext uri="{FF2B5EF4-FFF2-40B4-BE49-F238E27FC236}">
                <a16:creationId xmlns:a16="http://schemas.microsoft.com/office/drawing/2014/main" id="{B0AC44F3-CDF0-42AD-9431-AF3995E42F48}"/>
              </a:ext>
            </a:extLst>
          </p:cNvPr>
          <p:cNvSpPr txBox="1">
            <a:spLocks noChangeArrowheads="1"/>
          </p:cNvSpPr>
          <p:nvPr/>
        </p:nvSpPr>
        <p:spPr bwMode="auto">
          <a:xfrm>
            <a:off x="5181600" y="2209800"/>
            <a:ext cx="152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tx2"/>
                </a:solidFill>
              </a:rPr>
              <a:t>A</a:t>
            </a:r>
            <a:r>
              <a:rPr lang="zh-CN" altLang="en-US" b="1">
                <a:solidFill>
                  <a:schemeClr val="tx2"/>
                </a:solidFill>
              </a:rPr>
              <a:t>是</a:t>
            </a:r>
            <a:r>
              <a:rPr lang="en-US" altLang="zh-CN" b="1">
                <a:solidFill>
                  <a:schemeClr val="tx2"/>
                </a:solidFill>
              </a:rPr>
              <a:t>B</a:t>
            </a:r>
            <a:r>
              <a:rPr lang="zh-CN" altLang="en-US" b="1">
                <a:solidFill>
                  <a:schemeClr val="tx2"/>
                </a:solidFill>
              </a:rPr>
              <a:t>的子集</a:t>
            </a:r>
          </a:p>
        </p:txBody>
      </p:sp>
      <p:sp>
        <p:nvSpPr>
          <p:cNvPr id="8" name="Text Box 53">
            <a:extLst>
              <a:ext uri="{FF2B5EF4-FFF2-40B4-BE49-F238E27FC236}">
                <a16:creationId xmlns:a16="http://schemas.microsoft.com/office/drawing/2014/main" id="{C0650974-3B6F-4E43-8EA5-92E6BBC4DF3E}"/>
              </a:ext>
            </a:extLst>
          </p:cNvPr>
          <p:cNvSpPr txBox="1">
            <a:spLocks noChangeArrowheads="1"/>
          </p:cNvSpPr>
          <p:nvPr/>
        </p:nvSpPr>
        <p:spPr bwMode="auto">
          <a:xfrm>
            <a:off x="838200" y="3200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a:solidFill>
                  <a:schemeClr val="tx2"/>
                </a:solidFill>
                <a:ea typeface="黑体" panose="02010609060101010101" pitchFamily="49" charset="-122"/>
              </a:rPr>
              <a:t>等价</a:t>
            </a:r>
          </a:p>
        </p:txBody>
      </p:sp>
      <p:graphicFrame>
        <p:nvGraphicFramePr>
          <p:cNvPr id="9" name="Object 54">
            <a:extLst>
              <a:ext uri="{FF2B5EF4-FFF2-40B4-BE49-F238E27FC236}">
                <a16:creationId xmlns:a16="http://schemas.microsoft.com/office/drawing/2014/main" id="{B1E72BC7-7776-4D1B-A1D8-9EB6FF8A90AD}"/>
              </a:ext>
            </a:extLst>
          </p:cNvPr>
          <p:cNvGraphicFramePr>
            <a:graphicFrameLocks noChangeAspect="1"/>
          </p:cNvGraphicFramePr>
          <p:nvPr/>
        </p:nvGraphicFramePr>
        <p:xfrm>
          <a:off x="2089150" y="3276600"/>
          <a:ext cx="984250" cy="381000"/>
        </p:xfrm>
        <a:graphic>
          <a:graphicData uri="http://schemas.openxmlformats.org/presentationml/2006/ole">
            <mc:AlternateContent xmlns:mc="http://schemas.openxmlformats.org/markup-compatibility/2006">
              <mc:Choice xmlns:v="urn:schemas-microsoft-com:vml" Requires="v">
                <p:oleObj name="Equation" r:id="rId4" imgW="393529" imgH="152334" progId="Equation.3">
                  <p:embed/>
                </p:oleObj>
              </mc:Choice>
              <mc:Fallback>
                <p:oleObj name="Equation" r:id="rId4" imgW="393529" imgH="152334" progId="Equation.3">
                  <p:embed/>
                  <p:pic>
                    <p:nvPicPr>
                      <p:cNvPr id="9" name="Object 54">
                        <a:extLst>
                          <a:ext uri="{FF2B5EF4-FFF2-40B4-BE49-F238E27FC236}">
                            <a16:creationId xmlns:a16="http://schemas.microsoft.com/office/drawing/2014/main" id="{B1E72BC7-7776-4D1B-A1D8-9EB6FF8A90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9150" y="3276600"/>
                        <a:ext cx="9842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5">
            <a:extLst>
              <a:ext uri="{FF2B5EF4-FFF2-40B4-BE49-F238E27FC236}">
                <a16:creationId xmlns:a16="http://schemas.microsoft.com/office/drawing/2014/main" id="{784B37D5-677F-41AB-826B-C9986FF6D19B}"/>
              </a:ext>
            </a:extLst>
          </p:cNvPr>
          <p:cNvGraphicFramePr>
            <a:graphicFrameLocks noChangeAspect="1"/>
          </p:cNvGraphicFramePr>
          <p:nvPr/>
        </p:nvGraphicFramePr>
        <p:xfrm>
          <a:off x="3733800" y="3048000"/>
          <a:ext cx="1047750" cy="381000"/>
        </p:xfrm>
        <a:graphic>
          <a:graphicData uri="http://schemas.openxmlformats.org/presentationml/2006/ole">
            <mc:AlternateContent xmlns:mc="http://schemas.openxmlformats.org/markup-compatibility/2006">
              <mc:Choice xmlns:v="urn:schemas-microsoft-com:vml" Requires="v">
                <p:oleObj name="Equation" r:id="rId6" imgW="418918" imgH="152334" progId="Equation.3">
                  <p:embed/>
                </p:oleObj>
              </mc:Choice>
              <mc:Fallback>
                <p:oleObj name="Equation" r:id="rId6" imgW="418918" imgH="152334" progId="Equation.3">
                  <p:embed/>
                  <p:pic>
                    <p:nvPicPr>
                      <p:cNvPr id="10" name="Object 55">
                        <a:extLst>
                          <a:ext uri="{FF2B5EF4-FFF2-40B4-BE49-F238E27FC236}">
                            <a16:creationId xmlns:a16="http://schemas.microsoft.com/office/drawing/2014/main" id="{784B37D5-677F-41AB-826B-C9986FF6D1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3048000"/>
                        <a:ext cx="10477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56">
            <a:extLst>
              <a:ext uri="{FF2B5EF4-FFF2-40B4-BE49-F238E27FC236}">
                <a16:creationId xmlns:a16="http://schemas.microsoft.com/office/drawing/2014/main" id="{027A8996-4248-4B57-9ED6-FE9241D641C6}"/>
              </a:ext>
            </a:extLst>
          </p:cNvPr>
          <p:cNvGraphicFramePr>
            <a:graphicFrameLocks noChangeAspect="1"/>
          </p:cNvGraphicFramePr>
          <p:nvPr/>
        </p:nvGraphicFramePr>
        <p:xfrm>
          <a:off x="3429000" y="3352800"/>
          <a:ext cx="1365250" cy="444500"/>
        </p:xfrm>
        <a:graphic>
          <a:graphicData uri="http://schemas.openxmlformats.org/presentationml/2006/ole">
            <mc:AlternateContent xmlns:mc="http://schemas.openxmlformats.org/markup-compatibility/2006">
              <mc:Choice xmlns:v="urn:schemas-microsoft-com:vml" Requires="v">
                <p:oleObj name="Equation" r:id="rId8" imgW="545626" imgH="177646" progId="Equation.3">
                  <p:embed/>
                </p:oleObj>
              </mc:Choice>
              <mc:Fallback>
                <p:oleObj name="Equation" r:id="rId8" imgW="545626" imgH="177646" progId="Equation.3">
                  <p:embed/>
                  <p:pic>
                    <p:nvPicPr>
                      <p:cNvPr id="11" name="Object 56">
                        <a:extLst>
                          <a:ext uri="{FF2B5EF4-FFF2-40B4-BE49-F238E27FC236}">
                            <a16:creationId xmlns:a16="http://schemas.microsoft.com/office/drawing/2014/main" id="{027A8996-4248-4B57-9ED6-FE9241D641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3352800"/>
                        <a:ext cx="136525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57">
            <a:extLst>
              <a:ext uri="{FF2B5EF4-FFF2-40B4-BE49-F238E27FC236}">
                <a16:creationId xmlns:a16="http://schemas.microsoft.com/office/drawing/2014/main" id="{3138EDD6-0049-4A79-92EA-00020D9987E0}"/>
              </a:ext>
            </a:extLst>
          </p:cNvPr>
          <p:cNvSpPr txBox="1">
            <a:spLocks noChangeArrowheads="1"/>
          </p:cNvSpPr>
          <p:nvPr/>
        </p:nvSpPr>
        <p:spPr bwMode="auto">
          <a:xfrm>
            <a:off x="5181600" y="32004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tx2"/>
                </a:solidFill>
              </a:rPr>
              <a:t>A</a:t>
            </a:r>
            <a:r>
              <a:rPr lang="zh-CN" altLang="en-US" b="1">
                <a:solidFill>
                  <a:schemeClr val="tx2"/>
                </a:solidFill>
              </a:rPr>
              <a:t>与</a:t>
            </a:r>
            <a:r>
              <a:rPr lang="en-US" altLang="zh-CN" b="1">
                <a:solidFill>
                  <a:schemeClr val="tx2"/>
                </a:solidFill>
              </a:rPr>
              <a:t>B</a:t>
            </a:r>
            <a:r>
              <a:rPr lang="zh-CN" altLang="en-US" b="1">
                <a:solidFill>
                  <a:schemeClr val="tx2"/>
                </a:solidFill>
              </a:rPr>
              <a:t>相等</a:t>
            </a:r>
          </a:p>
        </p:txBody>
      </p:sp>
      <p:sp>
        <p:nvSpPr>
          <p:cNvPr id="13" name="Text Box 58">
            <a:extLst>
              <a:ext uri="{FF2B5EF4-FFF2-40B4-BE49-F238E27FC236}">
                <a16:creationId xmlns:a16="http://schemas.microsoft.com/office/drawing/2014/main" id="{1388B86A-1680-480A-9C5D-199E872BC306}"/>
              </a:ext>
            </a:extLst>
          </p:cNvPr>
          <p:cNvSpPr txBox="1">
            <a:spLocks noChangeArrowheads="1"/>
          </p:cNvSpPr>
          <p:nvPr/>
        </p:nvSpPr>
        <p:spPr bwMode="auto">
          <a:xfrm>
            <a:off x="838200" y="38100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a:solidFill>
                  <a:schemeClr val="tx2"/>
                </a:solidFill>
                <a:ea typeface="黑体" panose="02010609060101010101" pitchFamily="49" charset="-122"/>
              </a:rPr>
              <a:t>互斥</a:t>
            </a:r>
          </a:p>
        </p:txBody>
      </p:sp>
      <p:sp>
        <p:nvSpPr>
          <p:cNvPr id="14" name="Text Box 59">
            <a:extLst>
              <a:ext uri="{FF2B5EF4-FFF2-40B4-BE49-F238E27FC236}">
                <a16:creationId xmlns:a16="http://schemas.microsoft.com/office/drawing/2014/main" id="{D5DBD87A-C163-44E1-ACEA-C3C09D181720}"/>
              </a:ext>
            </a:extLst>
          </p:cNvPr>
          <p:cNvSpPr txBox="1">
            <a:spLocks noChangeArrowheads="1"/>
          </p:cNvSpPr>
          <p:nvPr/>
        </p:nvSpPr>
        <p:spPr bwMode="auto">
          <a:xfrm>
            <a:off x="807237" y="4130674"/>
            <a:ext cx="91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dirty="0">
                <a:solidFill>
                  <a:schemeClr val="tx2"/>
                </a:solidFill>
                <a:ea typeface="黑体" panose="02010609060101010101" pitchFamily="49" charset="-122"/>
              </a:rPr>
              <a:t>(</a:t>
            </a:r>
            <a:r>
              <a:rPr kumimoji="0" lang="zh-CN" altLang="en-US" b="1" dirty="0">
                <a:solidFill>
                  <a:schemeClr val="tx2"/>
                </a:solidFill>
                <a:ea typeface="黑体" panose="02010609060101010101" pitchFamily="49" charset="-122"/>
              </a:rPr>
              <a:t>互不相容</a:t>
            </a:r>
            <a:r>
              <a:rPr kumimoji="0" lang="en-US" altLang="zh-CN" b="1" dirty="0">
                <a:solidFill>
                  <a:schemeClr val="tx2"/>
                </a:solidFill>
                <a:ea typeface="黑体" panose="02010609060101010101" pitchFamily="49" charset="-122"/>
              </a:rPr>
              <a:t>)</a:t>
            </a:r>
          </a:p>
        </p:txBody>
      </p:sp>
      <p:graphicFrame>
        <p:nvGraphicFramePr>
          <p:cNvPr id="15" name="Object 60">
            <a:extLst>
              <a:ext uri="{FF2B5EF4-FFF2-40B4-BE49-F238E27FC236}">
                <a16:creationId xmlns:a16="http://schemas.microsoft.com/office/drawing/2014/main" id="{C606EA7D-2957-4224-B58E-BC87A2D412E2}"/>
              </a:ext>
            </a:extLst>
          </p:cNvPr>
          <p:cNvGraphicFramePr>
            <a:graphicFrameLocks noChangeAspect="1"/>
          </p:cNvGraphicFramePr>
          <p:nvPr/>
        </p:nvGraphicFramePr>
        <p:xfrm>
          <a:off x="1905000" y="4191000"/>
          <a:ext cx="866775" cy="371475"/>
        </p:xfrm>
        <a:graphic>
          <a:graphicData uri="http://schemas.openxmlformats.org/presentationml/2006/ole">
            <mc:AlternateContent xmlns:mc="http://schemas.openxmlformats.org/markup-compatibility/2006">
              <mc:Choice xmlns:v="urn:schemas-microsoft-com:vml" Requires="v">
                <p:oleObj name="Equation" r:id="rId10" imgW="355292" imgH="152268" progId="Equation.3">
                  <p:embed/>
                </p:oleObj>
              </mc:Choice>
              <mc:Fallback>
                <p:oleObj name="Equation" r:id="rId10" imgW="355292" imgH="152268" progId="Equation.3">
                  <p:embed/>
                  <p:pic>
                    <p:nvPicPr>
                      <p:cNvPr id="15" name="Object 60">
                        <a:extLst>
                          <a:ext uri="{FF2B5EF4-FFF2-40B4-BE49-F238E27FC236}">
                            <a16:creationId xmlns:a16="http://schemas.microsoft.com/office/drawing/2014/main" id="{C606EA7D-2957-4224-B58E-BC87A2D412E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4191000"/>
                        <a:ext cx="8667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61">
            <a:extLst>
              <a:ext uri="{FF2B5EF4-FFF2-40B4-BE49-F238E27FC236}">
                <a16:creationId xmlns:a16="http://schemas.microsoft.com/office/drawing/2014/main" id="{8884FDAE-071D-4332-946C-9793AD05BEBC}"/>
              </a:ext>
            </a:extLst>
          </p:cNvPr>
          <p:cNvSpPr txBox="1">
            <a:spLocks noChangeArrowheads="1"/>
          </p:cNvSpPr>
          <p:nvPr/>
        </p:nvSpPr>
        <p:spPr bwMode="auto">
          <a:xfrm>
            <a:off x="2743200" y="4191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tx2"/>
                </a:solidFill>
                <a:ea typeface="黑体" panose="02010609060101010101" pitchFamily="49" charset="-122"/>
                <a:sym typeface="Symbol" panose="05050102010706020507" pitchFamily="18" charset="2"/>
              </a:rPr>
              <a:t></a:t>
            </a:r>
            <a:endParaRPr lang="en-US" altLang="zh-CN" b="1">
              <a:solidFill>
                <a:schemeClr val="tx2"/>
              </a:solidFill>
              <a:ea typeface="黑体" panose="02010609060101010101" pitchFamily="49" charset="-122"/>
            </a:endParaRPr>
          </a:p>
        </p:txBody>
      </p:sp>
      <p:sp>
        <p:nvSpPr>
          <p:cNvPr id="17" name="Text Box 62">
            <a:extLst>
              <a:ext uri="{FF2B5EF4-FFF2-40B4-BE49-F238E27FC236}">
                <a16:creationId xmlns:a16="http://schemas.microsoft.com/office/drawing/2014/main" id="{6399811F-3311-4629-B34E-8EB6051C461A}"/>
              </a:ext>
            </a:extLst>
          </p:cNvPr>
          <p:cNvSpPr txBox="1">
            <a:spLocks noChangeArrowheads="1"/>
          </p:cNvSpPr>
          <p:nvPr/>
        </p:nvSpPr>
        <p:spPr bwMode="auto">
          <a:xfrm>
            <a:off x="3352800" y="3962400"/>
            <a:ext cx="2057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t>事件</a:t>
            </a:r>
            <a:r>
              <a:rPr lang="en-US" altLang="zh-CN" b="1"/>
              <a:t>A</a:t>
            </a:r>
            <a:r>
              <a:rPr lang="zh-CN" altLang="en-US" b="1"/>
              <a:t>与</a:t>
            </a:r>
            <a:r>
              <a:rPr lang="en-US" altLang="zh-CN" b="1"/>
              <a:t>B</a:t>
            </a:r>
            <a:r>
              <a:rPr lang="zh-CN" altLang="en-US" b="1"/>
              <a:t>不能同时发生</a:t>
            </a:r>
          </a:p>
        </p:txBody>
      </p:sp>
      <p:sp>
        <p:nvSpPr>
          <p:cNvPr id="18" name="Text Box 63">
            <a:extLst>
              <a:ext uri="{FF2B5EF4-FFF2-40B4-BE49-F238E27FC236}">
                <a16:creationId xmlns:a16="http://schemas.microsoft.com/office/drawing/2014/main" id="{69288FAD-2537-493B-9F80-815E5E02FDFB}"/>
              </a:ext>
            </a:extLst>
          </p:cNvPr>
          <p:cNvSpPr txBox="1">
            <a:spLocks noChangeArrowheads="1"/>
          </p:cNvSpPr>
          <p:nvPr/>
        </p:nvSpPr>
        <p:spPr bwMode="auto">
          <a:xfrm>
            <a:off x="5181600" y="3962400"/>
            <a:ext cx="1295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A</a:t>
            </a:r>
            <a:r>
              <a:rPr lang="zh-CN" altLang="en-US" b="1"/>
              <a:t>与</a:t>
            </a:r>
            <a:r>
              <a:rPr lang="en-US" altLang="zh-CN" b="1"/>
              <a:t>B</a:t>
            </a:r>
            <a:r>
              <a:rPr lang="zh-CN" altLang="en-US" b="1"/>
              <a:t>不相交</a:t>
            </a:r>
          </a:p>
        </p:txBody>
      </p:sp>
      <p:sp>
        <p:nvSpPr>
          <p:cNvPr id="19" name="Text Box 64">
            <a:extLst>
              <a:ext uri="{FF2B5EF4-FFF2-40B4-BE49-F238E27FC236}">
                <a16:creationId xmlns:a16="http://schemas.microsoft.com/office/drawing/2014/main" id="{55F90622-9B88-470A-9C17-667B6A23E58C}"/>
              </a:ext>
            </a:extLst>
          </p:cNvPr>
          <p:cNvSpPr txBox="1">
            <a:spLocks noChangeArrowheads="1"/>
          </p:cNvSpPr>
          <p:nvPr/>
        </p:nvSpPr>
        <p:spPr bwMode="auto">
          <a:xfrm>
            <a:off x="762000" y="5181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a:solidFill>
                  <a:schemeClr val="tx2"/>
                </a:solidFill>
                <a:ea typeface="黑体" panose="02010609060101010101" pitchFamily="49" charset="-122"/>
              </a:rPr>
              <a:t>对立</a:t>
            </a:r>
          </a:p>
        </p:txBody>
      </p:sp>
      <p:sp>
        <p:nvSpPr>
          <p:cNvPr id="20" name="Text Box 65">
            <a:extLst>
              <a:ext uri="{FF2B5EF4-FFF2-40B4-BE49-F238E27FC236}">
                <a16:creationId xmlns:a16="http://schemas.microsoft.com/office/drawing/2014/main" id="{977EE206-F8B8-4D5C-914B-FC64E590F309}"/>
              </a:ext>
            </a:extLst>
          </p:cNvPr>
          <p:cNvSpPr txBox="1">
            <a:spLocks noChangeArrowheads="1"/>
          </p:cNvSpPr>
          <p:nvPr/>
        </p:nvSpPr>
        <p:spPr bwMode="auto">
          <a:xfrm>
            <a:off x="685800" y="5638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b="1">
                <a:solidFill>
                  <a:schemeClr val="tx2"/>
                </a:solidFill>
                <a:ea typeface="黑体" panose="02010609060101010101" pitchFamily="49" charset="-122"/>
              </a:rPr>
              <a:t>(</a:t>
            </a:r>
            <a:r>
              <a:rPr kumimoji="0" lang="zh-CN" altLang="en-US" b="1">
                <a:solidFill>
                  <a:schemeClr val="tx2"/>
                </a:solidFill>
                <a:ea typeface="黑体" panose="02010609060101010101" pitchFamily="49" charset="-122"/>
              </a:rPr>
              <a:t>互逆</a:t>
            </a:r>
            <a:r>
              <a:rPr kumimoji="0" lang="en-US" altLang="zh-CN" b="1">
                <a:solidFill>
                  <a:schemeClr val="tx2"/>
                </a:solidFill>
                <a:ea typeface="黑体" panose="02010609060101010101" pitchFamily="49" charset="-122"/>
              </a:rPr>
              <a:t>)</a:t>
            </a:r>
          </a:p>
        </p:txBody>
      </p:sp>
      <p:graphicFrame>
        <p:nvGraphicFramePr>
          <p:cNvPr id="21" name="Object 66">
            <a:extLst>
              <a:ext uri="{FF2B5EF4-FFF2-40B4-BE49-F238E27FC236}">
                <a16:creationId xmlns:a16="http://schemas.microsoft.com/office/drawing/2014/main" id="{5A07F7BF-3D12-4B65-A288-F2AB34B368A2}"/>
              </a:ext>
            </a:extLst>
          </p:cNvPr>
          <p:cNvGraphicFramePr>
            <a:graphicFrameLocks noChangeAspect="1"/>
          </p:cNvGraphicFramePr>
          <p:nvPr/>
        </p:nvGraphicFramePr>
        <p:xfrm>
          <a:off x="2209800" y="5257800"/>
          <a:ext cx="447675" cy="482600"/>
        </p:xfrm>
        <a:graphic>
          <a:graphicData uri="http://schemas.openxmlformats.org/presentationml/2006/ole">
            <mc:AlternateContent xmlns:mc="http://schemas.openxmlformats.org/markup-compatibility/2006">
              <mc:Choice xmlns:v="urn:schemas-microsoft-com:vml" Requires="v">
                <p:oleObj name="Equation" r:id="rId12" imgW="164814" imgH="177492" progId="Equation.3">
                  <p:embed/>
                </p:oleObj>
              </mc:Choice>
              <mc:Fallback>
                <p:oleObj name="Equation" r:id="rId12" imgW="164814" imgH="177492" progId="Equation.3">
                  <p:embed/>
                  <p:pic>
                    <p:nvPicPr>
                      <p:cNvPr id="21" name="Object 66">
                        <a:extLst>
                          <a:ext uri="{FF2B5EF4-FFF2-40B4-BE49-F238E27FC236}">
                            <a16:creationId xmlns:a16="http://schemas.microsoft.com/office/drawing/2014/main" id="{5A07F7BF-3D12-4B65-A288-F2AB34B368A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9800" y="5257800"/>
                        <a:ext cx="4476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67">
            <a:extLst>
              <a:ext uri="{FF2B5EF4-FFF2-40B4-BE49-F238E27FC236}">
                <a16:creationId xmlns:a16="http://schemas.microsoft.com/office/drawing/2014/main" id="{C7661346-0292-40F2-A7E7-4A502FFBEE26}"/>
              </a:ext>
            </a:extLst>
          </p:cNvPr>
          <p:cNvSpPr txBox="1">
            <a:spLocks noChangeArrowheads="1"/>
          </p:cNvSpPr>
          <p:nvPr/>
        </p:nvSpPr>
        <p:spPr bwMode="auto">
          <a:xfrm>
            <a:off x="3276600" y="53340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tx2"/>
                </a:solidFill>
                <a:latin typeface="宋体" panose="02010600030101010101" pitchFamily="2" charset="-122"/>
              </a:rPr>
              <a:t>A</a:t>
            </a:r>
            <a:r>
              <a:rPr lang="zh-CN" altLang="en-US" b="1">
                <a:solidFill>
                  <a:schemeClr val="tx2"/>
                </a:solidFill>
                <a:latin typeface="宋体" panose="02010600030101010101" pitchFamily="2" charset="-122"/>
              </a:rPr>
              <a:t>的对立事件</a:t>
            </a:r>
          </a:p>
        </p:txBody>
      </p:sp>
      <p:sp>
        <p:nvSpPr>
          <p:cNvPr id="23" name="Text Box 68">
            <a:extLst>
              <a:ext uri="{FF2B5EF4-FFF2-40B4-BE49-F238E27FC236}">
                <a16:creationId xmlns:a16="http://schemas.microsoft.com/office/drawing/2014/main" id="{25B9FE8A-330F-4624-83BB-830C6B95032B}"/>
              </a:ext>
            </a:extLst>
          </p:cNvPr>
          <p:cNvSpPr txBox="1">
            <a:spLocks noChangeArrowheads="1"/>
          </p:cNvSpPr>
          <p:nvPr/>
        </p:nvSpPr>
        <p:spPr bwMode="auto">
          <a:xfrm>
            <a:off x="5257800" y="5029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tx2"/>
                </a:solidFill>
                <a:latin typeface="宋体" panose="02010600030101010101" pitchFamily="2" charset="-122"/>
              </a:rPr>
              <a:t>A</a:t>
            </a:r>
            <a:r>
              <a:rPr lang="zh-CN" altLang="en-US" b="1">
                <a:solidFill>
                  <a:schemeClr val="tx2"/>
                </a:solidFill>
                <a:latin typeface="宋体" panose="02010600030101010101" pitchFamily="2" charset="-122"/>
              </a:rPr>
              <a:t>的余集</a:t>
            </a:r>
          </a:p>
        </p:txBody>
      </p:sp>
      <p:graphicFrame>
        <p:nvGraphicFramePr>
          <p:cNvPr id="24" name="Object 69">
            <a:extLst>
              <a:ext uri="{FF2B5EF4-FFF2-40B4-BE49-F238E27FC236}">
                <a16:creationId xmlns:a16="http://schemas.microsoft.com/office/drawing/2014/main" id="{C26952E4-08B9-4928-9729-375AF02773E7}"/>
              </a:ext>
            </a:extLst>
          </p:cNvPr>
          <p:cNvGraphicFramePr>
            <a:graphicFrameLocks noChangeAspect="1"/>
          </p:cNvGraphicFramePr>
          <p:nvPr/>
        </p:nvGraphicFramePr>
        <p:xfrm>
          <a:off x="5562600" y="5410200"/>
          <a:ext cx="1219200" cy="374650"/>
        </p:xfrm>
        <a:graphic>
          <a:graphicData uri="http://schemas.openxmlformats.org/presentationml/2006/ole">
            <mc:AlternateContent xmlns:mc="http://schemas.openxmlformats.org/markup-compatibility/2006">
              <mc:Choice xmlns:v="urn:schemas-microsoft-com:vml" Requires="v">
                <p:oleObj name="Equation" r:id="rId14" imgW="660113" imgH="203112" progId="Equation.3">
                  <p:embed/>
                </p:oleObj>
              </mc:Choice>
              <mc:Fallback>
                <p:oleObj name="Equation" r:id="rId14" imgW="660113" imgH="203112" progId="Equation.3">
                  <p:embed/>
                  <p:pic>
                    <p:nvPicPr>
                      <p:cNvPr id="24" name="Object 69">
                        <a:extLst>
                          <a:ext uri="{FF2B5EF4-FFF2-40B4-BE49-F238E27FC236}">
                            <a16:creationId xmlns:a16="http://schemas.microsoft.com/office/drawing/2014/main" id="{C26952E4-08B9-4928-9729-375AF02773E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62600" y="5410200"/>
                        <a:ext cx="12192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70">
            <a:extLst>
              <a:ext uri="{FF2B5EF4-FFF2-40B4-BE49-F238E27FC236}">
                <a16:creationId xmlns:a16="http://schemas.microsoft.com/office/drawing/2014/main" id="{8EB89F72-CB96-489E-8B14-BAC7EBBB41C3}"/>
              </a:ext>
            </a:extLst>
          </p:cNvPr>
          <p:cNvSpPr txBox="1">
            <a:spLocks noChangeArrowheads="1"/>
          </p:cNvSpPr>
          <p:nvPr/>
        </p:nvSpPr>
        <p:spPr bwMode="auto">
          <a:xfrm>
            <a:off x="5181600" y="5410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b="1"/>
              <a:t>①</a:t>
            </a:r>
          </a:p>
        </p:txBody>
      </p:sp>
      <p:sp>
        <p:nvSpPr>
          <p:cNvPr id="26" name="Text Box 71">
            <a:extLst>
              <a:ext uri="{FF2B5EF4-FFF2-40B4-BE49-F238E27FC236}">
                <a16:creationId xmlns:a16="http://schemas.microsoft.com/office/drawing/2014/main" id="{50862A87-8231-488C-9FD0-ADAF6B6AB6F4}"/>
              </a:ext>
            </a:extLst>
          </p:cNvPr>
          <p:cNvSpPr txBox="1">
            <a:spLocks noChangeArrowheads="1"/>
          </p:cNvSpPr>
          <p:nvPr/>
        </p:nvSpPr>
        <p:spPr bwMode="auto">
          <a:xfrm>
            <a:off x="5181600" y="57912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b="1"/>
              <a:t>②</a:t>
            </a:r>
          </a:p>
        </p:txBody>
      </p:sp>
      <p:graphicFrame>
        <p:nvGraphicFramePr>
          <p:cNvPr id="27" name="Object 72">
            <a:extLst>
              <a:ext uri="{FF2B5EF4-FFF2-40B4-BE49-F238E27FC236}">
                <a16:creationId xmlns:a16="http://schemas.microsoft.com/office/drawing/2014/main" id="{4614252E-F7B4-4025-920D-E987D0A084C0}"/>
              </a:ext>
            </a:extLst>
          </p:cNvPr>
          <p:cNvGraphicFramePr>
            <a:graphicFrameLocks noChangeAspect="1"/>
          </p:cNvGraphicFramePr>
          <p:nvPr/>
        </p:nvGraphicFramePr>
        <p:xfrm>
          <a:off x="5715000" y="5791200"/>
          <a:ext cx="681038" cy="328613"/>
        </p:xfrm>
        <a:graphic>
          <a:graphicData uri="http://schemas.openxmlformats.org/presentationml/2006/ole">
            <mc:AlternateContent xmlns:mc="http://schemas.openxmlformats.org/markup-compatibility/2006">
              <mc:Choice xmlns:v="urn:schemas-microsoft-com:vml" Requires="v">
                <p:oleObj name="Equation" r:id="rId16" imgW="368140" imgH="177723" progId="Equation.3">
                  <p:embed/>
                </p:oleObj>
              </mc:Choice>
              <mc:Fallback>
                <p:oleObj name="Equation" r:id="rId16" imgW="368140" imgH="177723" progId="Equation.3">
                  <p:embed/>
                  <p:pic>
                    <p:nvPicPr>
                      <p:cNvPr id="27" name="Object 72">
                        <a:extLst>
                          <a:ext uri="{FF2B5EF4-FFF2-40B4-BE49-F238E27FC236}">
                            <a16:creationId xmlns:a16="http://schemas.microsoft.com/office/drawing/2014/main" id="{4614252E-F7B4-4025-920D-E987D0A084C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15000" y="5791200"/>
                        <a:ext cx="681038"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ext Box 73">
            <a:extLst>
              <a:ext uri="{FF2B5EF4-FFF2-40B4-BE49-F238E27FC236}">
                <a16:creationId xmlns:a16="http://schemas.microsoft.com/office/drawing/2014/main" id="{C125CC24-88ED-4668-A650-BC6255496EB7}"/>
              </a:ext>
            </a:extLst>
          </p:cNvPr>
          <p:cNvSpPr txBox="1">
            <a:spLocks noChangeArrowheads="1"/>
          </p:cNvSpPr>
          <p:nvPr/>
        </p:nvSpPr>
        <p:spPr bwMode="auto">
          <a:xfrm>
            <a:off x="6324600" y="5791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tx2"/>
                </a:solidFill>
                <a:ea typeface="黑体" panose="02010609060101010101" pitchFamily="49" charset="-122"/>
                <a:sym typeface="Symbol" panose="05050102010706020507" pitchFamily="18" charset="2"/>
              </a:rPr>
              <a:t></a:t>
            </a:r>
            <a:endParaRPr lang="en-US" altLang="zh-CN" b="1">
              <a:solidFill>
                <a:schemeClr val="tx2"/>
              </a:solidFill>
              <a:ea typeface="黑体" panose="02010609060101010101" pitchFamily="49" charset="-122"/>
            </a:endParaRPr>
          </a:p>
        </p:txBody>
      </p:sp>
      <p:pic>
        <p:nvPicPr>
          <p:cNvPr id="29" name="Picture 74">
            <a:extLst>
              <a:ext uri="{FF2B5EF4-FFF2-40B4-BE49-F238E27FC236}">
                <a16:creationId xmlns:a16="http://schemas.microsoft.com/office/drawing/2014/main" id="{3C3BBF6E-01A0-4BCF-AF34-7197C7C2685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32394" y="2205396"/>
            <a:ext cx="1217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75">
            <a:extLst>
              <a:ext uri="{FF2B5EF4-FFF2-40B4-BE49-F238E27FC236}">
                <a16:creationId xmlns:a16="http://schemas.microsoft.com/office/drawing/2014/main" id="{E67F8659-4CCC-4BE6-BFE2-D7E690CB0E47}"/>
              </a:ext>
            </a:extLst>
          </p:cNvPr>
          <p:cNvPicPr>
            <a:picLocks noChangeAspect="1" noChangeArrowheads="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97675" y="3825875"/>
            <a:ext cx="1524000" cy="1066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76">
            <a:extLst>
              <a:ext uri="{FF2B5EF4-FFF2-40B4-BE49-F238E27FC236}">
                <a16:creationId xmlns:a16="http://schemas.microsoft.com/office/drawing/2014/main" id="{82A5A927-985C-4820-9F07-993C65DCA7E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97675" y="5020391"/>
            <a:ext cx="1374775" cy="106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2" name="Object 77">
            <a:extLst>
              <a:ext uri="{FF2B5EF4-FFF2-40B4-BE49-F238E27FC236}">
                <a16:creationId xmlns:a16="http://schemas.microsoft.com/office/drawing/2014/main" id="{D087EB08-280D-421F-A551-BF8EB981A63A}"/>
              </a:ext>
            </a:extLst>
          </p:cNvPr>
          <p:cNvGraphicFramePr>
            <a:graphicFrameLocks noChangeAspect="1"/>
          </p:cNvGraphicFramePr>
          <p:nvPr/>
        </p:nvGraphicFramePr>
        <p:xfrm>
          <a:off x="7772400" y="5486400"/>
          <a:ext cx="234950" cy="254000"/>
        </p:xfrm>
        <a:graphic>
          <a:graphicData uri="http://schemas.openxmlformats.org/presentationml/2006/ole">
            <mc:AlternateContent xmlns:mc="http://schemas.openxmlformats.org/markup-compatibility/2006">
              <mc:Choice xmlns:v="urn:schemas-microsoft-com:vml" Requires="v">
                <p:oleObj name="Equation" r:id="rId21" imgW="164814" imgH="177492" progId="Equation.3">
                  <p:embed/>
                </p:oleObj>
              </mc:Choice>
              <mc:Fallback>
                <p:oleObj name="Equation" r:id="rId21" imgW="164814" imgH="177492" progId="Equation.3">
                  <p:embed/>
                  <p:pic>
                    <p:nvPicPr>
                      <p:cNvPr id="32" name="Object 77">
                        <a:extLst>
                          <a:ext uri="{FF2B5EF4-FFF2-40B4-BE49-F238E27FC236}">
                            <a16:creationId xmlns:a16="http://schemas.microsoft.com/office/drawing/2014/main" id="{D087EB08-280D-421F-A551-BF8EB981A63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2400" y="5486400"/>
                        <a:ext cx="23495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03568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10657AF-2B60-4C58-BC1A-3B37DA2DAD53}"/>
              </a:ext>
            </a:extLst>
          </p:cNvPr>
          <p:cNvSpPr>
            <a:spLocks noGrp="1"/>
          </p:cNvSpPr>
          <p:nvPr>
            <p:ph type="sldNum" sz="quarter" idx="12"/>
          </p:nvPr>
        </p:nvSpPr>
        <p:spPr/>
        <p:txBody>
          <a:bodyPr/>
          <a:lstStyle/>
          <a:p>
            <a:fld id="{7B3A09C6-D479-44A5-9F65-635A581ED6E9}" type="slidenum">
              <a:rPr lang="zh-CN" altLang="en-US" smtClean="0"/>
              <a:pPr/>
              <a:t>40</a:t>
            </a:fld>
            <a:endParaRPr lang="zh-CN" altLang="en-US" dirty="0"/>
          </a:p>
        </p:txBody>
      </p:sp>
      <p:graphicFrame>
        <p:nvGraphicFramePr>
          <p:cNvPr id="3" name="Object 2">
            <a:extLst>
              <a:ext uri="{FF2B5EF4-FFF2-40B4-BE49-F238E27FC236}">
                <a16:creationId xmlns:a16="http://schemas.microsoft.com/office/drawing/2014/main" id="{09A908ED-33FF-439B-BCC4-8667E2C14709}"/>
              </a:ext>
            </a:extLst>
          </p:cNvPr>
          <p:cNvGraphicFramePr>
            <a:graphicFrameLocks noChangeAspect="1"/>
          </p:cNvGraphicFramePr>
          <p:nvPr>
            <p:extLst>
              <p:ext uri="{D42A27DB-BD31-4B8C-83A1-F6EECF244321}">
                <p14:modId xmlns:p14="http://schemas.microsoft.com/office/powerpoint/2010/main" val="343984574"/>
              </p:ext>
            </p:extLst>
          </p:nvPr>
        </p:nvGraphicFramePr>
        <p:xfrm>
          <a:off x="389108" y="1327045"/>
          <a:ext cx="7645400" cy="457200"/>
        </p:xfrm>
        <a:graphic>
          <a:graphicData uri="http://schemas.openxmlformats.org/presentationml/2006/ole">
            <mc:AlternateContent xmlns:mc="http://schemas.openxmlformats.org/markup-compatibility/2006">
              <mc:Choice xmlns:v="urn:schemas-microsoft-com:vml" Requires="v">
                <p:oleObj name="Equation" r:id="rId2" imgW="7645400" imgH="457200" progId="Equation.DSMT4">
                  <p:embed/>
                </p:oleObj>
              </mc:Choice>
              <mc:Fallback>
                <p:oleObj name="Equation" r:id="rId2" imgW="7645400" imgH="457200" progId="Equation.DSMT4">
                  <p:embed/>
                  <p:pic>
                    <p:nvPicPr>
                      <p:cNvPr id="138137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108" y="1327045"/>
                        <a:ext cx="7645400" cy="457200"/>
                      </a:xfrm>
                      <a:prstGeom prst="rect">
                        <a:avLst/>
                      </a:prstGeom>
                      <a:noFill/>
                    </p:spPr>
                  </p:pic>
                </p:oleObj>
              </mc:Fallback>
            </mc:AlternateContent>
          </a:graphicData>
        </a:graphic>
      </p:graphicFrame>
      <p:graphicFrame>
        <p:nvGraphicFramePr>
          <p:cNvPr id="4" name="Object 3">
            <a:extLst>
              <a:ext uri="{FF2B5EF4-FFF2-40B4-BE49-F238E27FC236}">
                <a16:creationId xmlns:a16="http://schemas.microsoft.com/office/drawing/2014/main" id="{9705D995-753B-42EF-9CD5-A08C1BC5CC75}"/>
              </a:ext>
            </a:extLst>
          </p:cNvPr>
          <p:cNvGraphicFramePr>
            <a:graphicFrameLocks noChangeAspect="1"/>
          </p:cNvGraphicFramePr>
          <p:nvPr>
            <p:extLst>
              <p:ext uri="{D42A27DB-BD31-4B8C-83A1-F6EECF244321}">
                <p14:modId xmlns:p14="http://schemas.microsoft.com/office/powerpoint/2010/main" val="2635152433"/>
              </p:ext>
            </p:extLst>
          </p:nvPr>
        </p:nvGraphicFramePr>
        <p:xfrm>
          <a:off x="270325" y="2961699"/>
          <a:ext cx="3403600" cy="431800"/>
        </p:xfrm>
        <a:graphic>
          <a:graphicData uri="http://schemas.openxmlformats.org/presentationml/2006/ole">
            <mc:AlternateContent xmlns:mc="http://schemas.openxmlformats.org/markup-compatibility/2006">
              <mc:Choice xmlns:v="urn:schemas-microsoft-com:vml" Requires="v">
                <p:oleObj name="Equation" r:id="rId4" imgW="3403600" imgH="431800" progId="Equation.DSMT4">
                  <p:embed/>
                </p:oleObj>
              </mc:Choice>
              <mc:Fallback>
                <p:oleObj name="Equation" r:id="rId4" imgW="3403600" imgH="431800" progId="Equation.DSMT4">
                  <p:embed/>
                  <p:pic>
                    <p:nvPicPr>
                      <p:cNvPr id="138137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325" y="2961699"/>
                        <a:ext cx="3403600" cy="431800"/>
                      </a:xfrm>
                      <a:prstGeom prst="rect">
                        <a:avLst/>
                      </a:prstGeom>
                      <a:noFill/>
                      <a:ln>
                        <a:noFill/>
                      </a:ln>
                      <a:effectLst/>
                    </p:spPr>
                  </p:pic>
                </p:oleObj>
              </mc:Fallback>
            </mc:AlternateContent>
          </a:graphicData>
        </a:graphic>
      </p:graphicFrame>
      <p:graphicFrame>
        <p:nvGraphicFramePr>
          <p:cNvPr id="5" name="Object 4">
            <a:extLst>
              <a:ext uri="{FF2B5EF4-FFF2-40B4-BE49-F238E27FC236}">
                <a16:creationId xmlns:a16="http://schemas.microsoft.com/office/drawing/2014/main" id="{0FE6EB7C-6CF3-49FA-B97E-C1797496C39A}"/>
              </a:ext>
            </a:extLst>
          </p:cNvPr>
          <p:cNvGraphicFramePr>
            <a:graphicFrameLocks noChangeAspect="1"/>
          </p:cNvGraphicFramePr>
          <p:nvPr>
            <p:extLst>
              <p:ext uri="{D42A27DB-BD31-4B8C-83A1-F6EECF244321}">
                <p14:modId xmlns:p14="http://schemas.microsoft.com/office/powerpoint/2010/main" val="31997174"/>
              </p:ext>
            </p:extLst>
          </p:nvPr>
        </p:nvGraphicFramePr>
        <p:xfrm>
          <a:off x="-252670" y="3377234"/>
          <a:ext cx="5601897" cy="990182"/>
        </p:xfrm>
        <a:graphic>
          <a:graphicData uri="http://schemas.openxmlformats.org/presentationml/2006/ole">
            <mc:AlternateContent xmlns:mc="http://schemas.openxmlformats.org/markup-compatibility/2006">
              <mc:Choice xmlns:v="urn:schemas-microsoft-com:vml" Requires="v">
                <p:oleObj name="Equation" r:id="rId6" imgW="2730500" imgH="482600" progId="Equation.DSMT4">
                  <p:embed/>
                </p:oleObj>
              </mc:Choice>
              <mc:Fallback>
                <p:oleObj name="Equation" r:id="rId6" imgW="2730500" imgH="482600" progId="Equation.DSMT4">
                  <p:embed/>
                  <p:pic>
                    <p:nvPicPr>
                      <p:cNvPr id="138138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670" y="3377234"/>
                        <a:ext cx="5601897" cy="990182"/>
                      </a:xfrm>
                      <a:prstGeom prst="rect">
                        <a:avLst/>
                      </a:prstGeom>
                      <a:noFill/>
                      <a:ln>
                        <a:noFill/>
                      </a:ln>
                      <a:effectLst/>
                    </p:spPr>
                  </p:pic>
                </p:oleObj>
              </mc:Fallback>
            </mc:AlternateContent>
          </a:graphicData>
        </a:graphic>
      </p:graphicFrame>
      <p:graphicFrame>
        <p:nvGraphicFramePr>
          <p:cNvPr id="6" name="Object 5">
            <a:extLst>
              <a:ext uri="{FF2B5EF4-FFF2-40B4-BE49-F238E27FC236}">
                <a16:creationId xmlns:a16="http://schemas.microsoft.com/office/drawing/2014/main" id="{5DBCABC3-198A-4782-96EA-1276C5154958}"/>
              </a:ext>
            </a:extLst>
          </p:cNvPr>
          <p:cNvGraphicFramePr>
            <a:graphicFrameLocks noChangeAspect="1"/>
          </p:cNvGraphicFramePr>
          <p:nvPr>
            <p:extLst>
              <p:ext uri="{D42A27DB-BD31-4B8C-83A1-F6EECF244321}">
                <p14:modId xmlns:p14="http://schemas.microsoft.com/office/powerpoint/2010/main" val="2321953804"/>
              </p:ext>
            </p:extLst>
          </p:nvPr>
        </p:nvGraphicFramePr>
        <p:xfrm>
          <a:off x="244646" y="2484332"/>
          <a:ext cx="6845300" cy="431800"/>
        </p:xfrm>
        <a:graphic>
          <a:graphicData uri="http://schemas.openxmlformats.org/presentationml/2006/ole">
            <mc:AlternateContent xmlns:mc="http://schemas.openxmlformats.org/markup-compatibility/2006">
              <mc:Choice xmlns:v="urn:schemas-microsoft-com:vml" Requires="v">
                <p:oleObj name="Equation" r:id="rId8" imgW="6845300" imgH="431800" progId="Equation.DSMT4">
                  <p:embed/>
                </p:oleObj>
              </mc:Choice>
              <mc:Fallback>
                <p:oleObj name="Equation" r:id="rId8" imgW="6845300" imgH="431800" progId="Equation.DSMT4">
                  <p:embed/>
                  <p:pic>
                    <p:nvPicPr>
                      <p:cNvPr id="1381381"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646" y="2484332"/>
                        <a:ext cx="6845300" cy="431800"/>
                      </a:xfrm>
                      <a:prstGeom prst="rect">
                        <a:avLst/>
                      </a:prstGeom>
                      <a:solidFill>
                        <a:srgbClr val="FFFF00"/>
                      </a:solidFill>
                      <a:ln>
                        <a:noFill/>
                      </a:ln>
                      <a:effectLst/>
                    </p:spPr>
                  </p:pic>
                </p:oleObj>
              </mc:Fallback>
            </mc:AlternateContent>
          </a:graphicData>
        </a:graphic>
      </p:graphicFrame>
      <p:graphicFrame>
        <p:nvGraphicFramePr>
          <p:cNvPr id="7" name="Object 6">
            <a:extLst>
              <a:ext uri="{FF2B5EF4-FFF2-40B4-BE49-F238E27FC236}">
                <a16:creationId xmlns:a16="http://schemas.microsoft.com/office/drawing/2014/main" id="{51D58667-9F29-4E68-ABF5-7729CB2DB717}"/>
              </a:ext>
            </a:extLst>
          </p:cNvPr>
          <p:cNvGraphicFramePr>
            <a:graphicFrameLocks noChangeAspect="1"/>
          </p:cNvGraphicFramePr>
          <p:nvPr>
            <p:extLst>
              <p:ext uri="{D42A27DB-BD31-4B8C-83A1-F6EECF244321}">
                <p14:modId xmlns:p14="http://schemas.microsoft.com/office/powerpoint/2010/main" val="4276005024"/>
              </p:ext>
            </p:extLst>
          </p:nvPr>
        </p:nvGraphicFramePr>
        <p:xfrm>
          <a:off x="401808" y="1860445"/>
          <a:ext cx="7404100" cy="444500"/>
        </p:xfrm>
        <a:graphic>
          <a:graphicData uri="http://schemas.openxmlformats.org/presentationml/2006/ole">
            <mc:AlternateContent xmlns:mc="http://schemas.openxmlformats.org/markup-compatibility/2006">
              <mc:Choice xmlns:v="urn:schemas-microsoft-com:vml" Requires="v">
                <p:oleObj name="Equation" r:id="rId10" imgW="7404100" imgH="444500" progId="Equation.DSMT4">
                  <p:embed/>
                </p:oleObj>
              </mc:Choice>
              <mc:Fallback>
                <p:oleObj name="Equation" r:id="rId10" imgW="7404100" imgH="444500" progId="Equation.DSMT4">
                  <p:embed/>
                  <p:pic>
                    <p:nvPicPr>
                      <p:cNvPr id="1381382"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1808" y="1860445"/>
                        <a:ext cx="7404100" cy="444500"/>
                      </a:xfrm>
                      <a:prstGeom prst="rect">
                        <a:avLst/>
                      </a:prstGeom>
                      <a:noFill/>
                      <a:ln>
                        <a:noFill/>
                      </a:ln>
                      <a:effectLst/>
                    </p:spPr>
                  </p:pic>
                </p:oleObj>
              </mc:Fallback>
            </mc:AlternateContent>
          </a:graphicData>
        </a:graphic>
      </p:graphicFrame>
      <p:sp>
        <p:nvSpPr>
          <p:cNvPr id="8" name="Rectangle 7">
            <a:extLst>
              <a:ext uri="{FF2B5EF4-FFF2-40B4-BE49-F238E27FC236}">
                <a16:creationId xmlns:a16="http://schemas.microsoft.com/office/drawing/2014/main" id="{7D245D38-978A-4C8C-B4EF-7DD9C6A4C19F}"/>
              </a:ext>
            </a:extLst>
          </p:cNvPr>
          <p:cNvSpPr txBox="1">
            <a:spLocks noChangeArrowheads="1"/>
          </p:cNvSpPr>
          <p:nvPr/>
        </p:nvSpPr>
        <p:spPr>
          <a:xfrm>
            <a:off x="251400" y="883855"/>
            <a:ext cx="6178550" cy="52167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2800" b="1" dirty="0">
                <a:solidFill>
                  <a:srgbClr val="006600"/>
                </a:solidFill>
              </a:rPr>
              <a:t>切比谢夫大数定律</a:t>
            </a:r>
          </a:p>
        </p:txBody>
      </p:sp>
      <p:graphicFrame>
        <p:nvGraphicFramePr>
          <p:cNvPr id="9" name="Object 7">
            <a:extLst>
              <a:ext uri="{FF2B5EF4-FFF2-40B4-BE49-F238E27FC236}">
                <a16:creationId xmlns:a16="http://schemas.microsoft.com/office/drawing/2014/main" id="{13F2F430-ACA6-4D60-9FB4-ACECE3DFCFBA}"/>
              </a:ext>
            </a:extLst>
          </p:cNvPr>
          <p:cNvGraphicFramePr>
            <a:graphicFrameLocks noChangeAspect="1"/>
          </p:cNvGraphicFramePr>
          <p:nvPr>
            <p:extLst>
              <p:ext uri="{D42A27DB-BD31-4B8C-83A1-F6EECF244321}">
                <p14:modId xmlns:p14="http://schemas.microsoft.com/office/powerpoint/2010/main" val="3072250093"/>
              </p:ext>
            </p:extLst>
          </p:nvPr>
        </p:nvGraphicFramePr>
        <p:xfrm>
          <a:off x="5381659" y="3500664"/>
          <a:ext cx="3346135" cy="743322"/>
        </p:xfrm>
        <a:graphic>
          <a:graphicData uri="http://schemas.openxmlformats.org/presentationml/2006/ole">
            <mc:AlternateContent xmlns:mc="http://schemas.openxmlformats.org/markup-compatibility/2006">
              <mc:Choice xmlns:v="urn:schemas-microsoft-com:vml" Requires="v">
                <p:oleObj name="Equation" r:id="rId12" imgW="1943100" imgH="431800" progId="Equation.DSMT4">
                  <p:embed/>
                </p:oleObj>
              </mc:Choice>
              <mc:Fallback>
                <p:oleObj name="Equation" r:id="rId12" imgW="1943100" imgH="431800" progId="Equation.DSMT4">
                  <p:embed/>
                  <p:pic>
                    <p:nvPicPr>
                      <p:cNvPr id="2"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81659" y="3500664"/>
                        <a:ext cx="3346135" cy="743322"/>
                      </a:xfrm>
                      <a:prstGeom prst="rect">
                        <a:avLst/>
                      </a:prstGeom>
                      <a:solidFill>
                        <a:srgbClr val="FFFF00"/>
                      </a:solidFill>
                      <a:ln>
                        <a:noFill/>
                      </a:ln>
                      <a:effectLst/>
                    </p:spPr>
                  </p:pic>
                </p:oleObj>
              </mc:Fallback>
            </mc:AlternateContent>
          </a:graphicData>
        </a:graphic>
      </p:graphicFrame>
      <p:graphicFrame>
        <p:nvGraphicFramePr>
          <p:cNvPr id="10" name="Object 5">
            <a:extLst>
              <a:ext uri="{FF2B5EF4-FFF2-40B4-BE49-F238E27FC236}">
                <a16:creationId xmlns:a16="http://schemas.microsoft.com/office/drawing/2014/main" id="{F04065AB-1C1D-482B-9AD3-A72918E3FC87}"/>
              </a:ext>
            </a:extLst>
          </p:cNvPr>
          <p:cNvGraphicFramePr>
            <a:graphicFrameLocks noChangeAspect="1"/>
          </p:cNvGraphicFramePr>
          <p:nvPr>
            <p:extLst>
              <p:ext uri="{D42A27DB-BD31-4B8C-83A1-F6EECF244321}">
                <p14:modId xmlns:p14="http://schemas.microsoft.com/office/powerpoint/2010/main" val="903586655"/>
              </p:ext>
            </p:extLst>
          </p:nvPr>
        </p:nvGraphicFramePr>
        <p:xfrm>
          <a:off x="1835620" y="4792399"/>
          <a:ext cx="6553200" cy="525462"/>
        </p:xfrm>
        <a:graphic>
          <a:graphicData uri="http://schemas.openxmlformats.org/presentationml/2006/ole">
            <mc:AlternateContent xmlns:mc="http://schemas.openxmlformats.org/markup-compatibility/2006">
              <mc:Choice xmlns:v="urn:schemas-microsoft-com:vml" Requires="v">
                <p:oleObj name="Equation" r:id="rId14" imgW="2768400" imgH="228600" progId="Equation.DSMT4">
                  <p:embed/>
                </p:oleObj>
              </mc:Choice>
              <mc:Fallback>
                <p:oleObj name="Equation" r:id="rId14" imgW="2768400" imgH="228600" progId="Equation.DSMT4">
                  <p:embed/>
                  <p:pic>
                    <p:nvPicPr>
                      <p:cNvPr id="1389573"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35620" y="4792399"/>
                        <a:ext cx="6553200"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6">
            <a:extLst>
              <a:ext uri="{FF2B5EF4-FFF2-40B4-BE49-F238E27FC236}">
                <a16:creationId xmlns:a16="http://schemas.microsoft.com/office/drawing/2014/main" id="{7F64104D-8D1C-441C-AAA7-B61831863568}"/>
              </a:ext>
            </a:extLst>
          </p:cNvPr>
          <p:cNvGraphicFramePr>
            <a:graphicFrameLocks noChangeAspect="1"/>
          </p:cNvGraphicFramePr>
          <p:nvPr>
            <p:extLst>
              <p:ext uri="{D42A27DB-BD31-4B8C-83A1-F6EECF244321}">
                <p14:modId xmlns:p14="http://schemas.microsoft.com/office/powerpoint/2010/main" val="1759620025"/>
              </p:ext>
            </p:extLst>
          </p:nvPr>
        </p:nvGraphicFramePr>
        <p:xfrm>
          <a:off x="4678937" y="5764577"/>
          <a:ext cx="3502025" cy="1050925"/>
        </p:xfrm>
        <a:graphic>
          <a:graphicData uri="http://schemas.openxmlformats.org/presentationml/2006/ole">
            <mc:AlternateContent xmlns:mc="http://schemas.openxmlformats.org/markup-compatibility/2006">
              <mc:Choice xmlns:v="urn:schemas-microsoft-com:vml" Requires="v">
                <p:oleObj name="Equation" r:id="rId16" imgW="1524000" imgH="457200" progId="Equation.DSMT4">
                  <p:embed/>
                </p:oleObj>
              </mc:Choice>
              <mc:Fallback>
                <p:oleObj name="Equation" r:id="rId16" imgW="1524000" imgH="457200" progId="Equation.DSMT4">
                  <p:embed/>
                  <p:pic>
                    <p:nvPicPr>
                      <p:cNvPr id="1389574" name="Object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78937" y="5764577"/>
                        <a:ext cx="3502025" cy="10509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7">
            <a:extLst>
              <a:ext uri="{FF2B5EF4-FFF2-40B4-BE49-F238E27FC236}">
                <a16:creationId xmlns:a16="http://schemas.microsoft.com/office/drawing/2014/main" id="{87058788-265A-4FCF-A7A9-EF3850555234}"/>
              </a:ext>
            </a:extLst>
          </p:cNvPr>
          <p:cNvGraphicFramePr>
            <a:graphicFrameLocks noChangeAspect="1"/>
          </p:cNvGraphicFramePr>
          <p:nvPr>
            <p:extLst>
              <p:ext uri="{D42A27DB-BD31-4B8C-83A1-F6EECF244321}">
                <p14:modId xmlns:p14="http://schemas.microsoft.com/office/powerpoint/2010/main" val="2284416393"/>
              </p:ext>
            </p:extLst>
          </p:nvPr>
        </p:nvGraphicFramePr>
        <p:xfrm>
          <a:off x="1023655" y="5836951"/>
          <a:ext cx="2997200" cy="406400"/>
        </p:xfrm>
        <a:graphic>
          <a:graphicData uri="http://schemas.openxmlformats.org/presentationml/2006/ole">
            <mc:AlternateContent xmlns:mc="http://schemas.openxmlformats.org/markup-compatibility/2006">
              <mc:Choice xmlns:v="urn:schemas-microsoft-com:vml" Requires="v">
                <p:oleObj name="Equation" r:id="rId18" imgW="2997200" imgH="406400" progId="Equation.DSMT4">
                  <p:embed/>
                </p:oleObj>
              </mc:Choice>
              <mc:Fallback>
                <p:oleObj name="Equation" r:id="rId18" imgW="2997200" imgH="406400" progId="Equation.DSMT4">
                  <p:embed/>
                  <p:pic>
                    <p:nvPicPr>
                      <p:cNvPr id="1389575" name="Object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23655" y="5836951"/>
                        <a:ext cx="29972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8">
            <a:extLst>
              <a:ext uri="{FF2B5EF4-FFF2-40B4-BE49-F238E27FC236}">
                <a16:creationId xmlns:a16="http://schemas.microsoft.com/office/drawing/2014/main" id="{E64F6005-E134-446B-8CF2-014E74144C92}"/>
              </a:ext>
            </a:extLst>
          </p:cNvPr>
          <p:cNvGraphicFramePr>
            <a:graphicFrameLocks noChangeAspect="1"/>
          </p:cNvGraphicFramePr>
          <p:nvPr>
            <p:extLst>
              <p:ext uri="{D42A27DB-BD31-4B8C-83A1-F6EECF244321}">
                <p14:modId xmlns:p14="http://schemas.microsoft.com/office/powerpoint/2010/main" val="69530734"/>
              </p:ext>
            </p:extLst>
          </p:nvPr>
        </p:nvGraphicFramePr>
        <p:xfrm>
          <a:off x="1023656" y="5295625"/>
          <a:ext cx="7704138" cy="444500"/>
        </p:xfrm>
        <a:graphic>
          <a:graphicData uri="http://schemas.openxmlformats.org/presentationml/2006/ole">
            <mc:AlternateContent xmlns:mc="http://schemas.openxmlformats.org/markup-compatibility/2006">
              <mc:Choice xmlns:v="urn:schemas-microsoft-com:vml" Requires="v">
                <p:oleObj name="Equation" r:id="rId20" imgW="7670800" imgH="444500" progId="Equation.DSMT4">
                  <p:embed/>
                </p:oleObj>
              </mc:Choice>
              <mc:Fallback>
                <p:oleObj name="Equation" r:id="rId20" imgW="7670800" imgH="444500" progId="Equation.DSMT4">
                  <p:embed/>
                  <p:pic>
                    <p:nvPicPr>
                      <p:cNvPr id="1389576" name="Object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23656" y="5295625"/>
                        <a:ext cx="7704138"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9">
            <a:extLst>
              <a:ext uri="{FF2B5EF4-FFF2-40B4-BE49-F238E27FC236}">
                <a16:creationId xmlns:a16="http://schemas.microsoft.com/office/drawing/2014/main" id="{A8BBE4A4-5617-439C-A83E-393A9ADDC771}"/>
              </a:ext>
            </a:extLst>
          </p:cNvPr>
          <p:cNvSpPr txBox="1">
            <a:spLocks noChangeArrowheads="1"/>
          </p:cNvSpPr>
          <p:nvPr/>
        </p:nvSpPr>
        <p:spPr>
          <a:xfrm>
            <a:off x="-80345" y="4350119"/>
            <a:ext cx="2208001" cy="123373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zh-CN" altLang="en-US" sz="2800" b="1" dirty="0">
                <a:solidFill>
                  <a:srgbClr val="006600"/>
                </a:solidFill>
              </a:rPr>
              <a:t>伯努利</a:t>
            </a:r>
            <a:endParaRPr lang="en-US" altLang="zh-CN" sz="2800" b="1" dirty="0">
              <a:solidFill>
                <a:srgbClr val="006600"/>
              </a:solidFill>
            </a:endParaRPr>
          </a:p>
          <a:p>
            <a:pPr fontAlgn="auto">
              <a:spcAft>
                <a:spcPts val="0"/>
              </a:spcAft>
              <a:defRPr/>
            </a:pPr>
            <a:r>
              <a:rPr lang="zh-CN" altLang="en-US" sz="2800" b="1" dirty="0">
                <a:solidFill>
                  <a:srgbClr val="006600"/>
                </a:solidFill>
              </a:rPr>
              <a:t>大数定律</a:t>
            </a:r>
            <a:endParaRPr lang="en-US" altLang="zh-CN" sz="2800" b="1" dirty="0">
              <a:solidFill>
                <a:srgbClr val="006600"/>
              </a:solidFill>
            </a:endParaRPr>
          </a:p>
        </p:txBody>
      </p:sp>
    </p:spTree>
    <p:extLst>
      <p:ext uri="{BB962C8B-B14F-4D97-AF65-F5344CB8AC3E}">
        <p14:creationId xmlns:p14="http://schemas.microsoft.com/office/powerpoint/2010/main" val="367417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1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31D1F0C-EB1A-4525-B051-56099A97F867}"/>
              </a:ext>
            </a:extLst>
          </p:cNvPr>
          <p:cNvSpPr>
            <a:spLocks noGrp="1"/>
          </p:cNvSpPr>
          <p:nvPr>
            <p:ph type="sldNum" sz="quarter" idx="12"/>
          </p:nvPr>
        </p:nvSpPr>
        <p:spPr/>
        <p:txBody>
          <a:bodyPr/>
          <a:lstStyle/>
          <a:p>
            <a:fld id="{7B3A09C6-D479-44A5-9F65-635A581ED6E9}" type="slidenum">
              <a:rPr lang="zh-CN" altLang="en-US" smtClean="0"/>
              <a:pPr/>
              <a:t>41</a:t>
            </a:fld>
            <a:endParaRPr lang="zh-CN" altLang="en-US" dirty="0"/>
          </a:p>
        </p:txBody>
      </p:sp>
      <p:graphicFrame>
        <p:nvGraphicFramePr>
          <p:cNvPr id="3" name="Object 2">
            <a:extLst>
              <a:ext uri="{FF2B5EF4-FFF2-40B4-BE49-F238E27FC236}">
                <a16:creationId xmlns:a16="http://schemas.microsoft.com/office/drawing/2014/main" id="{0DD02679-D373-4044-A09B-33970E9CB24A}"/>
              </a:ext>
            </a:extLst>
          </p:cNvPr>
          <p:cNvGraphicFramePr>
            <a:graphicFrameLocks noChangeAspect="1"/>
          </p:cNvGraphicFramePr>
          <p:nvPr>
            <p:extLst>
              <p:ext uri="{D42A27DB-BD31-4B8C-83A1-F6EECF244321}">
                <p14:modId xmlns:p14="http://schemas.microsoft.com/office/powerpoint/2010/main" val="1919305959"/>
              </p:ext>
            </p:extLst>
          </p:nvPr>
        </p:nvGraphicFramePr>
        <p:xfrm>
          <a:off x="879318" y="2575790"/>
          <a:ext cx="7772400" cy="457200"/>
        </p:xfrm>
        <a:graphic>
          <a:graphicData uri="http://schemas.openxmlformats.org/presentationml/2006/ole">
            <mc:AlternateContent xmlns:mc="http://schemas.openxmlformats.org/markup-compatibility/2006">
              <mc:Choice xmlns:v="urn:schemas-microsoft-com:vml" Requires="v">
                <p:oleObj name="Equation" r:id="rId2" imgW="7772400" imgH="457200" progId="Equation.3">
                  <p:embed/>
                </p:oleObj>
              </mc:Choice>
              <mc:Fallback>
                <p:oleObj name="Equation" r:id="rId2" imgW="7772400" imgH="457200" progId="Equation.3">
                  <p:embed/>
                  <p:pic>
                    <p:nvPicPr>
                      <p:cNvPr id="139469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318" y="2575790"/>
                        <a:ext cx="7772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a:extLst>
              <a:ext uri="{FF2B5EF4-FFF2-40B4-BE49-F238E27FC236}">
                <a16:creationId xmlns:a16="http://schemas.microsoft.com/office/drawing/2014/main" id="{E67AEBD9-64C7-4B21-A4B6-76037F6D2A3C}"/>
              </a:ext>
            </a:extLst>
          </p:cNvPr>
          <p:cNvGraphicFramePr>
            <a:graphicFrameLocks noChangeAspect="1"/>
          </p:cNvGraphicFramePr>
          <p:nvPr>
            <p:extLst>
              <p:ext uri="{D42A27DB-BD31-4B8C-83A1-F6EECF244321}">
                <p14:modId xmlns:p14="http://schemas.microsoft.com/office/powerpoint/2010/main" val="3262684517"/>
              </p:ext>
            </p:extLst>
          </p:nvPr>
        </p:nvGraphicFramePr>
        <p:xfrm>
          <a:off x="1346678" y="4049942"/>
          <a:ext cx="5066030" cy="1015365"/>
        </p:xfrm>
        <a:graphic>
          <a:graphicData uri="http://schemas.openxmlformats.org/presentationml/2006/ole">
            <mc:AlternateContent xmlns:mc="http://schemas.openxmlformats.org/markup-compatibility/2006">
              <mc:Choice xmlns:v="urn:schemas-microsoft-com:vml" Requires="v">
                <p:oleObj name="Equation" r:id="rId4" imgW="5638800" imgH="1130300" progId="Equation.3">
                  <p:embed/>
                </p:oleObj>
              </mc:Choice>
              <mc:Fallback>
                <p:oleObj name="Equation" r:id="rId4" imgW="5638800" imgH="1130300" progId="Equation.3">
                  <p:embed/>
                  <p:pic>
                    <p:nvPicPr>
                      <p:cNvPr id="139469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6678" y="4049942"/>
                        <a:ext cx="5066030" cy="101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a:extLst>
              <a:ext uri="{FF2B5EF4-FFF2-40B4-BE49-F238E27FC236}">
                <a16:creationId xmlns:a16="http://schemas.microsoft.com/office/drawing/2014/main" id="{70078F28-E3D5-47C8-9386-6A915DFB3784}"/>
              </a:ext>
            </a:extLst>
          </p:cNvPr>
          <p:cNvGraphicFramePr>
            <a:graphicFrameLocks noChangeAspect="1"/>
          </p:cNvGraphicFramePr>
          <p:nvPr>
            <p:extLst>
              <p:ext uri="{D42A27DB-BD31-4B8C-83A1-F6EECF244321}">
                <p14:modId xmlns:p14="http://schemas.microsoft.com/office/powerpoint/2010/main" val="1975135160"/>
              </p:ext>
            </p:extLst>
          </p:nvPr>
        </p:nvGraphicFramePr>
        <p:xfrm>
          <a:off x="841218" y="3583852"/>
          <a:ext cx="2705100" cy="431800"/>
        </p:xfrm>
        <a:graphic>
          <a:graphicData uri="http://schemas.openxmlformats.org/presentationml/2006/ole">
            <mc:AlternateContent xmlns:mc="http://schemas.openxmlformats.org/markup-compatibility/2006">
              <mc:Choice xmlns:v="urn:schemas-microsoft-com:vml" Requires="v">
                <p:oleObj name="Equation" r:id="rId6" imgW="2705100" imgH="431800" progId="Equation.3">
                  <p:embed/>
                </p:oleObj>
              </mc:Choice>
              <mc:Fallback>
                <p:oleObj name="Equation" r:id="rId6" imgW="2705100" imgH="431800" progId="Equation.3">
                  <p:embed/>
                  <p:pic>
                    <p:nvPicPr>
                      <p:cNvPr id="139469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1218" y="3583852"/>
                        <a:ext cx="27051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id="{5FB6E126-82C6-4533-99A7-60AAF65D85E5}"/>
              </a:ext>
            </a:extLst>
          </p:cNvPr>
          <p:cNvGraphicFramePr>
            <a:graphicFrameLocks noChangeAspect="1"/>
          </p:cNvGraphicFramePr>
          <p:nvPr>
            <p:extLst>
              <p:ext uri="{D42A27DB-BD31-4B8C-83A1-F6EECF244321}">
                <p14:modId xmlns:p14="http://schemas.microsoft.com/office/powerpoint/2010/main" val="1884116862"/>
              </p:ext>
            </p:extLst>
          </p:nvPr>
        </p:nvGraphicFramePr>
        <p:xfrm>
          <a:off x="811056" y="3048865"/>
          <a:ext cx="7632700" cy="598487"/>
        </p:xfrm>
        <a:graphic>
          <a:graphicData uri="http://schemas.openxmlformats.org/presentationml/2006/ole">
            <mc:AlternateContent xmlns:mc="http://schemas.openxmlformats.org/markup-compatibility/2006">
              <mc:Choice xmlns:v="urn:schemas-microsoft-com:vml" Requires="v">
                <p:oleObj name="Equation" r:id="rId8" imgW="3238500" imgH="254000" progId="Equation.DSMT4">
                  <p:embed/>
                </p:oleObj>
              </mc:Choice>
              <mc:Fallback>
                <p:oleObj name="Equation" r:id="rId8" imgW="3238500" imgH="254000" progId="Equation.DSMT4">
                  <p:embed/>
                  <p:pic>
                    <p:nvPicPr>
                      <p:cNvPr id="1394693"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1056" y="3048865"/>
                        <a:ext cx="7632700" cy="59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0">
            <a:extLst>
              <a:ext uri="{FF2B5EF4-FFF2-40B4-BE49-F238E27FC236}">
                <a16:creationId xmlns:a16="http://schemas.microsoft.com/office/drawing/2014/main" id="{3A1BD51F-F036-4D26-AE52-587C6078C1B8}"/>
              </a:ext>
            </a:extLst>
          </p:cNvPr>
          <p:cNvSpPr>
            <a:spLocks noGrp="1" noChangeArrowheads="1"/>
          </p:cNvSpPr>
          <p:nvPr/>
        </p:nvSpPr>
        <p:spPr>
          <a:xfrm>
            <a:off x="769463" y="1700760"/>
            <a:ext cx="4378325" cy="1060450"/>
          </a:xfrm>
          <a:prstGeom prst="rect">
            <a:avLst/>
          </a:prstGeom>
        </p:spPr>
        <p:txBody>
          <a:bodyPr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pPr eaLnBrk="1" hangingPunct="1">
              <a:defRPr/>
            </a:pPr>
            <a:r>
              <a:rPr lang="zh-CN" altLang="en-US" sz="2800" dirty="0">
                <a:solidFill>
                  <a:srgbClr val="1700C0"/>
                </a:solidFill>
              </a:rPr>
              <a:t>定理</a:t>
            </a:r>
            <a:r>
              <a:rPr lang="en-US" altLang="zh-CN" sz="2800" dirty="0">
                <a:solidFill>
                  <a:srgbClr val="1700C0"/>
                </a:solidFill>
              </a:rPr>
              <a:t>4.5  </a:t>
            </a:r>
            <a:r>
              <a:rPr lang="zh-CN" altLang="en-US" sz="2800" dirty="0">
                <a:solidFill>
                  <a:srgbClr val="006600"/>
                </a:solidFill>
              </a:rPr>
              <a:t>辛钦大数定律</a:t>
            </a:r>
          </a:p>
        </p:txBody>
      </p:sp>
      <p:grpSp>
        <p:nvGrpSpPr>
          <p:cNvPr id="8" name="组合 7">
            <a:extLst>
              <a:ext uri="{FF2B5EF4-FFF2-40B4-BE49-F238E27FC236}">
                <a16:creationId xmlns:a16="http://schemas.microsoft.com/office/drawing/2014/main" id="{A96B89DE-3B5A-4DF1-A701-13EC98712701}"/>
              </a:ext>
            </a:extLst>
          </p:cNvPr>
          <p:cNvGrpSpPr/>
          <p:nvPr/>
        </p:nvGrpSpPr>
        <p:grpSpPr>
          <a:xfrm>
            <a:off x="6753068" y="3539402"/>
            <a:ext cx="1472565" cy="800100"/>
            <a:chOff x="6747427" y="2401999"/>
            <a:chExt cx="1584176" cy="944563"/>
          </a:xfrm>
        </p:grpSpPr>
        <p:sp>
          <p:nvSpPr>
            <p:cNvPr id="9" name="圆角矩形标注 11">
              <a:extLst>
                <a:ext uri="{FF2B5EF4-FFF2-40B4-BE49-F238E27FC236}">
                  <a16:creationId xmlns:a16="http://schemas.microsoft.com/office/drawing/2014/main" id="{9E63AC44-AE1D-4F7A-8CEE-B3F224277A09}"/>
                </a:ext>
              </a:extLst>
            </p:cNvPr>
            <p:cNvSpPr/>
            <p:nvPr/>
          </p:nvSpPr>
          <p:spPr>
            <a:xfrm>
              <a:off x="6747427" y="2410190"/>
              <a:ext cx="1584176" cy="936104"/>
            </a:xfrm>
            <a:prstGeom prst="wedgeRoundRectCallout">
              <a:avLst>
                <a:gd name="adj1" fmla="val -124751"/>
                <a:gd name="adj2" fmla="val 61320"/>
                <a:gd name="adj3" fmla="val 16667"/>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Object 6">
              <a:extLst>
                <a:ext uri="{FF2B5EF4-FFF2-40B4-BE49-F238E27FC236}">
                  <a16:creationId xmlns:a16="http://schemas.microsoft.com/office/drawing/2014/main" id="{D4556CBA-9D7B-4F33-A960-564DA1B20E49}"/>
                </a:ext>
              </a:extLst>
            </p:cNvPr>
            <p:cNvGraphicFramePr>
              <a:graphicFrameLocks noChangeAspect="1"/>
            </p:cNvGraphicFramePr>
            <p:nvPr/>
          </p:nvGraphicFramePr>
          <p:xfrm>
            <a:off x="6845114" y="2401999"/>
            <a:ext cx="1336883" cy="944563"/>
          </p:xfrm>
          <a:graphic>
            <a:graphicData uri="http://schemas.openxmlformats.org/presentationml/2006/ole">
              <mc:AlternateContent xmlns:mc="http://schemas.openxmlformats.org/markup-compatibility/2006">
                <mc:Choice xmlns:v="urn:schemas-microsoft-com:vml" Requires="v">
                  <p:oleObj name="Equation" r:id="rId10" imgW="635000" imgH="431800" progId="Equation.DSMT4">
                    <p:embed/>
                  </p:oleObj>
                </mc:Choice>
                <mc:Fallback>
                  <p:oleObj name="Equation" r:id="rId10" imgW="635000" imgH="431800" progId="Equation.DSMT4">
                    <p:embed/>
                    <p:pic>
                      <p:nvPicPr>
                        <p:cNvPr id="2"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5114" y="2401999"/>
                          <a:ext cx="1336883"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94702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E4C3133-4F91-4463-B765-0A4658CAA15C}"/>
              </a:ext>
            </a:extLst>
          </p:cNvPr>
          <p:cNvSpPr>
            <a:spLocks noGrp="1"/>
          </p:cNvSpPr>
          <p:nvPr>
            <p:ph type="sldNum" sz="quarter" idx="12"/>
          </p:nvPr>
        </p:nvSpPr>
        <p:spPr/>
        <p:txBody>
          <a:bodyPr/>
          <a:lstStyle/>
          <a:p>
            <a:fld id="{7B3A09C6-D479-44A5-9F65-635A581ED6E9}" type="slidenum">
              <a:rPr lang="zh-CN" altLang="en-US" smtClean="0"/>
              <a:pPr/>
              <a:t>42</a:t>
            </a:fld>
            <a:endParaRPr lang="zh-CN" altLang="en-US" dirty="0"/>
          </a:p>
        </p:txBody>
      </p:sp>
      <p:sp>
        <p:nvSpPr>
          <p:cNvPr id="3" name="Text Box 2">
            <a:extLst>
              <a:ext uri="{FF2B5EF4-FFF2-40B4-BE49-F238E27FC236}">
                <a16:creationId xmlns:a16="http://schemas.microsoft.com/office/drawing/2014/main" id="{93818F21-BFDB-4A03-AE53-EAF3894DAA70}"/>
              </a:ext>
            </a:extLst>
          </p:cNvPr>
          <p:cNvSpPr txBox="1">
            <a:spLocks noChangeArrowheads="1"/>
          </p:cNvSpPr>
          <p:nvPr/>
        </p:nvSpPr>
        <p:spPr bwMode="auto">
          <a:xfrm flipH="1">
            <a:off x="635737" y="2006599"/>
            <a:ext cx="61555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800" b="1">
                <a:solidFill>
                  <a:srgbClr val="0000CC"/>
                </a:solidFill>
                <a:latin typeface="Times New Roman" pitchFamily="18" charset="0"/>
                <a:ea typeface="宋体" pitchFamily="2" charset="-122"/>
              </a:defRPr>
            </a:lvl1pPr>
            <a:lvl2pPr marL="742950" indent="-285750" eaLnBrk="0" hangingPunct="0">
              <a:defRPr sz="2800" b="1">
                <a:solidFill>
                  <a:srgbClr val="0000CC"/>
                </a:solidFill>
                <a:latin typeface="Times New Roman" pitchFamily="18" charset="0"/>
                <a:ea typeface="宋体" pitchFamily="2" charset="-122"/>
              </a:defRPr>
            </a:lvl2pPr>
            <a:lvl3pPr marL="1143000" indent="-228600" eaLnBrk="0" hangingPunct="0">
              <a:defRPr sz="2800" b="1">
                <a:solidFill>
                  <a:srgbClr val="0000CC"/>
                </a:solidFill>
                <a:latin typeface="Times New Roman" pitchFamily="18" charset="0"/>
                <a:ea typeface="宋体" pitchFamily="2" charset="-122"/>
              </a:defRPr>
            </a:lvl3pPr>
            <a:lvl4pPr marL="1600200" indent="-228600" eaLnBrk="0" hangingPunct="0">
              <a:defRPr sz="2800" b="1">
                <a:solidFill>
                  <a:srgbClr val="0000CC"/>
                </a:solidFill>
                <a:latin typeface="Times New Roman" pitchFamily="18" charset="0"/>
                <a:ea typeface="宋体" pitchFamily="2" charset="-122"/>
              </a:defRPr>
            </a:lvl4pPr>
            <a:lvl5pPr marL="2057400" indent="-228600" eaLnBrk="0" hangingPunct="0">
              <a:defRPr sz="2800" b="1">
                <a:solidFill>
                  <a:srgbClr val="0000CC"/>
                </a:solidFill>
                <a:latin typeface="Times New Roman" pitchFamily="18" charset="0"/>
                <a:ea typeface="宋体" pitchFamily="2" charset="-122"/>
              </a:defRPr>
            </a:lvl5pPr>
            <a:lvl6pPr marL="2514600" indent="-228600" eaLnBrk="0" fontAlgn="base" hangingPunct="0">
              <a:spcBef>
                <a:spcPct val="50000"/>
              </a:spcBef>
              <a:spcAft>
                <a:spcPct val="0"/>
              </a:spcAft>
              <a:defRPr sz="2800" b="1">
                <a:solidFill>
                  <a:srgbClr val="0000CC"/>
                </a:solidFill>
                <a:latin typeface="Times New Roman" pitchFamily="18" charset="0"/>
                <a:ea typeface="宋体" pitchFamily="2" charset="-122"/>
              </a:defRPr>
            </a:lvl6pPr>
            <a:lvl7pPr marL="2971800" indent="-228600" eaLnBrk="0" fontAlgn="base" hangingPunct="0">
              <a:spcBef>
                <a:spcPct val="50000"/>
              </a:spcBef>
              <a:spcAft>
                <a:spcPct val="0"/>
              </a:spcAft>
              <a:defRPr sz="2800" b="1">
                <a:solidFill>
                  <a:srgbClr val="0000CC"/>
                </a:solidFill>
                <a:latin typeface="Times New Roman" pitchFamily="18" charset="0"/>
                <a:ea typeface="宋体" pitchFamily="2" charset="-122"/>
              </a:defRPr>
            </a:lvl7pPr>
            <a:lvl8pPr marL="3429000" indent="-228600" eaLnBrk="0" fontAlgn="base" hangingPunct="0">
              <a:spcBef>
                <a:spcPct val="50000"/>
              </a:spcBef>
              <a:spcAft>
                <a:spcPct val="0"/>
              </a:spcAft>
              <a:defRPr sz="2800" b="1">
                <a:solidFill>
                  <a:srgbClr val="0000CC"/>
                </a:solidFill>
                <a:latin typeface="Times New Roman" pitchFamily="18" charset="0"/>
                <a:ea typeface="宋体" pitchFamily="2" charset="-122"/>
              </a:defRPr>
            </a:lvl8pPr>
            <a:lvl9pPr marL="3886200" indent="-228600" eaLnBrk="0" fontAlgn="base" hangingPunct="0">
              <a:spcBef>
                <a:spcPct val="50000"/>
              </a:spcBef>
              <a:spcAft>
                <a:spcPct val="0"/>
              </a:spcAft>
              <a:defRPr sz="2800" b="1">
                <a:solidFill>
                  <a:srgbClr val="0000CC"/>
                </a:solidFill>
                <a:latin typeface="Times New Roman" pitchFamily="18" charset="0"/>
                <a:ea typeface="宋体" pitchFamily="2" charset="-122"/>
              </a:defRPr>
            </a:lvl9pPr>
          </a:lstStyle>
          <a:p>
            <a:pPr eaLnBrk="1" hangingPunct="1"/>
            <a:r>
              <a:rPr lang="zh-CN" altLang="en-US" dirty="0">
                <a:solidFill>
                  <a:srgbClr val="006600"/>
                </a:solidFill>
                <a:ea typeface="黑体" pitchFamily="49" charset="-122"/>
              </a:rPr>
              <a:t>三个大数定律</a:t>
            </a:r>
          </a:p>
        </p:txBody>
      </p:sp>
      <p:graphicFrame>
        <p:nvGraphicFramePr>
          <p:cNvPr id="4" name="Object 3">
            <a:extLst>
              <a:ext uri="{FF2B5EF4-FFF2-40B4-BE49-F238E27FC236}">
                <a16:creationId xmlns:a16="http://schemas.microsoft.com/office/drawing/2014/main" id="{B4180591-75F4-44B5-81D2-F6624B77D6B7}"/>
              </a:ext>
            </a:extLst>
          </p:cNvPr>
          <p:cNvGraphicFramePr>
            <a:graphicFrameLocks noChangeAspect="1"/>
          </p:cNvGraphicFramePr>
          <p:nvPr>
            <p:extLst>
              <p:ext uri="{D42A27DB-BD31-4B8C-83A1-F6EECF244321}">
                <p14:modId xmlns:p14="http://schemas.microsoft.com/office/powerpoint/2010/main" val="2729774816"/>
              </p:ext>
            </p:extLst>
          </p:nvPr>
        </p:nvGraphicFramePr>
        <p:xfrm>
          <a:off x="1619250" y="1871663"/>
          <a:ext cx="3027363" cy="3113087"/>
        </p:xfrm>
        <a:graphic>
          <a:graphicData uri="http://schemas.openxmlformats.org/presentationml/2006/ole">
            <mc:AlternateContent xmlns:mc="http://schemas.openxmlformats.org/markup-compatibility/2006">
              <mc:Choice xmlns:v="urn:schemas-microsoft-com:vml" Requires="v">
                <p:oleObj name="Equation" r:id="rId2" imgW="1371600" imgH="1244520" progId="Equation.DSMT4">
                  <p:embed/>
                </p:oleObj>
              </mc:Choice>
              <mc:Fallback>
                <p:oleObj name="Equation" r:id="rId2" imgW="1371600" imgH="1244520" progId="Equation.DSMT4">
                  <p:embed/>
                  <p:pic>
                    <p:nvPicPr>
                      <p:cNvPr id="1399811" name="Object 3"/>
                      <p:cNvPicPr>
                        <a:picLocks noChangeAspect="1" noChangeArrowheads="1"/>
                      </p:cNvPicPr>
                      <p:nvPr/>
                    </p:nvPicPr>
                    <p:blipFill>
                      <a:blip r:embed="rId3"/>
                      <a:srcRect/>
                      <a:stretch>
                        <a:fillRect/>
                      </a:stretch>
                    </p:blipFill>
                    <p:spPr bwMode="auto">
                      <a:xfrm>
                        <a:off x="1619250" y="1871663"/>
                        <a:ext cx="3027363" cy="311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8">
            <a:extLst>
              <a:ext uri="{FF2B5EF4-FFF2-40B4-BE49-F238E27FC236}">
                <a16:creationId xmlns:a16="http://schemas.microsoft.com/office/drawing/2014/main" id="{4F411FE0-0FD1-43FC-9805-9BE14E042376}"/>
              </a:ext>
            </a:extLst>
          </p:cNvPr>
          <p:cNvGraphicFramePr>
            <a:graphicFrameLocks noChangeAspect="1"/>
          </p:cNvGraphicFramePr>
          <p:nvPr>
            <p:extLst>
              <p:ext uri="{D42A27DB-BD31-4B8C-83A1-F6EECF244321}">
                <p14:modId xmlns:p14="http://schemas.microsoft.com/office/powerpoint/2010/main" val="1773581198"/>
              </p:ext>
            </p:extLst>
          </p:nvPr>
        </p:nvGraphicFramePr>
        <p:xfrm>
          <a:off x="3101914" y="4811160"/>
          <a:ext cx="4622800" cy="863600"/>
        </p:xfrm>
        <a:graphic>
          <a:graphicData uri="http://schemas.openxmlformats.org/presentationml/2006/ole">
            <mc:AlternateContent xmlns:mc="http://schemas.openxmlformats.org/markup-compatibility/2006">
              <mc:Choice xmlns:v="urn:schemas-microsoft-com:vml" Requires="v">
                <p:oleObj name="Equation" r:id="rId4" imgW="2311400" imgH="431800" progId="Equation.DSMT4">
                  <p:embed/>
                </p:oleObj>
              </mc:Choice>
              <mc:Fallback>
                <p:oleObj name="Equation" r:id="rId4" imgW="2311400" imgH="431800" progId="Equation.DSMT4">
                  <p:embed/>
                  <p:pic>
                    <p:nvPicPr>
                      <p:cNvPr id="2663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1914" y="4811160"/>
                        <a:ext cx="46228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10">
            <a:extLst>
              <a:ext uri="{FF2B5EF4-FFF2-40B4-BE49-F238E27FC236}">
                <a16:creationId xmlns:a16="http://schemas.microsoft.com/office/drawing/2014/main" id="{84976AA9-40BC-432C-9939-CDC47503AF22}"/>
              </a:ext>
            </a:extLst>
          </p:cNvPr>
          <p:cNvGraphicFramePr>
            <a:graphicFrameLocks noChangeAspect="1"/>
          </p:cNvGraphicFramePr>
          <p:nvPr>
            <p:extLst>
              <p:ext uri="{D42A27DB-BD31-4B8C-83A1-F6EECF244321}">
                <p14:modId xmlns:p14="http://schemas.microsoft.com/office/powerpoint/2010/main" val="2181872614"/>
              </p:ext>
            </p:extLst>
          </p:nvPr>
        </p:nvGraphicFramePr>
        <p:xfrm>
          <a:off x="2291217" y="3559365"/>
          <a:ext cx="5446712" cy="788987"/>
        </p:xfrm>
        <a:graphic>
          <a:graphicData uri="http://schemas.openxmlformats.org/presentationml/2006/ole">
            <mc:AlternateContent xmlns:mc="http://schemas.openxmlformats.org/markup-compatibility/2006">
              <mc:Choice xmlns:v="urn:schemas-microsoft-com:vml" Requires="v">
                <p:oleObj name="Equation" r:id="rId6" imgW="2717800" imgH="393700" progId="Equation.DSMT4">
                  <p:embed/>
                </p:oleObj>
              </mc:Choice>
              <mc:Fallback>
                <p:oleObj name="Equation" r:id="rId6" imgW="2717800" imgH="393700" progId="Equation.DSMT4">
                  <p:embed/>
                  <p:pic>
                    <p:nvPicPr>
                      <p:cNvPr id="26634"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1217" y="3559365"/>
                        <a:ext cx="5446712"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1">
            <a:extLst>
              <a:ext uri="{FF2B5EF4-FFF2-40B4-BE49-F238E27FC236}">
                <a16:creationId xmlns:a16="http://schemas.microsoft.com/office/drawing/2014/main" id="{DAFE2B22-EDAC-4CE1-9F67-CC3889F16199}"/>
              </a:ext>
            </a:extLst>
          </p:cNvPr>
          <p:cNvGraphicFramePr>
            <a:graphicFrameLocks noChangeAspect="1"/>
          </p:cNvGraphicFramePr>
          <p:nvPr>
            <p:extLst>
              <p:ext uri="{D42A27DB-BD31-4B8C-83A1-F6EECF244321}">
                <p14:modId xmlns:p14="http://schemas.microsoft.com/office/powerpoint/2010/main" val="218127219"/>
              </p:ext>
            </p:extLst>
          </p:nvPr>
        </p:nvGraphicFramePr>
        <p:xfrm>
          <a:off x="2340315" y="2278095"/>
          <a:ext cx="5616575" cy="863600"/>
        </p:xfrm>
        <a:graphic>
          <a:graphicData uri="http://schemas.openxmlformats.org/presentationml/2006/ole">
            <mc:AlternateContent xmlns:mc="http://schemas.openxmlformats.org/markup-compatibility/2006">
              <mc:Choice xmlns:v="urn:schemas-microsoft-com:vml" Requires="v">
                <p:oleObj name="Equation" r:id="rId8" imgW="2806700" imgH="431800" progId="Equation.DSMT4">
                  <p:embed/>
                </p:oleObj>
              </mc:Choice>
              <mc:Fallback>
                <p:oleObj name="Equation" r:id="rId8" imgW="2806700" imgH="431800" progId="Equation.DSMT4">
                  <p:embed/>
                  <p:pic>
                    <p:nvPicPr>
                      <p:cNvPr id="26635"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40315" y="2278095"/>
                        <a:ext cx="5616575" cy="8636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4293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i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ox(in)">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109">
            <a:extLst>
              <a:ext uri="{FF2B5EF4-FFF2-40B4-BE49-F238E27FC236}">
                <a16:creationId xmlns:a16="http://schemas.microsoft.com/office/drawing/2014/main" id="{7A7D6582-9460-4254-BB8B-47F8D2C8DFED}"/>
              </a:ext>
            </a:extLst>
          </p:cNvPr>
          <p:cNvSpPr txBox="1">
            <a:spLocks noChangeArrowheads="1"/>
          </p:cNvSpPr>
          <p:nvPr/>
        </p:nvSpPr>
        <p:spPr bwMode="auto">
          <a:xfrm>
            <a:off x="755470" y="2833770"/>
            <a:ext cx="1438967" cy="523220"/>
          </a:xfrm>
          <a:prstGeom prst="rect">
            <a:avLst/>
          </a:prstGeom>
          <a:noFill/>
          <a:ln w="9525">
            <a:noFill/>
            <a:miter lim="800000"/>
            <a:headEnd/>
            <a:tailEnd/>
          </a:ln>
        </p:spPr>
        <p:txBody>
          <a:bodyPr wrap="square">
            <a:spAutoFit/>
          </a:bodyPr>
          <a:lstStyle/>
          <a:p>
            <a:pPr eaLnBrk="1" hangingPunct="1">
              <a:spcBef>
                <a:spcPct val="50000"/>
              </a:spcBef>
              <a:defRPr/>
            </a:pPr>
            <a:r>
              <a:rPr lang="zh-CN" altLang="en-US" b="1" dirty="0">
                <a:latin typeface="+mj-ea"/>
                <a:ea typeface="+mj-ea"/>
                <a:cs typeface="Times New Roman" pitchFamily="18" charset="0"/>
              </a:rPr>
              <a:t>且存在</a:t>
            </a:r>
          </a:p>
        </p:txBody>
      </p:sp>
      <p:sp>
        <p:nvSpPr>
          <p:cNvPr id="4" name="Text Box 4110">
            <a:extLst>
              <a:ext uri="{FF2B5EF4-FFF2-40B4-BE49-F238E27FC236}">
                <a16:creationId xmlns:a16="http://schemas.microsoft.com/office/drawing/2014/main" id="{B5731851-7B49-45D7-9219-8DE5796C30E1}"/>
              </a:ext>
            </a:extLst>
          </p:cNvPr>
          <p:cNvSpPr txBox="1">
            <a:spLocks noChangeArrowheads="1"/>
          </p:cNvSpPr>
          <p:nvPr/>
        </p:nvSpPr>
        <p:spPr bwMode="auto">
          <a:xfrm>
            <a:off x="683460" y="2185680"/>
            <a:ext cx="7813086" cy="523220"/>
          </a:xfrm>
          <a:prstGeom prst="rect">
            <a:avLst/>
          </a:prstGeom>
          <a:noFill/>
          <a:ln w="9525">
            <a:noFill/>
            <a:miter lim="800000"/>
            <a:headEnd/>
            <a:tailEnd/>
          </a:ln>
        </p:spPr>
        <p:txBody>
          <a:bodyPr wrap="square">
            <a:spAutoFit/>
          </a:bodyPr>
          <a:lstStyle/>
          <a:p>
            <a:pPr eaLnBrk="1" hangingPunct="1">
              <a:spcBef>
                <a:spcPct val="50000"/>
              </a:spcBef>
              <a:defRPr/>
            </a:pPr>
            <a:r>
              <a:rPr lang="zh-CN" altLang="en-US" b="1" dirty="0">
                <a:latin typeface="+mj-ea"/>
                <a:ea typeface="+mj-ea"/>
                <a:cs typeface="Times New Roman" pitchFamily="18" charset="0"/>
              </a:rPr>
              <a:t>设随机变量</a:t>
            </a:r>
            <a:r>
              <a:rPr lang="en-US" altLang="zh-CN" b="1" i="1" dirty="0">
                <a:cs typeface="Times New Roman" pitchFamily="18" charset="0"/>
              </a:rPr>
              <a:t>X</a:t>
            </a:r>
            <a:r>
              <a:rPr lang="en-US" altLang="zh-CN" b="1" baseline="-25000" dirty="0">
                <a:cs typeface="Times New Roman" pitchFamily="18" charset="0"/>
              </a:rPr>
              <a:t>1</a:t>
            </a:r>
            <a:r>
              <a:rPr lang="en-US" altLang="zh-CN" b="1" dirty="0">
                <a:cs typeface="Times New Roman" pitchFamily="18" charset="0"/>
              </a:rPr>
              <a:t>, </a:t>
            </a:r>
            <a:r>
              <a:rPr lang="en-US" altLang="zh-CN" b="1" i="1" dirty="0">
                <a:cs typeface="Times New Roman" pitchFamily="18" charset="0"/>
              </a:rPr>
              <a:t>X</a:t>
            </a:r>
            <a:r>
              <a:rPr lang="en-US" altLang="zh-CN" b="1" baseline="-25000" dirty="0">
                <a:cs typeface="Times New Roman" pitchFamily="18" charset="0"/>
              </a:rPr>
              <a:t>2</a:t>
            </a:r>
            <a:r>
              <a:rPr lang="en-US" altLang="zh-CN" b="1" dirty="0">
                <a:cs typeface="Times New Roman" pitchFamily="18" charset="0"/>
              </a:rPr>
              <a:t>,…, </a:t>
            </a:r>
            <a:r>
              <a:rPr lang="en-US" altLang="zh-CN" b="1" i="1" dirty="0" err="1">
                <a:ea typeface="+mn-ea"/>
                <a:cs typeface="Times New Roman" pitchFamily="18" charset="0"/>
              </a:rPr>
              <a:t>X</a:t>
            </a:r>
            <a:r>
              <a:rPr lang="en-US" altLang="zh-CN" b="1" i="1" baseline="-25000" dirty="0" err="1">
                <a:ea typeface="+mn-ea"/>
                <a:cs typeface="Times New Roman" pitchFamily="18" charset="0"/>
              </a:rPr>
              <a:t>n</a:t>
            </a:r>
            <a:r>
              <a:rPr lang="zh-CN" altLang="en-US" b="1" dirty="0">
                <a:latin typeface="+mj-ea"/>
                <a:ea typeface="+mj-ea"/>
                <a:cs typeface="Times New Roman" pitchFamily="18" charset="0"/>
              </a:rPr>
              <a:t>相互</a:t>
            </a:r>
            <a:r>
              <a:rPr lang="zh-CN" altLang="en-US" b="1" dirty="0">
                <a:solidFill>
                  <a:srgbClr val="C00000"/>
                </a:solidFill>
                <a:latin typeface="黑体" pitchFamily="49" charset="-122"/>
                <a:ea typeface="黑体" pitchFamily="49" charset="-122"/>
                <a:cs typeface="Times New Roman" pitchFamily="18" charset="0"/>
              </a:rPr>
              <a:t>独立</a:t>
            </a:r>
            <a:r>
              <a:rPr lang="en-US" altLang="zh-CN" b="1" dirty="0">
                <a:ea typeface="+mn-ea"/>
                <a:cs typeface="Times New Roman" pitchFamily="18" charset="0"/>
              </a:rPr>
              <a:t>,</a:t>
            </a:r>
            <a:r>
              <a:rPr lang="en-US" altLang="zh-CN" b="1" dirty="0">
                <a:latin typeface="+mj-ea"/>
                <a:ea typeface="+mj-ea"/>
                <a:cs typeface="Times New Roman" pitchFamily="18" charset="0"/>
              </a:rPr>
              <a:t> </a:t>
            </a:r>
            <a:r>
              <a:rPr lang="zh-CN" altLang="en-US" b="1" dirty="0">
                <a:latin typeface="+mj-ea"/>
                <a:ea typeface="+mj-ea"/>
                <a:cs typeface="Times New Roman" pitchFamily="18" charset="0"/>
              </a:rPr>
              <a:t>服从</a:t>
            </a:r>
            <a:r>
              <a:rPr lang="zh-CN" altLang="en-US" b="1" dirty="0">
                <a:solidFill>
                  <a:srgbClr val="C00000"/>
                </a:solidFill>
                <a:latin typeface="黑体" pitchFamily="49" charset="-122"/>
                <a:ea typeface="黑体" pitchFamily="49" charset="-122"/>
                <a:cs typeface="Times New Roman" pitchFamily="18" charset="0"/>
              </a:rPr>
              <a:t>同一分布</a:t>
            </a:r>
            <a:r>
              <a:rPr lang="en-US" altLang="zh-CN" b="1" dirty="0">
                <a:ea typeface="+mn-ea"/>
                <a:cs typeface="Times New Roman" pitchFamily="18" charset="0"/>
              </a:rPr>
              <a:t>,</a:t>
            </a:r>
          </a:p>
        </p:txBody>
      </p:sp>
      <p:sp>
        <p:nvSpPr>
          <p:cNvPr id="5" name="Text Box 4111">
            <a:extLst>
              <a:ext uri="{FF2B5EF4-FFF2-40B4-BE49-F238E27FC236}">
                <a16:creationId xmlns:a16="http://schemas.microsoft.com/office/drawing/2014/main" id="{8C6DEA29-1AE3-43EC-9FDF-E64D9C30C08E}"/>
              </a:ext>
            </a:extLst>
          </p:cNvPr>
          <p:cNvSpPr txBox="1">
            <a:spLocks noChangeArrowheads="1"/>
          </p:cNvSpPr>
          <p:nvPr/>
        </p:nvSpPr>
        <p:spPr bwMode="auto">
          <a:xfrm>
            <a:off x="827480" y="4129950"/>
            <a:ext cx="2403425" cy="523220"/>
          </a:xfrm>
          <a:prstGeom prst="rect">
            <a:avLst/>
          </a:prstGeom>
          <a:noFill/>
          <a:ln w="9525">
            <a:noFill/>
            <a:miter lim="800000"/>
            <a:headEnd/>
            <a:tailEnd/>
          </a:ln>
        </p:spPr>
        <p:txBody>
          <a:bodyPr wrap="square">
            <a:spAutoFit/>
          </a:bodyPr>
          <a:lstStyle/>
          <a:p>
            <a:pPr eaLnBrk="1" hangingPunct="1">
              <a:spcBef>
                <a:spcPct val="50000"/>
              </a:spcBef>
              <a:defRPr/>
            </a:pPr>
            <a:r>
              <a:rPr lang="zh-CN" altLang="en-US" b="1" dirty="0">
                <a:latin typeface="+mj-ea"/>
                <a:ea typeface="+mj-ea"/>
                <a:cs typeface="Times New Roman" pitchFamily="18" charset="0"/>
              </a:rPr>
              <a:t>则对任意</a:t>
            </a:r>
            <a:r>
              <a:rPr lang="en-US" altLang="zh-CN" b="1" i="1" dirty="0">
                <a:latin typeface="Times New Roman" pitchFamily="18" charset="0"/>
                <a:ea typeface="+mn-ea"/>
                <a:cs typeface="Times New Roman" pitchFamily="18" charset="0"/>
              </a:rPr>
              <a:t>x</a:t>
            </a:r>
            <a:r>
              <a:rPr lang="en-US" altLang="zh-CN" b="1" dirty="0">
                <a:latin typeface="Times New Roman" pitchFamily="18" charset="0"/>
                <a:ea typeface="+mn-ea"/>
                <a:cs typeface="Times New Roman" pitchFamily="18" charset="0"/>
              </a:rPr>
              <a:t>,</a:t>
            </a:r>
            <a:r>
              <a:rPr lang="zh-CN" altLang="en-US" b="1" dirty="0">
                <a:latin typeface="+mj-ea"/>
                <a:ea typeface="+mj-ea"/>
                <a:cs typeface="Times New Roman" pitchFamily="18" charset="0"/>
              </a:rPr>
              <a:t>有</a:t>
            </a:r>
          </a:p>
        </p:txBody>
      </p:sp>
      <p:sp>
        <p:nvSpPr>
          <p:cNvPr id="6" name="Text Box 4112">
            <a:extLst>
              <a:ext uri="{FF2B5EF4-FFF2-40B4-BE49-F238E27FC236}">
                <a16:creationId xmlns:a16="http://schemas.microsoft.com/office/drawing/2014/main" id="{77D98AC9-BF21-4704-9AE0-11DB6C307785}"/>
              </a:ext>
            </a:extLst>
          </p:cNvPr>
          <p:cNvSpPr txBox="1">
            <a:spLocks noChangeArrowheads="1"/>
          </p:cNvSpPr>
          <p:nvPr/>
        </p:nvSpPr>
        <p:spPr bwMode="auto">
          <a:xfrm>
            <a:off x="1475570" y="3358192"/>
            <a:ext cx="63289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i="1" dirty="0" err="1">
                <a:latin typeface="Times New Roman" panose="02020603050405020304" pitchFamily="18" charset="0"/>
                <a:ea typeface="黑体" panose="02010609060101010101" pitchFamily="49" charset="-122"/>
                <a:cs typeface="Times New Roman" panose="02020603050405020304" pitchFamily="18" charset="0"/>
              </a:rPr>
              <a:t>E</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ea typeface="黑体" panose="02010609060101010101" pitchFamily="49" charset="-122"/>
                <a:cs typeface="Times New Roman" panose="02020603050405020304" pitchFamily="18" charset="0"/>
              </a:rPr>
              <a:t>X</a:t>
            </a:r>
            <a:r>
              <a:rPr lang="en-US" altLang="zh-CN" b="1" i="1" baseline="-25000"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i="1" dirty="0" err="1">
                <a:latin typeface="Times New Roman" panose="02020603050405020304" pitchFamily="18" charset="0"/>
                <a:ea typeface="黑体" panose="02010609060101010101" pitchFamily="49" charset="-122"/>
                <a:cs typeface="Times New Roman" panose="02020603050405020304" pitchFamily="18" charset="0"/>
              </a:rPr>
              <a:t>D</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ea typeface="黑体" panose="02010609060101010101" pitchFamily="49" charset="-122"/>
                <a:cs typeface="Times New Roman" panose="02020603050405020304" pitchFamily="18" charset="0"/>
              </a:rPr>
              <a:t>X</a:t>
            </a:r>
            <a:r>
              <a:rPr lang="en-US" altLang="zh-CN" b="1" i="1" baseline="-25000"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sym typeface="Math1" pitchFamily="2" charset="2"/>
              </a:rPr>
              <a:t> </a:t>
            </a:r>
            <a:r>
              <a:rPr lang="en-US" altLang="zh-CN" b="1" baseline="30000" dirty="0">
                <a:latin typeface="Times New Roman" panose="02020603050405020304" pitchFamily="18" charset="0"/>
                <a:ea typeface="黑体" panose="02010609060101010101" pitchFamily="49" charset="-122"/>
                <a:cs typeface="Times New Roman" panose="02020603050405020304" pitchFamily="18" charset="0"/>
              </a:rPr>
              <a:t>2 </a:t>
            </a:r>
            <a:r>
              <a:rPr lang="en-US" altLang="zh-CN"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0   </a:t>
            </a:r>
            <a:r>
              <a:rPr lang="en-US" altLang="zh-CN" b="1" i="1"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 2,…, </a:t>
            </a:r>
            <a:r>
              <a:rPr lang="en-US" altLang="zh-CN" b="1" i="1"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p>
        </p:txBody>
      </p:sp>
      <p:graphicFrame>
        <p:nvGraphicFramePr>
          <p:cNvPr id="7" name="Object 4">
            <a:extLst>
              <a:ext uri="{FF2B5EF4-FFF2-40B4-BE49-F238E27FC236}">
                <a16:creationId xmlns:a16="http://schemas.microsoft.com/office/drawing/2014/main" id="{051CEE08-C690-4B66-82E1-C6AF511AE2DD}"/>
              </a:ext>
            </a:extLst>
          </p:cNvPr>
          <p:cNvGraphicFramePr>
            <a:graphicFrameLocks noChangeAspect="1"/>
          </p:cNvGraphicFramePr>
          <p:nvPr>
            <p:extLst>
              <p:ext uri="{D42A27DB-BD31-4B8C-83A1-F6EECF244321}">
                <p14:modId xmlns:p14="http://schemas.microsoft.com/office/powerpoint/2010/main" val="4226988004"/>
              </p:ext>
            </p:extLst>
          </p:nvPr>
        </p:nvGraphicFramePr>
        <p:xfrm>
          <a:off x="2091410" y="4730824"/>
          <a:ext cx="5718240" cy="1640232"/>
        </p:xfrm>
        <a:graphic>
          <a:graphicData uri="http://schemas.openxmlformats.org/presentationml/2006/ole">
            <mc:AlternateContent xmlns:mc="http://schemas.openxmlformats.org/markup-compatibility/2006">
              <mc:Choice xmlns:v="urn:schemas-microsoft-com:vml" Requires="v">
                <p:oleObj name="Equation" r:id="rId2" imgW="3009900" imgH="863600" progId="Equation.DSMT4">
                  <p:embed/>
                </p:oleObj>
              </mc:Choice>
              <mc:Fallback>
                <p:oleObj name="Equation" r:id="rId2" imgW="3009900" imgH="863600" progId="Equation.DSMT4">
                  <p:embed/>
                  <p:pic>
                    <p:nvPicPr>
                      <p:cNvPr id="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1410" y="4730824"/>
                        <a:ext cx="5718240" cy="1640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圆角矩形 14">
            <a:extLst>
              <a:ext uri="{FF2B5EF4-FFF2-40B4-BE49-F238E27FC236}">
                <a16:creationId xmlns:a16="http://schemas.microsoft.com/office/drawing/2014/main" id="{470EEE55-094B-4207-A518-1546963760BC}"/>
              </a:ext>
            </a:extLst>
          </p:cNvPr>
          <p:cNvSpPr/>
          <p:nvPr/>
        </p:nvSpPr>
        <p:spPr>
          <a:xfrm>
            <a:off x="346050" y="1052670"/>
            <a:ext cx="8186500" cy="991518"/>
          </a:xfrm>
          <a:prstGeom prst="roundRect">
            <a:avLst/>
          </a:prstGeom>
          <a:solidFill>
            <a:schemeClr val="bg1">
              <a:lumMod val="95000"/>
            </a:schemeClr>
          </a:solidFill>
          <a:ln>
            <a:solidFill>
              <a:schemeClr val="bg1">
                <a:lumMod val="85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rgbClr val="B40000"/>
                </a:solidFill>
                <a:ea typeface="黑体" pitchFamily="49" charset="-122"/>
              </a:rPr>
              <a:t>定理</a:t>
            </a:r>
            <a:r>
              <a:rPr lang="en-US" altLang="zh-CN" dirty="0">
                <a:solidFill>
                  <a:srgbClr val="B40000"/>
                </a:solidFill>
                <a:ea typeface="黑体" pitchFamily="49" charset="-122"/>
              </a:rPr>
              <a:t>4.6</a:t>
            </a:r>
            <a:endParaRPr lang="zh-CN" altLang="en-US" dirty="0">
              <a:solidFill>
                <a:srgbClr val="006600"/>
              </a:solidFill>
              <a:ea typeface="黑体" pitchFamily="49" charset="-122"/>
              <a:cs typeface="Times New Roman" pitchFamily="18" charset="0"/>
            </a:endParaRPr>
          </a:p>
        </p:txBody>
      </p:sp>
      <p:sp>
        <p:nvSpPr>
          <p:cNvPr id="11" name="矩形 10">
            <a:extLst>
              <a:ext uri="{FF2B5EF4-FFF2-40B4-BE49-F238E27FC236}">
                <a16:creationId xmlns:a16="http://schemas.microsoft.com/office/drawing/2014/main" id="{74ADBB68-3DF0-4718-9BC1-509A0630B598}"/>
              </a:ext>
            </a:extLst>
          </p:cNvPr>
          <p:cNvSpPr/>
          <p:nvPr/>
        </p:nvSpPr>
        <p:spPr>
          <a:xfrm>
            <a:off x="1835620" y="1052670"/>
            <a:ext cx="6624920" cy="954107"/>
          </a:xfrm>
          <a:prstGeom prst="rect">
            <a:avLst/>
          </a:prstGeom>
        </p:spPr>
        <p:txBody>
          <a:bodyPr wrap="square">
            <a:spAutoFit/>
          </a:bodyPr>
          <a:lstStyle/>
          <a:p>
            <a:pPr eaLnBrk="1" hangingPunct="1">
              <a:spcBef>
                <a:spcPct val="50000"/>
              </a:spcBef>
            </a:pPr>
            <a:r>
              <a:rPr lang="zh-CN" altLang="en-US" dirty="0">
                <a:solidFill>
                  <a:srgbClr val="006600"/>
                </a:solidFill>
                <a:ea typeface="黑体" pitchFamily="49" charset="-122"/>
              </a:rPr>
              <a:t>林德伯格</a:t>
            </a:r>
            <a:r>
              <a:rPr lang="en-US" altLang="zh-CN" dirty="0">
                <a:solidFill>
                  <a:srgbClr val="006600"/>
                </a:solidFill>
                <a:ea typeface="黑体" pitchFamily="49" charset="-122"/>
              </a:rPr>
              <a:t>-</a:t>
            </a:r>
            <a:r>
              <a:rPr lang="zh-CN" altLang="en-US" dirty="0">
                <a:solidFill>
                  <a:srgbClr val="006600"/>
                </a:solidFill>
                <a:ea typeface="黑体" pitchFamily="49" charset="-122"/>
              </a:rPr>
              <a:t>列维</a:t>
            </a:r>
            <a:r>
              <a:rPr lang="en-US" altLang="zh-CN" dirty="0">
                <a:solidFill>
                  <a:srgbClr val="006600"/>
                </a:solidFill>
                <a:ea typeface="黑体" pitchFamily="49" charset="-122"/>
              </a:rPr>
              <a:t>(</a:t>
            </a:r>
            <a:r>
              <a:rPr lang="en-US" altLang="zh-CN" i="1" dirty="0" err="1">
                <a:solidFill>
                  <a:srgbClr val="C00000"/>
                </a:solidFill>
              </a:rPr>
              <a:t>Lindeberg</a:t>
            </a:r>
            <a:r>
              <a:rPr lang="en-US" altLang="zh-CN" i="1" dirty="0">
                <a:solidFill>
                  <a:srgbClr val="C00000"/>
                </a:solidFill>
              </a:rPr>
              <a:t>-Levy</a:t>
            </a:r>
            <a:r>
              <a:rPr lang="en-US" altLang="zh-CN" dirty="0">
                <a:solidFill>
                  <a:srgbClr val="006600"/>
                </a:solidFill>
                <a:ea typeface="黑体" pitchFamily="49" charset="-122"/>
              </a:rPr>
              <a:t>)</a:t>
            </a:r>
            <a:r>
              <a:rPr lang="zh-CN" altLang="en-US" dirty="0">
                <a:solidFill>
                  <a:srgbClr val="006600"/>
                </a:solidFill>
                <a:ea typeface="黑体" pitchFamily="49" charset="-122"/>
              </a:rPr>
              <a:t>中心极限定理</a:t>
            </a:r>
          </a:p>
        </p:txBody>
      </p:sp>
      <p:sp>
        <p:nvSpPr>
          <p:cNvPr id="12" name="灯片编号占位符 1">
            <a:extLst>
              <a:ext uri="{FF2B5EF4-FFF2-40B4-BE49-F238E27FC236}">
                <a16:creationId xmlns:a16="http://schemas.microsoft.com/office/drawing/2014/main" id="{F4DA29B9-3CB2-4CBC-8A03-2EAE53256188}"/>
              </a:ext>
            </a:extLst>
          </p:cNvPr>
          <p:cNvSpPr>
            <a:spLocks noGrp="1"/>
          </p:cNvSpPr>
          <p:nvPr>
            <p:ph type="sldNum" sz="quarter" idx="12"/>
          </p:nvPr>
        </p:nvSpPr>
        <p:spPr>
          <a:xfrm>
            <a:off x="8637426" y="6509696"/>
            <a:ext cx="541489" cy="365124"/>
          </a:xfrm>
        </p:spPr>
        <p:txBody>
          <a:bodyPr/>
          <a:lstStyle/>
          <a:p>
            <a:fld id="{7B3A09C6-D479-44A5-9F65-635A581ED6E9}" type="slidenum">
              <a:rPr lang="zh-CN" altLang="en-US" smtClean="0"/>
              <a:pPr/>
              <a:t>43</a:t>
            </a:fld>
            <a:endParaRPr lang="zh-CN" altLang="en-US" dirty="0"/>
          </a:p>
        </p:txBody>
      </p:sp>
    </p:spTree>
    <p:extLst>
      <p:ext uri="{BB962C8B-B14F-4D97-AF65-F5344CB8AC3E}">
        <p14:creationId xmlns:p14="http://schemas.microsoft.com/office/powerpoint/2010/main" val="23861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wipe(left)">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P spid="5" grpId="0" build="p" autoUpdateAnimBg="0"/>
      <p:bldP spid="6" grpId="0" build="p" autoUpdateAnimBg="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A3857BD-07D5-4AE2-84CE-4C753F825992}"/>
              </a:ext>
            </a:extLst>
          </p:cNvPr>
          <p:cNvSpPr>
            <a:spLocks noGrp="1"/>
          </p:cNvSpPr>
          <p:nvPr>
            <p:ph type="sldNum" sz="quarter" idx="12"/>
          </p:nvPr>
        </p:nvSpPr>
        <p:spPr/>
        <p:txBody>
          <a:bodyPr/>
          <a:lstStyle/>
          <a:p>
            <a:fld id="{7B3A09C6-D479-44A5-9F65-635A581ED6E9}" type="slidenum">
              <a:rPr lang="zh-CN" altLang="en-US" smtClean="0"/>
              <a:pPr/>
              <a:t>44</a:t>
            </a:fld>
            <a:endParaRPr lang="zh-CN" altLang="en-US" dirty="0"/>
          </a:p>
        </p:txBody>
      </p:sp>
      <p:sp>
        <p:nvSpPr>
          <p:cNvPr id="3" name="Text Box 12">
            <a:extLst>
              <a:ext uri="{FF2B5EF4-FFF2-40B4-BE49-F238E27FC236}">
                <a16:creationId xmlns:a16="http://schemas.microsoft.com/office/drawing/2014/main" id="{6CD237BE-A275-4E14-BAF0-DA012CC97165}"/>
              </a:ext>
            </a:extLst>
          </p:cNvPr>
          <p:cNvSpPr txBox="1">
            <a:spLocks noChangeArrowheads="1"/>
          </p:cNvSpPr>
          <p:nvPr/>
        </p:nvSpPr>
        <p:spPr bwMode="auto">
          <a:xfrm>
            <a:off x="395420" y="1958937"/>
            <a:ext cx="6264870" cy="461665"/>
          </a:xfrm>
          <a:prstGeom prst="rect">
            <a:avLst/>
          </a:prstGeom>
          <a:noFill/>
          <a:ln w="9525">
            <a:noFill/>
            <a:miter lim="800000"/>
            <a:headEnd/>
            <a:tailEnd/>
          </a:ln>
        </p:spPr>
        <p:txBody>
          <a:bodyPr wrap="square">
            <a:spAutoFit/>
          </a:bodyPr>
          <a:lstStyle/>
          <a:p>
            <a:pPr eaLnBrk="1" hangingPunct="1">
              <a:spcBef>
                <a:spcPct val="50000"/>
              </a:spcBef>
              <a:defRPr/>
            </a:pPr>
            <a:r>
              <a:rPr lang="zh-CN" altLang="en-US" sz="2400" dirty="0">
                <a:solidFill>
                  <a:schemeClr val="tx1"/>
                </a:solidFill>
                <a:ea typeface="+mn-ea"/>
                <a:cs typeface="Times New Roman" pitchFamily="18" charset="0"/>
              </a:rPr>
              <a:t>设随机变量</a:t>
            </a:r>
            <a:r>
              <a:rPr lang="en-US" altLang="zh-CN" sz="2400" i="1" dirty="0" err="1">
                <a:solidFill>
                  <a:schemeClr val="tx1"/>
                </a:solidFill>
                <a:ea typeface="+mn-ea"/>
                <a:cs typeface="Times New Roman" pitchFamily="18" charset="0"/>
              </a:rPr>
              <a:t>Y</a:t>
            </a:r>
            <a:r>
              <a:rPr lang="en-US" altLang="zh-CN" sz="2400" i="1" baseline="-25000" dirty="0" err="1">
                <a:solidFill>
                  <a:schemeClr val="tx1"/>
                </a:solidFill>
                <a:ea typeface="+mn-ea"/>
                <a:cs typeface="Times New Roman" pitchFamily="18" charset="0"/>
              </a:rPr>
              <a:t>n</a:t>
            </a:r>
            <a:r>
              <a:rPr lang="zh-CN" altLang="en-US" sz="2400" dirty="0">
                <a:solidFill>
                  <a:schemeClr val="tx1"/>
                </a:solidFill>
                <a:ea typeface="+mn-ea"/>
                <a:cs typeface="Times New Roman" pitchFamily="18" charset="0"/>
              </a:rPr>
              <a:t>服从二项分布</a:t>
            </a:r>
            <a:r>
              <a:rPr lang="en-US" altLang="zh-CN" sz="2400" i="1" dirty="0" err="1">
                <a:solidFill>
                  <a:schemeClr val="tx1"/>
                </a:solidFill>
                <a:ea typeface="+mn-ea"/>
                <a:cs typeface="Times New Roman" pitchFamily="18" charset="0"/>
              </a:rPr>
              <a:t>B</a:t>
            </a:r>
            <a:r>
              <a:rPr lang="en-US" altLang="zh-CN" sz="2400" dirty="0" err="1">
                <a:solidFill>
                  <a:schemeClr val="tx1"/>
                </a:solidFill>
                <a:ea typeface="+mn-ea"/>
                <a:cs typeface="Times New Roman" pitchFamily="18" charset="0"/>
                <a:sym typeface="Symbol" pitchFamily="18" charset="2"/>
              </a:rPr>
              <a:t></a:t>
            </a:r>
            <a:r>
              <a:rPr lang="en-US" altLang="zh-CN" sz="2400" i="1" dirty="0" err="1">
                <a:solidFill>
                  <a:schemeClr val="tx1"/>
                </a:solidFill>
                <a:ea typeface="+mn-ea"/>
                <a:cs typeface="Times New Roman" pitchFamily="18" charset="0"/>
              </a:rPr>
              <a:t>n</a:t>
            </a:r>
            <a:r>
              <a:rPr lang="en-US" altLang="zh-CN" sz="2400" dirty="0">
                <a:solidFill>
                  <a:schemeClr val="tx1"/>
                </a:solidFill>
                <a:ea typeface="+mn-ea"/>
                <a:cs typeface="Times New Roman" pitchFamily="18" charset="0"/>
              </a:rPr>
              <a:t>, </a:t>
            </a:r>
            <a:r>
              <a:rPr lang="en-US" altLang="zh-CN" sz="2400" i="1" dirty="0">
                <a:solidFill>
                  <a:schemeClr val="tx1"/>
                </a:solidFill>
                <a:ea typeface="+mn-ea"/>
                <a:cs typeface="Times New Roman" pitchFamily="18" charset="0"/>
              </a:rPr>
              <a:t>p</a:t>
            </a:r>
            <a:r>
              <a:rPr lang="en-US" altLang="zh-CN" sz="2400" dirty="0">
                <a:solidFill>
                  <a:schemeClr val="tx1"/>
                </a:solidFill>
                <a:ea typeface="+mn-ea"/>
                <a:cs typeface="Times New Roman" pitchFamily="18" charset="0"/>
                <a:sym typeface="Symbol" pitchFamily="18" charset="2"/>
              </a:rPr>
              <a:t></a:t>
            </a:r>
            <a:r>
              <a:rPr lang="en-US" altLang="zh-CN" sz="2400" dirty="0">
                <a:solidFill>
                  <a:schemeClr val="tx1"/>
                </a:solidFill>
                <a:ea typeface="+mn-ea"/>
                <a:cs typeface="Times New Roman" pitchFamily="18" charset="0"/>
              </a:rPr>
              <a:t>,</a:t>
            </a:r>
            <a:r>
              <a:rPr lang="zh-CN" altLang="en-US" sz="2400" dirty="0">
                <a:solidFill>
                  <a:schemeClr val="tx1"/>
                </a:solidFill>
                <a:cs typeface="Times New Roman" pitchFamily="18" charset="0"/>
              </a:rPr>
              <a:t>则对任意</a:t>
            </a:r>
            <a:r>
              <a:rPr lang="en-US" altLang="zh-CN" sz="2400" i="1" dirty="0">
                <a:solidFill>
                  <a:schemeClr val="tx1"/>
                </a:solidFill>
                <a:cs typeface="Times New Roman" pitchFamily="18" charset="0"/>
              </a:rPr>
              <a:t>x</a:t>
            </a:r>
            <a:r>
              <a:rPr lang="zh-CN" altLang="en-US" sz="2400" dirty="0">
                <a:solidFill>
                  <a:schemeClr val="tx1"/>
                </a:solidFill>
                <a:cs typeface="Times New Roman" pitchFamily="18" charset="0"/>
              </a:rPr>
              <a:t>，</a:t>
            </a:r>
            <a:endParaRPr lang="zh-CN" altLang="en-US" sz="2400" dirty="0">
              <a:solidFill>
                <a:schemeClr val="tx1"/>
              </a:solidFill>
              <a:ea typeface="+mn-ea"/>
              <a:cs typeface="Times New Roman" pitchFamily="18" charset="0"/>
            </a:endParaRPr>
          </a:p>
        </p:txBody>
      </p:sp>
      <p:sp>
        <p:nvSpPr>
          <p:cNvPr id="4" name="圆角矩形 3">
            <a:extLst>
              <a:ext uri="{FF2B5EF4-FFF2-40B4-BE49-F238E27FC236}">
                <a16:creationId xmlns:a16="http://schemas.microsoft.com/office/drawing/2014/main" id="{73804B00-A82D-46E9-B431-8395EBAEF9F3}"/>
              </a:ext>
            </a:extLst>
          </p:cNvPr>
          <p:cNvSpPr/>
          <p:nvPr/>
        </p:nvSpPr>
        <p:spPr>
          <a:xfrm>
            <a:off x="395420" y="1268700"/>
            <a:ext cx="8641200" cy="474207"/>
          </a:xfrm>
          <a:prstGeom prst="roundRect">
            <a:avLst/>
          </a:prstGeom>
          <a:solidFill>
            <a:schemeClr val="bg1">
              <a:lumMod val="95000"/>
            </a:schemeClr>
          </a:solidFill>
          <a:ln>
            <a:solidFill>
              <a:schemeClr val="bg1">
                <a:lumMod val="85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dirty="0">
                <a:solidFill>
                  <a:srgbClr val="B40000"/>
                </a:solidFill>
                <a:ea typeface="黑体" pitchFamily="49" charset="-122"/>
              </a:rPr>
              <a:t>定理</a:t>
            </a:r>
            <a:r>
              <a:rPr lang="en-US" altLang="zh-CN" sz="2400" dirty="0">
                <a:solidFill>
                  <a:srgbClr val="B40000"/>
                </a:solidFill>
                <a:ea typeface="黑体" pitchFamily="49" charset="-122"/>
              </a:rPr>
              <a:t>4.7</a:t>
            </a:r>
            <a:endParaRPr lang="zh-CN" altLang="en-US" sz="2390" dirty="0">
              <a:solidFill>
                <a:srgbClr val="006600"/>
              </a:solidFill>
              <a:ea typeface="黑体" pitchFamily="49" charset="-122"/>
              <a:cs typeface="Times New Roman" pitchFamily="18" charset="0"/>
            </a:endParaRPr>
          </a:p>
        </p:txBody>
      </p:sp>
      <p:graphicFrame>
        <p:nvGraphicFramePr>
          <p:cNvPr id="5" name="Object 11">
            <a:extLst>
              <a:ext uri="{FF2B5EF4-FFF2-40B4-BE49-F238E27FC236}">
                <a16:creationId xmlns:a16="http://schemas.microsoft.com/office/drawing/2014/main" id="{ED59C69F-C4DF-48A6-8A55-7A3D5047E271}"/>
              </a:ext>
            </a:extLst>
          </p:cNvPr>
          <p:cNvGraphicFramePr>
            <a:graphicFrameLocks noChangeAspect="1"/>
          </p:cNvGraphicFramePr>
          <p:nvPr>
            <p:extLst>
              <p:ext uri="{D42A27DB-BD31-4B8C-83A1-F6EECF244321}">
                <p14:modId xmlns:p14="http://schemas.microsoft.com/office/powerpoint/2010/main" val="4157666045"/>
              </p:ext>
            </p:extLst>
          </p:nvPr>
        </p:nvGraphicFramePr>
        <p:xfrm>
          <a:off x="996442" y="2679037"/>
          <a:ext cx="5375808" cy="992664"/>
        </p:xfrm>
        <a:graphic>
          <a:graphicData uri="http://schemas.openxmlformats.org/presentationml/2006/ole">
            <mc:AlternateContent xmlns:mc="http://schemas.openxmlformats.org/markup-compatibility/2006">
              <mc:Choice xmlns:v="urn:schemas-microsoft-com:vml" Requires="v">
                <p:oleObj name="Equation" r:id="rId2" imgW="3162300" imgH="584200" progId="Equation.DSMT4">
                  <p:embed/>
                </p:oleObj>
              </mc:Choice>
              <mc:Fallback>
                <p:oleObj name="Equation" r:id="rId2" imgW="3162300" imgH="584200" progId="Equation.DSMT4">
                  <p:embed/>
                  <p:pic>
                    <p:nvPicPr>
                      <p:cNvPr id="6"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442" y="2679037"/>
                        <a:ext cx="5375808" cy="992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矩形 5">
            <a:extLst>
              <a:ext uri="{FF2B5EF4-FFF2-40B4-BE49-F238E27FC236}">
                <a16:creationId xmlns:a16="http://schemas.microsoft.com/office/drawing/2014/main" id="{1418C7AA-0A60-4604-B5AE-8DB6770308D6}"/>
              </a:ext>
            </a:extLst>
          </p:cNvPr>
          <p:cNvSpPr/>
          <p:nvPr/>
        </p:nvSpPr>
        <p:spPr>
          <a:xfrm>
            <a:off x="467430" y="2514489"/>
            <a:ext cx="494046" cy="461665"/>
          </a:xfrm>
          <a:prstGeom prst="rect">
            <a:avLst/>
          </a:prstGeom>
        </p:spPr>
        <p:txBody>
          <a:bodyPr wrap="none">
            <a:spAutoFit/>
          </a:bodyPr>
          <a:lstStyle/>
          <a:p>
            <a:r>
              <a:rPr lang="zh-CN" altLang="en-US" sz="2400" dirty="0">
                <a:solidFill>
                  <a:schemeClr val="tx1"/>
                </a:solidFill>
                <a:ea typeface="+mn-ea"/>
                <a:cs typeface="Times New Roman" pitchFamily="18" charset="0"/>
              </a:rPr>
              <a:t>有</a:t>
            </a:r>
          </a:p>
        </p:txBody>
      </p:sp>
      <p:graphicFrame>
        <p:nvGraphicFramePr>
          <p:cNvPr id="7" name="对象 6">
            <a:extLst>
              <a:ext uri="{FF2B5EF4-FFF2-40B4-BE49-F238E27FC236}">
                <a16:creationId xmlns:a16="http://schemas.microsoft.com/office/drawing/2014/main" id="{7400A5A4-79A0-407F-B086-EA70A0077059}"/>
              </a:ext>
            </a:extLst>
          </p:cNvPr>
          <p:cNvGraphicFramePr>
            <a:graphicFrameLocks noChangeAspect="1"/>
          </p:cNvGraphicFramePr>
          <p:nvPr>
            <p:extLst>
              <p:ext uri="{D42A27DB-BD31-4B8C-83A1-F6EECF244321}">
                <p14:modId xmlns:p14="http://schemas.microsoft.com/office/powerpoint/2010/main" val="1335595419"/>
              </p:ext>
            </p:extLst>
          </p:nvPr>
        </p:nvGraphicFramePr>
        <p:xfrm>
          <a:off x="1850583" y="4114970"/>
          <a:ext cx="2025650" cy="482600"/>
        </p:xfrm>
        <a:graphic>
          <a:graphicData uri="http://schemas.openxmlformats.org/presentationml/2006/ole">
            <mc:AlternateContent xmlns:mc="http://schemas.openxmlformats.org/markup-compatibility/2006">
              <mc:Choice xmlns:v="urn:schemas-microsoft-com:vml" Requires="v">
                <p:oleObj name="Equation" r:id="rId4" imgW="1066337" imgH="253890" progId="Equation.DSMT4">
                  <p:embed/>
                </p:oleObj>
              </mc:Choice>
              <mc:Fallback>
                <p:oleObj name="Equation" r:id="rId4" imgW="1066337" imgH="253890" progId="Equation.DSMT4">
                  <p:embed/>
                  <p:pic>
                    <p:nvPicPr>
                      <p:cNvPr id="19" name="对象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0583" y="4114970"/>
                        <a:ext cx="2025650" cy="4826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圆角矩形 19">
            <a:extLst>
              <a:ext uri="{FF2B5EF4-FFF2-40B4-BE49-F238E27FC236}">
                <a16:creationId xmlns:a16="http://schemas.microsoft.com/office/drawing/2014/main" id="{EE4F22A0-10B0-4AE1-8EEB-BBE50995B3EC}"/>
              </a:ext>
            </a:extLst>
          </p:cNvPr>
          <p:cNvSpPr/>
          <p:nvPr/>
        </p:nvSpPr>
        <p:spPr>
          <a:xfrm>
            <a:off x="627972" y="4083508"/>
            <a:ext cx="1015923" cy="428419"/>
          </a:xfrm>
          <a:prstGeom prst="roundRect">
            <a:avLst/>
          </a:prstGeom>
          <a:solidFill>
            <a:schemeClr val="bg1">
              <a:lumMod val="95000"/>
            </a:schemeClr>
          </a:solidFill>
          <a:ln>
            <a:solidFill>
              <a:schemeClr val="bg1">
                <a:lumMod val="85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390" dirty="0">
                <a:solidFill>
                  <a:srgbClr val="006600"/>
                </a:solidFill>
                <a:ea typeface="黑体" pitchFamily="49" charset="-122"/>
                <a:cs typeface="Times New Roman" pitchFamily="18" charset="0"/>
              </a:rPr>
              <a:t>表 明</a:t>
            </a:r>
          </a:p>
        </p:txBody>
      </p:sp>
      <p:graphicFrame>
        <p:nvGraphicFramePr>
          <p:cNvPr id="9" name="Object 14">
            <a:extLst>
              <a:ext uri="{FF2B5EF4-FFF2-40B4-BE49-F238E27FC236}">
                <a16:creationId xmlns:a16="http://schemas.microsoft.com/office/drawing/2014/main" id="{4C0C8B5B-4472-4476-8035-1DD343B44189}"/>
              </a:ext>
            </a:extLst>
          </p:cNvPr>
          <p:cNvGraphicFramePr>
            <a:graphicFrameLocks noChangeAspect="1"/>
          </p:cNvGraphicFramePr>
          <p:nvPr>
            <p:extLst>
              <p:ext uri="{D42A27DB-BD31-4B8C-83A1-F6EECF244321}">
                <p14:modId xmlns:p14="http://schemas.microsoft.com/office/powerpoint/2010/main" val="4252303111"/>
              </p:ext>
            </p:extLst>
          </p:nvPr>
        </p:nvGraphicFramePr>
        <p:xfrm>
          <a:off x="1682651" y="4731010"/>
          <a:ext cx="2726690" cy="916940"/>
        </p:xfrm>
        <a:graphic>
          <a:graphicData uri="http://schemas.openxmlformats.org/presentationml/2006/ole">
            <mc:AlternateContent xmlns:mc="http://schemas.openxmlformats.org/markup-compatibility/2006">
              <mc:Choice xmlns:v="urn:schemas-microsoft-com:vml" Requires="v">
                <p:oleObj name="Equation" r:id="rId6" imgW="1435100" imgH="482600" progId="Equation.DSMT4">
                  <p:embed/>
                </p:oleObj>
              </mc:Choice>
              <mc:Fallback>
                <p:oleObj name="Equation" r:id="rId6" imgW="1435100" imgH="482600" progId="Equation.DSMT4">
                  <p:embed/>
                  <p:pic>
                    <p:nvPicPr>
                      <p:cNvPr id="23"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2651" y="4731010"/>
                        <a:ext cx="2726690" cy="91694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矩形 9">
            <a:extLst>
              <a:ext uri="{FF2B5EF4-FFF2-40B4-BE49-F238E27FC236}">
                <a16:creationId xmlns:a16="http://schemas.microsoft.com/office/drawing/2014/main" id="{21F03371-EB7F-4CB9-AE97-277F75D636DE}"/>
              </a:ext>
            </a:extLst>
          </p:cNvPr>
          <p:cNvSpPr>
            <a:spLocks noChangeArrowheads="1"/>
          </p:cNvSpPr>
          <p:nvPr/>
        </p:nvSpPr>
        <p:spPr bwMode="auto">
          <a:xfrm>
            <a:off x="1338377" y="5780257"/>
            <a:ext cx="37914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dirty="0">
                <a:solidFill>
                  <a:srgbClr val="C00000"/>
                </a:solidFill>
                <a:ea typeface="黑体" pitchFamily="49" charset="-122"/>
                <a:cs typeface="Times New Roman" pitchFamily="18" charset="0"/>
              </a:rPr>
              <a:t>近似服从标准正态分布</a:t>
            </a:r>
          </a:p>
        </p:txBody>
      </p:sp>
      <p:graphicFrame>
        <p:nvGraphicFramePr>
          <p:cNvPr id="11" name="Object 28">
            <a:extLst>
              <a:ext uri="{FF2B5EF4-FFF2-40B4-BE49-F238E27FC236}">
                <a16:creationId xmlns:a16="http://schemas.microsoft.com/office/drawing/2014/main" id="{AF6F3647-AEB9-4499-AF29-6216B207E52B}"/>
              </a:ext>
            </a:extLst>
          </p:cNvPr>
          <p:cNvGraphicFramePr>
            <a:graphicFrameLocks noChangeAspect="1"/>
          </p:cNvGraphicFramePr>
          <p:nvPr>
            <p:extLst>
              <p:ext uri="{D42A27DB-BD31-4B8C-83A1-F6EECF244321}">
                <p14:modId xmlns:p14="http://schemas.microsoft.com/office/powerpoint/2010/main" val="2663624383"/>
              </p:ext>
            </p:extLst>
          </p:nvPr>
        </p:nvGraphicFramePr>
        <p:xfrm>
          <a:off x="4724206" y="3903207"/>
          <a:ext cx="2080080" cy="822960"/>
        </p:xfrm>
        <a:graphic>
          <a:graphicData uri="http://schemas.openxmlformats.org/presentationml/2006/ole">
            <mc:AlternateContent xmlns:mc="http://schemas.openxmlformats.org/markup-compatibility/2006">
              <mc:Choice xmlns:v="urn:schemas-microsoft-com:vml" Requires="v">
                <p:oleObj name="Equation" r:id="rId8" imgW="1155700" imgH="457200" progId="Equation.DSMT4">
                  <p:embed/>
                </p:oleObj>
              </mc:Choice>
              <mc:Fallback>
                <p:oleObj name="Equation" r:id="rId8" imgW="1155700" imgH="457200" progId="Equation.DSMT4">
                  <p:embed/>
                  <p:pic>
                    <p:nvPicPr>
                      <p:cNvPr id="3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206" y="3903207"/>
                        <a:ext cx="2080080" cy="82296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7">
            <a:extLst>
              <a:ext uri="{FF2B5EF4-FFF2-40B4-BE49-F238E27FC236}">
                <a16:creationId xmlns:a16="http://schemas.microsoft.com/office/drawing/2014/main" id="{38DD07BF-A36B-4F47-B1B6-E5BEF32ABBB2}"/>
              </a:ext>
            </a:extLst>
          </p:cNvPr>
          <p:cNvGraphicFramePr>
            <a:graphicFrameLocks noChangeAspect="1"/>
          </p:cNvGraphicFramePr>
          <p:nvPr>
            <p:extLst>
              <p:ext uri="{D42A27DB-BD31-4B8C-83A1-F6EECF244321}">
                <p14:modId xmlns:p14="http://schemas.microsoft.com/office/powerpoint/2010/main" val="3578251352"/>
              </p:ext>
            </p:extLst>
          </p:nvPr>
        </p:nvGraphicFramePr>
        <p:xfrm>
          <a:off x="4420380" y="4932817"/>
          <a:ext cx="1447800" cy="482600"/>
        </p:xfrm>
        <a:graphic>
          <a:graphicData uri="http://schemas.openxmlformats.org/presentationml/2006/ole">
            <mc:AlternateContent xmlns:mc="http://schemas.openxmlformats.org/markup-compatibility/2006">
              <mc:Choice xmlns:v="urn:schemas-microsoft-com:vml" Requires="v">
                <p:oleObj name="Equation" r:id="rId10" imgW="761760" imgH="253800" progId="Equation.DSMT4">
                  <p:embed/>
                </p:oleObj>
              </mc:Choice>
              <mc:Fallback>
                <p:oleObj name="Equation" r:id="rId10" imgW="761760" imgH="253800" progId="Equation.DSMT4">
                  <p:embed/>
                  <p:pic>
                    <p:nvPicPr>
                      <p:cNvPr id="167943"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0380" y="4932817"/>
                        <a:ext cx="1447800" cy="482600"/>
                      </a:xfrm>
                      <a:prstGeom prst="rect">
                        <a:avLst/>
                      </a:prstGeom>
                      <a:solidFill>
                        <a:srgbClr val="FFFF00"/>
                      </a:solidFill>
                    </p:spPr>
                  </p:pic>
                </p:oleObj>
              </mc:Fallback>
            </mc:AlternateContent>
          </a:graphicData>
        </a:graphic>
      </p:graphicFrame>
      <p:sp>
        <p:nvSpPr>
          <p:cNvPr id="13" name="矩形 5">
            <a:extLst>
              <a:ext uri="{FF2B5EF4-FFF2-40B4-BE49-F238E27FC236}">
                <a16:creationId xmlns:a16="http://schemas.microsoft.com/office/drawing/2014/main" id="{8199FD6C-FF1E-4598-A099-8F40F5998C00}"/>
              </a:ext>
            </a:extLst>
          </p:cNvPr>
          <p:cNvSpPr>
            <a:spLocks noChangeArrowheads="1"/>
          </p:cNvSpPr>
          <p:nvPr/>
        </p:nvSpPr>
        <p:spPr bwMode="auto">
          <a:xfrm>
            <a:off x="1500144" y="1256313"/>
            <a:ext cx="7432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solidFill>
                  <a:srgbClr val="006600"/>
                </a:solidFill>
                <a:ea typeface="黑体" pitchFamily="49" charset="-122"/>
                <a:cs typeface="Times New Roman" pitchFamily="18" charset="0"/>
              </a:rPr>
              <a:t>棣莫佛</a:t>
            </a:r>
            <a:r>
              <a:rPr lang="en-US" altLang="zh-CN" sz="2400" dirty="0">
                <a:solidFill>
                  <a:srgbClr val="006600"/>
                </a:solidFill>
                <a:ea typeface="黑体" pitchFamily="49" charset="-122"/>
                <a:cs typeface="Times New Roman" pitchFamily="18" charset="0"/>
              </a:rPr>
              <a:t>-</a:t>
            </a:r>
            <a:r>
              <a:rPr lang="zh-CN" altLang="en-US" sz="2400" dirty="0">
                <a:solidFill>
                  <a:srgbClr val="006600"/>
                </a:solidFill>
                <a:ea typeface="黑体" pitchFamily="49" charset="-122"/>
                <a:cs typeface="Times New Roman" pitchFamily="18" charset="0"/>
              </a:rPr>
              <a:t>拉普拉斯</a:t>
            </a:r>
            <a:r>
              <a:rPr lang="en-US" altLang="zh-CN" sz="2400" dirty="0">
                <a:solidFill>
                  <a:srgbClr val="C00000"/>
                </a:solidFill>
                <a:ea typeface="黑体" pitchFamily="49" charset="-122"/>
                <a:cs typeface="Times New Roman" pitchFamily="18" charset="0"/>
              </a:rPr>
              <a:t>(</a:t>
            </a:r>
            <a:r>
              <a:rPr lang="en-US" altLang="zh-CN" sz="2400" i="1" dirty="0">
                <a:solidFill>
                  <a:srgbClr val="C00000"/>
                </a:solidFill>
                <a:ea typeface="黑体" pitchFamily="49" charset="-122"/>
                <a:cs typeface="Times New Roman" pitchFamily="18" charset="0"/>
              </a:rPr>
              <a:t>De </a:t>
            </a:r>
            <a:r>
              <a:rPr lang="en-US" altLang="zh-CN" sz="2400" i="1" dirty="0" err="1">
                <a:solidFill>
                  <a:srgbClr val="C00000"/>
                </a:solidFill>
                <a:ea typeface="黑体" pitchFamily="49" charset="-122"/>
                <a:cs typeface="Times New Roman" pitchFamily="18" charset="0"/>
              </a:rPr>
              <a:t>Movire</a:t>
            </a:r>
            <a:r>
              <a:rPr lang="en-US" altLang="zh-CN" sz="2400" i="1" dirty="0">
                <a:solidFill>
                  <a:srgbClr val="C00000"/>
                </a:solidFill>
                <a:ea typeface="黑体" pitchFamily="49" charset="-122"/>
                <a:cs typeface="Times New Roman" pitchFamily="18" charset="0"/>
              </a:rPr>
              <a:t> - Laplace </a:t>
            </a:r>
            <a:r>
              <a:rPr lang="en-US" altLang="zh-CN" sz="2400" dirty="0">
                <a:solidFill>
                  <a:srgbClr val="C00000"/>
                </a:solidFill>
                <a:ea typeface="黑体" pitchFamily="49" charset="-122"/>
                <a:cs typeface="Times New Roman" pitchFamily="18" charset="0"/>
              </a:rPr>
              <a:t>)</a:t>
            </a:r>
            <a:r>
              <a:rPr lang="zh-CN" altLang="en-US" sz="2400" dirty="0">
                <a:solidFill>
                  <a:srgbClr val="006600"/>
                </a:solidFill>
                <a:ea typeface="黑体" pitchFamily="49" charset="-122"/>
                <a:cs typeface="Times New Roman" pitchFamily="18" charset="0"/>
              </a:rPr>
              <a:t>中心极限定理</a:t>
            </a:r>
          </a:p>
        </p:txBody>
      </p:sp>
    </p:spTree>
    <p:extLst>
      <p:ext uri="{BB962C8B-B14F-4D97-AF65-F5344CB8AC3E}">
        <p14:creationId xmlns:p14="http://schemas.microsoft.com/office/powerpoint/2010/main" val="59192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22" presetClass="entr" presetSubtype="8"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ppt_x</p:attrName>
                                        </p:attrNameLst>
                                      </p:cBhvr>
                                      <p:tavLst>
                                        <p:tav tm="0">
                                          <p:val>
                                            <p:strVal val="#ppt_x-.2"/>
                                          </p:val>
                                        </p:tav>
                                        <p:tav tm="100000">
                                          <p:val>
                                            <p:strVal val="#ppt_x"/>
                                          </p:val>
                                        </p:tav>
                                      </p:tavLst>
                                    </p:anim>
                                    <p:anim calcmode="lin" valueType="num">
                                      <p:cBhvr>
                                        <p:cTn id="23"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3"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1+#ppt_w/2"/>
                                          </p:val>
                                        </p:tav>
                                        <p:tav tm="100000">
                                          <p:val>
                                            <p:strVal val="#ppt_x"/>
                                          </p:val>
                                        </p:tav>
                                      </p:tavLst>
                                    </p:anim>
                                    <p:anim calcmode="lin" valueType="num">
                                      <p:cBhvr additive="base">
                                        <p:cTn id="37"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859F0CF-A1C3-45A9-B975-115D8E0F3FA9}"/>
              </a:ext>
            </a:extLst>
          </p:cNvPr>
          <p:cNvSpPr>
            <a:spLocks noGrp="1"/>
          </p:cNvSpPr>
          <p:nvPr>
            <p:ph type="sldNum" sz="quarter" idx="12"/>
          </p:nvPr>
        </p:nvSpPr>
        <p:spPr/>
        <p:txBody>
          <a:bodyPr/>
          <a:lstStyle/>
          <a:p>
            <a:fld id="{7B3A09C6-D479-44A5-9F65-635A581ED6E9}" type="slidenum">
              <a:rPr lang="zh-CN" altLang="en-US" smtClean="0"/>
              <a:pPr/>
              <a:t>45</a:t>
            </a:fld>
            <a:endParaRPr lang="zh-CN" altLang="en-US" dirty="0"/>
          </a:p>
        </p:txBody>
      </p:sp>
      <p:sp>
        <p:nvSpPr>
          <p:cNvPr id="3" name="圆角矩形 8">
            <a:extLst>
              <a:ext uri="{FF2B5EF4-FFF2-40B4-BE49-F238E27FC236}">
                <a16:creationId xmlns:a16="http://schemas.microsoft.com/office/drawing/2014/main" id="{5AC7A4D9-55E7-400C-853E-70182784D98A}"/>
              </a:ext>
            </a:extLst>
          </p:cNvPr>
          <p:cNvSpPr/>
          <p:nvPr/>
        </p:nvSpPr>
        <p:spPr>
          <a:xfrm>
            <a:off x="724835" y="1421160"/>
            <a:ext cx="1119165" cy="545997"/>
          </a:xfrm>
          <a:prstGeom prst="roundRect">
            <a:avLst/>
          </a:prstGeom>
          <a:solidFill>
            <a:schemeClr val="bg1">
              <a:lumMod val="95000"/>
            </a:schemeClr>
          </a:solidFill>
          <a:ln>
            <a:solidFill>
              <a:schemeClr val="bg1">
                <a:lumMod val="85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006600"/>
                </a:solidFill>
                <a:latin typeface="Times New Roman" pitchFamily="18" charset="0"/>
                <a:ea typeface="黑体" pitchFamily="49" charset="-122"/>
                <a:cs typeface="Times New Roman" pitchFamily="18" charset="0"/>
              </a:rPr>
              <a:t>表 明</a:t>
            </a:r>
          </a:p>
        </p:txBody>
      </p:sp>
      <p:sp>
        <p:nvSpPr>
          <p:cNvPr id="4" name="Rectangle 2066">
            <a:extLst>
              <a:ext uri="{FF2B5EF4-FFF2-40B4-BE49-F238E27FC236}">
                <a16:creationId xmlns:a16="http://schemas.microsoft.com/office/drawing/2014/main" id="{096661A1-12E3-4340-A195-1CF830D2343D}"/>
              </a:ext>
            </a:extLst>
          </p:cNvPr>
          <p:cNvSpPr>
            <a:spLocks noChangeArrowheads="1"/>
          </p:cNvSpPr>
          <p:nvPr/>
        </p:nvSpPr>
        <p:spPr bwMode="auto">
          <a:xfrm>
            <a:off x="1339930" y="3008417"/>
            <a:ext cx="6173922" cy="1303177"/>
          </a:xfrm>
          <a:prstGeom prst="rect">
            <a:avLst/>
          </a:prstGeom>
          <a:noFill/>
          <a:ln w="9525">
            <a:noFill/>
            <a:miter lim="800000"/>
            <a:headEnd/>
            <a:tailEnd/>
          </a:ln>
        </p:spPr>
        <p:txBody>
          <a:bodyPr wrap="square">
            <a:spAutoFit/>
          </a:bodyPr>
          <a:lstStyle/>
          <a:p>
            <a:pPr eaLnBrk="1" hangingPunct="1">
              <a:lnSpc>
                <a:spcPct val="150000"/>
              </a:lnSpc>
              <a:spcBef>
                <a:spcPts val="0"/>
              </a:spcBef>
              <a:defRPr/>
            </a:pPr>
            <a:r>
              <a:rPr lang="zh-CN" altLang="en-US" dirty="0">
                <a:latin typeface="+mj-ea"/>
                <a:ea typeface="+mj-ea"/>
                <a:cs typeface="Times New Roman" pitchFamily="18" charset="0"/>
              </a:rPr>
              <a:t>大量</a:t>
            </a:r>
            <a:r>
              <a:rPr lang="zh-CN" altLang="en-US" b="1" dirty="0">
                <a:latin typeface="+mj-ea"/>
                <a:ea typeface="+mj-ea"/>
                <a:cs typeface="Times New Roman" pitchFamily="18" charset="0"/>
              </a:rPr>
              <a:t>相互</a:t>
            </a:r>
            <a:r>
              <a:rPr lang="zh-CN" altLang="en-US" b="1" dirty="0">
                <a:solidFill>
                  <a:srgbClr val="C00000"/>
                </a:solidFill>
                <a:latin typeface="+mj-ea"/>
                <a:ea typeface="+mj-ea"/>
                <a:cs typeface="Times New Roman" pitchFamily="18" charset="0"/>
              </a:rPr>
              <a:t>独立同分布</a:t>
            </a:r>
            <a:r>
              <a:rPr lang="zh-CN" altLang="en-US" b="1" dirty="0">
                <a:latin typeface="+mj-ea"/>
                <a:ea typeface="+mj-ea"/>
                <a:cs typeface="Times New Roman" pitchFamily="18" charset="0"/>
              </a:rPr>
              <a:t>的随机变量的和标准化后近似服从标准正</a:t>
            </a:r>
            <a:r>
              <a:rPr lang="zh-CN" altLang="en-US" b="1" dirty="0">
                <a:ea typeface="+mn-ea"/>
                <a:cs typeface="Times New Roman" pitchFamily="18" charset="0"/>
              </a:rPr>
              <a:t>态分布。</a:t>
            </a:r>
            <a:endParaRPr lang="en-US" altLang="zh-CN" b="1" dirty="0">
              <a:ea typeface="+mn-ea"/>
              <a:cs typeface="Times New Roman" pitchFamily="18" charset="0"/>
            </a:endParaRPr>
          </a:p>
        </p:txBody>
      </p:sp>
      <p:graphicFrame>
        <p:nvGraphicFramePr>
          <p:cNvPr id="5" name="Object 14">
            <a:extLst>
              <a:ext uri="{FF2B5EF4-FFF2-40B4-BE49-F238E27FC236}">
                <a16:creationId xmlns:a16="http://schemas.microsoft.com/office/drawing/2014/main" id="{3C2DA689-EA52-4C89-A43F-94E24C5B0895}"/>
              </a:ext>
            </a:extLst>
          </p:cNvPr>
          <p:cNvGraphicFramePr>
            <a:graphicFrameLocks noChangeAspect="1"/>
          </p:cNvGraphicFramePr>
          <p:nvPr>
            <p:extLst>
              <p:ext uri="{D42A27DB-BD31-4B8C-83A1-F6EECF244321}">
                <p14:modId xmlns:p14="http://schemas.microsoft.com/office/powerpoint/2010/main" val="1627744608"/>
              </p:ext>
            </p:extLst>
          </p:nvPr>
        </p:nvGraphicFramePr>
        <p:xfrm>
          <a:off x="691840" y="5047780"/>
          <a:ext cx="3709988" cy="1270000"/>
        </p:xfrm>
        <a:graphic>
          <a:graphicData uri="http://schemas.openxmlformats.org/presentationml/2006/ole">
            <mc:AlternateContent xmlns:mc="http://schemas.openxmlformats.org/markup-compatibility/2006">
              <mc:Choice xmlns:v="urn:schemas-microsoft-com:vml" Requires="v">
                <p:oleObj name="Equation" r:id="rId2" imgW="1841400" imgH="634680" progId="Equation.DSMT4">
                  <p:embed/>
                </p:oleObj>
              </mc:Choice>
              <mc:Fallback>
                <p:oleObj name="Equation" r:id="rId2" imgW="1841400" imgH="634680" progId="Equation.DSMT4">
                  <p:embed/>
                  <p:pic>
                    <p:nvPicPr>
                      <p:cNvPr id="19"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840" y="5047780"/>
                        <a:ext cx="3709988" cy="1270000"/>
                      </a:xfrm>
                      <a:prstGeom prst="rect">
                        <a:avLst/>
                      </a:prstGeom>
                      <a:solidFill>
                        <a:srgbClr val="FFFF00"/>
                      </a:solidFill>
                      <a:ln>
                        <a:noFill/>
                      </a:ln>
                      <a:effectLst/>
                      <a:extLs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a:extLst>
              <a:ext uri="{FF2B5EF4-FFF2-40B4-BE49-F238E27FC236}">
                <a16:creationId xmlns:a16="http://schemas.microsoft.com/office/drawing/2014/main" id="{40E17B86-985B-482D-A1FA-86591039D6FE}"/>
              </a:ext>
            </a:extLst>
          </p:cNvPr>
          <p:cNvGraphicFramePr>
            <a:graphicFrameLocks noChangeAspect="1"/>
          </p:cNvGraphicFramePr>
          <p:nvPr>
            <p:extLst>
              <p:ext uri="{D42A27DB-BD31-4B8C-83A1-F6EECF244321}">
                <p14:modId xmlns:p14="http://schemas.microsoft.com/office/powerpoint/2010/main" val="2421871014"/>
              </p:ext>
            </p:extLst>
          </p:nvPr>
        </p:nvGraphicFramePr>
        <p:xfrm>
          <a:off x="2290622" y="1493110"/>
          <a:ext cx="2822868" cy="458280"/>
        </p:xfrm>
        <a:graphic>
          <a:graphicData uri="http://schemas.openxmlformats.org/presentationml/2006/ole">
            <mc:AlternateContent xmlns:mc="http://schemas.openxmlformats.org/markup-compatibility/2006">
              <mc:Choice xmlns:v="urn:schemas-microsoft-com:vml" Requires="v">
                <p:oleObj name="Equation" r:id="rId4" imgW="1485720" imgH="241200" progId="Equation.DSMT4">
                  <p:embed/>
                </p:oleObj>
              </mc:Choice>
              <mc:Fallback>
                <p:oleObj name="Equation" r:id="rId4" imgW="1485720" imgH="241200" progId="Equation.DSMT4">
                  <p:embed/>
                  <p:pic>
                    <p:nvPicPr>
                      <p:cNvPr id="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622" y="1493110"/>
                        <a:ext cx="2822868" cy="45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圆角矩形 4">
            <a:extLst>
              <a:ext uri="{FF2B5EF4-FFF2-40B4-BE49-F238E27FC236}">
                <a16:creationId xmlns:a16="http://schemas.microsoft.com/office/drawing/2014/main" id="{C6D9C8FA-F6DB-46CC-AFF5-A53D28A8F9F6}"/>
              </a:ext>
            </a:extLst>
          </p:cNvPr>
          <p:cNvSpPr/>
          <p:nvPr/>
        </p:nvSpPr>
        <p:spPr>
          <a:xfrm>
            <a:off x="1195911" y="3021976"/>
            <a:ext cx="6317941" cy="1423544"/>
          </a:xfrm>
          <a:prstGeom prst="roundRect">
            <a:avLst>
              <a:gd name="adj" fmla="val 668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8" name="直接连接符 7">
            <a:extLst>
              <a:ext uri="{FF2B5EF4-FFF2-40B4-BE49-F238E27FC236}">
                <a16:creationId xmlns:a16="http://schemas.microsoft.com/office/drawing/2014/main" id="{FB077703-7A71-4104-BF5A-1F0622A4FB04}"/>
              </a:ext>
            </a:extLst>
          </p:cNvPr>
          <p:cNvCxnSpPr/>
          <p:nvPr/>
        </p:nvCxnSpPr>
        <p:spPr>
          <a:xfrm>
            <a:off x="2852192" y="3581400"/>
            <a:ext cx="155370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A9A96A2D-AF7B-432A-AC7F-EFF796B42298}"/>
              </a:ext>
            </a:extLst>
          </p:cNvPr>
          <p:cNvGrpSpPr/>
          <p:nvPr/>
        </p:nvGrpSpPr>
        <p:grpSpPr>
          <a:xfrm>
            <a:off x="4580379" y="3645454"/>
            <a:ext cx="3862219" cy="944085"/>
            <a:chOff x="3166725" y="870875"/>
            <a:chExt cx="2323049" cy="671677"/>
          </a:xfrm>
        </p:grpSpPr>
        <p:sp>
          <p:nvSpPr>
            <p:cNvPr id="10" name="圆角矩形标注 29">
              <a:extLst>
                <a:ext uri="{FF2B5EF4-FFF2-40B4-BE49-F238E27FC236}">
                  <a16:creationId xmlns:a16="http://schemas.microsoft.com/office/drawing/2014/main" id="{8933B6CE-428F-4323-ACCD-389DF938F96A}"/>
                </a:ext>
              </a:extLst>
            </p:cNvPr>
            <p:cNvSpPr/>
            <p:nvPr/>
          </p:nvSpPr>
          <p:spPr>
            <a:xfrm>
              <a:off x="3166725" y="870875"/>
              <a:ext cx="2279690" cy="671677"/>
            </a:xfrm>
            <a:prstGeom prst="wedgeRoundRectCallout">
              <a:avLst>
                <a:gd name="adj1" fmla="val -77838"/>
                <a:gd name="adj2" fmla="val -45008"/>
                <a:gd name="adj3" fmla="val 16667"/>
              </a:avLst>
            </a:prstGeom>
            <a:solidFill>
              <a:schemeClr val="accent5">
                <a:lumMod val="20000"/>
                <a:lumOff val="80000"/>
              </a:schemeClr>
            </a:solidFill>
            <a:ln>
              <a:solidFill>
                <a:schemeClr val="accent5">
                  <a:lumMod val="40000"/>
                  <a:lumOff val="60000"/>
                </a:schemeClr>
              </a:solidFill>
            </a:ln>
            <a:effectLst>
              <a:glow rad="63500">
                <a:schemeClr val="accent1">
                  <a:satMod val="175000"/>
                  <a:alpha val="40000"/>
                </a:schemeClr>
              </a:glow>
              <a:outerShdw blurRad="50800" dist="38100" dir="5400000" algn="t"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a:p>
          </p:txBody>
        </p:sp>
        <p:sp>
          <p:nvSpPr>
            <p:cNvPr id="11" name="文本框 9">
              <a:extLst>
                <a:ext uri="{FF2B5EF4-FFF2-40B4-BE49-F238E27FC236}">
                  <a16:creationId xmlns:a16="http://schemas.microsoft.com/office/drawing/2014/main" id="{AD34CD9D-4146-4D82-BA01-5CAF0EB33D57}"/>
                </a:ext>
              </a:extLst>
            </p:cNvPr>
            <p:cNvSpPr txBox="1">
              <a:spLocks noChangeArrowheads="1"/>
            </p:cNvSpPr>
            <p:nvPr/>
          </p:nvSpPr>
          <p:spPr bwMode="auto">
            <a:xfrm>
              <a:off x="3190553" y="901062"/>
              <a:ext cx="1887357" cy="284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i="1" dirty="0">
                  <a:latin typeface="Times New Roman" pitchFamily="18" charset="0"/>
                  <a:ea typeface="黑体" panose="02010609060101010101" pitchFamily="49" charset="-122"/>
                  <a:cs typeface="Times New Roman" pitchFamily="18" charset="0"/>
                  <a:sym typeface="宋体" panose="02010600030101010101" pitchFamily="2" charset="-122"/>
                </a:rPr>
                <a:t>X</a:t>
              </a:r>
              <a:r>
                <a:rPr lang="en-US" altLang="zh-CN" sz="2000" b="1" i="1" baseline="-25000" dirty="0">
                  <a:latin typeface="Times New Roman" pitchFamily="18" charset="0"/>
                  <a:ea typeface="黑体" panose="02010609060101010101" pitchFamily="49" charset="-122"/>
                  <a:cs typeface="Times New Roman" pitchFamily="18" charset="0"/>
                  <a:sym typeface="宋体" panose="02010600030101010101" pitchFamily="2" charset="-122"/>
                </a:rPr>
                <a:t>i</a:t>
              </a:r>
              <a:r>
                <a:rPr lang="zh-CN" altLang="en-US" sz="2000" b="1" dirty="0">
                  <a:latin typeface="Times New Roman" pitchFamily="18" charset="0"/>
                  <a:ea typeface="黑体" panose="02010609060101010101" pitchFamily="49" charset="-122"/>
                  <a:cs typeface="Times New Roman" pitchFamily="18" charset="0"/>
                  <a:sym typeface="宋体" panose="02010600030101010101" pitchFamily="2" charset="-122"/>
                </a:rPr>
                <a:t>之间没有相互依赖关系</a:t>
              </a:r>
            </a:p>
          </p:txBody>
        </p:sp>
        <p:sp>
          <p:nvSpPr>
            <p:cNvPr id="12" name="文本框 9">
              <a:extLst>
                <a:ext uri="{FF2B5EF4-FFF2-40B4-BE49-F238E27FC236}">
                  <a16:creationId xmlns:a16="http://schemas.microsoft.com/office/drawing/2014/main" id="{0A396F1E-681C-442C-8D2E-DC42D42FD7EF}"/>
                </a:ext>
              </a:extLst>
            </p:cNvPr>
            <p:cNvSpPr txBox="1">
              <a:spLocks noChangeArrowheads="1"/>
            </p:cNvSpPr>
            <p:nvPr/>
          </p:nvSpPr>
          <p:spPr bwMode="auto">
            <a:xfrm>
              <a:off x="3166726" y="1206713"/>
              <a:ext cx="2323048" cy="284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latin typeface="黑体" panose="02010609060101010101" pitchFamily="49" charset="-122"/>
                  <a:ea typeface="黑体" panose="02010609060101010101" pitchFamily="49" charset="-122"/>
                  <a:sym typeface="宋体" panose="02010600030101010101" pitchFamily="2" charset="-122"/>
                </a:rPr>
                <a:t>对总和的影响在概率意义下均衡</a:t>
              </a:r>
            </a:p>
          </p:txBody>
        </p:sp>
      </p:grpSp>
      <p:grpSp>
        <p:nvGrpSpPr>
          <p:cNvPr id="13" name="组合 12">
            <a:extLst>
              <a:ext uri="{FF2B5EF4-FFF2-40B4-BE49-F238E27FC236}">
                <a16:creationId xmlns:a16="http://schemas.microsoft.com/office/drawing/2014/main" id="{B952C1C8-EA7A-416D-AD28-A6D64011E46C}"/>
              </a:ext>
            </a:extLst>
          </p:cNvPr>
          <p:cNvGrpSpPr/>
          <p:nvPr/>
        </p:nvGrpSpPr>
        <p:grpSpPr>
          <a:xfrm>
            <a:off x="4580380" y="4814471"/>
            <a:ext cx="3609985" cy="776952"/>
            <a:chOff x="3131595" y="2425327"/>
            <a:chExt cx="2568354" cy="552769"/>
          </a:xfrm>
        </p:grpSpPr>
        <p:sp>
          <p:nvSpPr>
            <p:cNvPr id="14" name="右箭头 7">
              <a:extLst>
                <a:ext uri="{FF2B5EF4-FFF2-40B4-BE49-F238E27FC236}">
                  <a16:creationId xmlns:a16="http://schemas.microsoft.com/office/drawing/2014/main" id="{B9924FA5-2F5C-461D-B96A-FED610542AD0}"/>
                </a:ext>
              </a:extLst>
            </p:cNvPr>
            <p:cNvSpPr/>
            <p:nvPr/>
          </p:nvSpPr>
          <p:spPr>
            <a:xfrm rot="20256138">
              <a:off x="3131595" y="2646153"/>
              <a:ext cx="432048" cy="234656"/>
            </a:xfrm>
            <a:prstGeom prst="rightArrow">
              <a:avLst/>
            </a:prstGeom>
            <a:solidFill>
              <a:schemeClr val="accent1">
                <a:lumMod val="40000"/>
                <a:lumOff val="60000"/>
              </a:schemeClr>
            </a:solidFill>
            <a:ln>
              <a:solidFill>
                <a:schemeClr val="accent1">
                  <a:lumMod val="60000"/>
                  <a:lumOff val="40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对象 14">
              <a:extLst>
                <a:ext uri="{FF2B5EF4-FFF2-40B4-BE49-F238E27FC236}">
                  <a16:creationId xmlns:a16="http://schemas.microsoft.com/office/drawing/2014/main" id="{1BE407EA-FADC-4D1C-ABDC-721C6D9227C2}"/>
                </a:ext>
              </a:extLst>
            </p:cNvPr>
            <p:cNvGraphicFramePr>
              <a:graphicFrameLocks noChangeAspect="1"/>
            </p:cNvGraphicFramePr>
            <p:nvPr>
              <p:extLst>
                <p:ext uri="{D42A27DB-BD31-4B8C-83A1-F6EECF244321}">
                  <p14:modId xmlns:p14="http://schemas.microsoft.com/office/powerpoint/2010/main" val="4174400738"/>
                </p:ext>
              </p:extLst>
            </p:nvPr>
          </p:nvGraphicFramePr>
          <p:xfrm>
            <a:off x="3813435" y="2425327"/>
            <a:ext cx="1886514" cy="552769"/>
          </p:xfrm>
          <a:graphic>
            <a:graphicData uri="http://schemas.openxmlformats.org/presentationml/2006/ole">
              <mc:AlternateContent xmlns:mc="http://schemas.openxmlformats.org/markup-compatibility/2006">
                <mc:Choice xmlns:v="urn:schemas-microsoft-com:vml" Requires="v">
                  <p:oleObj name="Equation" r:id="rId6" imgW="1473120" imgH="431640" progId="Equation.DSMT4">
                    <p:embed/>
                  </p:oleObj>
                </mc:Choice>
                <mc:Fallback>
                  <p:oleObj name="Equation" r:id="rId6" imgW="1473120" imgH="431640" progId="Equation.DSMT4">
                    <p:embed/>
                    <p:pic>
                      <p:nvPicPr>
                        <p:cNvPr id="10" name="对象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3435" y="2425327"/>
                          <a:ext cx="1886514" cy="55276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6" name="组合 15">
            <a:extLst>
              <a:ext uri="{FF2B5EF4-FFF2-40B4-BE49-F238E27FC236}">
                <a16:creationId xmlns:a16="http://schemas.microsoft.com/office/drawing/2014/main" id="{EFB646F1-A102-4B95-97D1-081D5DF14A9D}"/>
              </a:ext>
            </a:extLst>
          </p:cNvPr>
          <p:cNvGrpSpPr/>
          <p:nvPr/>
        </p:nvGrpSpPr>
        <p:grpSpPr>
          <a:xfrm>
            <a:off x="4589820" y="5838520"/>
            <a:ext cx="4063253" cy="863600"/>
            <a:chOff x="3149453" y="2996673"/>
            <a:chExt cx="2890836" cy="614415"/>
          </a:xfrm>
        </p:grpSpPr>
        <p:graphicFrame>
          <p:nvGraphicFramePr>
            <p:cNvPr id="17" name="Object 12">
              <a:extLst>
                <a:ext uri="{FF2B5EF4-FFF2-40B4-BE49-F238E27FC236}">
                  <a16:creationId xmlns:a16="http://schemas.microsoft.com/office/drawing/2014/main" id="{DA5EA6ED-7D37-4A53-8531-B71028DF8072}"/>
                </a:ext>
              </a:extLst>
            </p:cNvPr>
            <p:cNvGraphicFramePr>
              <a:graphicFrameLocks noChangeAspect="1"/>
            </p:cNvGraphicFramePr>
            <p:nvPr>
              <p:extLst>
                <p:ext uri="{D42A27DB-BD31-4B8C-83A1-F6EECF244321}">
                  <p14:modId xmlns:p14="http://schemas.microsoft.com/office/powerpoint/2010/main" val="3256967369"/>
                </p:ext>
              </p:extLst>
            </p:nvPr>
          </p:nvGraphicFramePr>
          <p:xfrm>
            <a:off x="3792251" y="2996673"/>
            <a:ext cx="2248038" cy="614415"/>
          </p:xfrm>
          <a:graphic>
            <a:graphicData uri="http://schemas.openxmlformats.org/presentationml/2006/ole">
              <mc:AlternateContent xmlns:mc="http://schemas.openxmlformats.org/markup-compatibility/2006">
                <mc:Choice xmlns:v="urn:schemas-microsoft-com:vml" Requires="v">
                  <p:oleObj name="Equation" r:id="rId8" imgW="3949700" imgH="1079500" progId="Equation.DSMT4">
                    <p:embed/>
                  </p:oleObj>
                </mc:Choice>
                <mc:Fallback>
                  <p:oleObj name="Equation" r:id="rId8" imgW="3949700" imgH="1079500" progId="Equation.DSMT4">
                    <p:embed/>
                    <p:pic>
                      <p:nvPicPr>
                        <p:cNvPr id="13"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251" y="2996673"/>
                          <a:ext cx="2248038" cy="614415"/>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18" name="右箭头 22">
              <a:extLst>
                <a:ext uri="{FF2B5EF4-FFF2-40B4-BE49-F238E27FC236}">
                  <a16:creationId xmlns:a16="http://schemas.microsoft.com/office/drawing/2014/main" id="{1253EE12-944D-495A-9852-BFE3C012C8E7}"/>
                </a:ext>
              </a:extLst>
            </p:cNvPr>
            <p:cNvSpPr/>
            <p:nvPr/>
          </p:nvSpPr>
          <p:spPr>
            <a:xfrm rot="1592355">
              <a:off x="3149453" y="3031248"/>
              <a:ext cx="432048" cy="234371"/>
            </a:xfrm>
            <a:prstGeom prst="rightArrow">
              <a:avLst/>
            </a:prstGeom>
            <a:solidFill>
              <a:schemeClr val="accent1">
                <a:lumMod val="40000"/>
                <a:lumOff val="60000"/>
              </a:schemeClr>
            </a:solidFill>
            <a:ln>
              <a:solidFill>
                <a:schemeClr val="accent1">
                  <a:lumMod val="60000"/>
                  <a:lumOff val="40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9" name="对象 18">
            <a:extLst>
              <a:ext uri="{FF2B5EF4-FFF2-40B4-BE49-F238E27FC236}">
                <a16:creationId xmlns:a16="http://schemas.microsoft.com/office/drawing/2014/main" id="{B9B4EBCA-8D4E-496F-94D9-F0E8DAB27D43}"/>
              </a:ext>
            </a:extLst>
          </p:cNvPr>
          <p:cNvGraphicFramePr>
            <a:graphicFrameLocks noChangeAspect="1"/>
          </p:cNvGraphicFramePr>
          <p:nvPr>
            <p:extLst>
              <p:ext uri="{D42A27DB-BD31-4B8C-83A1-F6EECF244321}">
                <p14:modId xmlns:p14="http://schemas.microsoft.com/office/powerpoint/2010/main" val="435929288"/>
              </p:ext>
            </p:extLst>
          </p:nvPr>
        </p:nvGraphicFramePr>
        <p:xfrm>
          <a:off x="1988020" y="2069190"/>
          <a:ext cx="4174452" cy="820116"/>
        </p:xfrm>
        <a:graphic>
          <a:graphicData uri="http://schemas.openxmlformats.org/presentationml/2006/ole">
            <mc:AlternateContent xmlns:mc="http://schemas.openxmlformats.org/markup-compatibility/2006">
              <mc:Choice xmlns:v="urn:schemas-microsoft-com:vml" Requires="v">
                <p:oleObj name="Equation" r:id="rId10" imgW="2197080" imgH="431640" progId="Equation.DSMT4">
                  <p:embed/>
                </p:oleObj>
              </mc:Choice>
              <mc:Fallback>
                <p:oleObj name="Equation" r:id="rId10" imgW="2197080" imgH="431640" progId="Equation.DSMT4">
                  <p:embed/>
                  <p:pic>
                    <p:nvPicPr>
                      <p:cNvPr id="15" name="对象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8020" y="2069190"/>
                        <a:ext cx="4174452" cy="820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0" name="直接连接符 19">
            <a:extLst>
              <a:ext uri="{FF2B5EF4-FFF2-40B4-BE49-F238E27FC236}">
                <a16:creationId xmlns:a16="http://schemas.microsoft.com/office/drawing/2014/main" id="{DCDAEFD1-4EE5-4823-93A8-BB5236754769}"/>
              </a:ext>
            </a:extLst>
          </p:cNvPr>
          <p:cNvCxnSpPr/>
          <p:nvPr/>
        </p:nvCxnSpPr>
        <p:spPr>
          <a:xfrm>
            <a:off x="5564668" y="6749840"/>
            <a:ext cx="297626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D41B01BA-34F7-423A-8FC7-49F857A959B3}"/>
              </a:ext>
            </a:extLst>
          </p:cNvPr>
          <p:cNvSpPr/>
          <p:nvPr/>
        </p:nvSpPr>
        <p:spPr>
          <a:xfrm>
            <a:off x="5575919" y="1505492"/>
            <a:ext cx="1988045" cy="523220"/>
          </a:xfrm>
          <a:prstGeom prst="rect">
            <a:avLst/>
          </a:prstGeom>
        </p:spPr>
        <p:txBody>
          <a:bodyPr wrap="none">
            <a:spAutoFit/>
          </a:bodyPr>
          <a:lstStyle/>
          <a:p>
            <a:r>
              <a:rPr lang="zh-CN" altLang="en-US" b="1" dirty="0">
                <a:solidFill>
                  <a:srgbClr val="C00000"/>
                </a:solidFill>
                <a:latin typeface="黑体" pitchFamily="49" charset="-122"/>
                <a:ea typeface="黑体" pitchFamily="49" charset="-122"/>
                <a:cs typeface="Times New Roman" pitchFamily="18" charset="0"/>
              </a:rPr>
              <a:t>独立同分布</a:t>
            </a:r>
            <a:endParaRPr lang="zh-CN" altLang="en-US" dirty="0"/>
          </a:p>
        </p:txBody>
      </p:sp>
    </p:spTree>
    <p:extLst>
      <p:ext uri="{BB962C8B-B14F-4D97-AF65-F5344CB8AC3E}">
        <p14:creationId xmlns:p14="http://schemas.microsoft.com/office/powerpoint/2010/main" val="119703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par>
                                <p:cTn id="46" presetID="2" presetClass="entr" presetSubtype="6"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1+#ppt_w/2"/>
                                          </p:val>
                                        </p:tav>
                                        <p:tav tm="100000">
                                          <p:val>
                                            <p:strVal val="#ppt_x"/>
                                          </p:val>
                                        </p:tav>
                                      </p:tavLst>
                                    </p:anim>
                                    <p:anim calcmode="lin" valueType="num">
                                      <p:cBhvr additive="base">
                                        <p:cTn id="4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p:tgtEl>
                                          <p:spTgt spid="13"/>
                                        </p:tgtEl>
                                        <p:attrNameLst>
                                          <p:attrName>ppt_y</p:attrName>
                                        </p:attrNameLst>
                                      </p:cBhvr>
                                      <p:tavLst>
                                        <p:tav tm="0">
                                          <p:val>
                                            <p:strVal val="#ppt_y+#ppt_h*1.125000"/>
                                          </p:val>
                                        </p:tav>
                                        <p:tav tm="100000">
                                          <p:val>
                                            <p:strVal val="#ppt_y"/>
                                          </p:val>
                                        </p:tav>
                                      </p:tavLst>
                                    </p:anim>
                                    <p:animEffect transition="in" filter="wipe(up)">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1000"/>
                                        <p:tgtEl>
                                          <p:spTgt spid="16"/>
                                        </p:tgtEl>
                                      </p:cBhvr>
                                    </p:animEffect>
                                    <p:anim calcmode="lin" valueType="num">
                                      <p:cBhvr>
                                        <p:cTn id="61" dur="1000" fill="hold"/>
                                        <p:tgtEl>
                                          <p:spTgt spid="16"/>
                                        </p:tgtEl>
                                        <p:attrNameLst>
                                          <p:attrName>ppt_x</p:attrName>
                                        </p:attrNameLst>
                                      </p:cBhvr>
                                      <p:tavLst>
                                        <p:tav tm="0">
                                          <p:val>
                                            <p:strVal val="#ppt_x"/>
                                          </p:val>
                                        </p:tav>
                                        <p:tav tm="100000">
                                          <p:val>
                                            <p:strVal val="#ppt_x"/>
                                          </p:val>
                                        </p:tav>
                                      </p:tavLst>
                                    </p:anim>
                                    <p:anim calcmode="lin" valueType="num">
                                      <p:cBhvr>
                                        <p:cTn id="6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animBg="1"/>
      <p:bldP spid="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2F0C7A0-F2BC-46F8-8D4A-3F463EA7F217}"/>
              </a:ext>
            </a:extLst>
          </p:cNvPr>
          <p:cNvSpPr>
            <a:spLocks noGrp="1"/>
          </p:cNvSpPr>
          <p:nvPr>
            <p:ph type="sldNum" sz="quarter" idx="12"/>
          </p:nvPr>
        </p:nvSpPr>
        <p:spPr/>
        <p:txBody>
          <a:bodyPr/>
          <a:lstStyle/>
          <a:p>
            <a:fld id="{7B3A09C6-D479-44A5-9F65-635A581ED6E9}" type="slidenum">
              <a:rPr lang="zh-CN" altLang="en-US" smtClean="0"/>
              <a:pPr/>
              <a:t>46</a:t>
            </a:fld>
            <a:endParaRPr lang="zh-CN" altLang="en-US" dirty="0"/>
          </a:p>
        </p:txBody>
      </p:sp>
      <p:graphicFrame>
        <p:nvGraphicFramePr>
          <p:cNvPr id="3" name="Object 17">
            <a:extLst>
              <a:ext uri="{FF2B5EF4-FFF2-40B4-BE49-F238E27FC236}">
                <a16:creationId xmlns:a16="http://schemas.microsoft.com/office/drawing/2014/main" id="{877FF0BD-44C4-4B42-8D55-DCA455B8336B}"/>
              </a:ext>
            </a:extLst>
          </p:cNvPr>
          <p:cNvGraphicFramePr>
            <a:graphicFrameLocks noChangeAspect="1"/>
          </p:cNvGraphicFramePr>
          <p:nvPr>
            <p:extLst>
              <p:ext uri="{D42A27DB-BD31-4B8C-83A1-F6EECF244321}">
                <p14:modId xmlns:p14="http://schemas.microsoft.com/office/powerpoint/2010/main" val="1663123597"/>
              </p:ext>
            </p:extLst>
          </p:nvPr>
        </p:nvGraphicFramePr>
        <p:xfrm>
          <a:off x="1115520" y="2176653"/>
          <a:ext cx="4697412" cy="2919413"/>
        </p:xfrm>
        <a:graphic>
          <a:graphicData uri="http://schemas.openxmlformats.org/presentationml/2006/ole">
            <mc:AlternateContent xmlns:mc="http://schemas.openxmlformats.org/markup-compatibility/2006">
              <mc:Choice xmlns:v="urn:schemas-microsoft-com:vml" Requires="v">
                <p:oleObj name="Equation" r:id="rId2" imgW="1879560" imgH="1168200" progId="Equation.DSMT4">
                  <p:embed/>
                </p:oleObj>
              </mc:Choice>
              <mc:Fallback>
                <p:oleObj name="Equation" r:id="rId2" imgW="1879560" imgH="1168200" progId="Equation.DSMT4">
                  <p:embed/>
                  <p:pic>
                    <p:nvPicPr>
                      <p:cNvPr id="7" name="Object 17"/>
                      <p:cNvPicPr>
                        <a:picLocks noChangeAspect="1" noChangeArrowheads="1"/>
                      </p:cNvPicPr>
                      <p:nvPr/>
                    </p:nvPicPr>
                    <p:blipFill>
                      <a:blip r:embed="rId3"/>
                      <a:srcRect/>
                      <a:stretch>
                        <a:fillRect/>
                      </a:stretch>
                    </p:blipFill>
                    <p:spPr bwMode="auto">
                      <a:xfrm>
                        <a:off x="1115520" y="2176653"/>
                        <a:ext cx="4697412" cy="291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20">
            <a:extLst>
              <a:ext uri="{FF2B5EF4-FFF2-40B4-BE49-F238E27FC236}">
                <a16:creationId xmlns:a16="http://schemas.microsoft.com/office/drawing/2014/main" id="{35710D98-2E3C-4F95-9D69-76C9D659C5CF}"/>
              </a:ext>
            </a:extLst>
          </p:cNvPr>
          <p:cNvSpPr txBox="1">
            <a:spLocks noChangeArrowheads="1"/>
          </p:cNvSpPr>
          <p:nvPr/>
        </p:nvSpPr>
        <p:spPr bwMode="auto">
          <a:xfrm>
            <a:off x="654703" y="2499090"/>
            <a:ext cx="6159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sz="2800" b="1">
                <a:solidFill>
                  <a:srgbClr val="0000CC"/>
                </a:solidFill>
                <a:latin typeface="Times New Roman" pitchFamily="18" charset="0"/>
                <a:ea typeface="宋体" charset="-122"/>
              </a:defRPr>
            </a:lvl1pPr>
            <a:lvl2pPr marL="742950" indent="-285750">
              <a:defRPr sz="2800" b="1">
                <a:solidFill>
                  <a:srgbClr val="0000CC"/>
                </a:solidFill>
                <a:latin typeface="Times New Roman" pitchFamily="18" charset="0"/>
                <a:ea typeface="宋体" charset="-122"/>
              </a:defRPr>
            </a:lvl2pPr>
            <a:lvl3pPr marL="1143000" indent="-228600">
              <a:defRPr sz="2800" b="1">
                <a:solidFill>
                  <a:srgbClr val="0000CC"/>
                </a:solidFill>
                <a:latin typeface="Times New Roman" pitchFamily="18" charset="0"/>
                <a:ea typeface="宋体" charset="-122"/>
              </a:defRPr>
            </a:lvl3pPr>
            <a:lvl4pPr marL="1600200" indent="-228600">
              <a:defRPr sz="2800" b="1">
                <a:solidFill>
                  <a:srgbClr val="0000CC"/>
                </a:solidFill>
                <a:latin typeface="Times New Roman" pitchFamily="18" charset="0"/>
                <a:ea typeface="宋体" charset="-122"/>
              </a:defRPr>
            </a:lvl4pPr>
            <a:lvl5pPr marL="2057400" indent="-228600">
              <a:defRPr sz="2800" b="1">
                <a:solidFill>
                  <a:srgbClr val="0000CC"/>
                </a:solidFill>
                <a:latin typeface="Times New Roman" pitchFamily="18" charset="0"/>
                <a:ea typeface="宋体" charset="-122"/>
              </a:defRPr>
            </a:lvl5pPr>
            <a:lvl6pPr marL="2514600" indent="-228600" eaLnBrk="0" fontAlgn="base" hangingPunct="0">
              <a:spcBef>
                <a:spcPct val="0"/>
              </a:spcBef>
              <a:spcAft>
                <a:spcPct val="0"/>
              </a:spcAft>
              <a:defRPr sz="2800" b="1">
                <a:solidFill>
                  <a:srgbClr val="0000CC"/>
                </a:solidFill>
                <a:latin typeface="Times New Roman" pitchFamily="18" charset="0"/>
                <a:ea typeface="宋体" charset="-122"/>
              </a:defRPr>
            </a:lvl6pPr>
            <a:lvl7pPr marL="2971800" indent="-228600" eaLnBrk="0" fontAlgn="base" hangingPunct="0">
              <a:spcBef>
                <a:spcPct val="0"/>
              </a:spcBef>
              <a:spcAft>
                <a:spcPct val="0"/>
              </a:spcAft>
              <a:defRPr sz="2800" b="1">
                <a:solidFill>
                  <a:srgbClr val="0000CC"/>
                </a:solidFill>
                <a:latin typeface="Times New Roman" pitchFamily="18" charset="0"/>
                <a:ea typeface="宋体" charset="-122"/>
              </a:defRPr>
            </a:lvl7pPr>
            <a:lvl8pPr marL="3429000" indent="-228600" eaLnBrk="0" fontAlgn="base" hangingPunct="0">
              <a:spcBef>
                <a:spcPct val="0"/>
              </a:spcBef>
              <a:spcAft>
                <a:spcPct val="0"/>
              </a:spcAft>
              <a:defRPr sz="2800" b="1">
                <a:solidFill>
                  <a:srgbClr val="0000CC"/>
                </a:solidFill>
                <a:latin typeface="Times New Roman" pitchFamily="18" charset="0"/>
                <a:ea typeface="宋体" charset="-122"/>
              </a:defRPr>
            </a:lvl8pPr>
            <a:lvl9pPr marL="3886200" indent="-228600" eaLnBrk="0" fontAlgn="base" hangingPunct="0">
              <a:spcBef>
                <a:spcPct val="0"/>
              </a:spcBef>
              <a:spcAft>
                <a:spcPct val="0"/>
              </a:spcAft>
              <a:defRPr sz="2800" b="1">
                <a:solidFill>
                  <a:srgbClr val="0000CC"/>
                </a:solidFill>
                <a:latin typeface="Times New Roman" pitchFamily="18" charset="0"/>
                <a:ea typeface="宋体" charset="-122"/>
              </a:defRPr>
            </a:lvl9pPr>
          </a:lstStyle>
          <a:p>
            <a:pPr eaLnBrk="1" hangingPunct="1">
              <a:spcBef>
                <a:spcPct val="50000"/>
              </a:spcBef>
            </a:pPr>
            <a:r>
              <a:rPr lang="zh-CN" altLang="en-US">
                <a:solidFill>
                  <a:srgbClr val="006600"/>
                </a:solidFill>
                <a:ea typeface="黑体" pitchFamily="49" charset="-122"/>
              </a:rPr>
              <a:t>中心极限定理</a:t>
            </a:r>
          </a:p>
        </p:txBody>
      </p:sp>
      <p:sp>
        <p:nvSpPr>
          <p:cNvPr id="5" name="AutoShape 24">
            <a:extLst>
              <a:ext uri="{FF2B5EF4-FFF2-40B4-BE49-F238E27FC236}">
                <a16:creationId xmlns:a16="http://schemas.microsoft.com/office/drawing/2014/main" id="{D2054000-F08E-4D4B-BEF9-50B3E5C7C8D5}"/>
              </a:ext>
            </a:extLst>
          </p:cNvPr>
          <p:cNvSpPr>
            <a:spLocks noChangeArrowheads="1"/>
          </p:cNvSpPr>
          <p:nvPr/>
        </p:nvSpPr>
        <p:spPr bwMode="auto">
          <a:xfrm>
            <a:off x="3131800" y="3926751"/>
            <a:ext cx="3505200" cy="457200"/>
          </a:xfrm>
          <a:prstGeom prst="wedgeRectCallout">
            <a:avLst>
              <a:gd name="adj1" fmla="val -48458"/>
              <a:gd name="adj2" fmla="val 86806"/>
            </a:avLst>
          </a:prstGeom>
          <a:gradFill rotWithShape="1">
            <a:gsLst>
              <a:gs pos="0">
                <a:srgbClr val="FF9933"/>
              </a:gs>
              <a:gs pos="50000">
                <a:srgbClr val="FFFF00"/>
              </a:gs>
              <a:gs pos="100000">
                <a:srgbClr val="FF9933"/>
              </a:gs>
            </a:gsLst>
            <a:lin ang="5400000" scaled="1"/>
          </a:gradFill>
          <a:ln w="19050">
            <a:solidFill>
              <a:srgbClr val="FF6600"/>
            </a:solidFill>
            <a:miter lim="800000"/>
            <a:headEnd/>
            <a:tailEnd type="none" w="sm" len="med"/>
          </a:ln>
          <a:effectLst>
            <a:outerShdw dist="71842" dir="18900000" algn="ctr" rotWithShape="0">
              <a:srgbClr val="C0C0C0"/>
            </a:outerShdw>
          </a:effectLst>
        </p:spPr>
        <p:txBody>
          <a:bodyPr anchor="ctr"/>
          <a:lstStyle/>
          <a:p>
            <a:pPr algn="ctr"/>
            <a:r>
              <a:rPr lang="zh-CN" altLang="en-US" dirty="0">
                <a:latin typeface="黑体" panose="02010609060101010101" pitchFamily="49" charset="-122"/>
                <a:ea typeface="黑体" panose="02010609060101010101" pitchFamily="49" charset="-122"/>
              </a:rPr>
              <a:t>二项分布的正态近似</a:t>
            </a:r>
          </a:p>
        </p:txBody>
      </p:sp>
      <p:graphicFrame>
        <p:nvGraphicFramePr>
          <p:cNvPr id="6" name="Object 11">
            <a:extLst>
              <a:ext uri="{FF2B5EF4-FFF2-40B4-BE49-F238E27FC236}">
                <a16:creationId xmlns:a16="http://schemas.microsoft.com/office/drawing/2014/main" id="{F4D76E1F-17E8-4439-B222-634EA4B7BD73}"/>
              </a:ext>
            </a:extLst>
          </p:cNvPr>
          <p:cNvGraphicFramePr>
            <a:graphicFrameLocks noChangeAspect="1"/>
          </p:cNvGraphicFramePr>
          <p:nvPr>
            <p:extLst>
              <p:ext uri="{D42A27DB-BD31-4B8C-83A1-F6EECF244321}">
                <p14:modId xmlns:p14="http://schemas.microsoft.com/office/powerpoint/2010/main" val="1022782085"/>
              </p:ext>
            </p:extLst>
          </p:nvPr>
        </p:nvGraphicFramePr>
        <p:xfrm>
          <a:off x="5004970" y="1189996"/>
          <a:ext cx="1422400" cy="457200"/>
        </p:xfrm>
        <a:graphic>
          <a:graphicData uri="http://schemas.openxmlformats.org/presentationml/2006/ole">
            <mc:AlternateContent xmlns:mc="http://schemas.openxmlformats.org/markup-compatibility/2006">
              <mc:Choice xmlns:v="urn:schemas-microsoft-com:vml" Requires="v">
                <p:oleObj name="Equation" r:id="rId4" imgW="711000" imgH="228600" progId="Equation.DSMT4">
                  <p:embed/>
                </p:oleObj>
              </mc:Choice>
              <mc:Fallback>
                <p:oleObj name="Equation" r:id="rId4" imgW="711000" imgH="228600" progId="Equation.DSMT4">
                  <p:embed/>
                  <p:pic>
                    <p:nvPicPr>
                      <p:cNvPr id="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970" y="1189996"/>
                        <a:ext cx="142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8">
            <a:extLst>
              <a:ext uri="{FF2B5EF4-FFF2-40B4-BE49-F238E27FC236}">
                <a16:creationId xmlns:a16="http://schemas.microsoft.com/office/drawing/2014/main" id="{03B4591C-9C35-4C87-A759-8AEE3D1F6222}"/>
              </a:ext>
            </a:extLst>
          </p:cNvPr>
          <p:cNvGraphicFramePr>
            <a:graphicFrameLocks noChangeAspect="1"/>
          </p:cNvGraphicFramePr>
          <p:nvPr>
            <p:extLst>
              <p:ext uri="{D42A27DB-BD31-4B8C-83A1-F6EECF244321}">
                <p14:modId xmlns:p14="http://schemas.microsoft.com/office/powerpoint/2010/main" val="3075986952"/>
              </p:ext>
            </p:extLst>
          </p:nvPr>
        </p:nvGraphicFramePr>
        <p:xfrm>
          <a:off x="6516270" y="1126496"/>
          <a:ext cx="1524000" cy="482600"/>
        </p:xfrm>
        <a:graphic>
          <a:graphicData uri="http://schemas.openxmlformats.org/presentationml/2006/ole">
            <mc:AlternateContent xmlns:mc="http://schemas.openxmlformats.org/markup-compatibility/2006">
              <mc:Choice xmlns:v="urn:schemas-microsoft-com:vml" Requires="v">
                <p:oleObj name="Equation" r:id="rId6" imgW="761760" imgH="241200" progId="Equation.DSMT4">
                  <p:embed/>
                </p:oleObj>
              </mc:Choice>
              <mc:Fallback>
                <p:oleObj name="Equation" r:id="rId6" imgW="761760" imgH="241200" progId="Equation.DSMT4">
                  <p:embed/>
                  <p:pic>
                    <p:nvPicPr>
                      <p:cNvPr id="3"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6270" y="1126496"/>
                        <a:ext cx="15240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9">
            <a:extLst>
              <a:ext uri="{FF2B5EF4-FFF2-40B4-BE49-F238E27FC236}">
                <a16:creationId xmlns:a16="http://schemas.microsoft.com/office/drawing/2014/main" id="{B49377B5-984B-4477-B65A-410595BE7542}"/>
              </a:ext>
            </a:extLst>
          </p:cNvPr>
          <p:cNvGraphicFramePr>
            <a:graphicFrameLocks noChangeAspect="1"/>
          </p:cNvGraphicFramePr>
          <p:nvPr>
            <p:extLst>
              <p:ext uri="{D42A27DB-BD31-4B8C-83A1-F6EECF244321}">
                <p14:modId xmlns:p14="http://schemas.microsoft.com/office/powerpoint/2010/main" val="853529270"/>
              </p:ext>
            </p:extLst>
          </p:nvPr>
        </p:nvGraphicFramePr>
        <p:xfrm>
          <a:off x="5601988" y="2199287"/>
          <a:ext cx="2921000" cy="1270000"/>
        </p:xfrm>
        <a:graphic>
          <a:graphicData uri="http://schemas.openxmlformats.org/presentationml/2006/ole">
            <mc:AlternateContent xmlns:mc="http://schemas.openxmlformats.org/markup-compatibility/2006">
              <mc:Choice xmlns:v="urn:schemas-microsoft-com:vml" Requires="v">
                <p:oleObj name="Equation" r:id="rId8" imgW="1460160" imgH="634680" progId="Equation.DSMT4">
                  <p:embed/>
                </p:oleObj>
              </mc:Choice>
              <mc:Fallback>
                <p:oleObj name="Equation" r:id="rId8" imgW="1460160" imgH="634680" progId="Equation.DSMT4">
                  <p:embed/>
                  <p:pic>
                    <p:nvPicPr>
                      <p:cNvPr id="4"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01988" y="2199287"/>
                        <a:ext cx="2921000" cy="1270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7">
            <a:extLst>
              <a:ext uri="{FF2B5EF4-FFF2-40B4-BE49-F238E27FC236}">
                <a16:creationId xmlns:a16="http://schemas.microsoft.com/office/drawing/2014/main" id="{05C5F794-04EC-4AEC-BA34-D9AACFADA11E}"/>
              </a:ext>
            </a:extLst>
          </p:cNvPr>
          <p:cNvGraphicFramePr>
            <a:graphicFrameLocks noChangeAspect="1"/>
          </p:cNvGraphicFramePr>
          <p:nvPr>
            <p:extLst>
              <p:ext uri="{D42A27DB-BD31-4B8C-83A1-F6EECF244321}">
                <p14:modId xmlns:p14="http://schemas.microsoft.com/office/powerpoint/2010/main" val="3429716999"/>
              </p:ext>
            </p:extLst>
          </p:nvPr>
        </p:nvGraphicFramePr>
        <p:xfrm>
          <a:off x="5601988" y="4499691"/>
          <a:ext cx="2465388" cy="1546225"/>
        </p:xfrm>
        <a:graphic>
          <a:graphicData uri="http://schemas.openxmlformats.org/presentationml/2006/ole">
            <mc:AlternateContent xmlns:mc="http://schemas.openxmlformats.org/markup-compatibility/2006">
              <mc:Choice xmlns:v="urn:schemas-microsoft-com:vml" Requires="v">
                <p:oleObj name="Equation" r:id="rId10" imgW="1231366" imgH="774364" progId="Equation.DSMT4">
                  <p:embed/>
                </p:oleObj>
              </mc:Choice>
              <mc:Fallback>
                <p:oleObj name="Equation" r:id="rId10" imgW="1231366" imgH="774364" progId="Equation.DSMT4">
                  <p:embed/>
                  <p:pic>
                    <p:nvPicPr>
                      <p:cNvPr id="6"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01988" y="4499691"/>
                        <a:ext cx="2465388" cy="15462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AutoShape 22">
            <a:extLst>
              <a:ext uri="{FF2B5EF4-FFF2-40B4-BE49-F238E27FC236}">
                <a16:creationId xmlns:a16="http://schemas.microsoft.com/office/drawing/2014/main" id="{626F9771-6BED-4E4F-939C-328B79D9D64D}"/>
              </a:ext>
            </a:extLst>
          </p:cNvPr>
          <p:cNvSpPr>
            <a:spLocks noChangeArrowheads="1"/>
          </p:cNvSpPr>
          <p:nvPr/>
        </p:nvSpPr>
        <p:spPr bwMode="auto">
          <a:xfrm>
            <a:off x="2483710" y="1948053"/>
            <a:ext cx="2743200" cy="457200"/>
          </a:xfrm>
          <a:prstGeom prst="wedgeRectCallout">
            <a:avLst>
              <a:gd name="adj1" fmla="val 51782"/>
              <a:gd name="adj2" fmla="val 111250"/>
            </a:avLst>
          </a:prstGeom>
          <a:gradFill rotWithShape="1">
            <a:gsLst>
              <a:gs pos="0">
                <a:srgbClr val="FF9933"/>
              </a:gs>
              <a:gs pos="50000">
                <a:srgbClr val="FFFF00"/>
              </a:gs>
              <a:gs pos="100000">
                <a:srgbClr val="FF9933"/>
              </a:gs>
            </a:gsLst>
            <a:lin ang="5400000" scaled="1"/>
          </a:gradFill>
          <a:ln w="19050">
            <a:solidFill>
              <a:srgbClr val="FF6600"/>
            </a:solidFill>
            <a:miter lim="800000"/>
            <a:headEnd/>
            <a:tailEnd type="none" w="sm" len="med"/>
          </a:ln>
          <a:effectLst>
            <a:outerShdw dist="71842" dir="18900000" algn="ctr" rotWithShape="0">
              <a:srgbClr val="C0C0C0"/>
            </a:outerShdw>
          </a:effectLst>
        </p:spPr>
        <p:txBody>
          <a:bodyPr anchor="ctr"/>
          <a:lstStyle/>
          <a:p>
            <a:pPr algn="ctr"/>
            <a:r>
              <a:rPr lang="zh-CN" altLang="en-US" dirty="0">
                <a:latin typeface="黑体" panose="02010609060101010101" pitchFamily="49" charset="-122"/>
                <a:ea typeface="黑体" panose="02010609060101010101" pitchFamily="49" charset="-122"/>
              </a:rPr>
              <a:t>独立同分布情形</a:t>
            </a:r>
          </a:p>
        </p:txBody>
      </p:sp>
    </p:spTree>
    <p:extLst>
      <p:ext uri="{BB962C8B-B14F-4D97-AF65-F5344CB8AC3E}">
        <p14:creationId xmlns:p14="http://schemas.microsoft.com/office/powerpoint/2010/main" val="75310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autoUpdateAnimBg="0"/>
      <p:bldP spid="1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F06ACBD-330B-4AEA-B2BA-D4FA08D7A7DE}"/>
              </a:ext>
            </a:extLst>
          </p:cNvPr>
          <p:cNvSpPr>
            <a:spLocks noGrp="1"/>
          </p:cNvSpPr>
          <p:nvPr>
            <p:ph type="sldNum" sz="quarter" idx="12"/>
          </p:nvPr>
        </p:nvSpPr>
        <p:spPr/>
        <p:txBody>
          <a:bodyPr/>
          <a:lstStyle/>
          <a:p>
            <a:fld id="{7B3A09C6-D479-44A5-9F65-635A581ED6E9}" type="slidenum">
              <a:rPr lang="zh-CN" altLang="en-US" smtClean="0"/>
              <a:pPr/>
              <a:t>5</a:t>
            </a:fld>
            <a:endParaRPr lang="zh-CN" altLang="en-US" dirty="0"/>
          </a:p>
        </p:txBody>
      </p:sp>
      <p:sp>
        <p:nvSpPr>
          <p:cNvPr id="3" name="Text Box 14">
            <a:hlinkClick r:id="rId2" action="ppaction://hlinksldjump"/>
            <a:extLst>
              <a:ext uri="{FF2B5EF4-FFF2-40B4-BE49-F238E27FC236}">
                <a16:creationId xmlns:a16="http://schemas.microsoft.com/office/drawing/2014/main" id="{816A7861-66CE-4250-A00C-FC76FDD923CB}"/>
              </a:ext>
            </a:extLst>
          </p:cNvPr>
          <p:cNvSpPr txBox="1">
            <a:spLocks noChangeArrowheads="1"/>
          </p:cNvSpPr>
          <p:nvPr/>
        </p:nvSpPr>
        <p:spPr bwMode="auto">
          <a:xfrm>
            <a:off x="683460" y="1125095"/>
            <a:ext cx="6336880" cy="646331"/>
          </a:xfrm>
          <a:prstGeom prst="rect">
            <a:avLst/>
          </a:prstGeom>
          <a:noFill/>
          <a:ln w="9525">
            <a:noFill/>
            <a:miter lim="800000"/>
            <a:headEnd/>
            <a:tailEnd/>
          </a:ln>
        </p:spPr>
        <p:txBody>
          <a:bodyPr wrap="square">
            <a:spAutoFit/>
          </a:bodyPr>
          <a:lstStyle/>
          <a:p>
            <a:pPr eaLnBrk="1" hangingPunct="1">
              <a:spcBef>
                <a:spcPct val="50000"/>
              </a:spcBef>
              <a:defRPr/>
            </a:pPr>
            <a:r>
              <a:rPr lang="zh-CN" altLang="en-US" sz="3600" dirty="0">
                <a:solidFill>
                  <a:srgbClr val="B40000"/>
                </a:solidFill>
                <a:latin typeface="+mj-lt"/>
                <a:ea typeface="+mj-ea"/>
                <a:cs typeface="+mj-cs"/>
              </a:rPr>
              <a:t>随机事件概率的定义</a:t>
            </a:r>
          </a:p>
        </p:txBody>
      </p:sp>
      <p:sp>
        <p:nvSpPr>
          <p:cNvPr id="4" name="Text Box 4">
            <a:extLst>
              <a:ext uri="{FF2B5EF4-FFF2-40B4-BE49-F238E27FC236}">
                <a16:creationId xmlns:a16="http://schemas.microsoft.com/office/drawing/2014/main" id="{58329061-903A-4EA7-8C03-0195596FA196}"/>
              </a:ext>
            </a:extLst>
          </p:cNvPr>
          <p:cNvSpPr txBox="1">
            <a:spLocks noChangeArrowheads="1"/>
          </p:cNvSpPr>
          <p:nvPr/>
        </p:nvSpPr>
        <p:spPr>
          <a:xfrm>
            <a:off x="-108650" y="1806039"/>
            <a:ext cx="3672510" cy="584775"/>
          </a:xfrm>
          <a:prstGeom prst="rect">
            <a:avLst/>
          </a:prstGeom>
          <a:noFill/>
        </p:spPr>
        <p:txBody>
          <a:bodyPr wrap="square">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zh-CN" altLang="en-US" sz="3200" b="0" dirty="0">
                <a:solidFill>
                  <a:srgbClr val="0000FF"/>
                </a:solidFill>
              </a:rPr>
              <a:t>公理化定义</a:t>
            </a:r>
          </a:p>
        </p:txBody>
      </p:sp>
      <p:sp>
        <p:nvSpPr>
          <p:cNvPr id="5" name="Text Box 10">
            <a:extLst>
              <a:ext uri="{FF2B5EF4-FFF2-40B4-BE49-F238E27FC236}">
                <a16:creationId xmlns:a16="http://schemas.microsoft.com/office/drawing/2014/main" id="{718EE176-2C2F-463C-87FC-634E7434D3D9}"/>
              </a:ext>
            </a:extLst>
          </p:cNvPr>
          <p:cNvSpPr txBox="1">
            <a:spLocks noChangeArrowheads="1"/>
          </p:cNvSpPr>
          <p:nvPr/>
        </p:nvSpPr>
        <p:spPr bwMode="auto">
          <a:xfrm>
            <a:off x="660686" y="2422814"/>
            <a:ext cx="56395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rgbClr val="000000"/>
                </a:solidFill>
                <a:latin typeface="Times New Roman" panose="02020603050405020304" pitchFamily="18" charset="0"/>
                <a:ea typeface="宋体" panose="02010600030101010101" pitchFamily="2" charset="-122"/>
              </a:defRPr>
            </a:lvl1pPr>
            <a:lvl2pPr marL="742950" indent="-285750">
              <a:defRPr kumimoji="1" sz="2800" b="1">
                <a:solidFill>
                  <a:srgbClr val="000000"/>
                </a:solidFill>
                <a:latin typeface="Times New Roman" panose="02020603050405020304" pitchFamily="18" charset="0"/>
                <a:ea typeface="宋体" panose="02010600030101010101" pitchFamily="2" charset="-122"/>
              </a:defRPr>
            </a:lvl2pPr>
            <a:lvl3pPr marL="1143000" indent="-228600">
              <a:defRPr kumimoji="1" sz="2800" b="1">
                <a:solidFill>
                  <a:srgbClr val="000000"/>
                </a:solidFill>
                <a:latin typeface="Times New Roman" panose="02020603050405020304" pitchFamily="18" charset="0"/>
                <a:ea typeface="宋体" panose="02010600030101010101" pitchFamily="2" charset="-122"/>
              </a:defRPr>
            </a:lvl3pPr>
            <a:lvl4pPr marL="1600200" indent="-228600">
              <a:defRPr kumimoji="1" sz="2800" b="1">
                <a:solidFill>
                  <a:srgbClr val="000000"/>
                </a:solidFill>
                <a:latin typeface="Times New Roman" panose="02020603050405020304" pitchFamily="18" charset="0"/>
                <a:ea typeface="宋体" panose="02010600030101010101" pitchFamily="2" charset="-122"/>
              </a:defRPr>
            </a:lvl4pPr>
            <a:lvl5pPr marL="2057400" indent="-228600">
              <a:defRPr kumimoji="1" sz="2800" b="1">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603050405020304" pitchFamily="18" charset="0"/>
                <a:ea typeface="宋体" panose="02010600030101010101" pitchFamily="2" charset="-122"/>
              </a:defRPr>
            </a:lvl9pPr>
          </a:lstStyle>
          <a:p>
            <a:r>
              <a:rPr kumimoji="0" lang="en-US" altLang="zh-CN" dirty="0">
                <a:solidFill>
                  <a:srgbClr val="C00000"/>
                </a:solidFill>
                <a:ea typeface="黑体" panose="02010609060101010101" pitchFamily="49" charset="-122"/>
              </a:rPr>
              <a:t>1) </a:t>
            </a:r>
            <a:r>
              <a:rPr kumimoji="0" lang="zh-CN" altLang="en-US" dirty="0">
                <a:solidFill>
                  <a:srgbClr val="C00000"/>
                </a:solidFill>
                <a:ea typeface="黑体" panose="02010609060101010101" pitchFamily="49" charset="-122"/>
              </a:rPr>
              <a:t>非负性 </a:t>
            </a:r>
            <a:r>
              <a:rPr kumimoji="0" lang="en-US" altLang="zh-CN" dirty="0">
                <a:solidFill>
                  <a:srgbClr val="C00000"/>
                </a:solidFill>
                <a:ea typeface="黑体" panose="02010609060101010101" pitchFamily="49" charset="-122"/>
              </a:rPr>
              <a:t>2) </a:t>
            </a:r>
            <a:r>
              <a:rPr kumimoji="0" lang="zh-CN" altLang="en-US" dirty="0">
                <a:solidFill>
                  <a:srgbClr val="C00000"/>
                </a:solidFill>
                <a:ea typeface="黑体" panose="02010609060101010101" pitchFamily="49" charset="-122"/>
              </a:rPr>
              <a:t>规范性 </a:t>
            </a:r>
            <a:r>
              <a:rPr kumimoji="0" lang="en-US" altLang="zh-CN" dirty="0">
                <a:solidFill>
                  <a:srgbClr val="C00000"/>
                </a:solidFill>
                <a:ea typeface="黑体" panose="02010609060101010101" pitchFamily="49" charset="-122"/>
              </a:rPr>
              <a:t>3) </a:t>
            </a:r>
            <a:r>
              <a:rPr kumimoji="0" lang="zh-CN" altLang="en-US" dirty="0">
                <a:solidFill>
                  <a:srgbClr val="C00000"/>
                </a:solidFill>
                <a:ea typeface="黑体" panose="02010609060101010101" pitchFamily="49" charset="-122"/>
              </a:rPr>
              <a:t>可列可加性 </a:t>
            </a:r>
          </a:p>
        </p:txBody>
      </p:sp>
      <p:graphicFrame>
        <p:nvGraphicFramePr>
          <p:cNvPr id="6" name="Object 13">
            <a:extLst>
              <a:ext uri="{FF2B5EF4-FFF2-40B4-BE49-F238E27FC236}">
                <a16:creationId xmlns:a16="http://schemas.microsoft.com/office/drawing/2014/main" id="{C30D116D-2318-4113-8F6E-1B64DB8E1CD5}"/>
              </a:ext>
            </a:extLst>
          </p:cNvPr>
          <p:cNvGraphicFramePr>
            <a:graphicFrameLocks noChangeAspect="1"/>
          </p:cNvGraphicFramePr>
          <p:nvPr/>
        </p:nvGraphicFramePr>
        <p:xfrm>
          <a:off x="384130" y="3495676"/>
          <a:ext cx="3340100" cy="431800"/>
        </p:xfrm>
        <a:graphic>
          <a:graphicData uri="http://schemas.openxmlformats.org/presentationml/2006/ole">
            <mc:AlternateContent xmlns:mc="http://schemas.openxmlformats.org/markup-compatibility/2006">
              <mc:Choice xmlns:v="urn:schemas-microsoft-com:vml" Requires="v">
                <p:oleObj r:id="rId3" imgW="3340100" imgH="431800" progId="Equation.DSMT4">
                  <p:embed/>
                </p:oleObj>
              </mc:Choice>
              <mc:Fallback>
                <p:oleObj r:id="rId3" imgW="3340100" imgH="431800" progId="Equation.DSMT4">
                  <p:embed/>
                  <p:pic>
                    <p:nvPicPr>
                      <p:cNvPr id="6" name="Object 13">
                        <a:extLst>
                          <a:ext uri="{FF2B5EF4-FFF2-40B4-BE49-F238E27FC236}">
                            <a16:creationId xmlns:a16="http://schemas.microsoft.com/office/drawing/2014/main" id="{C30D116D-2318-4113-8F6E-1B64DB8E1C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30" y="3495676"/>
                        <a:ext cx="3340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Object 14">
            <a:extLst>
              <a:ext uri="{FF2B5EF4-FFF2-40B4-BE49-F238E27FC236}">
                <a16:creationId xmlns:a16="http://schemas.microsoft.com/office/drawing/2014/main" id="{70867D2B-3844-482E-85AE-091E76FCF97D}"/>
              </a:ext>
            </a:extLst>
          </p:cNvPr>
          <p:cNvGraphicFramePr>
            <a:graphicFrameLocks noChangeAspect="1"/>
          </p:cNvGraphicFramePr>
          <p:nvPr/>
        </p:nvGraphicFramePr>
        <p:xfrm>
          <a:off x="3890812" y="3510070"/>
          <a:ext cx="4533900" cy="431800"/>
        </p:xfrm>
        <a:graphic>
          <a:graphicData uri="http://schemas.openxmlformats.org/presentationml/2006/ole">
            <mc:AlternateContent xmlns:mc="http://schemas.openxmlformats.org/markup-compatibility/2006">
              <mc:Choice xmlns:v="urn:schemas-microsoft-com:vml" Requires="v">
                <p:oleObj r:id="rId5" imgW="4533900" imgH="431800" progId="Equation.DSMT4">
                  <p:embed/>
                </p:oleObj>
              </mc:Choice>
              <mc:Fallback>
                <p:oleObj r:id="rId5" imgW="4533900" imgH="431800" progId="Equation.DSMT4">
                  <p:embed/>
                  <p:pic>
                    <p:nvPicPr>
                      <p:cNvPr id="7" name="Object 14">
                        <a:extLst>
                          <a:ext uri="{FF2B5EF4-FFF2-40B4-BE49-F238E27FC236}">
                            <a16:creationId xmlns:a16="http://schemas.microsoft.com/office/drawing/2014/main" id="{70867D2B-3844-482E-85AE-091E76FCF9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0812" y="3510070"/>
                        <a:ext cx="4533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Object 3">
            <a:extLst>
              <a:ext uri="{FF2B5EF4-FFF2-40B4-BE49-F238E27FC236}">
                <a16:creationId xmlns:a16="http://schemas.microsoft.com/office/drawing/2014/main" id="{007C2B90-B66C-48FC-8576-0414D99DFCC3}"/>
              </a:ext>
            </a:extLst>
          </p:cNvPr>
          <p:cNvGraphicFramePr>
            <a:graphicFrameLocks noChangeAspect="1"/>
          </p:cNvGraphicFramePr>
          <p:nvPr/>
        </p:nvGraphicFramePr>
        <p:xfrm>
          <a:off x="517654" y="2996634"/>
          <a:ext cx="4991735" cy="559435"/>
        </p:xfrm>
        <a:graphic>
          <a:graphicData uri="http://schemas.openxmlformats.org/presentationml/2006/ole">
            <mc:AlternateContent xmlns:mc="http://schemas.openxmlformats.org/markup-compatibility/2006">
              <mc:Choice xmlns:v="urn:schemas-microsoft-com:vml" Requires="v">
                <p:oleObj r:id="rId7" imgW="1968500" imgH="228600" progId="Equation.3">
                  <p:embed/>
                </p:oleObj>
              </mc:Choice>
              <mc:Fallback>
                <p:oleObj r:id="rId7" imgW="1968500" imgH="228600" progId="Equation.3">
                  <p:embed/>
                  <p:pic>
                    <p:nvPicPr>
                      <p:cNvPr id="8" name="Object 3">
                        <a:extLst>
                          <a:ext uri="{FF2B5EF4-FFF2-40B4-BE49-F238E27FC236}">
                            <a16:creationId xmlns:a16="http://schemas.microsoft.com/office/drawing/2014/main" id="{007C2B90-B66C-48FC-8576-0414D99DFCC3}"/>
                          </a:ext>
                        </a:extLst>
                      </p:cNvPr>
                      <p:cNvPicPr>
                        <a:picLocks noChangeAspect="1" noChangeArrowheads="1"/>
                      </p:cNvPicPr>
                      <p:nvPr/>
                    </p:nvPicPr>
                    <p:blipFill>
                      <a:blip r:embed="rId8"/>
                      <a:srcRect/>
                      <a:stretch>
                        <a:fillRect/>
                      </a:stretch>
                    </p:blipFill>
                    <p:spPr bwMode="auto">
                      <a:xfrm>
                        <a:off x="517654" y="2996634"/>
                        <a:ext cx="4991735" cy="55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Object 10">
            <a:extLst>
              <a:ext uri="{FF2B5EF4-FFF2-40B4-BE49-F238E27FC236}">
                <a16:creationId xmlns:a16="http://schemas.microsoft.com/office/drawing/2014/main" id="{F78C2537-1C76-47EB-B329-A5C94144C2DE}"/>
              </a:ext>
            </a:extLst>
          </p:cNvPr>
          <p:cNvGraphicFramePr>
            <a:graphicFrameLocks noChangeAspect="1"/>
          </p:cNvGraphicFramePr>
          <p:nvPr/>
        </p:nvGraphicFramePr>
        <p:xfrm>
          <a:off x="803230" y="4074697"/>
          <a:ext cx="2501900" cy="457200"/>
        </p:xfrm>
        <a:graphic>
          <a:graphicData uri="http://schemas.openxmlformats.org/presentationml/2006/ole">
            <mc:AlternateContent xmlns:mc="http://schemas.openxmlformats.org/markup-compatibility/2006">
              <mc:Choice xmlns:v="urn:schemas-microsoft-com:vml" Requires="v">
                <p:oleObj r:id="rId9" imgW="2501900" imgH="457200" progId="Equation.DSMT4">
                  <p:embed/>
                </p:oleObj>
              </mc:Choice>
              <mc:Fallback>
                <p:oleObj r:id="rId9" imgW="2501900" imgH="457200" progId="Equation.DSMT4">
                  <p:embed/>
                  <p:pic>
                    <p:nvPicPr>
                      <p:cNvPr id="9" name="Object 10">
                        <a:extLst>
                          <a:ext uri="{FF2B5EF4-FFF2-40B4-BE49-F238E27FC236}">
                            <a16:creationId xmlns:a16="http://schemas.microsoft.com/office/drawing/2014/main" id="{F78C2537-1C76-47EB-B329-A5C94144C2D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3230" y="4074697"/>
                        <a:ext cx="2501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Object 17">
            <a:extLst>
              <a:ext uri="{FF2B5EF4-FFF2-40B4-BE49-F238E27FC236}">
                <a16:creationId xmlns:a16="http://schemas.microsoft.com/office/drawing/2014/main" id="{F41E9462-584B-4ECF-B888-B0818D2E6969}"/>
              </a:ext>
            </a:extLst>
          </p:cNvPr>
          <p:cNvGraphicFramePr>
            <a:graphicFrameLocks noChangeAspect="1"/>
          </p:cNvGraphicFramePr>
          <p:nvPr/>
        </p:nvGraphicFramePr>
        <p:xfrm>
          <a:off x="660686" y="5356190"/>
          <a:ext cx="5727700" cy="431800"/>
        </p:xfrm>
        <a:graphic>
          <a:graphicData uri="http://schemas.openxmlformats.org/presentationml/2006/ole">
            <mc:AlternateContent xmlns:mc="http://schemas.openxmlformats.org/markup-compatibility/2006">
              <mc:Choice xmlns:v="urn:schemas-microsoft-com:vml" Requires="v">
                <p:oleObj r:id="rId11" imgW="5727700" imgH="431800" progId="Equation.DSMT4">
                  <p:embed/>
                </p:oleObj>
              </mc:Choice>
              <mc:Fallback>
                <p:oleObj r:id="rId11" imgW="5727700" imgH="431800" progId="Equation.DSMT4">
                  <p:embed/>
                  <p:pic>
                    <p:nvPicPr>
                      <p:cNvPr id="10" name="Object 17">
                        <a:extLst>
                          <a:ext uri="{FF2B5EF4-FFF2-40B4-BE49-F238E27FC236}">
                            <a16:creationId xmlns:a16="http://schemas.microsoft.com/office/drawing/2014/main" id="{F41E9462-584B-4ECF-B888-B0818D2E69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0686" y="5356190"/>
                        <a:ext cx="5727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 name="Text Box 16">
            <a:extLst>
              <a:ext uri="{FF2B5EF4-FFF2-40B4-BE49-F238E27FC236}">
                <a16:creationId xmlns:a16="http://schemas.microsoft.com/office/drawing/2014/main" id="{86CE45CC-5C2B-490A-84DE-755C2FC51051}"/>
              </a:ext>
            </a:extLst>
          </p:cNvPr>
          <p:cNvSpPr txBox="1">
            <a:spLocks noChangeArrowheads="1"/>
          </p:cNvSpPr>
          <p:nvPr/>
        </p:nvSpPr>
        <p:spPr bwMode="auto">
          <a:xfrm>
            <a:off x="600881" y="4652672"/>
            <a:ext cx="4825280" cy="461665"/>
          </a:xfrm>
          <a:prstGeom prst="rect">
            <a:avLst/>
          </a:prstGeom>
          <a:noFill/>
          <a:ln w="9525">
            <a:noFill/>
            <a:miter lim="800000"/>
          </a:ln>
        </p:spPr>
        <p:txBody>
          <a:bodyPr wrap="square">
            <a:spAutoFit/>
          </a:bodyPr>
          <a:lstStyle/>
          <a:p>
            <a:pPr>
              <a:spcBef>
                <a:spcPct val="50000"/>
              </a:spcBef>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对于任意两个事件</a:t>
            </a:r>
            <a:r>
              <a:rPr lang="en-US" altLang="zh-CN" sz="2400" b="1" i="1" dirty="0">
                <a:latin typeface="Times New Roman" panose="02020603050405020304" pitchFamily="18" charset="0"/>
                <a:ea typeface="黑体" panose="02010609060101010101" pitchFamily="2" charset="-122"/>
                <a:cs typeface="Times New Roman" panose="02020603050405020304" pitchFamily="18" charset="0"/>
              </a:rPr>
              <a:t>A</a:t>
            </a:r>
            <a:r>
              <a:rPr lang="en-US" altLang="zh-CN" sz="2400" b="1"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i="1" dirty="0">
                <a:latin typeface="Times New Roman" panose="02020603050405020304" pitchFamily="18" charset="0"/>
                <a:ea typeface="黑体" panose="02010609060101010101" pitchFamily="2" charset="-122"/>
                <a:cs typeface="Times New Roman" panose="02020603050405020304" pitchFamily="18" charset="0"/>
              </a:rPr>
              <a:t>B</a:t>
            </a: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，有</a:t>
            </a:r>
          </a:p>
        </p:txBody>
      </p:sp>
      <p:graphicFrame>
        <p:nvGraphicFramePr>
          <p:cNvPr id="12" name="Object 17">
            <a:extLst>
              <a:ext uri="{FF2B5EF4-FFF2-40B4-BE49-F238E27FC236}">
                <a16:creationId xmlns:a16="http://schemas.microsoft.com/office/drawing/2014/main" id="{668ED7CE-12C3-4FD8-A849-8ED9098AC450}"/>
              </a:ext>
            </a:extLst>
          </p:cNvPr>
          <p:cNvGraphicFramePr>
            <a:graphicFrameLocks noChangeAspect="1"/>
          </p:cNvGraphicFramePr>
          <p:nvPr/>
        </p:nvGraphicFramePr>
        <p:xfrm>
          <a:off x="4040800" y="4702745"/>
          <a:ext cx="5011093" cy="383680"/>
        </p:xfrm>
        <a:graphic>
          <a:graphicData uri="http://schemas.openxmlformats.org/presentationml/2006/ole">
            <mc:AlternateContent xmlns:mc="http://schemas.openxmlformats.org/markup-compatibility/2006">
              <mc:Choice xmlns:v="urn:schemas-microsoft-com:vml" Requires="v">
                <p:oleObj r:id="rId13" imgW="5473700" imgH="419100" progId="Equation.DSMT4">
                  <p:embed/>
                </p:oleObj>
              </mc:Choice>
              <mc:Fallback>
                <p:oleObj r:id="rId13" imgW="5473700" imgH="419100" progId="Equation.DSMT4">
                  <p:embed/>
                  <p:pic>
                    <p:nvPicPr>
                      <p:cNvPr id="12" name="Object 17">
                        <a:extLst>
                          <a:ext uri="{FF2B5EF4-FFF2-40B4-BE49-F238E27FC236}">
                            <a16:creationId xmlns:a16="http://schemas.microsoft.com/office/drawing/2014/main" id="{668ED7CE-12C3-4FD8-A849-8ED9098AC45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40800" y="4702745"/>
                        <a:ext cx="5011093" cy="383680"/>
                      </a:xfrm>
                      <a:prstGeom prst="rect">
                        <a:avLst/>
                      </a:prstGeom>
                      <a:noFill/>
                      <a:ln>
                        <a:noFill/>
                      </a:ln>
                    </p:spPr>
                  </p:pic>
                </p:oleObj>
              </mc:Fallback>
            </mc:AlternateContent>
          </a:graphicData>
        </a:graphic>
      </p:graphicFrame>
      <p:sp>
        <p:nvSpPr>
          <p:cNvPr id="13" name="TextBox 15">
            <a:extLst>
              <a:ext uri="{FF2B5EF4-FFF2-40B4-BE49-F238E27FC236}">
                <a16:creationId xmlns:a16="http://schemas.microsoft.com/office/drawing/2014/main" id="{DDBD1467-D077-4817-BB29-1ED332D8040C}"/>
              </a:ext>
            </a:extLst>
          </p:cNvPr>
          <p:cNvSpPr txBox="1"/>
          <p:nvPr/>
        </p:nvSpPr>
        <p:spPr>
          <a:xfrm>
            <a:off x="146608" y="3016500"/>
            <a:ext cx="792088" cy="369332"/>
          </a:xfrm>
          <a:prstGeom prst="rect">
            <a:avLst/>
          </a:prstGeom>
          <a:noFill/>
        </p:spPr>
        <p:txBody>
          <a:bodyPr wrap="square" rtlCol="0">
            <a:spAutoFit/>
          </a:bodyPr>
          <a:lstStyle/>
          <a:p>
            <a:pPr>
              <a:buFont typeface="Wingdings" panose="05000000000000000000" pitchFamily="2" charset="2"/>
              <a:buChar char="l"/>
            </a:pPr>
            <a:r>
              <a:rPr lang="en-US" altLang="zh-CN" dirty="0"/>
              <a:t> </a:t>
            </a:r>
            <a:endParaRPr lang="zh-CN" altLang="en-US" dirty="0"/>
          </a:p>
        </p:txBody>
      </p:sp>
      <p:sp>
        <p:nvSpPr>
          <p:cNvPr id="14" name="TextBox 16">
            <a:extLst>
              <a:ext uri="{FF2B5EF4-FFF2-40B4-BE49-F238E27FC236}">
                <a16:creationId xmlns:a16="http://schemas.microsoft.com/office/drawing/2014/main" id="{A4950519-6CC7-4A5C-8B0D-A50CF302F72D}"/>
              </a:ext>
            </a:extLst>
          </p:cNvPr>
          <p:cNvSpPr txBox="1"/>
          <p:nvPr/>
        </p:nvSpPr>
        <p:spPr>
          <a:xfrm>
            <a:off x="155307" y="4065658"/>
            <a:ext cx="792088" cy="369332"/>
          </a:xfrm>
          <a:prstGeom prst="rect">
            <a:avLst/>
          </a:prstGeom>
          <a:noFill/>
        </p:spPr>
        <p:txBody>
          <a:bodyPr wrap="square" rtlCol="0">
            <a:spAutoFit/>
          </a:bodyPr>
          <a:lstStyle/>
          <a:p>
            <a:pPr>
              <a:buFont typeface="Wingdings" panose="05000000000000000000" pitchFamily="2" charset="2"/>
              <a:buChar char="l"/>
            </a:pPr>
            <a:r>
              <a:rPr lang="en-US" altLang="zh-CN" dirty="0"/>
              <a:t> </a:t>
            </a:r>
            <a:endParaRPr lang="zh-CN" altLang="en-US" dirty="0"/>
          </a:p>
        </p:txBody>
      </p:sp>
      <p:sp>
        <p:nvSpPr>
          <p:cNvPr id="15" name="TextBox 17">
            <a:extLst>
              <a:ext uri="{FF2B5EF4-FFF2-40B4-BE49-F238E27FC236}">
                <a16:creationId xmlns:a16="http://schemas.microsoft.com/office/drawing/2014/main" id="{B2A536AB-BA51-46EA-B357-025E97EF4358}"/>
              </a:ext>
            </a:extLst>
          </p:cNvPr>
          <p:cNvSpPr txBox="1"/>
          <p:nvPr/>
        </p:nvSpPr>
        <p:spPr>
          <a:xfrm>
            <a:off x="143669" y="4659314"/>
            <a:ext cx="792088" cy="369332"/>
          </a:xfrm>
          <a:prstGeom prst="rect">
            <a:avLst/>
          </a:prstGeom>
          <a:noFill/>
        </p:spPr>
        <p:txBody>
          <a:bodyPr wrap="square" rtlCol="0">
            <a:spAutoFit/>
          </a:bodyPr>
          <a:lstStyle/>
          <a:p>
            <a:pPr>
              <a:buFont typeface="Wingdings" panose="05000000000000000000" pitchFamily="2" charset="2"/>
              <a:buChar char="l"/>
            </a:pPr>
            <a:r>
              <a:rPr lang="en-US" altLang="zh-CN" dirty="0"/>
              <a:t> </a:t>
            </a:r>
            <a:endParaRPr lang="zh-CN" altLang="en-US" dirty="0"/>
          </a:p>
        </p:txBody>
      </p:sp>
      <p:sp>
        <p:nvSpPr>
          <p:cNvPr id="16" name="TextBox 18">
            <a:extLst>
              <a:ext uri="{FF2B5EF4-FFF2-40B4-BE49-F238E27FC236}">
                <a16:creationId xmlns:a16="http://schemas.microsoft.com/office/drawing/2014/main" id="{BBDFF14D-CE65-46EE-884B-94EE69F4E8DC}"/>
              </a:ext>
            </a:extLst>
          </p:cNvPr>
          <p:cNvSpPr txBox="1"/>
          <p:nvPr/>
        </p:nvSpPr>
        <p:spPr>
          <a:xfrm>
            <a:off x="155307" y="5257494"/>
            <a:ext cx="792088" cy="369332"/>
          </a:xfrm>
          <a:prstGeom prst="rect">
            <a:avLst/>
          </a:prstGeom>
          <a:noFill/>
        </p:spPr>
        <p:txBody>
          <a:bodyPr wrap="square" rtlCol="0">
            <a:spAutoFit/>
          </a:bodyPr>
          <a:lstStyle/>
          <a:p>
            <a:pPr>
              <a:buFont typeface="Wingdings" panose="05000000000000000000" pitchFamily="2" charset="2"/>
              <a:buChar char="l"/>
            </a:pPr>
            <a:r>
              <a:rPr lang="en-US" altLang="zh-CN" dirty="0"/>
              <a:t> </a:t>
            </a:r>
            <a:endParaRPr lang="zh-CN" altLang="en-US" dirty="0"/>
          </a:p>
        </p:txBody>
      </p:sp>
      <p:sp>
        <p:nvSpPr>
          <p:cNvPr id="17" name="Text Box 17">
            <a:extLst>
              <a:ext uri="{FF2B5EF4-FFF2-40B4-BE49-F238E27FC236}">
                <a16:creationId xmlns:a16="http://schemas.microsoft.com/office/drawing/2014/main" id="{D8C0453C-A207-46C5-A9CA-14AD0B8CE1E7}"/>
              </a:ext>
            </a:extLst>
          </p:cNvPr>
          <p:cNvSpPr txBox="1">
            <a:spLocks noChangeArrowheads="1"/>
          </p:cNvSpPr>
          <p:nvPr/>
        </p:nvSpPr>
        <p:spPr bwMode="auto">
          <a:xfrm>
            <a:off x="536017" y="5799010"/>
            <a:ext cx="5567550" cy="523220"/>
          </a:xfrm>
          <a:prstGeom prst="rect">
            <a:avLst/>
          </a:prstGeom>
          <a:noFill/>
          <a:ln w="9525">
            <a:noFill/>
            <a:miter lim="800000"/>
          </a:ln>
        </p:spPr>
        <p:txBody>
          <a:bodyPr wrap="none">
            <a:spAutoFit/>
          </a:bodyPr>
          <a:lstStyle/>
          <a:p>
            <a:r>
              <a:rPr lang="zh-CN" altLang="en-US" dirty="0">
                <a:solidFill>
                  <a:srgbClr val="C00000"/>
                </a:solidFill>
                <a:ea typeface="黑体" panose="02010609060101010101" pitchFamily="49" charset="-122"/>
              </a:rPr>
              <a:t>注：一般地</a:t>
            </a: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，对任意两个事件</a:t>
            </a:r>
            <a:r>
              <a:rPr lang="en-US" altLang="zh-CN" sz="2400" b="1" i="1" dirty="0">
                <a:latin typeface="Times New Roman" panose="02020603050405020304" pitchFamily="18" charset="0"/>
                <a:ea typeface="黑体" panose="02010609060101010101" pitchFamily="2" charset="-122"/>
                <a:cs typeface="Times New Roman" panose="02020603050405020304" pitchFamily="18" charset="0"/>
              </a:rPr>
              <a:t>A</a:t>
            </a:r>
            <a:r>
              <a:rPr lang="en-US" altLang="zh-CN" sz="2400" b="1" dirty="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i="1" dirty="0">
                <a:latin typeface="Times New Roman" panose="02020603050405020304" pitchFamily="18" charset="0"/>
                <a:ea typeface="黑体" panose="02010609060101010101" pitchFamily="2" charset="-122"/>
                <a:cs typeface="Times New Roman" panose="02020603050405020304" pitchFamily="18" charset="0"/>
              </a:rPr>
              <a:t>B</a:t>
            </a:r>
            <a:r>
              <a:rPr lang="en-US" altLang="zh-CN" sz="2400" b="1" dirty="0">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有 </a:t>
            </a:r>
          </a:p>
        </p:txBody>
      </p:sp>
      <p:graphicFrame>
        <p:nvGraphicFramePr>
          <p:cNvPr id="18" name="Object 2">
            <a:extLst>
              <a:ext uri="{FF2B5EF4-FFF2-40B4-BE49-F238E27FC236}">
                <a16:creationId xmlns:a16="http://schemas.microsoft.com/office/drawing/2014/main" id="{178ABA9B-35C3-423A-AC2C-4DDCDE0053BC}"/>
              </a:ext>
            </a:extLst>
          </p:cNvPr>
          <p:cNvGraphicFramePr>
            <a:graphicFrameLocks noChangeAspect="1"/>
          </p:cNvGraphicFramePr>
          <p:nvPr/>
        </p:nvGraphicFramePr>
        <p:xfrm>
          <a:off x="1282484" y="6305755"/>
          <a:ext cx="4868545" cy="506095"/>
        </p:xfrm>
        <a:graphic>
          <a:graphicData uri="http://schemas.openxmlformats.org/presentationml/2006/ole">
            <mc:AlternateContent xmlns:mc="http://schemas.openxmlformats.org/markup-compatibility/2006">
              <mc:Choice xmlns:v="urn:schemas-microsoft-com:vml" Requires="v">
                <p:oleObj name="Equation" r:id="rId15" imgW="40730805" imgH="4213860" progId="Equation.DSMT4">
                  <p:embed/>
                </p:oleObj>
              </mc:Choice>
              <mc:Fallback>
                <p:oleObj name="Equation" r:id="rId15" imgW="40730805" imgH="4213860" progId="Equation.DSMT4">
                  <p:embed/>
                  <p:pic>
                    <p:nvPicPr>
                      <p:cNvPr id="18" name="Object 2">
                        <a:extLst>
                          <a:ext uri="{FF2B5EF4-FFF2-40B4-BE49-F238E27FC236}">
                            <a16:creationId xmlns:a16="http://schemas.microsoft.com/office/drawing/2014/main" id="{178ABA9B-35C3-423A-AC2C-4DDCDE0053B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82484" y="6305755"/>
                        <a:ext cx="4868545" cy="50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322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1"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8637588" y="6510338"/>
            <a:ext cx="541337" cy="365125"/>
          </a:xfrm>
          <a:prstGeom prst="rect">
            <a:avLst/>
          </a:prstGeom>
        </p:spPr>
        <p:txBody>
          <a:bodyPr vert="horz" lIns="91440" tIns="45720" rIns="91440" bIns="45720" rtlCol="0" anchor="b" anchorCtr="0"/>
          <a:lstStyle>
            <a:defPPr>
              <a:defRPr lang="zh-CN"/>
            </a:defPPr>
            <a:lvl1pPr algn="r" rtl="0" eaLnBrk="0" fontAlgn="base" hangingPunct="0">
              <a:spcBef>
                <a:spcPct val="0"/>
              </a:spcBef>
              <a:spcAft>
                <a:spcPct val="0"/>
              </a:spcAft>
              <a:defRPr sz="1125" b="1" kern="1200">
                <a:solidFill>
                  <a:schemeClr val="bg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9pPr>
          </a:lstStyle>
          <a:p>
            <a:pPr>
              <a:defRPr/>
            </a:pPr>
            <a:fld id="{AB874C5C-CA73-4792-9F13-0DAB82F4B0B0}" type="slidenum">
              <a:rPr lang="zh-CN" altLang="en-US" smtClean="0"/>
              <a:pPr>
                <a:defRPr/>
              </a:pPr>
              <a:t>6</a:t>
            </a:fld>
            <a:endParaRPr lang="zh-CN" altLang="en-US" dirty="0"/>
          </a:p>
        </p:txBody>
      </p:sp>
      <p:sp>
        <p:nvSpPr>
          <p:cNvPr id="3" name="Rectangle 13"/>
          <p:cNvSpPr txBox="1">
            <a:spLocks noChangeArrowheads="1"/>
          </p:cNvSpPr>
          <p:nvPr/>
        </p:nvSpPr>
        <p:spPr bwMode="auto">
          <a:xfrm>
            <a:off x="539440" y="764630"/>
            <a:ext cx="50688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a:solidFill>
                  <a:schemeClr val="tx1"/>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a:solidFill>
                  <a:schemeClr val="tx1"/>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a:solidFill>
                  <a:schemeClr val="tx1"/>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eaLnBrk="1" hangingPunct="1"/>
            <a:r>
              <a:rPr lang="en-US" altLang="zh-CN" sz="2800" b="1" dirty="0">
                <a:solidFill>
                  <a:srgbClr val="008000"/>
                </a:solidFill>
                <a:latin typeface="Times" panose="02020603050405020304" pitchFamily="18" charset="0"/>
                <a:cs typeface="Times" panose="02020603050405020304" pitchFamily="18" charset="0"/>
              </a:rPr>
              <a:t>(</a:t>
            </a:r>
            <a:r>
              <a:rPr lang="zh-CN" altLang="en-US" sz="2800" b="1" dirty="0">
                <a:solidFill>
                  <a:srgbClr val="008000"/>
                </a:solidFill>
                <a:latin typeface="Times" panose="02020603050405020304" pitchFamily="18" charset="0"/>
                <a:cs typeface="Times" panose="02020603050405020304" pitchFamily="18" charset="0"/>
              </a:rPr>
              <a:t>条件概率</a:t>
            </a:r>
            <a:r>
              <a:rPr lang="en-US" altLang="zh-CN" sz="2800" b="1" dirty="0">
                <a:solidFill>
                  <a:srgbClr val="008000"/>
                </a:solidFill>
                <a:latin typeface="Times" panose="02020603050405020304" pitchFamily="18" charset="0"/>
                <a:cs typeface="Times" panose="02020603050405020304" pitchFamily="18" charset="0"/>
              </a:rPr>
              <a:t>)</a:t>
            </a:r>
          </a:p>
        </p:txBody>
      </p:sp>
      <p:sp>
        <p:nvSpPr>
          <p:cNvPr id="4" name="Text Box 4"/>
          <p:cNvSpPr txBox="1">
            <a:spLocks noChangeArrowheads="1"/>
          </p:cNvSpPr>
          <p:nvPr/>
        </p:nvSpPr>
        <p:spPr bwMode="auto">
          <a:xfrm>
            <a:off x="1115536" y="1683840"/>
            <a:ext cx="6048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dirty="0">
                <a:latin typeface="Times New Roman" panose="02020603050405020304" pitchFamily="18" charset="0"/>
                <a:ea typeface="+mn-ea"/>
                <a:cs typeface="Times New Roman" panose="02020603050405020304" pitchFamily="18" charset="0"/>
              </a:rPr>
              <a:t>设</a:t>
            </a:r>
            <a:r>
              <a:rPr kumimoji="1" lang="en-US" altLang="zh-CN" i="1" dirty="0">
                <a:latin typeface="Times New Roman" panose="02020603050405020304" pitchFamily="18" charset="0"/>
                <a:ea typeface="+mn-ea"/>
                <a:cs typeface="Times New Roman" panose="02020603050405020304" pitchFamily="18" charset="0"/>
              </a:rPr>
              <a:t>A</a:t>
            </a:r>
            <a:r>
              <a:rPr kumimoji="1" lang="zh-CN" altLang="en-US" dirty="0">
                <a:latin typeface="Times New Roman" panose="02020603050405020304" pitchFamily="18" charset="0"/>
                <a:ea typeface="+mn-ea"/>
                <a:cs typeface="Times New Roman" panose="02020603050405020304" pitchFamily="18" charset="0"/>
              </a:rPr>
              <a:t>，</a:t>
            </a:r>
            <a:r>
              <a:rPr kumimoji="1" lang="en-US" altLang="zh-CN" i="1" dirty="0">
                <a:latin typeface="Times New Roman" panose="02020603050405020304" pitchFamily="18" charset="0"/>
                <a:ea typeface="+mn-ea"/>
                <a:cs typeface="Times New Roman" panose="02020603050405020304" pitchFamily="18" charset="0"/>
              </a:rPr>
              <a:t>B</a:t>
            </a:r>
            <a:r>
              <a:rPr kumimoji="1" lang="zh-CN" altLang="en-US" dirty="0">
                <a:latin typeface="Times New Roman" panose="02020603050405020304" pitchFamily="18" charset="0"/>
                <a:ea typeface="+mn-ea"/>
                <a:cs typeface="Times New Roman" panose="02020603050405020304" pitchFamily="18" charset="0"/>
              </a:rPr>
              <a:t>是两个事件，且</a:t>
            </a:r>
            <a:r>
              <a:rPr kumimoji="1" lang="en-US" altLang="zh-CN" i="1" dirty="0">
                <a:latin typeface="Times New Roman" panose="02020603050405020304" pitchFamily="18" charset="0"/>
                <a:ea typeface="+mn-ea"/>
                <a:cs typeface="Times New Roman" panose="02020603050405020304" pitchFamily="18" charset="0"/>
              </a:rPr>
              <a:t>P</a:t>
            </a:r>
            <a:r>
              <a:rPr kumimoji="1" lang="en-US" altLang="zh-CN" dirty="0">
                <a:latin typeface="Times New Roman" panose="02020603050405020304" pitchFamily="18" charset="0"/>
                <a:ea typeface="+mn-ea"/>
                <a:cs typeface="Times New Roman" panose="02020603050405020304" pitchFamily="18" charset="0"/>
              </a:rPr>
              <a:t>(</a:t>
            </a:r>
            <a:r>
              <a:rPr kumimoji="1" lang="en-US" altLang="zh-CN" i="1" dirty="0">
                <a:latin typeface="Times New Roman" panose="02020603050405020304" pitchFamily="18" charset="0"/>
                <a:ea typeface="+mn-ea"/>
                <a:cs typeface="Times New Roman" panose="02020603050405020304" pitchFamily="18" charset="0"/>
              </a:rPr>
              <a:t>B</a:t>
            </a:r>
            <a:r>
              <a:rPr kumimoji="1" lang="en-US" altLang="zh-CN" dirty="0">
                <a:latin typeface="Times New Roman" panose="02020603050405020304" pitchFamily="18" charset="0"/>
                <a:ea typeface="+mn-ea"/>
                <a:cs typeface="Times New Roman" panose="02020603050405020304" pitchFamily="18" charset="0"/>
              </a:rPr>
              <a:t>) &gt; 0, </a:t>
            </a:r>
            <a:r>
              <a:rPr kumimoji="1" lang="zh-CN" altLang="en-US" dirty="0">
                <a:latin typeface="Times New Roman" panose="02020603050405020304" pitchFamily="18" charset="0"/>
                <a:ea typeface="+mn-ea"/>
                <a:cs typeface="Times New Roman" panose="02020603050405020304" pitchFamily="18" charset="0"/>
              </a:rPr>
              <a:t>则称</a:t>
            </a:r>
          </a:p>
        </p:txBody>
      </p:sp>
      <p:graphicFrame>
        <p:nvGraphicFramePr>
          <p:cNvPr id="5" name="Object 12"/>
          <p:cNvGraphicFramePr>
            <a:graphicFrameLocks noChangeAspect="1"/>
          </p:cNvGraphicFramePr>
          <p:nvPr/>
        </p:nvGraphicFramePr>
        <p:xfrm>
          <a:off x="3329422" y="2351313"/>
          <a:ext cx="2310218" cy="859089"/>
        </p:xfrm>
        <a:graphic>
          <a:graphicData uri="http://schemas.openxmlformats.org/presentationml/2006/ole">
            <mc:AlternateContent xmlns:mc="http://schemas.openxmlformats.org/markup-compatibility/2006">
              <mc:Choice xmlns:v="urn:schemas-microsoft-com:vml" Requires="v">
                <p:oleObj name="Equation" r:id="rId3" imgW="1346200" imgH="482600" progId="Equation.DSMT4">
                  <p:embed/>
                </p:oleObj>
              </mc:Choice>
              <mc:Fallback>
                <p:oleObj name="Equation" r:id="rId3" imgW="1346200" imgH="482600" progId="Equation.DSMT4">
                  <p:embed/>
                  <p:pic>
                    <p:nvPicPr>
                      <p:cNvPr id="5"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9422" y="2351313"/>
                        <a:ext cx="2310218" cy="859089"/>
                      </a:xfrm>
                      <a:prstGeom prst="rect">
                        <a:avLst/>
                      </a:prstGeom>
                      <a:noFill/>
                    </p:spPr>
                  </p:pic>
                </p:oleObj>
              </mc:Fallback>
            </mc:AlternateContent>
          </a:graphicData>
        </a:graphic>
      </p:graphicFrame>
      <p:sp>
        <p:nvSpPr>
          <p:cNvPr id="6" name="Text Box 6"/>
          <p:cNvSpPr txBox="1">
            <a:spLocks noChangeArrowheads="1"/>
          </p:cNvSpPr>
          <p:nvPr/>
        </p:nvSpPr>
        <p:spPr bwMode="auto">
          <a:xfrm>
            <a:off x="899490" y="3459502"/>
            <a:ext cx="76330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dirty="0">
                <a:latin typeface="Times New Roman" panose="02020603050405020304" pitchFamily="18" charset="0"/>
                <a:ea typeface="+mn-ea"/>
                <a:cs typeface="Times New Roman" panose="02020603050405020304" pitchFamily="18" charset="0"/>
              </a:rPr>
              <a:t>为事件</a:t>
            </a:r>
            <a:r>
              <a:rPr kumimoji="1" lang="en-US" altLang="zh-CN" i="1" dirty="0">
                <a:latin typeface="Times New Roman" panose="02020603050405020304" pitchFamily="18" charset="0"/>
                <a:ea typeface="+mn-ea"/>
                <a:cs typeface="Times New Roman" panose="02020603050405020304" pitchFamily="18" charset="0"/>
              </a:rPr>
              <a:t>B</a:t>
            </a:r>
            <a:r>
              <a:rPr kumimoji="1" lang="zh-CN" altLang="en-US" dirty="0">
                <a:latin typeface="Times New Roman" panose="02020603050405020304" pitchFamily="18" charset="0"/>
                <a:ea typeface="+mn-ea"/>
                <a:cs typeface="Times New Roman" panose="02020603050405020304" pitchFamily="18" charset="0"/>
              </a:rPr>
              <a:t>发生的条件下，事件</a:t>
            </a:r>
            <a:r>
              <a:rPr kumimoji="1" lang="en-US" altLang="zh-CN" i="1" dirty="0">
                <a:latin typeface="Times New Roman" panose="02020603050405020304" pitchFamily="18" charset="0"/>
                <a:ea typeface="+mn-ea"/>
                <a:cs typeface="Times New Roman" panose="02020603050405020304" pitchFamily="18" charset="0"/>
              </a:rPr>
              <a:t>A</a:t>
            </a:r>
            <a:r>
              <a:rPr kumimoji="1" lang="zh-CN" altLang="en-US" dirty="0">
                <a:latin typeface="Times New Roman" panose="02020603050405020304" pitchFamily="18" charset="0"/>
                <a:ea typeface="+mn-ea"/>
                <a:cs typeface="Times New Roman" panose="02020603050405020304" pitchFamily="18" charset="0"/>
              </a:rPr>
              <a:t>发生的</a:t>
            </a:r>
            <a:r>
              <a:rPr kumimoji="1" lang="zh-CN" altLang="en-US"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条件概率</a:t>
            </a:r>
            <a:r>
              <a:rPr kumimoji="1" lang="en-US" altLang="zh-CN" dirty="0">
                <a:solidFill>
                  <a:srgbClr val="0040C0"/>
                </a:solidFill>
                <a:latin typeface="Times New Roman" panose="02020603050405020304" pitchFamily="18" charset="0"/>
                <a:ea typeface="+mn-ea"/>
                <a:cs typeface="Times New Roman" panose="02020603050405020304" pitchFamily="18" charset="0"/>
              </a:rPr>
              <a:t>.</a:t>
            </a:r>
          </a:p>
        </p:txBody>
      </p:sp>
      <p:sp>
        <p:nvSpPr>
          <p:cNvPr id="19" name="椭圆 18"/>
          <p:cNvSpPr/>
          <p:nvPr/>
        </p:nvSpPr>
        <p:spPr>
          <a:xfrm>
            <a:off x="4875174" y="1681132"/>
            <a:ext cx="1464609" cy="52863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8637588" y="6510338"/>
            <a:ext cx="541337" cy="365125"/>
          </a:xfrm>
          <a:prstGeom prst="rect">
            <a:avLst/>
          </a:prstGeom>
        </p:spPr>
        <p:txBody>
          <a:bodyPr vert="horz" lIns="91440" tIns="45720" rIns="91440" bIns="45720" rtlCol="0" anchor="b" anchorCtr="0"/>
          <a:lstStyle>
            <a:defPPr>
              <a:defRPr lang="zh-CN"/>
            </a:defPPr>
            <a:lvl1pPr algn="r" rtl="0" eaLnBrk="0" fontAlgn="base" hangingPunct="0">
              <a:spcBef>
                <a:spcPct val="0"/>
              </a:spcBef>
              <a:spcAft>
                <a:spcPct val="0"/>
              </a:spcAft>
              <a:defRPr sz="1125" b="1" kern="1200">
                <a:solidFill>
                  <a:schemeClr val="bg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9pPr>
          </a:lstStyle>
          <a:p>
            <a:pPr>
              <a:defRPr/>
            </a:pPr>
            <a:fld id="{AB874C5C-CA73-4792-9F13-0DAB82F4B0B0}" type="slidenum">
              <a:rPr lang="zh-CN" altLang="en-US" smtClean="0"/>
              <a:pPr>
                <a:defRPr/>
              </a:pPr>
              <a:t>7</a:t>
            </a:fld>
            <a:endParaRPr lang="zh-CN" altLang="en-US" dirty="0"/>
          </a:p>
        </p:txBody>
      </p:sp>
      <p:graphicFrame>
        <p:nvGraphicFramePr>
          <p:cNvPr id="3" name="Object 21"/>
          <p:cNvGraphicFramePr>
            <a:graphicFrameLocks noChangeAspect="1"/>
          </p:cNvGraphicFramePr>
          <p:nvPr/>
        </p:nvGraphicFramePr>
        <p:xfrm>
          <a:off x="6154203" y="2795871"/>
          <a:ext cx="2602986" cy="373425"/>
        </p:xfrm>
        <a:graphic>
          <a:graphicData uri="http://schemas.openxmlformats.org/presentationml/2006/ole">
            <mc:AlternateContent xmlns:mc="http://schemas.openxmlformats.org/markup-compatibility/2006">
              <mc:Choice xmlns:v="urn:schemas-microsoft-com:vml" Requires="v">
                <p:oleObj name="公式" r:id="rId3" imgW="3009900" imgH="431800" progId="Equation.3">
                  <p:embed/>
                </p:oleObj>
              </mc:Choice>
              <mc:Fallback>
                <p:oleObj name="公式" r:id="rId3" imgW="3009900" imgH="431800" progId="Equation.3">
                  <p:embed/>
                  <p:pic>
                    <p:nvPicPr>
                      <p:cNvPr id="3"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4203" y="2795871"/>
                        <a:ext cx="2602986" cy="373425"/>
                      </a:xfrm>
                      <a:prstGeom prst="rect">
                        <a:avLst/>
                      </a:prstGeom>
                      <a:noFill/>
                    </p:spPr>
                  </p:pic>
                </p:oleObj>
              </mc:Fallback>
            </mc:AlternateContent>
          </a:graphicData>
        </a:graphic>
      </p:graphicFrame>
      <p:graphicFrame>
        <p:nvGraphicFramePr>
          <p:cNvPr id="4" name="Object 22"/>
          <p:cNvGraphicFramePr>
            <a:graphicFrameLocks noChangeAspect="1"/>
          </p:cNvGraphicFramePr>
          <p:nvPr/>
        </p:nvGraphicFramePr>
        <p:xfrm>
          <a:off x="1747241" y="3539204"/>
          <a:ext cx="6019200" cy="507600"/>
        </p:xfrm>
        <a:graphic>
          <a:graphicData uri="http://schemas.openxmlformats.org/presentationml/2006/ole">
            <mc:AlternateContent xmlns:mc="http://schemas.openxmlformats.org/markup-compatibility/2006">
              <mc:Choice xmlns:v="urn:schemas-microsoft-com:vml" Requires="v">
                <p:oleObj name="Equation" r:id="rId5" imgW="72237600" imgH="6096000" progId="Equation.DSMT4">
                  <p:embed/>
                </p:oleObj>
              </mc:Choice>
              <mc:Fallback>
                <p:oleObj name="Equation" r:id="rId5" imgW="72237600" imgH="6096000" progId="Equation.DSMT4">
                  <p:embed/>
                  <p:pic>
                    <p:nvPicPr>
                      <p:cNvPr id="4" name="Object 22"/>
                      <p:cNvPicPr>
                        <a:picLocks noChangeAspect="1" noChangeArrowheads="1"/>
                      </p:cNvPicPr>
                      <p:nvPr/>
                    </p:nvPicPr>
                    <p:blipFill>
                      <a:blip r:embed="rId6"/>
                      <a:srcRect/>
                      <a:stretch>
                        <a:fillRect/>
                      </a:stretch>
                    </p:blipFill>
                    <p:spPr bwMode="auto">
                      <a:xfrm>
                        <a:off x="1747241" y="3539204"/>
                        <a:ext cx="6019200" cy="507600"/>
                      </a:xfrm>
                      <a:prstGeom prst="rect">
                        <a:avLst/>
                      </a:prstGeom>
                      <a:noFill/>
                    </p:spPr>
                  </p:pic>
                </p:oleObj>
              </mc:Fallback>
            </mc:AlternateContent>
          </a:graphicData>
        </a:graphic>
      </p:graphicFrame>
      <p:graphicFrame>
        <p:nvGraphicFramePr>
          <p:cNvPr id="5" name="Object 23"/>
          <p:cNvGraphicFramePr>
            <a:graphicFrameLocks noChangeAspect="1"/>
          </p:cNvGraphicFramePr>
          <p:nvPr/>
        </p:nvGraphicFramePr>
        <p:xfrm>
          <a:off x="5949950" y="4343400"/>
          <a:ext cx="2921000" cy="506413"/>
        </p:xfrm>
        <a:graphic>
          <a:graphicData uri="http://schemas.openxmlformats.org/presentationml/2006/ole">
            <mc:AlternateContent xmlns:mc="http://schemas.openxmlformats.org/markup-compatibility/2006">
              <mc:Choice xmlns:v="urn:schemas-microsoft-com:vml" Requires="v">
                <p:oleObj name="Equation" r:id="rId7" imgW="35052000" imgH="6096000" progId="Equation.DSMT4">
                  <p:embed/>
                </p:oleObj>
              </mc:Choice>
              <mc:Fallback>
                <p:oleObj name="Equation" r:id="rId7" imgW="35052000" imgH="6096000" progId="Equation.DSMT4">
                  <p:embed/>
                  <p:pic>
                    <p:nvPicPr>
                      <p:cNvPr id="5" name="Object 23"/>
                      <p:cNvPicPr>
                        <a:picLocks noChangeAspect="1" noChangeArrowheads="1"/>
                      </p:cNvPicPr>
                      <p:nvPr/>
                    </p:nvPicPr>
                    <p:blipFill>
                      <a:blip r:embed="rId8"/>
                      <a:srcRect/>
                      <a:stretch>
                        <a:fillRect/>
                      </a:stretch>
                    </p:blipFill>
                    <p:spPr bwMode="auto">
                      <a:xfrm>
                        <a:off x="5949950" y="4343400"/>
                        <a:ext cx="2921000" cy="506413"/>
                      </a:xfrm>
                      <a:prstGeom prst="rect">
                        <a:avLst/>
                      </a:prstGeom>
                      <a:noFill/>
                    </p:spPr>
                  </p:pic>
                </p:oleObj>
              </mc:Fallback>
            </mc:AlternateContent>
          </a:graphicData>
        </a:graphic>
      </p:graphicFrame>
      <p:sp>
        <p:nvSpPr>
          <p:cNvPr id="6" name="Text Box 9"/>
          <p:cNvSpPr txBox="1">
            <a:spLocks noChangeArrowheads="1"/>
          </p:cNvSpPr>
          <p:nvPr/>
        </p:nvSpPr>
        <p:spPr bwMode="auto">
          <a:xfrm>
            <a:off x="867338" y="3517430"/>
            <a:ext cx="7631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dirty="0">
                <a:latin typeface="Times New Roman" panose="02020603050405020304" pitchFamily="18" charset="0"/>
              </a:rPr>
              <a:t>则</a:t>
            </a:r>
          </a:p>
        </p:txBody>
      </p:sp>
      <p:graphicFrame>
        <p:nvGraphicFramePr>
          <p:cNvPr id="7" name="Object 24"/>
          <p:cNvGraphicFramePr>
            <a:graphicFrameLocks noChangeAspect="1"/>
          </p:cNvGraphicFramePr>
          <p:nvPr/>
        </p:nvGraphicFramePr>
        <p:xfrm>
          <a:off x="2542376" y="2760324"/>
          <a:ext cx="3631680" cy="457200"/>
        </p:xfrm>
        <a:graphic>
          <a:graphicData uri="http://schemas.openxmlformats.org/presentationml/2006/ole">
            <mc:AlternateContent xmlns:mc="http://schemas.openxmlformats.org/markup-compatibility/2006">
              <mc:Choice xmlns:v="urn:schemas-microsoft-com:vml" Requires="v">
                <p:oleObj name="Equation" r:id="rId9" imgW="1816100" imgH="228600" progId="Equation.DSMT4">
                  <p:embed/>
                </p:oleObj>
              </mc:Choice>
              <mc:Fallback>
                <p:oleObj name="Equation" r:id="rId9" imgW="1816100" imgH="228600" progId="Equation.DSMT4">
                  <p:embed/>
                  <p:pic>
                    <p:nvPicPr>
                      <p:cNvPr id="7"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2376" y="2760324"/>
                        <a:ext cx="3631680" cy="457200"/>
                      </a:xfrm>
                      <a:prstGeom prst="rect">
                        <a:avLst/>
                      </a:prstGeom>
                      <a:noFill/>
                    </p:spPr>
                  </p:pic>
                </p:oleObj>
              </mc:Fallback>
            </mc:AlternateContent>
          </a:graphicData>
        </a:graphic>
      </p:graphicFrame>
      <p:sp>
        <p:nvSpPr>
          <p:cNvPr id="8" name="Text Box 9"/>
          <p:cNvSpPr txBox="1">
            <a:spLocks noChangeArrowheads="1"/>
          </p:cNvSpPr>
          <p:nvPr/>
        </p:nvSpPr>
        <p:spPr bwMode="auto">
          <a:xfrm>
            <a:off x="179390" y="2662408"/>
            <a:ext cx="2257777" cy="496290"/>
          </a:xfrm>
          <a:prstGeom prst="rect">
            <a:avLst/>
          </a:prstGeom>
          <a:solidFill>
            <a:schemeClr val="bg1">
              <a:lumMod val="95000"/>
            </a:schemeClr>
          </a:solidFill>
          <a:ln w="9525">
            <a:noFill/>
            <a:miter lim="800000"/>
          </a:ln>
          <a:effectLst>
            <a:outerShdw blurRad="50800" dist="38100" dir="8100000" algn="tr" rotWithShape="0">
              <a:prstClr val="black">
                <a:alpha val="40000"/>
              </a:prstClr>
            </a:outerShdw>
          </a:effectLst>
          <a:scene3d>
            <a:camera prst="orthographicFront"/>
            <a:lightRig rig="threePt" dir="t"/>
          </a:scene3d>
          <a:sp3d>
            <a:bevelT/>
          </a:sp3d>
        </p:spPr>
        <p:txBody>
          <a:bodyPr wrap="square">
            <a:spAutoFit/>
          </a:bodyPr>
          <a:lstStyle/>
          <a:p>
            <a:pPr algn="ctr" fontAlgn="auto">
              <a:spcBef>
                <a:spcPct val="50000"/>
              </a:spcBef>
              <a:spcAft>
                <a:spcPts val="0"/>
              </a:spcAft>
              <a:defRPr/>
            </a:pPr>
            <a:r>
              <a:rPr lang="zh-CN" altLang="en-US" sz="2625" dirty="0">
                <a:solidFill>
                  <a:srgbClr val="0000CC"/>
                </a:solidFill>
                <a:latin typeface="黑体" panose="02010609060101010101" pitchFamily="49" charset="-122"/>
                <a:ea typeface="黑体" panose="02010609060101010101" pitchFamily="49" charset="-122"/>
              </a:rPr>
              <a:t>乘法公式推广</a:t>
            </a:r>
            <a:endParaRPr lang="en-US" altLang="zh-CN" sz="2625" dirty="0">
              <a:solidFill>
                <a:srgbClr val="0000CC"/>
              </a:solidFill>
              <a:latin typeface="黑体" panose="02010609060101010101" pitchFamily="49" charset="-122"/>
              <a:ea typeface="黑体" panose="02010609060101010101" pitchFamily="49" charset="-122"/>
            </a:endParaRPr>
          </a:p>
        </p:txBody>
      </p:sp>
      <p:grpSp>
        <p:nvGrpSpPr>
          <p:cNvPr id="18" name="组合 17"/>
          <p:cNvGrpSpPr/>
          <p:nvPr/>
        </p:nvGrpSpPr>
        <p:grpSpPr>
          <a:xfrm>
            <a:off x="887150" y="5197792"/>
            <a:ext cx="2637019" cy="577082"/>
            <a:chOff x="729877" y="2972108"/>
            <a:chExt cx="1734091" cy="410569"/>
          </a:xfrm>
        </p:grpSpPr>
        <p:sp>
          <p:nvSpPr>
            <p:cNvPr id="19" name="圆角矩形 18"/>
            <p:cNvSpPr/>
            <p:nvPr/>
          </p:nvSpPr>
          <p:spPr>
            <a:xfrm>
              <a:off x="729877" y="2997377"/>
              <a:ext cx="1728192" cy="385300"/>
            </a:xfrm>
            <a:prstGeom prst="roundRect">
              <a:avLst/>
            </a:prstGeom>
            <a:solidFill>
              <a:schemeClr val="bg1">
                <a:lumMod val="95000"/>
              </a:schemeClr>
            </a:solidFill>
            <a:ln>
              <a:solidFill>
                <a:schemeClr val="bg1">
                  <a:lumMod val="85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00"/>
            </a:p>
          </p:txBody>
        </p:sp>
        <p:sp>
          <p:nvSpPr>
            <p:cNvPr id="20" name="矩形 19"/>
            <p:cNvSpPr/>
            <p:nvPr/>
          </p:nvSpPr>
          <p:spPr>
            <a:xfrm>
              <a:off x="785587" y="2972108"/>
              <a:ext cx="1678381" cy="353089"/>
            </a:xfrm>
            <a:prstGeom prst="rect">
              <a:avLst/>
            </a:prstGeom>
          </p:spPr>
          <p:txBody>
            <a:bodyPr wrap="none">
              <a:spAutoFit/>
            </a:bodyPr>
            <a:lstStyle/>
            <a:p>
              <a:pPr algn="ctr" eaLnBrk="1" hangingPunct="1"/>
              <a:r>
                <a:rPr lang="zh-CN" altLang="en-US" sz="2625" dirty="0">
                  <a:latin typeface="黑体" panose="02010609060101010101" pitchFamily="49" charset="-122"/>
                  <a:ea typeface="黑体" panose="02010609060101010101" pitchFamily="49" charset="-122"/>
                </a:rPr>
                <a:t>复杂事件的概率</a:t>
              </a:r>
            </a:p>
          </p:txBody>
        </p:sp>
      </p:grpSp>
      <p:grpSp>
        <p:nvGrpSpPr>
          <p:cNvPr id="22" name="组合 21"/>
          <p:cNvGrpSpPr/>
          <p:nvPr/>
        </p:nvGrpSpPr>
        <p:grpSpPr>
          <a:xfrm>
            <a:off x="3699796" y="4925540"/>
            <a:ext cx="4147286" cy="847862"/>
            <a:chOff x="2850058" y="2750383"/>
            <a:chExt cx="2981475" cy="603219"/>
          </a:xfrm>
        </p:grpSpPr>
        <p:sp>
          <p:nvSpPr>
            <p:cNvPr id="23" name="矩形 22"/>
            <p:cNvSpPr/>
            <p:nvPr/>
          </p:nvSpPr>
          <p:spPr>
            <a:xfrm>
              <a:off x="2856750" y="2750383"/>
              <a:ext cx="619067" cy="353090"/>
            </a:xfrm>
            <a:prstGeom prst="rect">
              <a:avLst/>
            </a:prstGeom>
          </p:spPr>
          <p:txBody>
            <a:bodyPr wrap="none">
              <a:spAutoFit/>
            </a:bodyPr>
            <a:lstStyle/>
            <a:p>
              <a:pPr algn="r" eaLnBrk="1" hangingPunct="1"/>
              <a:r>
                <a:rPr lang="zh-CN" altLang="en-US" sz="2625" dirty="0">
                  <a:solidFill>
                    <a:srgbClr val="008000"/>
                  </a:solidFill>
                  <a:latin typeface="黑体" panose="02010609060101010101" pitchFamily="49" charset="-122"/>
                  <a:ea typeface="黑体" panose="02010609060101010101" pitchFamily="49" charset="-122"/>
                </a:rPr>
                <a:t>分解</a:t>
              </a:r>
              <a:endParaRPr lang="zh-CN" altLang="en-US" sz="2625" dirty="0">
                <a:solidFill>
                  <a:srgbClr val="008000"/>
                </a:solidFill>
              </a:endParaRPr>
            </a:p>
          </p:txBody>
        </p:sp>
        <p:sp>
          <p:nvSpPr>
            <p:cNvPr id="24" name="右箭头 23"/>
            <p:cNvSpPr/>
            <p:nvPr/>
          </p:nvSpPr>
          <p:spPr>
            <a:xfrm>
              <a:off x="2850058" y="3052944"/>
              <a:ext cx="650700" cy="241284"/>
            </a:xfrm>
            <a:prstGeom prst="rightArrow">
              <a:avLst/>
            </a:prstGeom>
            <a:solidFill>
              <a:schemeClr val="bg1">
                <a:lumMod val="85000"/>
              </a:schemeClr>
            </a:solidFill>
            <a:ln>
              <a:solidFill>
                <a:schemeClr val="bg1">
                  <a:lumMod val="75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00"/>
            </a:p>
          </p:txBody>
        </p:sp>
        <p:grpSp>
          <p:nvGrpSpPr>
            <p:cNvPr id="25" name="组合 24"/>
            <p:cNvGrpSpPr/>
            <p:nvPr/>
          </p:nvGrpSpPr>
          <p:grpSpPr>
            <a:xfrm>
              <a:off x="3365811" y="2922456"/>
              <a:ext cx="2465722" cy="431146"/>
              <a:chOff x="3365811" y="2965391"/>
              <a:chExt cx="2465722" cy="431146"/>
            </a:xfrm>
          </p:grpSpPr>
          <p:sp>
            <p:nvSpPr>
              <p:cNvPr id="26" name="圆角矩形 25"/>
              <p:cNvSpPr/>
              <p:nvPr/>
            </p:nvSpPr>
            <p:spPr>
              <a:xfrm>
                <a:off x="3548707" y="3011235"/>
                <a:ext cx="2282826" cy="385302"/>
              </a:xfrm>
              <a:prstGeom prst="roundRect">
                <a:avLst/>
              </a:prstGeom>
              <a:solidFill>
                <a:schemeClr val="bg1">
                  <a:lumMod val="95000"/>
                </a:schemeClr>
              </a:solidFill>
              <a:ln>
                <a:solidFill>
                  <a:schemeClr val="bg1">
                    <a:lumMod val="85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00"/>
              </a:p>
            </p:txBody>
          </p:sp>
          <p:sp>
            <p:nvSpPr>
              <p:cNvPr id="27" name="矩形 26"/>
              <p:cNvSpPr/>
              <p:nvPr/>
            </p:nvSpPr>
            <p:spPr>
              <a:xfrm>
                <a:off x="3365811" y="2965391"/>
                <a:ext cx="2465721" cy="353090"/>
              </a:xfrm>
              <a:prstGeom prst="rect">
                <a:avLst/>
              </a:prstGeom>
            </p:spPr>
            <p:txBody>
              <a:bodyPr wrap="square">
                <a:spAutoFit/>
              </a:bodyPr>
              <a:lstStyle/>
              <a:p>
                <a:pPr algn="r" eaLnBrk="1" hangingPunct="1"/>
                <a:r>
                  <a:rPr lang="zh-CN" altLang="en-US" sz="2625" dirty="0">
                    <a:latin typeface="黑体" panose="02010609060101010101" pitchFamily="49" charset="-122"/>
                    <a:ea typeface="黑体" panose="02010609060101010101" pitchFamily="49" charset="-122"/>
                  </a:rPr>
                  <a:t>简单事件概率的乘积</a:t>
                </a:r>
              </a:p>
            </p:txBody>
          </p:sp>
        </p:grpSp>
      </p:grpSp>
      <p:graphicFrame>
        <p:nvGraphicFramePr>
          <p:cNvPr id="28" name="Object 9"/>
          <p:cNvGraphicFramePr>
            <a:graphicFrameLocks noChangeAspect="1"/>
          </p:cNvGraphicFramePr>
          <p:nvPr/>
        </p:nvGraphicFramePr>
        <p:xfrm>
          <a:off x="2295525" y="1076325"/>
          <a:ext cx="5773738" cy="539750"/>
        </p:xfrm>
        <a:graphic>
          <a:graphicData uri="http://schemas.openxmlformats.org/presentationml/2006/ole">
            <mc:AlternateContent xmlns:mc="http://schemas.openxmlformats.org/markup-compatibility/2006">
              <mc:Choice xmlns:v="urn:schemas-microsoft-com:vml" Requires="v">
                <p:oleObj name="Equation" r:id="rId11" imgW="73152000" imgH="7010400" progId="Equation.DSMT4">
                  <p:embed/>
                </p:oleObj>
              </mc:Choice>
              <mc:Fallback>
                <p:oleObj name="Equation" r:id="rId11" imgW="73152000" imgH="7010400" progId="Equation.DSMT4">
                  <p:embed/>
                  <p:pic>
                    <p:nvPicPr>
                      <p:cNvPr id="28" name="Object 9"/>
                      <p:cNvPicPr>
                        <a:picLocks noChangeAspect="1" noChangeArrowheads="1"/>
                      </p:cNvPicPr>
                      <p:nvPr/>
                    </p:nvPicPr>
                    <p:blipFill>
                      <a:blip r:embed="rId12"/>
                      <a:srcRect/>
                      <a:stretch>
                        <a:fillRect/>
                      </a:stretch>
                    </p:blipFill>
                    <p:spPr bwMode="auto">
                      <a:xfrm>
                        <a:off x="2295525" y="1076325"/>
                        <a:ext cx="5773738" cy="539750"/>
                      </a:xfrm>
                      <a:prstGeom prst="rect">
                        <a:avLst/>
                      </a:prstGeom>
                      <a:noFill/>
                    </p:spPr>
                  </p:pic>
                </p:oleObj>
              </mc:Fallback>
            </mc:AlternateContent>
          </a:graphicData>
        </a:graphic>
      </p:graphicFrame>
      <p:graphicFrame>
        <p:nvGraphicFramePr>
          <p:cNvPr id="29" name="Object 10"/>
          <p:cNvGraphicFramePr>
            <a:graphicFrameLocks noChangeAspect="1"/>
          </p:cNvGraphicFramePr>
          <p:nvPr/>
        </p:nvGraphicFramePr>
        <p:xfrm>
          <a:off x="2276475" y="1647825"/>
          <a:ext cx="5792788" cy="544513"/>
        </p:xfrm>
        <a:graphic>
          <a:graphicData uri="http://schemas.openxmlformats.org/presentationml/2006/ole">
            <mc:AlternateContent xmlns:mc="http://schemas.openxmlformats.org/markup-compatibility/2006">
              <mc:Choice xmlns:v="urn:schemas-microsoft-com:vml" Requires="v">
                <p:oleObj name="Equation" r:id="rId13" imgW="73152000" imgH="7010400" progId="Equation.DSMT4">
                  <p:embed/>
                </p:oleObj>
              </mc:Choice>
              <mc:Fallback>
                <p:oleObj name="Equation" r:id="rId13" imgW="73152000" imgH="7010400" progId="Equation.DSMT4">
                  <p:embed/>
                  <p:pic>
                    <p:nvPicPr>
                      <p:cNvPr id="29" name="Object 10"/>
                      <p:cNvPicPr>
                        <a:picLocks noChangeAspect="1" noChangeArrowheads="1"/>
                      </p:cNvPicPr>
                      <p:nvPr/>
                    </p:nvPicPr>
                    <p:blipFill>
                      <a:blip r:embed="rId14"/>
                      <a:srcRect/>
                      <a:stretch>
                        <a:fillRect/>
                      </a:stretch>
                    </p:blipFill>
                    <p:spPr bwMode="auto">
                      <a:xfrm>
                        <a:off x="2276475" y="1647825"/>
                        <a:ext cx="5792788" cy="544513"/>
                      </a:xfrm>
                      <a:prstGeom prst="rect">
                        <a:avLst/>
                      </a:prstGeom>
                      <a:noFill/>
                    </p:spPr>
                  </p:pic>
                </p:oleObj>
              </mc:Fallback>
            </mc:AlternateContent>
          </a:graphicData>
        </a:graphic>
      </p:graphicFrame>
      <p:sp>
        <p:nvSpPr>
          <p:cNvPr id="30" name="矩形 29"/>
          <p:cNvSpPr>
            <a:spLocks noChangeArrowheads="1"/>
          </p:cNvSpPr>
          <p:nvPr/>
        </p:nvSpPr>
        <p:spPr bwMode="auto">
          <a:xfrm>
            <a:off x="346329" y="1345721"/>
            <a:ext cx="1755195" cy="496290"/>
          </a:xfrm>
          <a:prstGeom prst="rect">
            <a:avLst/>
          </a:prstGeom>
          <a:solidFill>
            <a:schemeClr val="bg1">
              <a:lumMod val="95000"/>
            </a:schemeClr>
          </a:solidFill>
          <a:ln>
            <a:noFill/>
          </a:ln>
          <a:effectLst>
            <a:outerShdw blurRad="50800" dist="38100" dir="5400000" algn="t" rotWithShape="0">
              <a:prstClr val="black">
                <a:alpha val="40000"/>
              </a:prstClr>
            </a:outerShdw>
          </a:effectLst>
          <a:scene3d>
            <a:camera prst="orthographicFront"/>
            <a:lightRig rig="threePt" dir="t"/>
          </a:scene3d>
          <a:sp3d>
            <a:bevelT w="165100" prst="coolSlant"/>
          </a:sp3d>
        </p:spPr>
        <p:txBody>
          <a:bodyPr wrap="squar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fontAlgn="auto" hangingPunct="1">
              <a:spcBef>
                <a:spcPts val="0"/>
              </a:spcBef>
              <a:spcAft>
                <a:spcPts val="0"/>
              </a:spcAft>
              <a:defRPr/>
            </a:pPr>
            <a:r>
              <a:rPr lang="zh-CN" altLang="en-US" sz="2625" dirty="0">
                <a:solidFill>
                  <a:srgbClr val="0000CC"/>
                </a:solidFill>
                <a:latin typeface="黑体" panose="02010609060101010101" pitchFamily="49" charset="-122"/>
                <a:ea typeface="黑体" panose="02010609060101010101" pitchFamily="49" charset="-122"/>
              </a:rPr>
              <a:t>乘法公式</a:t>
            </a:r>
          </a:p>
        </p:txBody>
      </p:sp>
      <p:sp>
        <p:nvSpPr>
          <p:cNvPr id="31" name="下箭头 30"/>
          <p:cNvSpPr/>
          <p:nvPr/>
        </p:nvSpPr>
        <p:spPr>
          <a:xfrm>
            <a:off x="924957" y="2022452"/>
            <a:ext cx="415691" cy="491810"/>
          </a:xfrm>
          <a:prstGeom prst="downArrow">
            <a:avLst/>
          </a:prstGeom>
          <a:solidFill>
            <a:schemeClr val="accent6">
              <a:lumMod val="20000"/>
              <a:lumOff val="80000"/>
            </a:schemeClr>
          </a:solidFill>
          <a:ln>
            <a:solidFill>
              <a:schemeClr val="accent6"/>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heckerboard(across)">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par>
                                <p:cTn id="25" presetID="9"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par>
                                <p:cTn id="28" presetID="42"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p:tgtEl>
                                          <p:spTgt spid="22"/>
                                        </p:tgtEl>
                                        <p:attrNameLst>
                                          <p:attrName>ppt_y</p:attrName>
                                        </p:attrNameLst>
                                      </p:cBhvr>
                                      <p:tavLst>
                                        <p:tav tm="0">
                                          <p:val>
                                            <p:strVal val="#ppt_y+#ppt_h*1.125000"/>
                                          </p:val>
                                        </p:tav>
                                        <p:tav tm="100000">
                                          <p:val>
                                            <p:strVal val="#ppt_y"/>
                                          </p:val>
                                        </p:tav>
                                      </p:tavLst>
                                    </p:anim>
                                    <p:animEffect transition="in" filter="wipe(up)">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644010" y="1939739"/>
            <a:ext cx="720100" cy="40911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内容占位符 2"/>
          <p:cNvSpPr txBox="1"/>
          <p:nvPr/>
        </p:nvSpPr>
        <p:spPr bwMode="auto">
          <a:xfrm>
            <a:off x="1020711" y="1268700"/>
            <a:ext cx="7367819" cy="156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pP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mn-ea"/>
                <a:cs typeface="Times New Roman" panose="02020603050405020304" pitchFamily="18" charset="0"/>
              </a:rPr>
              <a:t>设</a:t>
            </a:r>
            <a:r>
              <a:rPr lang="el-GR" altLang="zh-CN" sz="2400" dirty="0">
                <a:latin typeface="Times New Roman" panose="02020603050405020304" pitchFamily="18" charset="0"/>
                <a:ea typeface="+mn-ea"/>
                <a:cs typeface="Times New Roman" panose="02020603050405020304" pitchFamily="18" charset="0"/>
              </a:rPr>
              <a:t>Ω</a:t>
            </a:r>
            <a:r>
              <a:rPr lang="zh-CN" altLang="en-US" sz="2400" dirty="0">
                <a:latin typeface="Times New Roman" panose="02020603050405020304" pitchFamily="18" charset="0"/>
                <a:ea typeface="+mn-ea"/>
                <a:cs typeface="Times New Roman" panose="02020603050405020304" pitchFamily="18" charset="0"/>
              </a:rPr>
              <a:t>为试验</a:t>
            </a:r>
            <a:r>
              <a:rPr lang="en-US" altLang="zh-CN" sz="2400" i="1" dirty="0">
                <a:latin typeface="Times New Roman" panose="02020603050405020304" pitchFamily="18" charset="0"/>
                <a:ea typeface="+mn-ea"/>
                <a:cs typeface="Times New Roman" panose="02020603050405020304" pitchFamily="18" charset="0"/>
              </a:rPr>
              <a:t>E</a:t>
            </a:r>
            <a:r>
              <a:rPr lang="zh-CN" altLang="en-US" sz="2400" dirty="0">
                <a:latin typeface="Times New Roman" panose="02020603050405020304" pitchFamily="18" charset="0"/>
                <a:ea typeface="+mn-ea"/>
                <a:cs typeface="Times New Roman" panose="02020603050405020304" pitchFamily="18" charset="0"/>
              </a:rPr>
              <a:t>的样本空间，</a:t>
            </a:r>
            <a:r>
              <a:rPr lang="en-US" altLang="zh-CN" sz="2400" i="1" dirty="0">
                <a:latin typeface="Times New Roman" panose="02020603050405020304" pitchFamily="18" charset="0"/>
                <a:ea typeface="+mn-ea"/>
                <a:cs typeface="Times New Roman" panose="02020603050405020304" pitchFamily="18" charset="0"/>
              </a:rPr>
              <a:t>B</a:t>
            </a:r>
            <a:r>
              <a:rPr lang="zh-CN" altLang="en-US" sz="2400" dirty="0">
                <a:latin typeface="Times New Roman" panose="02020603050405020304" pitchFamily="18" charset="0"/>
                <a:ea typeface="+mn-ea"/>
                <a:cs typeface="Times New Roman" panose="02020603050405020304" pitchFamily="18" charset="0"/>
              </a:rPr>
              <a:t>为</a:t>
            </a:r>
            <a:r>
              <a:rPr lang="en-US" altLang="zh-CN" sz="2400" i="1" dirty="0">
                <a:latin typeface="Times New Roman" panose="02020603050405020304" pitchFamily="18" charset="0"/>
                <a:ea typeface="+mn-ea"/>
                <a:cs typeface="Times New Roman" panose="02020603050405020304" pitchFamily="18" charset="0"/>
              </a:rPr>
              <a:t>E</a:t>
            </a:r>
            <a:r>
              <a:rPr lang="zh-CN" altLang="en-US" sz="2400" dirty="0">
                <a:latin typeface="Times New Roman" panose="02020603050405020304" pitchFamily="18" charset="0"/>
                <a:ea typeface="+mn-ea"/>
                <a:cs typeface="Times New Roman" panose="02020603050405020304" pitchFamily="18" charset="0"/>
              </a:rPr>
              <a:t>的事件，</a:t>
            </a:r>
            <a:r>
              <a:rPr lang="en-US" altLang="zh-CN" sz="2400" i="1"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A</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ea typeface="+mn-ea"/>
                <a:cs typeface="Times New Roman" panose="02020603050405020304" pitchFamily="18" charset="0"/>
              </a:rPr>
              <a:t>A</a:t>
            </a:r>
            <a:r>
              <a:rPr lang="en-US" altLang="zh-CN" sz="2400" i="1" baseline="-25000" dirty="0">
                <a:latin typeface="Times New Roman" panose="02020603050405020304" pitchFamily="18" charset="0"/>
                <a:ea typeface="+mn-ea"/>
                <a:cs typeface="Times New Roman" panose="02020603050405020304" pitchFamily="18" charset="0"/>
              </a:rPr>
              <a:t>n</a:t>
            </a:r>
            <a:r>
              <a:rPr lang="en-US" altLang="zh-CN" sz="2400" i="1" dirty="0">
                <a:latin typeface="Times New Roman" panose="02020603050405020304" pitchFamily="18" charset="0"/>
                <a:ea typeface="+mn-ea"/>
                <a:cs typeface="Times New Roman" panose="02020603050405020304" pitchFamily="18" charset="0"/>
              </a:rPr>
              <a:t> </a:t>
            </a:r>
            <a:r>
              <a:rPr lang="zh-CN" altLang="en-US" sz="2400" dirty="0">
                <a:latin typeface="Times New Roman" panose="02020603050405020304" pitchFamily="18" charset="0"/>
                <a:ea typeface="+mn-ea"/>
                <a:cs typeface="Times New Roman" panose="02020603050405020304" pitchFamily="18" charset="0"/>
              </a:rPr>
              <a:t>为</a:t>
            </a:r>
            <a:r>
              <a:rPr lang="el-GR" altLang="zh-CN" sz="2400" dirty="0">
                <a:latin typeface="Times New Roman" panose="02020603050405020304" pitchFamily="18" charset="0"/>
                <a:ea typeface="+mn-ea"/>
                <a:cs typeface="Times New Roman" panose="02020603050405020304" pitchFamily="18" charset="0"/>
              </a:rPr>
              <a:t>Ω</a:t>
            </a:r>
            <a:r>
              <a:rPr lang="zh-CN" altLang="en-US" sz="2400" dirty="0">
                <a:latin typeface="Times New Roman" panose="02020603050405020304" pitchFamily="18" charset="0"/>
                <a:ea typeface="+mn-ea"/>
                <a:cs typeface="Times New Roman" panose="02020603050405020304" pitchFamily="18" charset="0"/>
              </a:rPr>
              <a:t>的一个划分，且</a:t>
            </a:r>
            <a:r>
              <a:rPr lang="en-US" altLang="zh-CN" sz="2400" i="1" dirty="0">
                <a:latin typeface="Times New Roman" panose="02020603050405020304" pitchFamily="18" charset="0"/>
                <a:ea typeface="+mn-ea"/>
                <a:cs typeface="Times New Roman" panose="02020603050405020304" pitchFamily="18" charset="0"/>
              </a:rPr>
              <a:t>P</a:t>
            </a:r>
            <a:r>
              <a:rPr lang="en-US" altLang="zh-CN" sz="2400" dirty="0">
                <a:latin typeface="Times New Roman" panose="02020603050405020304" pitchFamily="18" charset="0"/>
                <a:ea typeface="+mn-ea"/>
                <a:cs typeface="Times New Roman" panose="02020603050405020304" pitchFamily="18" charset="0"/>
              </a:rPr>
              <a:t>(</a:t>
            </a:r>
            <a:r>
              <a:rPr lang="en-US" altLang="zh-CN" sz="2400" i="1" dirty="0">
                <a:latin typeface="Times New Roman" panose="02020603050405020304" pitchFamily="18" charset="0"/>
                <a:ea typeface="+mn-ea"/>
                <a:cs typeface="Times New Roman" panose="02020603050405020304" pitchFamily="18" charset="0"/>
              </a:rPr>
              <a:t>A</a:t>
            </a:r>
            <a:r>
              <a:rPr lang="en-US" altLang="zh-CN" sz="2400" i="1" baseline="-25000" dirty="0">
                <a:latin typeface="Times New Roman" panose="02020603050405020304" pitchFamily="18" charset="0"/>
                <a:ea typeface="+mn-ea"/>
                <a:cs typeface="Times New Roman" panose="02020603050405020304" pitchFamily="18" charset="0"/>
              </a:rPr>
              <a:t>i</a:t>
            </a:r>
            <a:r>
              <a:rPr lang="en-US" altLang="zh-CN" sz="2400" dirty="0">
                <a:latin typeface="Times New Roman" panose="02020603050405020304" pitchFamily="18" charset="0"/>
                <a:ea typeface="+mn-ea"/>
                <a:cs typeface="Times New Roman" panose="02020603050405020304" pitchFamily="18" charset="0"/>
              </a:rPr>
              <a:t>)&gt;0 (</a:t>
            </a:r>
            <a:r>
              <a:rPr lang="en-US" altLang="zh-CN" sz="2400" i="1" dirty="0" err="1">
                <a:latin typeface="Times New Roman" panose="02020603050405020304" pitchFamily="18" charset="0"/>
                <a:ea typeface="+mn-ea"/>
                <a:cs typeface="Times New Roman" panose="02020603050405020304" pitchFamily="18" charset="0"/>
              </a:rPr>
              <a:t>i</a:t>
            </a:r>
            <a:r>
              <a:rPr lang="en-US" altLang="zh-CN" sz="2400" dirty="0">
                <a:latin typeface="Times New Roman" panose="02020603050405020304" pitchFamily="18" charset="0"/>
                <a:ea typeface="+mn-ea"/>
                <a:cs typeface="Times New Roman" panose="02020603050405020304" pitchFamily="18" charset="0"/>
              </a:rPr>
              <a:t>=1,2, …,</a:t>
            </a:r>
            <a:r>
              <a:rPr lang="en-US" altLang="zh-CN" sz="2400" i="1" dirty="0">
                <a:latin typeface="Times New Roman" panose="02020603050405020304" pitchFamily="18" charset="0"/>
                <a:ea typeface="+mn-ea"/>
                <a:cs typeface="Times New Roman" panose="02020603050405020304" pitchFamily="18" charset="0"/>
              </a:rPr>
              <a:t>n</a:t>
            </a:r>
            <a:r>
              <a:rPr lang="en-US" altLang="zh-CN" sz="2400" dirty="0">
                <a:latin typeface="Times New Roman" panose="02020603050405020304" pitchFamily="18" charset="0"/>
                <a:ea typeface="+mn-ea"/>
                <a:cs typeface="Times New Roman" panose="02020603050405020304" pitchFamily="18" charset="0"/>
              </a:rPr>
              <a:t>)</a:t>
            </a:r>
            <a:r>
              <a:rPr lang="zh-CN" altLang="en-US" sz="2400" dirty="0">
                <a:latin typeface="Times New Roman" panose="02020603050405020304" pitchFamily="18" charset="0"/>
                <a:ea typeface="+mn-ea"/>
                <a:cs typeface="Times New Roman" panose="02020603050405020304" pitchFamily="18" charset="0"/>
              </a:rPr>
              <a:t>，则</a:t>
            </a:r>
          </a:p>
        </p:txBody>
      </p:sp>
      <p:sp>
        <p:nvSpPr>
          <p:cNvPr id="2" name="灯片编号占位符 1"/>
          <p:cNvSpPr>
            <a:spLocks noGrp="1"/>
          </p:cNvSpPr>
          <p:nvPr>
            <p:ph type="sldNum" sz="quarter" idx="10"/>
          </p:nvPr>
        </p:nvSpPr>
        <p:spPr>
          <a:xfrm>
            <a:off x="8637588" y="6510338"/>
            <a:ext cx="541337" cy="365125"/>
          </a:xfrm>
          <a:prstGeom prst="rect">
            <a:avLst/>
          </a:prstGeom>
        </p:spPr>
        <p:txBody>
          <a:bodyPr vert="horz" lIns="91440" tIns="45720" rIns="91440" bIns="45720" rtlCol="0" anchor="b" anchorCtr="0"/>
          <a:lstStyle>
            <a:defPPr>
              <a:defRPr lang="zh-CN"/>
            </a:defPPr>
            <a:lvl1pPr algn="r" rtl="0" eaLnBrk="0" fontAlgn="base" hangingPunct="0">
              <a:spcBef>
                <a:spcPct val="0"/>
              </a:spcBef>
              <a:spcAft>
                <a:spcPct val="0"/>
              </a:spcAft>
              <a:defRPr sz="1125" b="1" kern="1200">
                <a:solidFill>
                  <a:schemeClr val="bg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9pPr>
          </a:lstStyle>
          <a:p>
            <a:pPr>
              <a:defRPr/>
            </a:pPr>
            <a:fld id="{AB874C5C-CA73-4792-9F13-0DAB82F4B0B0}" type="slidenum">
              <a:rPr lang="zh-CN" altLang="en-US" smtClean="0"/>
              <a:pPr>
                <a:defRPr/>
              </a:pPr>
              <a:t>8</a:t>
            </a:fld>
            <a:endParaRPr lang="zh-CN" altLang="en-US" dirty="0"/>
          </a:p>
        </p:txBody>
      </p:sp>
      <p:sp>
        <p:nvSpPr>
          <p:cNvPr id="3" name="圆角矩形 2"/>
          <p:cNvSpPr/>
          <p:nvPr/>
        </p:nvSpPr>
        <p:spPr>
          <a:xfrm>
            <a:off x="2891774" y="2715719"/>
            <a:ext cx="3931058" cy="872334"/>
          </a:xfrm>
          <a:prstGeom prst="roundRect">
            <a:avLst/>
          </a:prstGeom>
          <a:solidFill>
            <a:schemeClr val="accent2">
              <a:lumMod val="20000"/>
              <a:lumOff val="80000"/>
            </a:schemeClr>
          </a:solidFill>
          <a:ln>
            <a:solidFill>
              <a:schemeClr val="accent2">
                <a:lumMod val="40000"/>
                <a:lumOff val="60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100" dirty="0">
              <a:solidFill>
                <a:srgbClr val="008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圆角矩形 3"/>
          <p:cNvSpPr/>
          <p:nvPr/>
        </p:nvSpPr>
        <p:spPr>
          <a:xfrm>
            <a:off x="1408731" y="1340710"/>
            <a:ext cx="1030607" cy="599029"/>
          </a:xfrm>
          <a:prstGeom prst="roundRect">
            <a:avLst/>
          </a:prstGeom>
          <a:solidFill>
            <a:schemeClr val="bg1">
              <a:lumMod val="95000"/>
            </a:schemeClr>
          </a:solidFill>
          <a:ln>
            <a:solidFill>
              <a:schemeClr val="bg1">
                <a:lumMod val="85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定理</a:t>
            </a:r>
          </a:p>
        </p:txBody>
      </p:sp>
      <p:grpSp>
        <p:nvGrpSpPr>
          <p:cNvPr id="5" name="组合 45"/>
          <p:cNvGrpSpPr/>
          <p:nvPr/>
        </p:nvGrpSpPr>
        <p:grpSpPr bwMode="auto">
          <a:xfrm>
            <a:off x="5654592" y="4531633"/>
            <a:ext cx="3096130" cy="1756669"/>
            <a:chOff x="3714744" y="5072074"/>
            <a:chExt cx="3886200" cy="1905000"/>
          </a:xfrm>
        </p:grpSpPr>
        <p:grpSp>
          <p:nvGrpSpPr>
            <p:cNvPr id="6" name="Group 5"/>
            <p:cNvGrpSpPr/>
            <p:nvPr/>
          </p:nvGrpSpPr>
          <p:grpSpPr bwMode="auto">
            <a:xfrm>
              <a:off x="3714744" y="5072074"/>
              <a:ext cx="3886200" cy="1905000"/>
              <a:chOff x="1750" y="2064"/>
              <a:chExt cx="2400" cy="1182"/>
            </a:xfrm>
          </p:grpSpPr>
          <p:sp>
            <p:nvSpPr>
              <p:cNvPr id="8" name="Rectangle 6"/>
              <p:cNvSpPr>
                <a:spLocks noChangeArrowheads="1"/>
              </p:cNvSpPr>
              <p:nvPr/>
            </p:nvSpPr>
            <p:spPr bwMode="auto">
              <a:xfrm>
                <a:off x="1750" y="2069"/>
                <a:ext cx="2400" cy="1152"/>
              </a:xfrm>
              <a:prstGeom prst="rect">
                <a:avLst/>
              </a:prstGeom>
              <a:solidFill>
                <a:srgbClr val="66FFFF"/>
              </a:solidFill>
              <a:ln w="15875" cap="sq">
                <a:solidFill>
                  <a:schemeClr val="tx1"/>
                </a:solidFill>
                <a:miter lim="800000"/>
                <a:headEnd type="none" w="sm" len="sm"/>
                <a:tailEnd type="none" w="sm" len="sm"/>
              </a:ln>
              <a:scene3d>
                <a:camera prst="orthographicFront"/>
                <a:lightRig rig="threePt" dir="t"/>
              </a:scene3d>
              <a:sp3d>
                <a:bevelT/>
              </a:sp3d>
            </p:spPr>
            <p:txBody>
              <a:bodyPr wrap="none" anchor="ctr"/>
              <a:lstStyle/>
              <a:p>
                <a:pPr eaLnBrk="0" hangingPunct="0">
                  <a:defRPr/>
                </a:pPr>
                <a:endParaRPr lang="zh-CN" altLang="en-US" sz="5250">
                  <a:latin typeface="Arial" panose="020B0604020202020204" pitchFamily="34" charset="0"/>
                  <a:ea typeface="宋体" panose="02010600030101010101" pitchFamily="2" charset="-122"/>
                </a:endParaRPr>
              </a:p>
            </p:txBody>
          </p:sp>
          <p:sp>
            <p:nvSpPr>
              <p:cNvPr id="9" name="Oval 7"/>
              <p:cNvSpPr>
                <a:spLocks noChangeArrowheads="1"/>
              </p:cNvSpPr>
              <p:nvPr/>
            </p:nvSpPr>
            <p:spPr bwMode="auto">
              <a:xfrm>
                <a:off x="2422" y="2213"/>
                <a:ext cx="1152" cy="768"/>
              </a:xfrm>
              <a:prstGeom prst="ellipse">
                <a:avLst/>
              </a:prstGeom>
              <a:solidFill>
                <a:srgbClr val="FF66FF"/>
              </a:solidFill>
              <a:ln w="15875" cap="sq">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5250"/>
              </a:p>
            </p:txBody>
          </p:sp>
          <p:sp>
            <p:nvSpPr>
              <p:cNvPr id="10" name="Freeform 8"/>
              <p:cNvSpPr/>
              <p:nvPr/>
            </p:nvSpPr>
            <p:spPr bwMode="auto">
              <a:xfrm>
                <a:off x="3118" y="2069"/>
                <a:ext cx="1032" cy="576"/>
              </a:xfrm>
              <a:custGeom>
                <a:avLst/>
                <a:gdLst>
                  <a:gd name="T0" fmla="*/ 24 w 1032"/>
                  <a:gd name="T1" fmla="*/ 0 h 576"/>
                  <a:gd name="T2" fmla="*/ 168 w 1032"/>
                  <a:gd name="T3" fmla="*/ 480 h 576"/>
                  <a:gd name="T4" fmla="*/ 1032 w 1032"/>
                  <a:gd name="T5" fmla="*/ 576 h 576"/>
                  <a:gd name="T6" fmla="*/ 0 60000 65536"/>
                  <a:gd name="T7" fmla="*/ 0 60000 65536"/>
                  <a:gd name="T8" fmla="*/ 0 60000 65536"/>
                  <a:gd name="T9" fmla="*/ 0 w 1032"/>
                  <a:gd name="T10" fmla="*/ 0 h 576"/>
                  <a:gd name="T11" fmla="*/ 1032 w 1032"/>
                  <a:gd name="T12" fmla="*/ 576 h 576"/>
                </a:gdLst>
                <a:ahLst/>
                <a:cxnLst>
                  <a:cxn ang="T6">
                    <a:pos x="T0" y="T1"/>
                  </a:cxn>
                  <a:cxn ang="T7">
                    <a:pos x="T2" y="T3"/>
                  </a:cxn>
                  <a:cxn ang="T8">
                    <a:pos x="T4" y="T5"/>
                  </a:cxn>
                </a:cxnLst>
                <a:rect l="T9" t="T10" r="T11" b="T12"/>
                <a:pathLst>
                  <a:path w="1032" h="576">
                    <a:moveTo>
                      <a:pt x="24" y="0"/>
                    </a:moveTo>
                    <a:cubicBezTo>
                      <a:pt x="12" y="192"/>
                      <a:pt x="0" y="384"/>
                      <a:pt x="168" y="480"/>
                    </a:cubicBezTo>
                    <a:cubicBezTo>
                      <a:pt x="336" y="576"/>
                      <a:pt x="888" y="560"/>
                      <a:pt x="1032" y="576"/>
                    </a:cubicBezTo>
                  </a:path>
                </a:pathLst>
              </a:custGeom>
              <a:noFill/>
              <a:ln w="158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sz="5250"/>
              </a:p>
            </p:txBody>
          </p:sp>
          <p:sp>
            <p:nvSpPr>
              <p:cNvPr id="11" name="Freeform 9"/>
              <p:cNvSpPr/>
              <p:nvPr/>
            </p:nvSpPr>
            <p:spPr bwMode="auto">
              <a:xfrm>
                <a:off x="1750" y="2309"/>
                <a:ext cx="1488" cy="568"/>
              </a:xfrm>
              <a:custGeom>
                <a:avLst/>
                <a:gdLst>
                  <a:gd name="T0" fmla="*/ 1488 w 1488"/>
                  <a:gd name="T1" fmla="*/ 240 h 568"/>
                  <a:gd name="T2" fmla="*/ 912 w 1488"/>
                  <a:gd name="T3" fmla="*/ 528 h 568"/>
                  <a:gd name="T4" fmla="*/ 0 w 1488"/>
                  <a:gd name="T5" fmla="*/ 0 h 568"/>
                  <a:gd name="T6" fmla="*/ 0 60000 65536"/>
                  <a:gd name="T7" fmla="*/ 0 60000 65536"/>
                  <a:gd name="T8" fmla="*/ 0 60000 65536"/>
                  <a:gd name="T9" fmla="*/ 0 w 1488"/>
                  <a:gd name="T10" fmla="*/ 0 h 568"/>
                  <a:gd name="T11" fmla="*/ 1488 w 1488"/>
                  <a:gd name="T12" fmla="*/ 568 h 568"/>
                </a:gdLst>
                <a:ahLst/>
                <a:cxnLst>
                  <a:cxn ang="T6">
                    <a:pos x="T0" y="T1"/>
                  </a:cxn>
                  <a:cxn ang="T7">
                    <a:pos x="T2" y="T3"/>
                  </a:cxn>
                  <a:cxn ang="T8">
                    <a:pos x="T4" y="T5"/>
                  </a:cxn>
                </a:cxnLst>
                <a:rect l="T9" t="T10" r="T11" b="T12"/>
                <a:pathLst>
                  <a:path w="1488" h="568">
                    <a:moveTo>
                      <a:pt x="1488" y="240"/>
                    </a:moveTo>
                    <a:cubicBezTo>
                      <a:pt x="1324" y="404"/>
                      <a:pt x="1160" y="568"/>
                      <a:pt x="912" y="528"/>
                    </a:cubicBezTo>
                    <a:cubicBezTo>
                      <a:pt x="664" y="488"/>
                      <a:pt x="152" y="88"/>
                      <a:pt x="0" y="0"/>
                    </a:cubicBezTo>
                  </a:path>
                </a:pathLst>
              </a:custGeom>
              <a:noFill/>
              <a:ln w="158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sz="5250"/>
              </a:p>
            </p:txBody>
          </p:sp>
          <p:sp>
            <p:nvSpPr>
              <p:cNvPr id="12" name="Freeform 10"/>
              <p:cNvSpPr/>
              <p:nvPr/>
            </p:nvSpPr>
            <p:spPr bwMode="auto">
              <a:xfrm>
                <a:off x="2806" y="2837"/>
                <a:ext cx="104" cy="384"/>
              </a:xfrm>
              <a:custGeom>
                <a:avLst/>
                <a:gdLst>
                  <a:gd name="T0" fmla="*/ 0 w 104"/>
                  <a:gd name="T1" fmla="*/ 0 h 384"/>
                  <a:gd name="T2" fmla="*/ 96 w 104"/>
                  <a:gd name="T3" fmla="*/ 192 h 384"/>
                  <a:gd name="T4" fmla="*/ 48 w 104"/>
                  <a:gd name="T5" fmla="*/ 384 h 384"/>
                  <a:gd name="T6" fmla="*/ 0 60000 65536"/>
                  <a:gd name="T7" fmla="*/ 0 60000 65536"/>
                  <a:gd name="T8" fmla="*/ 0 60000 65536"/>
                  <a:gd name="T9" fmla="*/ 0 w 104"/>
                  <a:gd name="T10" fmla="*/ 0 h 384"/>
                  <a:gd name="T11" fmla="*/ 104 w 104"/>
                  <a:gd name="T12" fmla="*/ 384 h 384"/>
                </a:gdLst>
                <a:ahLst/>
                <a:cxnLst>
                  <a:cxn ang="T6">
                    <a:pos x="T0" y="T1"/>
                  </a:cxn>
                  <a:cxn ang="T7">
                    <a:pos x="T2" y="T3"/>
                  </a:cxn>
                  <a:cxn ang="T8">
                    <a:pos x="T4" y="T5"/>
                  </a:cxn>
                </a:cxnLst>
                <a:rect l="T9" t="T10" r="T11" b="T12"/>
                <a:pathLst>
                  <a:path w="104" h="384">
                    <a:moveTo>
                      <a:pt x="0" y="0"/>
                    </a:moveTo>
                    <a:cubicBezTo>
                      <a:pt x="44" y="64"/>
                      <a:pt x="88" y="128"/>
                      <a:pt x="96" y="192"/>
                    </a:cubicBezTo>
                    <a:cubicBezTo>
                      <a:pt x="104" y="256"/>
                      <a:pt x="56" y="352"/>
                      <a:pt x="48" y="384"/>
                    </a:cubicBezTo>
                  </a:path>
                </a:pathLst>
              </a:custGeom>
              <a:noFill/>
              <a:ln w="158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sz="5250"/>
              </a:p>
            </p:txBody>
          </p:sp>
          <p:sp>
            <p:nvSpPr>
              <p:cNvPr id="13" name="Freeform 11"/>
              <p:cNvSpPr/>
              <p:nvPr/>
            </p:nvSpPr>
            <p:spPr bwMode="auto">
              <a:xfrm>
                <a:off x="3430" y="2597"/>
                <a:ext cx="168" cy="624"/>
              </a:xfrm>
              <a:custGeom>
                <a:avLst/>
                <a:gdLst>
                  <a:gd name="T0" fmla="*/ 24 w 168"/>
                  <a:gd name="T1" fmla="*/ 0 h 624"/>
                  <a:gd name="T2" fmla="*/ 24 w 168"/>
                  <a:gd name="T3" fmla="*/ 384 h 624"/>
                  <a:gd name="T4" fmla="*/ 168 w 168"/>
                  <a:gd name="T5" fmla="*/ 624 h 624"/>
                  <a:gd name="T6" fmla="*/ 0 60000 65536"/>
                  <a:gd name="T7" fmla="*/ 0 60000 65536"/>
                  <a:gd name="T8" fmla="*/ 0 60000 65536"/>
                  <a:gd name="T9" fmla="*/ 0 w 168"/>
                  <a:gd name="T10" fmla="*/ 0 h 624"/>
                  <a:gd name="T11" fmla="*/ 168 w 168"/>
                  <a:gd name="T12" fmla="*/ 624 h 624"/>
                </a:gdLst>
                <a:ahLst/>
                <a:cxnLst>
                  <a:cxn ang="T6">
                    <a:pos x="T0" y="T1"/>
                  </a:cxn>
                  <a:cxn ang="T7">
                    <a:pos x="T2" y="T3"/>
                  </a:cxn>
                  <a:cxn ang="T8">
                    <a:pos x="T4" y="T5"/>
                  </a:cxn>
                </a:cxnLst>
                <a:rect l="T9" t="T10" r="T11" b="T12"/>
                <a:pathLst>
                  <a:path w="168" h="624">
                    <a:moveTo>
                      <a:pt x="24" y="0"/>
                    </a:moveTo>
                    <a:cubicBezTo>
                      <a:pt x="12" y="140"/>
                      <a:pt x="0" y="280"/>
                      <a:pt x="24" y="384"/>
                    </a:cubicBezTo>
                    <a:cubicBezTo>
                      <a:pt x="48" y="488"/>
                      <a:pt x="144" y="584"/>
                      <a:pt x="168" y="624"/>
                    </a:cubicBezTo>
                  </a:path>
                </a:pathLst>
              </a:custGeom>
              <a:noFill/>
              <a:ln w="158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sz="5250"/>
              </a:p>
            </p:txBody>
          </p:sp>
          <p:graphicFrame>
            <p:nvGraphicFramePr>
              <p:cNvPr id="14" name="Object 33"/>
              <p:cNvGraphicFramePr>
                <a:graphicFrameLocks noChangeAspect="1"/>
              </p:cNvGraphicFramePr>
              <p:nvPr/>
            </p:nvGraphicFramePr>
            <p:xfrm>
              <a:off x="2721" y="2400"/>
              <a:ext cx="310" cy="336"/>
            </p:xfrm>
            <a:graphic>
              <a:graphicData uri="http://schemas.openxmlformats.org/presentationml/2006/ole">
                <mc:AlternateContent xmlns:mc="http://schemas.openxmlformats.org/markup-compatibility/2006">
                  <mc:Choice xmlns:v="urn:schemas-microsoft-com:vml" Requires="v">
                    <p:oleObj name="公式" r:id="rId3" imgW="152400" imgH="165100" progId="Equation.3">
                      <p:embed/>
                    </p:oleObj>
                  </mc:Choice>
                  <mc:Fallback>
                    <p:oleObj name="公式" r:id="rId3" imgW="152400" imgH="165100" progId="Equation.3">
                      <p:embed/>
                      <p:pic>
                        <p:nvPicPr>
                          <p:cNvPr id="14"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1" y="2400"/>
                            <a:ext cx="310"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34"/>
              <p:cNvGraphicFramePr>
                <a:graphicFrameLocks noChangeAspect="1"/>
              </p:cNvGraphicFramePr>
              <p:nvPr/>
            </p:nvGraphicFramePr>
            <p:xfrm>
              <a:off x="3338" y="2064"/>
              <a:ext cx="356" cy="432"/>
            </p:xfrm>
            <a:graphic>
              <a:graphicData uri="http://schemas.openxmlformats.org/presentationml/2006/ole">
                <mc:AlternateContent xmlns:mc="http://schemas.openxmlformats.org/markup-compatibility/2006">
                  <mc:Choice xmlns:v="urn:schemas-microsoft-com:vml" Requires="v">
                    <p:oleObj name="Equation" r:id="rId5" imgW="177800" imgH="215900" progId="Equation.DSMT4">
                      <p:embed/>
                    </p:oleObj>
                  </mc:Choice>
                  <mc:Fallback>
                    <p:oleObj name="Equation" r:id="rId5" imgW="177800" imgH="215900" progId="Equation.DSMT4">
                      <p:embed/>
                      <p:pic>
                        <p:nvPicPr>
                          <p:cNvPr id="15"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8" y="2064"/>
                            <a:ext cx="356"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5"/>
              <p:cNvGraphicFramePr>
                <a:graphicFrameLocks noChangeAspect="1"/>
              </p:cNvGraphicFramePr>
              <p:nvPr/>
            </p:nvGraphicFramePr>
            <p:xfrm>
              <a:off x="1992" y="2112"/>
              <a:ext cx="297" cy="336"/>
            </p:xfrm>
            <a:graphic>
              <a:graphicData uri="http://schemas.openxmlformats.org/presentationml/2006/ole">
                <mc:AlternateContent xmlns:mc="http://schemas.openxmlformats.org/markup-compatibility/2006">
                  <mc:Choice xmlns:v="urn:schemas-microsoft-com:vml" Requires="v">
                    <p:oleObj name="公式" r:id="rId7" imgW="190500" imgH="215900" progId="Equation.3">
                      <p:embed/>
                    </p:oleObj>
                  </mc:Choice>
                  <mc:Fallback>
                    <p:oleObj name="公式" r:id="rId7" imgW="190500" imgH="215900" progId="Equation.3">
                      <p:embed/>
                      <p:pic>
                        <p:nvPicPr>
                          <p:cNvPr id="16"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2" y="2112"/>
                            <a:ext cx="29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36"/>
              <p:cNvGraphicFramePr>
                <a:graphicFrameLocks noChangeAspect="1"/>
              </p:cNvGraphicFramePr>
              <p:nvPr/>
            </p:nvGraphicFramePr>
            <p:xfrm>
              <a:off x="2016" y="2736"/>
              <a:ext cx="320" cy="384"/>
            </p:xfrm>
            <a:graphic>
              <a:graphicData uri="http://schemas.openxmlformats.org/presentationml/2006/ole">
                <mc:AlternateContent xmlns:mc="http://schemas.openxmlformats.org/markup-compatibility/2006">
                  <mc:Choice xmlns:v="urn:schemas-microsoft-com:vml" Requires="v">
                    <p:oleObj name="公式" r:id="rId9" imgW="190500" imgH="228600" progId="Equation.3">
                      <p:embed/>
                    </p:oleObj>
                  </mc:Choice>
                  <mc:Fallback>
                    <p:oleObj name="公式" r:id="rId9" imgW="190500" imgH="228600" progId="Equation.3">
                      <p:embed/>
                      <p:pic>
                        <p:nvPicPr>
                          <p:cNvPr id="17"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 y="2736"/>
                            <a:ext cx="320"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7"/>
              <p:cNvGraphicFramePr>
                <a:graphicFrameLocks noChangeAspect="1"/>
              </p:cNvGraphicFramePr>
              <p:nvPr/>
            </p:nvGraphicFramePr>
            <p:xfrm>
              <a:off x="2880" y="2880"/>
              <a:ext cx="672" cy="366"/>
            </p:xfrm>
            <a:graphic>
              <a:graphicData uri="http://schemas.openxmlformats.org/presentationml/2006/ole">
                <mc:AlternateContent xmlns:mc="http://schemas.openxmlformats.org/markup-compatibility/2006">
                  <mc:Choice xmlns:v="urn:schemas-microsoft-com:vml" Requires="v">
                    <p:oleObj name="Equation" r:id="rId11" imgW="419100" imgH="228600" progId="Equation.DSMT4">
                      <p:embed/>
                    </p:oleObj>
                  </mc:Choice>
                  <mc:Fallback>
                    <p:oleObj name="Equation" r:id="rId11" imgW="419100" imgH="228600" progId="Equation.DSMT4">
                      <p:embed/>
                      <p:pic>
                        <p:nvPicPr>
                          <p:cNvPr id="18"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0" y="2880"/>
                            <a:ext cx="672" cy="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38"/>
              <p:cNvGraphicFramePr>
                <a:graphicFrameLocks noChangeAspect="1"/>
              </p:cNvGraphicFramePr>
              <p:nvPr/>
            </p:nvGraphicFramePr>
            <p:xfrm>
              <a:off x="3696" y="2688"/>
              <a:ext cx="338" cy="405"/>
            </p:xfrm>
            <a:graphic>
              <a:graphicData uri="http://schemas.openxmlformats.org/presentationml/2006/ole">
                <mc:AlternateContent xmlns:mc="http://schemas.openxmlformats.org/markup-compatibility/2006">
                  <mc:Choice xmlns:v="urn:schemas-microsoft-com:vml" Requires="v">
                    <p:oleObj name="公式" r:id="rId13" imgW="190500" imgH="228600" progId="Equation.3">
                      <p:embed/>
                    </p:oleObj>
                  </mc:Choice>
                  <mc:Fallback>
                    <p:oleObj name="公式" r:id="rId13" imgW="190500" imgH="228600" progId="Equation.3">
                      <p:embed/>
                      <p:pic>
                        <p:nvPicPr>
                          <p:cNvPr id="19" name="Object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6" y="2688"/>
                            <a:ext cx="338" cy="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 name="矩形 44"/>
            <p:cNvSpPr>
              <a:spLocks noChangeArrowheads="1"/>
            </p:cNvSpPr>
            <p:nvPr/>
          </p:nvSpPr>
          <p:spPr bwMode="auto">
            <a:xfrm>
              <a:off x="7072330" y="5072074"/>
              <a:ext cx="491345" cy="45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100">
                  <a:latin typeface="黑体" panose="02010609060101010101" pitchFamily="49" charset="-122"/>
                  <a:ea typeface="黑体" panose="02010609060101010101" pitchFamily="49" charset="-122"/>
                  <a:sym typeface="Symbol" panose="05050102010706020507" pitchFamily="18" charset="2"/>
                </a:rPr>
                <a:t></a:t>
              </a:r>
              <a:endParaRPr lang="zh-CN" altLang="en-US" sz="2100"/>
            </a:p>
          </p:txBody>
        </p:sp>
      </p:grpSp>
      <p:sp>
        <p:nvSpPr>
          <p:cNvPr id="20" name="Rectangle 5"/>
          <p:cNvSpPr>
            <a:spLocks noChangeArrowheads="1"/>
          </p:cNvSpPr>
          <p:nvPr/>
        </p:nvSpPr>
        <p:spPr bwMode="auto">
          <a:xfrm>
            <a:off x="806241" y="3709774"/>
            <a:ext cx="23848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zh-CN" altLang="en-US" sz="2400" dirty="0">
                <a:latin typeface="Times New Roman" panose="02020603050405020304" pitchFamily="18" charset="0"/>
                <a:ea typeface="+mn-ea"/>
                <a:cs typeface="Times New Roman" panose="02020603050405020304" pitchFamily="18" charset="0"/>
              </a:rPr>
              <a:t>称为</a:t>
            </a:r>
            <a:r>
              <a:rPr kumimoji="1" lang="zh-CN" altLang="en-US" sz="2400" dirty="0">
                <a:solidFill>
                  <a:srgbClr val="C00000"/>
                </a:solidFill>
                <a:latin typeface="+mj-ea"/>
                <a:ea typeface="+mj-ea"/>
                <a:cs typeface="Times New Roman" panose="02020603050405020304" pitchFamily="18" charset="0"/>
              </a:rPr>
              <a:t>全概率公式。</a:t>
            </a:r>
          </a:p>
        </p:txBody>
      </p:sp>
      <p:graphicFrame>
        <p:nvGraphicFramePr>
          <p:cNvPr id="21" name="Object 11"/>
          <p:cNvGraphicFramePr>
            <a:graphicFrameLocks noChangeAspect="1"/>
          </p:cNvGraphicFramePr>
          <p:nvPr/>
        </p:nvGraphicFramePr>
        <p:xfrm>
          <a:off x="2989732" y="2657605"/>
          <a:ext cx="3686226" cy="915752"/>
        </p:xfrm>
        <a:graphic>
          <a:graphicData uri="http://schemas.openxmlformats.org/presentationml/2006/ole">
            <mc:AlternateContent xmlns:mc="http://schemas.openxmlformats.org/markup-compatibility/2006">
              <mc:Choice xmlns:v="urn:schemas-microsoft-com:vml" Requires="v">
                <p:oleObj name="Equation" r:id="rId15" imgW="1676400" imgH="431800" progId="Equation.DSMT4">
                  <p:embed/>
                </p:oleObj>
              </mc:Choice>
              <mc:Fallback>
                <p:oleObj name="Equation" r:id="rId15" imgW="1676400" imgH="431800" progId="Equation.DSMT4">
                  <p:embed/>
                  <p:pic>
                    <p:nvPicPr>
                      <p:cNvPr id="21"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89732" y="2657605"/>
                        <a:ext cx="3686226" cy="915752"/>
                      </a:xfrm>
                      <a:prstGeom prst="rect">
                        <a:avLst/>
                      </a:prstGeom>
                      <a:noFill/>
                    </p:spPr>
                  </p:pic>
                </p:oleObj>
              </mc:Fallback>
            </mc:AlternateContent>
          </a:graphicData>
        </a:graphic>
      </p:graphicFrame>
      <p:sp>
        <p:nvSpPr>
          <p:cNvPr id="23" name="内容占位符 2"/>
          <p:cNvSpPr txBox="1"/>
          <p:nvPr/>
        </p:nvSpPr>
        <p:spPr bwMode="auto">
          <a:xfrm>
            <a:off x="810514" y="4584887"/>
            <a:ext cx="1196434" cy="53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pPr>
            <a:r>
              <a:rPr lang="zh-CN" altLang="en-US" sz="2400" dirty="0">
                <a:solidFill>
                  <a:srgbClr val="006600"/>
                </a:solidFill>
                <a:latin typeface="Times New Roman" panose="02020603050405020304" pitchFamily="18" charset="0"/>
                <a:ea typeface="黑体" panose="02010609060101010101" pitchFamily="49" charset="-122"/>
                <a:cs typeface="Times New Roman" panose="02020603050405020304" pitchFamily="18" charset="0"/>
              </a:rPr>
              <a:t>注：</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圆角矩形 23"/>
          <p:cNvSpPr>
            <a:spLocks noChangeArrowheads="1"/>
          </p:cNvSpPr>
          <p:nvPr/>
        </p:nvSpPr>
        <p:spPr bwMode="auto">
          <a:xfrm>
            <a:off x="1156260" y="5633641"/>
            <a:ext cx="3545012" cy="549086"/>
          </a:xfrm>
          <a:prstGeom prst="roundRect">
            <a:avLst/>
          </a:prstGeom>
          <a:solidFill>
            <a:schemeClr val="accent5">
              <a:lumMod val="20000"/>
              <a:lumOff val="80000"/>
            </a:schemeClr>
          </a:solidFill>
          <a:ln>
            <a:noFill/>
          </a:ln>
          <a:effectLst>
            <a:outerShdw blurRad="50800" dist="38100" dir="5400000" algn="t" rotWithShape="0">
              <a:prstClr val="black">
                <a:alpha val="40000"/>
              </a:prstClr>
            </a:outerShdw>
          </a:effectLst>
          <a:scene3d>
            <a:camera prst="orthographicFront"/>
            <a:lightRig rig="threePt" dir="t"/>
          </a:scene3d>
          <a:sp3d>
            <a:bevelT w="165100" prst="coolSlant"/>
          </a:sp3d>
        </p:spPr>
        <p:txBody>
          <a:bodyPr wrap="square">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fontAlgn="auto" hangingPunct="1">
              <a:spcBef>
                <a:spcPts val="0"/>
              </a:spcBef>
              <a:spcAft>
                <a:spcPts val="0"/>
              </a:spcAft>
              <a:defRPr/>
            </a:pPr>
            <a:r>
              <a:rPr lang="zh-CN" altLang="en-US" sz="2625" dirty="0">
                <a:solidFill>
                  <a:srgbClr val="0000CC"/>
                </a:solidFill>
                <a:latin typeface="黑体" panose="02010609060101010101" pitchFamily="49" charset="-122"/>
                <a:ea typeface="黑体" panose="02010609060101010101" pitchFamily="49" charset="-122"/>
              </a:rPr>
              <a:t>化繁为简、化整为零</a:t>
            </a:r>
          </a:p>
        </p:txBody>
      </p:sp>
      <p:graphicFrame>
        <p:nvGraphicFramePr>
          <p:cNvPr id="26" name="Object 37"/>
          <p:cNvGraphicFramePr>
            <a:graphicFrameLocks noChangeAspect="1"/>
          </p:cNvGraphicFramePr>
          <p:nvPr/>
        </p:nvGraphicFramePr>
        <p:xfrm>
          <a:off x="1962526" y="4438754"/>
          <a:ext cx="2457167" cy="959970"/>
        </p:xfrm>
        <a:graphic>
          <a:graphicData uri="http://schemas.openxmlformats.org/presentationml/2006/ole">
            <mc:AlternateContent xmlns:mc="http://schemas.openxmlformats.org/markup-compatibility/2006">
              <mc:Choice xmlns:v="urn:schemas-microsoft-com:vml" Requires="v">
                <p:oleObj name="Equation" r:id="rId17" imgW="1104900" imgH="431800" progId="Equation.DSMT4">
                  <p:embed/>
                </p:oleObj>
              </mc:Choice>
              <mc:Fallback>
                <p:oleObj name="Equation" r:id="rId17" imgW="1104900" imgH="431800" progId="Equation.DSMT4">
                  <p:embed/>
                  <p:pic>
                    <p:nvPicPr>
                      <p:cNvPr id="26"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62526" y="4438754"/>
                        <a:ext cx="2457167" cy="959970"/>
                      </a:xfrm>
                      <a:prstGeom prst="rect">
                        <a:avLst/>
                      </a:prstGeom>
                      <a:noFill/>
                    </p:spPr>
                  </p:pic>
                </p:oleObj>
              </mc:Fallback>
            </mc:AlternateContent>
          </a:graphicData>
        </a:graphic>
      </p:graphicFrame>
      <p:sp>
        <p:nvSpPr>
          <p:cNvPr id="27" name="椭圆 26"/>
          <p:cNvSpPr/>
          <p:nvPr/>
        </p:nvSpPr>
        <p:spPr>
          <a:xfrm>
            <a:off x="5436120" y="1772770"/>
            <a:ext cx="1871032" cy="7201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strips(downRight)">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3"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500" fill="hold"/>
                                        <p:tgtEl>
                                          <p:spTgt spid="27"/>
                                        </p:tgtEl>
                                        <p:attrNameLst>
                                          <p:attrName>ppt_x</p:attrName>
                                        </p:attrNameLst>
                                      </p:cBhvr>
                                      <p:tavLst>
                                        <p:tav tm="0">
                                          <p:val>
                                            <p:strVal val="1+#ppt_w/2"/>
                                          </p:val>
                                        </p:tav>
                                        <p:tav tm="100000">
                                          <p:val>
                                            <p:strVal val="#ppt_x"/>
                                          </p:val>
                                        </p:tav>
                                      </p:tavLst>
                                    </p:anim>
                                    <p:anim calcmode="lin" valueType="num">
                                      <p:cBhvr additive="base">
                                        <p:cTn id="35"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3">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left)">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left)">
                                      <p:cBhvr>
                                        <p:cTn id="5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2" grpId="0" build="allAtOnce"/>
      <p:bldP spid="3" grpId="0" animBg="1"/>
      <p:bldP spid="20" grpId="0" autoUpdateAnimBg="0"/>
      <p:bldP spid="23" grpId="0" build="p" autoUpdateAnimBg="0"/>
      <p:bldP spid="24"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347830" y="3046164"/>
            <a:ext cx="1149096" cy="382836"/>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a:p>
        </p:txBody>
      </p:sp>
      <p:sp>
        <p:nvSpPr>
          <p:cNvPr id="4" name="圆角矩形 3"/>
          <p:cNvSpPr/>
          <p:nvPr/>
        </p:nvSpPr>
        <p:spPr>
          <a:xfrm>
            <a:off x="827480" y="3140960"/>
            <a:ext cx="1270052" cy="478800"/>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a:p>
        </p:txBody>
      </p:sp>
      <p:graphicFrame>
        <p:nvGraphicFramePr>
          <p:cNvPr id="5" name="Object 11"/>
          <p:cNvGraphicFramePr>
            <a:graphicFrameLocks noChangeAspect="1"/>
          </p:cNvGraphicFramePr>
          <p:nvPr/>
        </p:nvGraphicFramePr>
        <p:xfrm>
          <a:off x="796874" y="2996940"/>
          <a:ext cx="5867400" cy="1320800"/>
        </p:xfrm>
        <a:graphic>
          <a:graphicData uri="http://schemas.openxmlformats.org/presentationml/2006/ole">
            <mc:AlternateContent xmlns:mc="http://schemas.openxmlformats.org/markup-compatibility/2006">
              <mc:Choice xmlns:v="urn:schemas-microsoft-com:vml" Requires="v">
                <p:oleObj name="Equation" r:id="rId3" imgW="2933700" imgH="660400" progId="Equation.DSMT4">
                  <p:embed/>
                </p:oleObj>
              </mc:Choice>
              <mc:Fallback>
                <p:oleObj name="Equation" r:id="rId3" imgW="2933700" imgH="660400" progId="Equation.DSMT4">
                  <p:embed/>
                  <p:pic>
                    <p:nvPicPr>
                      <p:cNvPr id="5"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874" y="2996940"/>
                        <a:ext cx="5867400" cy="1320800"/>
                      </a:xfrm>
                      <a:prstGeom prst="rect">
                        <a:avLst/>
                      </a:prstGeom>
                      <a:noFill/>
                    </p:spPr>
                  </p:pic>
                </p:oleObj>
              </mc:Fallback>
            </mc:AlternateContent>
          </a:graphicData>
        </a:graphic>
      </p:graphicFrame>
      <p:sp>
        <p:nvSpPr>
          <p:cNvPr id="30" name="内容占位符 2"/>
          <p:cNvSpPr txBox="1"/>
          <p:nvPr/>
        </p:nvSpPr>
        <p:spPr bwMode="auto">
          <a:xfrm>
            <a:off x="539441" y="1124680"/>
            <a:ext cx="8284402" cy="1343801"/>
          </a:xfrm>
          <a:prstGeom prst="rect">
            <a:avLst/>
          </a:prstGeom>
          <a:noFill/>
          <a:ln w="9525">
            <a:noFill/>
            <a:miter lim="800000"/>
          </a:ln>
        </p:spPr>
        <p:txBody>
          <a:bodyPr/>
          <a:lstStyle/>
          <a:p>
            <a:pPr marL="257175" indent="-257175">
              <a:lnSpc>
                <a:spcPct val="150000"/>
              </a:lnSpc>
              <a:spcBef>
                <a:spcPct val="20000"/>
              </a:spcBef>
            </a:pPr>
            <a:r>
              <a:rPr lang="zh-CN" altLang="en-US" sz="2400" dirty="0">
                <a:ea typeface="黑体" panose="02010609060101010101" pitchFamily="49" charset="-122"/>
                <a:cs typeface="Times New Roman" panose="02020603050405020304" pitchFamily="18" charset="0"/>
              </a:rPr>
              <a:t>                    </a:t>
            </a:r>
            <a:r>
              <a:rPr lang="zh-CN" altLang="en-US" sz="2400" dirty="0">
                <a:ea typeface="+mn-ea"/>
                <a:cs typeface="Times New Roman" panose="02020603050405020304" pitchFamily="18" charset="0"/>
              </a:rPr>
              <a:t>设</a:t>
            </a:r>
            <a:r>
              <a:rPr lang="el-GR" altLang="zh-CN" sz="2400" dirty="0">
                <a:ea typeface="+mn-ea"/>
                <a:cs typeface="Times New Roman" panose="02020603050405020304" pitchFamily="18" charset="0"/>
              </a:rPr>
              <a:t>Ω</a:t>
            </a:r>
            <a:r>
              <a:rPr lang="zh-CN" altLang="en-US" sz="2400" dirty="0">
                <a:ea typeface="+mn-ea"/>
                <a:cs typeface="Times New Roman" panose="02020603050405020304" pitchFamily="18" charset="0"/>
              </a:rPr>
              <a:t>为试验</a:t>
            </a:r>
            <a:r>
              <a:rPr lang="en-US" altLang="zh-CN" sz="2400" i="1" dirty="0">
                <a:ea typeface="+mn-ea"/>
                <a:cs typeface="Times New Roman" panose="02020603050405020304" pitchFamily="18" charset="0"/>
              </a:rPr>
              <a:t>E</a:t>
            </a:r>
            <a:r>
              <a:rPr lang="zh-CN" altLang="en-US" sz="2400" dirty="0">
                <a:ea typeface="+mn-ea"/>
                <a:cs typeface="Times New Roman" panose="02020603050405020304" pitchFamily="18" charset="0"/>
              </a:rPr>
              <a:t>的样本空间，</a:t>
            </a:r>
            <a:r>
              <a:rPr lang="en-US" altLang="zh-CN" sz="2400" i="1" dirty="0">
                <a:ea typeface="+mn-ea"/>
                <a:cs typeface="Times New Roman" panose="02020603050405020304" pitchFamily="18" charset="0"/>
              </a:rPr>
              <a:t>B</a:t>
            </a:r>
            <a:r>
              <a:rPr lang="zh-CN" altLang="en-US" sz="2400" dirty="0">
                <a:ea typeface="+mn-ea"/>
                <a:cs typeface="Times New Roman" panose="02020603050405020304" pitchFamily="18" charset="0"/>
              </a:rPr>
              <a:t>为</a:t>
            </a:r>
            <a:r>
              <a:rPr lang="en-US" altLang="zh-CN" sz="2400" i="1" dirty="0">
                <a:ea typeface="+mn-ea"/>
                <a:cs typeface="Times New Roman" panose="02020603050405020304" pitchFamily="18" charset="0"/>
              </a:rPr>
              <a:t>E</a:t>
            </a:r>
            <a:r>
              <a:rPr lang="zh-CN" altLang="en-US" sz="2400" dirty="0">
                <a:ea typeface="+mn-ea"/>
                <a:cs typeface="Times New Roman" panose="02020603050405020304" pitchFamily="18" charset="0"/>
              </a:rPr>
              <a:t>的事件，</a:t>
            </a:r>
            <a:endParaRPr lang="en-US" altLang="zh-CN" sz="2400" dirty="0">
              <a:ea typeface="+mn-ea"/>
              <a:cs typeface="Times New Roman" panose="02020603050405020304" pitchFamily="18" charset="0"/>
            </a:endParaRPr>
          </a:p>
          <a:p>
            <a:pPr marL="257175" indent="-257175">
              <a:lnSpc>
                <a:spcPct val="150000"/>
              </a:lnSpc>
              <a:spcBef>
                <a:spcPct val="20000"/>
              </a:spcBef>
            </a:pPr>
            <a:r>
              <a:rPr lang="en-US" altLang="zh-CN" sz="2400" i="1" dirty="0">
                <a:ea typeface="+mn-ea"/>
                <a:cs typeface="Times New Roman" panose="02020603050405020304" pitchFamily="18" charset="0"/>
              </a:rPr>
              <a:t>A</a:t>
            </a:r>
            <a:r>
              <a:rPr lang="en-US" altLang="zh-CN" sz="2400" baseline="-25000" dirty="0">
                <a:ea typeface="+mn-ea"/>
                <a:cs typeface="Times New Roman" panose="02020603050405020304" pitchFamily="18" charset="0"/>
              </a:rPr>
              <a:t>1</a:t>
            </a:r>
            <a:r>
              <a:rPr lang="en-US" altLang="zh-CN" sz="2400" dirty="0">
                <a:ea typeface="+mn-ea"/>
                <a:cs typeface="Times New Roman" panose="02020603050405020304" pitchFamily="18" charset="0"/>
              </a:rPr>
              <a:t>, </a:t>
            </a:r>
            <a:r>
              <a:rPr lang="en-US" altLang="zh-CN" sz="2400" i="1" dirty="0">
                <a:ea typeface="+mn-ea"/>
                <a:cs typeface="Times New Roman" panose="02020603050405020304" pitchFamily="18" charset="0"/>
              </a:rPr>
              <a:t>A</a:t>
            </a:r>
            <a:r>
              <a:rPr lang="en-US" altLang="zh-CN" sz="2400" baseline="-25000" dirty="0">
                <a:ea typeface="+mn-ea"/>
                <a:cs typeface="Times New Roman" panose="02020603050405020304" pitchFamily="18" charset="0"/>
              </a:rPr>
              <a:t>2</a:t>
            </a:r>
            <a:r>
              <a:rPr lang="en-US" altLang="zh-CN" sz="2400" dirty="0">
                <a:ea typeface="+mn-ea"/>
                <a:cs typeface="Times New Roman" panose="02020603050405020304" pitchFamily="18" charset="0"/>
              </a:rPr>
              <a:t>,…, </a:t>
            </a:r>
            <a:r>
              <a:rPr lang="en-US" altLang="zh-CN" sz="2400" i="1" dirty="0">
                <a:ea typeface="+mn-ea"/>
                <a:cs typeface="Times New Roman" panose="02020603050405020304" pitchFamily="18" charset="0"/>
              </a:rPr>
              <a:t>A</a:t>
            </a:r>
            <a:r>
              <a:rPr lang="en-US" altLang="zh-CN" sz="2400" i="1" baseline="-25000" dirty="0">
                <a:ea typeface="+mn-ea"/>
                <a:cs typeface="Times New Roman" panose="02020603050405020304" pitchFamily="18" charset="0"/>
              </a:rPr>
              <a:t>n</a:t>
            </a:r>
            <a:r>
              <a:rPr lang="zh-CN" altLang="en-US" sz="2400" i="1" baseline="-25000" dirty="0">
                <a:ea typeface="+mn-ea"/>
                <a:cs typeface="Times New Roman" panose="02020603050405020304" pitchFamily="18" charset="0"/>
              </a:rPr>
              <a:t>，</a:t>
            </a:r>
            <a:r>
              <a:rPr lang="zh-CN" altLang="en-US" sz="2400" dirty="0">
                <a:ea typeface="+mn-ea"/>
                <a:cs typeface="Times New Roman" panose="02020603050405020304" pitchFamily="18" charset="0"/>
              </a:rPr>
              <a:t>为</a:t>
            </a:r>
            <a:r>
              <a:rPr lang="el-GR" altLang="zh-CN" sz="2400" dirty="0">
                <a:ea typeface="+mn-ea"/>
                <a:cs typeface="Times New Roman" panose="02020603050405020304" pitchFamily="18" charset="0"/>
              </a:rPr>
              <a:t>Ω</a:t>
            </a:r>
            <a:r>
              <a:rPr lang="zh-CN" altLang="en-US" sz="2400" dirty="0">
                <a:ea typeface="+mn-ea"/>
                <a:cs typeface="Times New Roman" panose="02020603050405020304" pitchFamily="18" charset="0"/>
              </a:rPr>
              <a:t>的一个</a:t>
            </a:r>
            <a:r>
              <a:rPr lang="zh-CN" altLang="en-US" sz="24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划分</a:t>
            </a:r>
            <a:r>
              <a:rPr lang="zh-CN" altLang="en-US" sz="2400" dirty="0">
                <a:ea typeface="+mn-ea"/>
                <a:cs typeface="Times New Roman" panose="02020603050405020304" pitchFamily="18" charset="0"/>
              </a:rPr>
              <a:t>，且</a:t>
            </a:r>
            <a:r>
              <a:rPr lang="en-US" altLang="zh-CN" sz="2400" i="1" dirty="0">
                <a:ea typeface="+mn-ea"/>
                <a:cs typeface="Times New Roman" panose="02020603050405020304" pitchFamily="18" charset="0"/>
              </a:rPr>
              <a:t>P</a:t>
            </a:r>
            <a:r>
              <a:rPr lang="en-US" altLang="zh-CN" sz="2400" dirty="0">
                <a:ea typeface="+mn-ea"/>
                <a:cs typeface="Times New Roman" panose="02020603050405020304" pitchFamily="18" charset="0"/>
              </a:rPr>
              <a:t>(</a:t>
            </a:r>
            <a:r>
              <a:rPr lang="en-US" altLang="zh-CN" sz="2400" i="1" dirty="0">
                <a:ea typeface="+mn-ea"/>
                <a:cs typeface="Times New Roman" panose="02020603050405020304" pitchFamily="18" charset="0"/>
              </a:rPr>
              <a:t>B</a:t>
            </a:r>
            <a:r>
              <a:rPr lang="en-US" altLang="zh-CN" sz="2400" dirty="0">
                <a:ea typeface="+mn-ea"/>
                <a:cs typeface="Times New Roman" panose="02020603050405020304" pitchFamily="18" charset="0"/>
              </a:rPr>
              <a:t>)&gt;0, </a:t>
            </a:r>
            <a:r>
              <a:rPr lang="en-US" altLang="zh-CN" sz="2400" i="1" dirty="0">
                <a:ea typeface="+mn-ea"/>
                <a:cs typeface="Times New Roman" panose="02020603050405020304" pitchFamily="18" charset="0"/>
              </a:rPr>
              <a:t>P</a:t>
            </a:r>
            <a:r>
              <a:rPr lang="en-US" altLang="zh-CN" sz="2400" dirty="0">
                <a:ea typeface="+mn-ea"/>
                <a:cs typeface="Times New Roman" panose="02020603050405020304" pitchFamily="18" charset="0"/>
              </a:rPr>
              <a:t>(</a:t>
            </a:r>
            <a:r>
              <a:rPr lang="en-US" altLang="zh-CN" sz="2400" i="1" dirty="0">
                <a:ea typeface="+mn-ea"/>
                <a:cs typeface="Times New Roman" panose="02020603050405020304" pitchFamily="18" charset="0"/>
              </a:rPr>
              <a:t>A</a:t>
            </a:r>
            <a:r>
              <a:rPr lang="en-US" altLang="zh-CN" sz="2400" i="1" baseline="-25000" dirty="0">
                <a:ea typeface="+mn-ea"/>
                <a:cs typeface="Times New Roman" panose="02020603050405020304" pitchFamily="18" charset="0"/>
              </a:rPr>
              <a:t>i</a:t>
            </a:r>
            <a:r>
              <a:rPr lang="en-US" altLang="zh-CN" sz="2400" dirty="0">
                <a:ea typeface="+mn-ea"/>
                <a:cs typeface="Times New Roman" panose="02020603050405020304" pitchFamily="18" charset="0"/>
              </a:rPr>
              <a:t>)&gt;0 (</a:t>
            </a:r>
            <a:r>
              <a:rPr lang="en-US" altLang="zh-CN" sz="2400" i="1" dirty="0" err="1">
                <a:ea typeface="+mn-ea"/>
                <a:cs typeface="Times New Roman" panose="02020603050405020304" pitchFamily="18" charset="0"/>
              </a:rPr>
              <a:t>i</a:t>
            </a:r>
            <a:r>
              <a:rPr lang="en-US" altLang="zh-CN" sz="2400" dirty="0">
                <a:ea typeface="+mn-ea"/>
                <a:cs typeface="Times New Roman" panose="02020603050405020304" pitchFamily="18" charset="0"/>
              </a:rPr>
              <a:t>=1…</a:t>
            </a:r>
            <a:r>
              <a:rPr lang="en-US" altLang="zh-CN" sz="2400" i="1" dirty="0">
                <a:ea typeface="+mn-ea"/>
                <a:cs typeface="Times New Roman" panose="02020603050405020304" pitchFamily="18" charset="0"/>
              </a:rPr>
              <a:t>n</a:t>
            </a:r>
            <a:r>
              <a:rPr lang="en-US" altLang="zh-CN" sz="2400" dirty="0">
                <a:ea typeface="+mn-ea"/>
                <a:cs typeface="Times New Roman" panose="02020603050405020304" pitchFamily="18" charset="0"/>
              </a:rPr>
              <a:t>)</a:t>
            </a:r>
            <a:r>
              <a:rPr lang="zh-CN" altLang="en-US" sz="2400" dirty="0">
                <a:ea typeface="+mn-ea"/>
                <a:cs typeface="Times New Roman" panose="02020603050405020304" pitchFamily="18" charset="0"/>
              </a:rPr>
              <a:t>，</a:t>
            </a:r>
            <a:endParaRPr lang="en-US" altLang="zh-CN" sz="2400" dirty="0">
              <a:ea typeface="+mn-ea"/>
              <a:cs typeface="Times New Roman" panose="02020603050405020304" pitchFamily="18" charset="0"/>
            </a:endParaRPr>
          </a:p>
          <a:p>
            <a:pPr marL="257175" indent="-257175">
              <a:lnSpc>
                <a:spcPct val="150000"/>
              </a:lnSpc>
              <a:spcBef>
                <a:spcPct val="20000"/>
              </a:spcBef>
            </a:pPr>
            <a:r>
              <a:rPr lang="zh-CN" altLang="en-US" sz="2400" dirty="0">
                <a:ea typeface="+mn-ea"/>
                <a:cs typeface="Times New Roman" panose="02020603050405020304" pitchFamily="18" charset="0"/>
              </a:rPr>
              <a:t>则</a:t>
            </a:r>
          </a:p>
        </p:txBody>
      </p:sp>
      <p:sp>
        <p:nvSpPr>
          <p:cNvPr id="2" name="灯片编号占位符 1"/>
          <p:cNvSpPr>
            <a:spLocks noGrp="1"/>
          </p:cNvSpPr>
          <p:nvPr>
            <p:ph type="sldNum" sz="quarter" idx="10"/>
          </p:nvPr>
        </p:nvSpPr>
        <p:spPr>
          <a:xfrm>
            <a:off x="8637588" y="6510338"/>
            <a:ext cx="541337" cy="365125"/>
          </a:xfrm>
          <a:prstGeom prst="rect">
            <a:avLst/>
          </a:prstGeom>
        </p:spPr>
        <p:txBody>
          <a:bodyPr vert="horz" lIns="91440" tIns="45720" rIns="91440" bIns="45720" rtlCol="0" anchor="b" anchorCtr="0"/>
          <a:lstStyle>
            <a:defPPr>
              <a:defRPr lang="zh-CN"/>
            </a:defPPr>
            <a:lvl1pPr algn="r" rtl="0" eaLnBrk="0" fontAlgn="base" hangingPunct="0">
              <a:spcBef>
                <a:spcPct val="0"/>
              </a:spcBef>
              <a:spcAft>
                <a:spcPct val="0"/>
              </a:spcAft>
              <a:defRPr sz="1125" b="1" kern="1200">
                <a:solidFill>
                  <a:schemeClr val="bg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9pPr>
          </a:lstStyle>
          <a:p>
            <a:pPr>
              <a:defRPr/>
            </a:pPr>
            <a:fld id="{AB874C5C-CA73-4792-9F13-0DAB82F4B0B0}" type="slidenum">
              <a:rPr lang="zh-CN" altLang="en-US" smtClean="0"/>
              <a:pPr>
                <a:defRPr/>
              </a:pPr>
              <a:t>9</a:t>
            </a:fld>
            <a:endParaRPr lang="zh-CN" altLang="en-US" dirty="0"/>
          </a:p>
        </p:txBody>
      </p:sp>
      <p:sp>
        <p:nvSpPr>
          <p:cNvPr id="6" name="圆角矩形 5"/>
          <p:cNvSpPr/>
          <p:nvPr/>
        </p:nvSpPr>
        <p:spPr>
          <a:xfrm>
            <a:off x="1095910" y="5474996"/>
            <a:ext cx="4170217" cy="660478"/>
          </a:xfrm>
          <a:prstGeom prst="roundRect">
            <a:avLst/>
          </a:prstGeom>
          <a:solidFill>
            <a:schemeClr val="bg1">
              <a:lumMod val="95000"/>
            </a:schemeClr>
          </a:solidFill>
          <a:ln>
            <a:solidFill>
              <a:schemeClr val="bg1">
                <a:lumMod val="85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dirty="0">
              <a:solidFill>
                <a:srgbClr val="008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圆角矩形标注 6"/>
          <p:cNvSpPr/>
          <p:nvPr/>
        </p:nvSpPr>
        <p:spPr>
          <a:xfrm>
            <a:off x="6642858" y="2276840"/>
            <a:ext cx="2281193" cy="1087925"/>
          </a:xfrm>
          <a:prstGeom prst="wedgeRoundRectCallout">
            <a:avLst>
              <a:gd name="adj1" fmla="val -149749"/>
              <a:gd name="adj2" fmla="val -55447"/>
              <a:gd name="adj3" fmla="val 16667"/>
            </a:avLst>
          </a:prstGeom>
          <a:solidFill>
            <a:schemeClr val="accent6">
              <a:lumMod val="20000"/>
              <a:lumOff val="80000"/>
            </a:schemeClr>
          </a:solid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5250"/>
          </a:p>
        </p:txBody>
      </p:sp>
      <p:sp>
        <p:nvSpPr>
          <p:cNvPr id="8" name="Rectangle 4"/>
          <p:cNvSpPr>
            <a:spLocks noChangeArrowheads="1"/>
          </p:cNvSpPr>
          <p:nvPr/>
        </p:nvSpPr>
        <p:spPr bwMode="auto">
          <a:xfrm>
            <a:off x="899490" y="4797190"/>
            <a:ext cx="2659702" cy="461665"/>
          </a:xfrm>
          <a:prstGeom prst="rect">
            <a:avLst/>
          </a:prstGeom>
          <a:noFill/>
          <a:ln w="12700" cap="sq">
            <a:noFill/>
            <a:miter lim="800000"/>
            <a:headEnd type="none" w="sm" len="sm"/>
            <a:tailEnd type="none" w="sm" len="sm"/>
          </a:ln>
        </p:spPr>
        <p:txBody>
          <a:bodyPr wrap="none">
            <a:spAutoFit/>
          </a:bodyPr>
          <a:lstStyle/>
          <a:p>
            <a:r>
              <a:rPr kumimoji="1" lang="zh-CN" altLang="en-US" sz="2400" dirty="0">
                <a:latin typeface="+mn-ea"/>
                <a:ea typeface="+mn-ea"/>
              </a:rPr>
              <a:t>称为</a:t>
            </a:r>
            <a:r>
              <a:rPr kumimoji="1" lang="zh-CN" altLang="en-US" sz="2400" dirty="0">
                <a:solidFill>
                  <a:srgbClr val="C00000"/>
                </a:solidFill>
                <a:latin typeface="黑体" panose="02010609060101010101" pitchFamily="49" charset="-122"/>
                <a:ea typeface="黑体" panose="02010609060101010101" pitchFamily="49" charset="-122"/>
              </a:rPr>
              <a:t>贝叶斯公式</a:t>
            </a:r>
            <a:r>
              <a:rPr kumimoji="1" lang="zh-CN" altLang="en-US" sz="2400" dirty="0">
                <a:latin typeface="黑体" panose="02010609060101010101" pitchFamily="49" charset="-122"/>
                <a:ea typeface="黑体" panose="02010609060101010101" pitchFamily="49" charset="-122"/>
              </a:rPr>
              <a:t>。</a:t>
            </a:r>
            <a:endParaRPr kumimoji="1" lang="en-US" altLang="zh-CN" sz="2400" dirty="0">
              <a:latin typeface="黑体" panose="02010609060101010101" pitchFamily="49" charset="-122"/>
              <a:ea typeface="黑体" panose="02010609060101010101" pitchFamily="49" charset="-122"/>
            </a:endParaRPr>
          </a:p>
        </p:txBody>
      </p:sp>
      <p:sp>
        <p:nvSpPr>
          <p:cNvPr id="9" name="圆角矩形 8"/>
          <p:cNvSpPr/>
          <p:nvPr/>
        </p:nvSpPr>
        <p:spPr>
          <a:xfrm>
            <a:off x="467431" y="1196690"/>
            <a:ext cx="1368190" cy="557852"/>
          </a:xfrm>
          <a:prstGeom prst="roundRect">
            <a:avLst/>
          </a:prstGeom>
          <a:solidFill>
            <a:schemeClr val="bg1">
              <a:lumMod val="95000"/>
            </a:schemeClr>
          </a:solidFill>
          <a:ln>
            <a:solidFill>
              <a:schemeClr val="bg1">
                <a:lumMod val="85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定理</a:t>
            </a:r>
          </a:p>
        </p:txBody>
      </p:sp>
      <p:sp>
        <p:nvSpPr>
          <p:cNvPr id="10" name="Rectangle 6"/>
          <p:cNvSpPr>
            <a:spLocks noChangeArrowheads="1"/>
          </p:cNvSpPr>
          <p:nvPr/>
        </p:nvSpPr>
        <p:spPr bwMode="auto">
          <a:xfrm>
            <a:off x="5968411" y="4653324"/>
            <a:ext cx="2855432" cy="1397019"/>
          </a:xfrm>
          <a:prstGeom prst="rect">
            <a:avLst/>
          </a:prstGeom>
          <a:solidFill>
            <a:srgbClr val="66FFFF"/>
          </a:solidFill>
          <a:ln w="15875" cap="sq">
            <a:solidFill>
              <a:schemeClr val="tx1"/>
            </a:solidFill>
            <a:miter lim="800000"/>
            <a:headEnd type="none" w="sm" len="sm"/>
            <a:tailEnd type="none" w="sm" len="sm"/>
          </a:ln>
          <a:scene3d>
            <a:camera prst="orthographicFront"/>
            <a:lightRig rig="threePt" dir="t"/>
          </a:scene3d>
          <a:sp3d>
            <a:bevelT/>
          </a:sp3d>
        </p:spPr>
        <p:txBody>
          <a:bodyPr wrap="none" anchor="ctr"/>
          <a:lstStyle/>
          <a:p>
            <a:pPr eaLnBrk="0" hangingPunct="0">
              <a:defRPr/>
            </a:pPr>
            <a:endParaRPr lang="zh-CN" altLang="en-US" sz="5250"/>
          </a:p>
        </p:txBody>
      </p:sp>
      <p:sp>
        <p:nvSpPr>
          <p:cNvPr id="11" name="Oval 7"/>
          <p:cNvSpPr>
            <a:spLocks noChangeArrowheads="1"/>
          </p:cNvSpPr>
          <p:nvPr/>
        </p:nvSpPr>
        <p:spPr bwMode="auto">
          <a:xfrm>
            <a:off x="6745946" y="4941658"/>
            <a:ext cx="1370610" cy="931703"/>
          </a:xfrm>
          <a:prstGeom prst="ellipse">
            <a:avLst/>
          </a:prstGeom>
          <a:solidFill>
            <a:srgbClr val="FF66FF"/>
          </a:solidFill>
          <a:ln w="15875" cap="sq">
            <a:solidFill>
              <a:schemeClr val="tx1"/>
            </a:solidFill>
            <a:round/>
            <a:headEnd type="none" w="sm" len="sm"/>
            <a:tailEnd type="none" w="sm" len="sm"/>
          </a:ln>
        </p:spPr>
        <p:txBody>
          <a:bodyPr wrap="none" anchor="ctr"/>
          <a:lstStyle/>
          <a:p>
            <a:pPr eaLnBrk="0" hangingPunct="0"/>
            <a:endParaRPr lang="zh-CN" altLang="en-US" sz="5250"/>
          </a:p>
        </p:txBody>
      </p:sp>
      <p:graphicFrame>
        <p:nvGraphicFramePr>
          <p:cNvPr id="12" name="Object 33"/>
          <p:cNvGraphicFramePr>
            <a:graphicFrameLocks noChangeAspect="1"/>
          </p:cNvGraphicFramePr>
          <p:nvPr/>
        </p:nvGraphicFramePr>
        <p:xfrm>
          <a:off x="7095818" y="5155305"/>
          <a:ext cx="386220" cy="407453"/>
        </p:xfrm>
        <a:graphic>
          <a:graphicData uri="http://schemas.openxmlformats.org/presentationml/2006/ole">
            <mc:AlternateContent xmlns:mc="http://schemas.openxmlformats.org/markup-compatibility/2006">
              <mc:Choice xmlns:v="urn:schemas-microsoft-com:vml" Requires="v">
                <p:oleObj name="Equation" r:id="rId5" imgW="152400" imgH="165100" progId="Equation.3">
                  <p:embed/>
                </p:oleObj>
              </mc:Choice>
              <mc:Fallback>
                <p:oleObj name="Equation" r:id="rId5" imgW="152400" imgH="165100" progId="Equation.3">
                  <p:embed/>
                  <p:pic>
                    <p:nvPicPr>
                      <p:cNvPr id="12"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5818" y="5155305"/>
                        <a:ext cx="386220" cy="407453"/>
                      </a:xfrm>
                      <a:prstGeom prst="rect">
                        <a:avLst/>
                      </a:prstGeom>
                      <a:noFill/>
                    </p:spPr>
                  </p:pic>
                </p:oleObj>
              </mc:Fallback>
            </mc:AlternateContent>
          </a:graphicData>
        </a:graphic>
      </p:graphicFrame>
      <p:grpSp>
        <p:nvGrpSpPr>
          <p:cNvPr id="13" name="组合 53"/>
          <p:cNvGrpSpPr/>
          <p:nvPr/>
        </p:nvGrpSpPr>
        <p:grpSpPr bwMode="auto">
          <a:xfrm>
            <a:off x="5968404" y="4644136"/>
            <a:ext cx="2855438" cy="1433391"/>
            <a:chOff x="5357818" y="4786321"/>
            <a:chExt cx="3571870" cy="1714513"/>
          </a:xfrm>
        </p:grpSpPr>
        <p:sp>
          <p:nvSpPr>
            <p:cNvPr id="14" name="Freeform 8"/>
            <p:cNvSpPr/>
            <p:nvPr/>
          </p:nvSpPr>
          <p:spPr bwMode="auto">
            <a:xfrm>
              <a:off x="7393784" y="4793574"/>
              <a:ext cx="1535904" cy="835499"/>
            </a:xfrm>
            <a:custGeom>
              <a:avLst/>
              <a:gdLst>
                <a:gd name="T0" fmla="*/ 2147483647 w 1032"/>
                <a:gd name="T1" fmla="*/ 0 h 576"/>
                <a:gd name="T2" fmla="*/ 2147483647 w 1032"/>
                <a:gd name="T3" fmla="*/ 2147483647 h 576"/>
                <a:gd name="T4" fmla="*/ 2147483647 w 1032"/>
                <a:gd name="T5" fmla="*/ 2147483647 h 576"/>
                <a:gd name="T6" fmla="*/ 0 60000 65536"/>
                <a:gd name="T7" fmla="*/ 0 60000 65536"/>
                <a:gd name="T8" fmla="*/ 0 60000 65536"/>
                <a:gd name="T9" fmla="*/ 0 w 1032"/>
                <a:gd name="T10" fmla="*/ 0 h 576"/>
                <a:gd name="T11" fmla="*/ 1032 w 1032"/>
                <a:gd name="T12" fmla="*/ 576 h 576"/>
              </a:gdLst>
              <a:ahLst/>
              <a:cxnLst>
                <a:cxn ang="T6">
                  <a:pos x="T0" y="T1"/>
                </a:cxn>
                <a:cxn ang="T7">
                  <a:pos x="T2" y="T3"/>
                </a:cxn>
                <a:cxn ang="T8">
                  <a:pos x="T4" y="T5"/>
                </a:cxn>
              </a:cxnLst>
              <a:rect l="T9" t="T10" r="T11" b="T12"/>
              <a:pathLst>
                <a:path w="1032" h="576">
                  <a:moveTo>
                    <a:pt x="24" y="0"/>
                  </a:moveTo>
                  <a:cubicBezTo>
                    <a:pt x="12" y="192"/>
                    <a:pt x="0" y="384"/>
                    <a:pt x="168" y="480"/>
                  </a:cubicBezTo>
                  <a:cubicBezTo>
                    <a:pt x="336" y="576"/>
                    <a:pt x="888" y="560"/>
                    <a:pt x="1032" y="576"/>
                  </a:cubicBezTo>
                </a:path>
              </a:pathLst>
            </a:custGeom>
            <a:noFill/>
            <a:ln w="15875" cap="sq">
              <a:solidFill>
                <a:schemeClr val="tx1"/>
              </a:solidFill>
              <a:round/>
              <a:headEnd type="none" w="sm" len="sm"/>
              <a:tailEnd type="none" w="sm" len="sm"/>
            </a:ln>
          </p:spPr>
          <p:txBody>
            <a:bodyPr wrap="none"/>
            <a:lstStyle/>
            <a:p>
              <a:endParaRPr lang="zh-CN" altLang="en-US" sz="5250" dirty="0"/>
            </a:p>
          </p:txBody>
        </p:sp>
        <p:sp>
          <p:nvSpPr>
            <p:cNvPr id="15" name="Freeform 9"/>
            <p:cNvSpPr/>
            <p:nvPr/>
          </p:nvSpPr>
          <p:spPr bwMode="auto">
            <a:xfrm>
              <a:off x="5357818" y="5141698"/>
              <a:ext cx="2214559" cy="823895"/>
            </a:xfrm>
            <a:custGeom>
              <a:avLst/>
              <a:gdLst>
                <a:gd name="T0" fmla="*/ 2147483647 w 1488"/>
                <a:gd name="T1" fmla="*/ 2147483647 h 568"/>
                <a:gd name="T2" fmla="*/ 2147483647 w 1488"/>
                <a:gd name="T3" fmla="*/ 2147483647 h 568"/>
                <a:gd name="T4" fmla="*/ 0 w 1488"/>
                <a:gd name="T5" fmla="*/ 0 h 568"/>
                <a:gd name="T6" fmla="*/ 0 60000 65536"/>
                <a:gd name="T7" fmla="*/ 0 60000 65536"/>
                <a:gd name="T8" fmla="*/ 0 60000 65536"/>
                <a:gd name="T9" fmla="*/ 0 w 1488"/>
                <a:gd name="T10" fmla="*/ 0 h 568"/>
                <a:gd name="T11" fmla="*/ 1488 w 1488"/>
                <a:gd name="T12" fmla="*/ 568 h 568"/>
              </a:gdLst>
              <a:ahLst/>
              <a:cxnLst>
                <a:cxn ang="T6">
                  <a:pos x="T0" y="T1"/>
                </a:cxn>
                <a:cxn ang="T7">
                  <a:pos x="T2" y="T3"/>
                </a:cxn>
                <a:cxn ang="T8">
                  <a:pos x="T4" y="T5"/>
                </a:cxn>
              </a:cxnLst>
              <a:rect l="T9" t="T10" r="T11" b="T12"/>
              <a:pathLst>
                <a:path w="1488" h="568">
                  <a:moveTo>
                    <a:pt x="1488" y="240"/>
                  </a:moveTo>
                  <a:cubicBezTo>
                    <a:pt x="1324" y="404"/>
                    <a:pt x="1160" y="568"/>
                    <a:pt x="912" y="528"/>
                  </a:cubicBezTo>
                  <a:cubicBezTo>
                    <a:pt x="664" y="488"/>
                    <a:pt x="152" y="88"/>
                    <a:pt x="0" y="0"/>
                  </a:cubicBezTo>
                </a:path>
              </a:pathLst>
            </a:custGeom>
            <a:noFill/>
            <a:ln w="15875" cap="sq">
              <a:solidFill>
                <a:schemeClr val="tx1"/>
              </a:solidFill>
              <a:round/>
              <a:headEnd type="none" w="sm" len="sm"/>
              <a:tailEnd type="none" w="sm" len="sm"/>
            </a:ln>
          </p:spPr>
          <p:txBody>
            <a:bodyPr wrap="none"/>
            <a:lstStyle/>
            <a:p>
              <a:endParaRPr lang="zh-CN" altLang="en-US" sz="5250"/>
            </a:p>
          </p:txBody>
        </p:sp>
        <p:sp>
          <p:nvSpPr>
            <p:cNvPr id="16" name="Freeform 10"/>
            <p:cNvSpPr/>
            <p:nvPr/>
          </p:nvSpPr>
          <p:spPr bwMode="auto">
            <a:xfrm>
              <a:off x="6929441" y="5907572"/>
              <a:ext cx="154781" cy="556999"/>
            </a:xfrm>
            <a:custGeom>
              <a:avLst/>
              <a:gdLst>
                <a:gd name="T0" fmla="*/ 0 w 104"/>
                <a:gd name="T1" fmla="*/ 0 h 384"/>
                <a:gd name="T2" fmla="*/ 2147483647 w 104"/>
                <a:gd name="T3" fmla="*/ 2147483647 h 384"/>
                <a:gd name="T4" fmla="*/ 2147483647 w 104"/>
                <a:gd name="T5" fmla="*/ 2147483647 h 384"/>
                <a:gd name="T6" fmla="*/ 0 60000 65536"/>
                <a:gd name="T7" fmla="*/ 0 60000 65536"/>
                <a:gd name="T8" fmla="*/ 0 60000 65536"/>
                <a:gd name="T9" fmla="*/ 0 w 104"/>
                <a:gd name="T10" fmla="*/ 0 h 384"/>
                <a:gd name="T11" fmla="*/ 104 w 104"/>
                <a:gd name="T12" fmla="*/ 384 h 384"/>
              </a:gdLst>
              <a:ahLst/>
              <a:cxnLst>
                <a:cxn ang="T6">
                  <a:pos x="T0" y="T1"/>
                </a:cxn>
                <a:cxn ang="T7">
                  <a:pos x="T2" y="T3"/>
                </a:cxn>
                <a:cxn ang="T8">
                  <a:pos x="T4" y="T5"/>
                </a:cxn>
              </a:cxnLst>
              <a:rect l="T9" t="T10" r="T11" b="T12"/>
              <a:pathLst>
                <a:path w="104" h="384">
                  <a:moveTo>
                    <a:pt x="0" y="0"/>
                  </a:moveTo>
                  <a:cubicBezTo>
                    <a:pt x="44" y="64"/>
                    <a:pt x="88" y="128"/>
                    <a:pt x="96" y="192"/>
                  </a:cubicBezTo>
                  <a:cubicBezTo>
                    <a:pt x="104" y="256"/>
                    <a:pt x="56" y="352"/>
                    <a:pt x="48" y="384"/>
                  </a:cubicBezTo>
                </a:path>
              </a:pathLst>
            </a:custGeom>
            <a:noFill/>
            <a:ln w="15875" cap="sq">
              <a:solidFill>
                <a:schemeClr val="tx1"/>
              </a:solidFill>
              <a:round/>
              <a:headEnd type="none" w="sm" len="sm"/>
              <a:tailEnd type="none" w="sm" len="sm"/>
            </a:ln>
          </p:spPr>
          <p:txBody>
            <a:bodyPr wrap="none"/>
            <a:lstStyle/>
            <a:p>
              <a:endParaRPr lang="zh-CN" altLang="en-US" sz="5250"/>
            </a:p>
          </p:txBody>
        </p:sp>
        <p:sp>
          <p:nvSpPr>
            <p:cNvPr id="17" name="Freeform 11"/>
            <p:cNvSpPr/>
            <p:nvPr/>
          </p:nvSpPr>
          <p:spPr bwMode="auto">
            <a:xfrm>
              <a:off x="7858127" y="5559447"/>
              <a:ext cx="250031" cy="905124"/>
            </a:xfrm>
            <a:custGeom>
              <a:avLst/>
              <a:gdLst>
                <a:gd name="T0" fmla="*/ 2147483647 w 168"/>
                <a:gd name="T1" fmla="*/ 0 h 624"/>
                <a:gd name="T2" fmla="*/ 2147483647 w 168"/>
                <a:gd name="T3" fmla="*/ 2147483647 h 624"/>
                <a:gd name="T4" fmla="*/ 2147483647 w 168"/>
                <a:gd name="T5" fmla="*/ 2147483647 h 624"/>
                <a:gd name="T6" fmla="*/ 0 60000 65536"/>
                <a:gd name="T7" fmla="*/ 0 60000 65536"/>
                <a:gd name="T8" fmla="*/ 0 60000 65536"/>
                <a:gd name="T9" fmla="*/ 0 w 168"/>
                <a:gd name="T10" fmla="*/ 0 h 624"/>
                <a:gd name="T11" fmla="*/ 168 w 168"/>
                <a:gd name="T12" fmla="*/ 624 h 624"/>
              </a:gdLst>
              <a:ahLst/>
              <a:cxnLst>
                <a:cxn ang="T6">
                  <a:pos x="T0" y="T1"/>
                </a:cxn>
                <a:cxn ang="T7">
                  <a:pos x="T2" y="T3"/>
                </a:cxn>
                <a:cxn ang="T8">
                  <a:pos x="T4" y="T5"/>
                </a:cxn>
              </a:cxnLst>
              <a:rect l="T9" t="T10" r="T11" b="T12"/>
              <a:pathLst>
                <a:path w="168" h="624">
                  <a:moveTo>
                    <a:pt x="24" y="0"/>
                  </a:moveTo>
                  <a:cubicBezTo>
                    <a:pt x="12" y="140"/>
                    <a:pt x="0" y="280"/>
                    <a:pt x="24" y="384"/>
                  </a:cubicBezTo>
                  <a:cubicBezTo>
                    <a:pt x="48" y="488"/>
                    <a:pt x="144" y="584"/>
                    <a:pt x="168" y="624"/>
                  </a:cubicBezTo>
                </a:path>
              </a:pathLst>
            </a:custGeom>
            <a:noFill/>
            <a:ln w="15875" cap="sq">
              <a:solidFill>
                <a:schemeClr val="tx1"/>
              </a:solidFill>
              <a:round/>
              <a:headEnd type="none" w="sm" len="sm"/>
              <a:tailEnd type="none" w="sm" len="sm"/>
            </a:ln>
          </p:spPr>
          <p:txBody>
            <a:bodyPr wrap="none"/>
            <a:lstStyle/>
            <a:p>
              <a:endParaRPr lang="zh-CN" altLang="en-US" sz="5250"/>
            </a:p>
          </p:txBody>
        </p:sp>
        <p:graphicFrame>
          <p:nvGraphicFramePr>
            <p:cNvPr id="18" name="Object 34"/>
            <p:cNvGraphicFramePr>
              <a:graphicFrameLocks noChangeAspect="1"/>
            </p:cNvGraphicFramePr>
            <p:nvPr/>
          </p:nvGraphicFramePr>
          <p:xfrm>
            <a:off x="8042701" y="4786321"/>
            <a:ext cx="529827" cy="626624"/>
          </p:xfrm>
          <a:graphic>
            <a:graphicData uri="http://schemas.openxmlformats.org/presentationml/2006/ole">
              <mc:AlternateContent xmlns:mc="http://schemas.openxmlformats.org/markup-compatibility/2006">
                <mc:Choice xmlns:v="urn:schemas-microsoft-com:vml" Requires="v">
                  <p:oleObj name="Equation" r:id="rId7" imgW="177800" imgH="215900" progId="Equation.DSMT4">
                    <p:embed/>
                  </p:oleObj>
                </mc:Choice>
                <mc:Fallback>
                  <p:oleObj name="Equation" r:id="rId7" imgW="177800" imgH="215900" progId="Equation.DSMT4">
                    <p:embed/>
                    <p:pic>
                      <p:nvPicPr>
                        <p:cNvPr id="18"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42701" y="4786321"/>
                          <a:ext cx="529827" cy="626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35"/>
            <p:cNvGraphicFramePr>
              <a:graphicFrameLocks noChangeAspect="1"/>
            </p:cNvGraphicFramePr>
            <p:nvPr/>
          </p:nvGraphicFramePr>
          <p:xfrm>
            <a:off x="5717983" y="4855946"/>
            <a:ext cx="442020" cy="487374"/>
          </p:xfrm>
          <a:graphic>
            <a:graphicData uri="http://schemas.openxmlformats.org/presentationml/2006/ole">
              <mc:AlternateContent xmlns:mc="http://schemas.openxmlformats.org/markup-compatibility/2006">
                <mc:Choice xmlns:v="urn:schemas-microsoft-com:vml" Requires="v">
                  <p:oleObj name="Equation" r:id="rId9" imgW="190500" imgH="215900" progId="Equation.3">
                    <p:embed/>
                  </p:oleObj>
                </mc:Choice>
                <mc:Fallback>
                  <p:oleObj name="Equation" r:id="rId9" imgW="190500" imgH="215900" progId="Equation.3">
                    <p:embed/>
                    <p:pic>
                      <p:nvPicPr>
                        <p:cNvPr id="19"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7983" y="4855946"/>
                          <a:ext cx="442020" cy="487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36"/>
            <p:cNvGraphicFramePr>
              <a:graphicFrameLocks noChangeAspect="1"/>
            </p:cNvGraphicFramePr>
            <p:nvPr/>
          </p:nvGraphicFramePr>
          <p:xfrm>
            <a:off x="5753700" y="5761070"/>
            <a:ext cx="476249" cy="556999"/>
          </p:xfrm>
          <a:graphic>
            <a:graphicData uri="http://schemas.openxmlformats.org/presentationml/2006/ole">
              <mc:AlternateContent xmlns:mc="http://schemas.openxmlformats.org/markup-compatibility/2006">
                <mc:Choice xmlns:v="urn:schemas-microsoft-com:vml" Requires="v">
                  <p:oleObj name="Equation" r:id="rId11" imgW="190500" imgH="228600" progId="Equation.3">
                    <p:embed/>
                  </p:oleObj>
                </mc:Choice>
                <mc:Fallback>
                  <p:oleObj name="Equation" r:id="rId11" imgW="190500" imgH="228600" progId="Equation.3">
                    <p:embed/>
                    <p:pic>
                      <p:nvPicPr>
                        <p:cNvPr id="20" name="Object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53700" y="5761070"/>
                          <a:ext cx="476249" cy="5569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32"/>
            <p:cNvGraphicFramePr>
              <a:graphicFrameLocks noChangeAspect="1"/>
            </p:cNvGraphicFramePr>
            <p:nvPr/>
          </p:nvGraphicFramePr>
          <p:xfrm>
            <a:off x="7072330" y="5969944"/>
            <a:ext cx="1000124" cy="530890"/>
          </p:xfrm>
          <a:graphic>
            <a:graphicData uri="http://schemas.openxmlformats.org/presentationml/2006/ole">
              <mc:AlternateContent xmlns:mc="http://schemas.openxmlformats.org/markup-compatibility/2006">
                <mc:Choice xmlns:v="urn:schemas-microsoft-com:vml" Requires="v">
                  <p:oleObj name="Equation" r:id="rId13" imgW="419100" imgH="228600" progId="Equation.3">
                    <p:embed/>
                  </p:oleObj>
                </mc:Choice>
                <mc:Fallback>
                  <p:oleObj name="Equation" r:id="rId13" imgW="419100" imgH="228600" progId="Equation.3">
                    <p:embed/>
                    <p:pic>
                      <p:nvPicPr>
                        <p:cNvPr id="21"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72330" y="5969944"/>
                          <a:ext cx="1000124" cy="5308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8"/>
            <p:cNvGraphicFramePr>
              <a:graphicFrameLocks noChangeAspect="1"/>
            </p:cNvGraphicFramePr>
            <p:nvPr/>
          </p:nvGraphicFramePr>
          <p:xfrm>
            <a:off x="8254009" y="5691445"/>
            <a:ext cx="503038" cy="587460"/>
          </p:xfrm>
          <a:graphic>
            <a:graphicData uri="http://schemas.openxmlformats.org/presentationml/2006/ole">
              <mc:AlternateContent xmlns:mc="http://schemas.openxmlformats.org/markup-compatibility/2006">
                <mc:Choice xmlns:v="urn:schemas-microsoft-com:vml" Requires="v">
                  <p:oleObj name="Equation" r:id="rId15" imgW="190500" imgH="228600" progId="Equation.3">
                    <p:embed/>
                  </p:oleObj>
                </mc:Choice>
                <mc:Fallback>
                  <p:oleObj name="Equation" r:id="rId15" imgW="190500" imgH="228600" progId="Equation.3">
                    <p:embed/>
                    <p:pic>
                      <p:nvPicPr>
                        <p:cNvPr id="22"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54009" y="5691445"/>
                          <a:ext cx="503038" cy="587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 name="矩形 44"/>
          <p:cNvSpPr>
            <a:spLocks noChangeArrowheads="1"/>
          </p:cNvSpPr>
          <p:nvPr/>
        </p:nvSpPr>
        <p:spPr bwMode="auto">
          <a:xfrm>
            <a:off x="8362081" y="4815789"/>
            <a:ext cx="590409" cy="415178"/>
          </a:xfrm>
          <a:prstGeom prst="rect">
            <a:avLst/>
          </a:prstGeom>
          <a:noFill/>
          <a:ln w="9525">
            <a:noFill/>
            <a:miter lim="800000"/>
          </a:ln>
        </p:spPr>
        <p:txBody>
          <a:bodyPr wrap="square">
            <a:spAutoFit/>
          </a:bodyPr>
          <a:lstStyle/>
          <a:p>
            <a:pPr eaLnBrk="0" hangingPunct="0"/>
            <a:r>
              <a:rPr kumimoji="1" lang="en-US" altLang="zh-CN" sz="2100" dirty="0">
                <a:latin typeface="黑体" panose="02010609060101010101" pitchFamily="49" charset="-122"/>
                <a:ea typeface="黑体" panose="02010609060101010101" pitchFamily="49" charset="-122"/>
                <a:sym typeface="Symbol" panose="05050102010706020507" pitchFamily="18" charset="2"/>
              </a:rPr>
              <a:t></a:t>
            </a:r>
            <a:endParaRPr lang="zh-CN" altLang="en-US" sz="2100" dirty="0"/>
          </a:p>
        </p:txBody>
      </p:sp>
      <p:grpSp>
        <p:nvGrpSpPr>
          <p:cNvPr id="24" name="组合 51"/>
          <p:cNvGrpSpPr/>
          <p:nvPr/>
        </p:nvGrpSpPr>
        <p:grpSpPr bwMode="auto">
          <a:xfrm>
            <a:off x="6754017" y="2373381"/>
            <a:ext cx="1969516" cy="1055619"/>
            <a:chOff x="3786182" y="1737962"/>
            <a:chExt cx="2627316" cy="1408179"/>
          </a:xfrm>
        </p:grpSpPr>
        <p:sp>
          <p:nvSpPr>
            <p:cNvPr id="25" name="矩形 48"/>
            <p:cNvSpPr>
              <a:spLocks noChangeArrowheads="1"/>
            </p:cNvSpPr>
            <p:nvPr/>
          </p:nvSpPr>
          <p:spPr bwMode="auto">
            <a:xfrm>
              <a:off x="3786182" y="2449700"/>
              <a:ext cx="494046" cy="492256"/>
            </a:xfrm>
            <a:prstGeom prst="rect">
              <a:avLst/>
            </a:prstGeom>
            <a:noFill/>
            <a:ln w="9525">
              <a:noFill/>
              <a:miter lim="800000"/>
            </a:ln>
          </p:spPr>
          <p:txBody>
            <a:bodyPr>
              <a:spAutoFit/>
            </a:bodyPr>
            <a:lstStyle/>
            <a:p>
              <a:pPr eaLnBrk="0" hangingPunct="0"/>
              <a:r>
                <a:rPr lang="zh-CN" altLang="zh-CN" sz="1800" dirty="0">
                  <a:solidFill>
                    <a:srgbClr val="C00000"/>
                  </a:solidFill>
                  <a:cs typeface="Times New Roman" panose="02020603050405020304" pitchFamily="18" charset="0"/>
                </a:rPr>
                <a:t>②</a:t>
              </a:r>
              <a:endParaRPr lang="zh-CN" altLang="en-US" sz="5250" dirty="0">
                <a:solidFill>
                  <a:srgbClr val="C00000"/>
                </a:solidFill>
                <a:cs typeface="Times New Roman" panose="02020603050405020304" pitchFamily="18" charset="0"/>
              </a:endParaRPr>
            </a:p>
          </p:txBody>
        </p:sp>
        <p:graphicFrame>
          <p:nvGraphicFramePr>
            <p:cNvPr id="26" name="Object 38"/>
            <p:cNvGraphicFramePr>
              <a:graphicFrameLocks noChangeAspect="1"/>
            </p:cNvGraphicFramePr>
            <p:nvPr/>
          </p:nvGraphicFramePr>
          <p:xfrm>
            <a:off x="4286246" y="2280952"/>
            <a:ext cx="1296987" cy="865189"/>
          </p:xfrm>
          <a:graphic>
            <a:graphicData uri="http://schemas.openxmlformats.org/presentationml/2006/ole">
              <mc:AlternateContent xmlns:mc="http://schemas.openxmlformats.org/markup-compatibility/2006">
                <mc:Choice xmlns:v="urn:schemas-microsoft-com:vml" Requires="v">
                  <p:oleObj name="Equation" r:id="rId17" imgW="647700" imgH="431800" progId="Equation.DSMT4">
                    <p:embed/>
                  </p:oleObj>
                </mc:Choice>
                <mc:Fallback>
                  <p:oleObj name="Equation" r:id="rId17" imgW="647700" imgH="431800" progId="Equation.DSMT4">
                    <p:embed/>
                    <p:pic>
                      <p:nvPicPr>
                        <p:cNvPr id="26"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6246" y="2280952"/>
                          <a:ext cx="1296987" cy="865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 name="组合 50"/>
            <p:cNvGrpSpPr/>
            <p:nvPr/>
          </p:nvGrpSpPr>
          <p:grpSpPr bwMode="auto">
            <a:xfrm>
              <a:off x="3786182" y="1737962"/>
              <a:ext cx="2627316" cy="492255"/>
              <a:chOff x="4143372" y="1737962"/>
              <a:chExt cx="2627316" cy="492255"/>
            </a:xfrm>
          </p:grpSpPr>
          <p:graphicFrame>
            <p:nvGraphicFramePr>
              <p:cNvPr id="28" name="Object 31"/>
              <p:cNvGraphicFramePr>
                <a:graphicFrameLocks noChangeAspect="1"/>
              </p:cNvGraphicFramePr>
              <p:nvPr/>
            </p:nvGraphicFramePr>
            <p:xfrm>
              <a:off x="4714876" y="1741474"/>
              <a:ext cx="2055812" cy="481012"/>
            </p:xfrm>
            <a:graphic>
              <a:graphicData uri="http://schemas.openxmlformats.org/presentationml/2006/ole">
                <mc:AlternateContent xmlns:mc="http://schemas.openxmlformats.org/markup-compatibility/2006">
                  <mc:Choice xmlns:v="urn:schemas-microsoft-com:vml" Requires="v">
                    <p:oleObj name="Equation" r:id="rId19" imgW="1028065" imgH="241300" progId="Equation.DSMT4">
                      <p:embed/>
                    </p:oleObj>
                  </mc:Choice>
                  <mc:Fallback>
                    <p:oleObj name="Equation" r:id="rId19" imgW="1028065" imgH="241300" progId="Equation.DSMT4">
                      <p:embed/>
                      <p:pic>
                        <p:nvPicPr>
                          <p:cNvPr id="28"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4876" y="1741474"/>
                            <a:ext cx="2055812"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矩形 45"/>
              <p:cNvSpPr>
                <a:spLocks noChangeArrowheads="1"/>
              </p:cNvSpPr>
              <p:nvPr/>
            </p:nvSpPr>
            <p:spPr bwMode="auto">
              <a:xfrm>
                <a:off x="4143372" y="1737962"/>
                <a:ext cx="554270" cy="492255"/>
              </a:xfrm>
              <a:prstGeom prst="rect">
                <a:avLst/>
              </a:prstGeom>
              <a:noFill/>
              <a:ln w="9525">
                <a:noFill/>
                <a:miter lim="800000"/>
              </a:ln>
            </p:spPr>
            <p:txBody>
              <a:bodyPr wrap="none">
                <a:spAutoFit/>
              </a:bodyPr>
              <a:lstStyle/>
              <a:p>
                <a:pPr eaLnBrk="0" hangingPunct="0"/>
                <a:r>
                  <a:rPr lang="zh-CN" altLang="en-US" sz="1800" dirty="0">
                    <a:solidFill>
                      <a:srgbClr val="C00000"/>
                    </a:solidFill>
                  </a:rPr>
                  <a:t>①</a:t>
                </a:r>
              </a:p>
            </p:txBody>
          </p:sp>
        </p:grpSp>
      </p:grpSp>
      <p:sp>
        <p:nvSpPr>
          <p:cNvPr id="31" name="椭圆 30"/>
          <p:cNvSpPr/>
          <p:nvPr/>
        </p:nvSpPr>
        <p:spPr>
          <a:xfrm>
            <a:off x="2167690" y="3454900"/>
            <a:ext cx="2661064" cy="957606"/>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a:p>
        </p:txBody>
      </p:sp>
      <p:sp>
        <p:nvSpPr>
          <p:cNvPr id="32" name="椭圆 31"/>
          <p:cNvSpPr/>
          <p:nvPr/>
        </p:nvSpPr>
        <p:spPr>
          <a:xfrm>
            <a:off x="5189000" y="1761547"/>
            <a:ext cx="2097665" cy="59543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5250" dirty="0"/>
          </a:p>
        </p:txBody>
      </p:sp>
      <p:sp>
        <p:nvSpPr>
          <p:cNvPr id="33" name="圆角矩形标注 32"/>
          <p:cNvSpPr/>
          <p:nvPr/>
        </p:nvSpPr>
        <p:spPr>
          <a:xfrm>
            <a:off x="1349801" y="4011693"/>
            <a:ext cx="967661" cy="288304"/>
          </a:xfrm>
          <a:prstGeom prst="wedgeRoundRectCallout">
            <a:avLst>
              <a:gd name="adj1" fmla="val 9475"/>
              <a:gd name="adj2" fmla="val -176496"/>
              <a:gd name="adj3" fmla="val 16667"/>
            </a:avLst>
          </a:prstGeom>
          <a:solidFill>
            <a:schemeClr val="accent2">
              <a:lumMod val="20000"/>
              <a:lumOff val="80000"/>
            </a:schemeClr>
          </a:solid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400" dirty="0">
                <a:solidFill>
                  <a:schemeClr val="tx1"/>
                </a:solidFill>
                <a:latin typeface="黑体" panose="02010609060101010101" pitchFamily="49" charset="-122"/>
                <a:ea typeface="黑体" panose="02010609060101010101" pitchFamily="49" charset="-122"/>
              </a:rPr>
              <a:t>结果</a:t>
            </a:r>
          </a:p>
        </p:txBody>
      </p:sp>
      <p:sp>
        <p:nvSpPr>
          <p:cNvPr id="34" name="圆角矩形标注 33"/>
          <p:cNvSpPr/>
          <p:nvPr/>
        </p:nvSpPr>
        <p:spPr>
          <a:xfrm>
            <a:off x="179390" y="3967854"/>
            <a:ext cx="919163" cy="318465"/>
          </a:xfrm>
          <a:prstGeom prst="wedgeRoundRectCallout">
            <a:avLst>
              <a:gd name="adj1" fmla="val 92341"/>
              <a:gd name="adj2" fmla="val -150316"/>
              <a:gd name="adj3" fmla="val 16667"/>
            </a:avLst>
          </a:prstGeom>
          <a:solidFill>
            <a:schemeClr val="accent2">
              <a:lumMod val="20000"/>
              <a:lumOff val="80000"/>
            </a:schemeClr>
          </a:solid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400" dirty="0">
                <a:solidFill>
                  <a:schemeClr val="tx1"/>
                </a:solidFill>
                <a:latin typeface="黑体" panose="02010609060101010101" pitchFamily="49" charset="-122"/>
                <a:ea typeface="黑体" panose="02010609060101010101" pitchFamily="49" charset="-122"/>
              </a:rPr>
              <a:t>原因</a:t>
            </a:r>
          </a:p>
        </p:txBody>
      </p:sp>
      <p:sp>
        <p:nvSpPr>
          <p:cNvPr id="35" name="矩形 34"/>
          <p:cNvSpPr/>
          <p:nvPr/>
        </p:nvSpPr>
        <p:spPr>
          <a:xfrm>
            <a:off x="1186498" y="5532554"/>
            <a:ext cx="4309327" cy="523220"/>
          </a:xfrm>
          <a:prstGeom prst="rect">
            <a:avLst/>
          </a:prstGeom>
          <a:ln w="28575">
            <a:noFill/>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0" hangingPunct="0">
              <a:defRPr/>
            </a:pPr>
            <a:r>
              <a:rPr lang="zh-CN" altLang="en-US" spc="38" dirty="0">
                <a:ln w="11430"/>
                <a:solidFill>
                  <a:srgbClr val="0000CC"/>
                </a:soli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由果索因 </a:t>
            </a:r>
            <a:r>
              <a:rPr lang="en-US" altLang="zh-CN" spc="38" dirty="0">
                <a:ln w="11430"/>
                <a:solidFill>
                  <a:srgbClr val="0000CC"/>
                </a:soli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a:t>
            </a:r>
            <a:r>
              <a:rPr lang="zh-CN" altLang="en-US" spc="38" dirty="0">
                <a:ln w="11430"/>
                <a:solidFill>
                  <a:srgbClr val="0000CC"/>
                </a:soli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逆概公式</a:t>
            </a:r>
          </a:p>
        </p:txBody>
      </p:sp>
      <p:cxnSp>
        <p:nvCxnSpPr>
          <p:cNvPr id="36" name="直接连接符 35"/>
          <p:cNvCxnSpPr/>
          <p:nvPr/>
        </p:nvCxnSpPr>
        <p:spPr>
          <a:xfrm>
            <a:off x="5665365" y="1720111"/>
            <a:ext cx="151817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528107" y="2348850"/>
            <a:ext cx="1923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9"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ppt_x</p:attrName>
                                        </p:attrNameLst>
                                      </p:cBhvr>
                                      <p:tavLst>
                                        <p:tav tm="0">
                                          <p:val>
                                            <p:strVal val="#ppt_x-.2"/>
                                          </p:val>
                                        </p:tav>
                                        <p:tav tm="100000">
                                          <p:val>
                                            <p:strVal val="#ppt_x"/>
                                          </p:val>
                                        </p:tav>
                                      </p:tavLst>
                                    </p:anim>
                                    <p:anim calcmode="lin" valueType="num">
                                      <p:cBhvr>
                                        <p:cTn id="12" dur="5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anim calcmode="lin" valueType="num">
                                      <p:cBhvr>
                                        <p:cTn id="19" dur="500" fill="hold"/>
                                        <p:tgtEl>
                                          <p:spTgt spid="23"/>
                                        </p:tgtEl>
                                        <p:attrNameLst>
                                          <p:attrName>ppt_x</p:attrName>
                                        </p:attrNameLst>
                                      </p:cBhvr>
                                      <p:tavLst>
                                        <p:tav tm="0">
                                          <p:val>
                                            <p:strVal val="#ppt_x"/>
                                          </p:val>
                                        </p:tav>
                                        <p:tav tm="100000">
                                          <p:val>
                                            <p:strVal val="#ppt_x"/>
                                          </p:val>
                                        </p:tav>
                                      </p:tavLst>
                                    </p:anim>
                                    <p:anim calcmode="lin" valueType="num">
                                      <p:cBhvr>
                                        <p:cTn id="20" dur="500" fill="hold"/>
                                        <p:tgtEl>
                                          <p:spTgt spid="23"/>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1000" fill="hold"/>
                                        <p:tgtEl>
                                          <p:spTgt spid="12"/>
                                        </p:tgtEl>
                                        <p:attrNameLst>
                                          <p:attrName>ppt_w</p:attrName>
                                        </p:attrNameLst>
                                      </p:cBhvr>
                                      <p:tavLst>
                                        <p:tav tm="0">
                                          <p:val>
                                            <p:strVal val="#ppt_w*0.70"/>
                                          </p:val>
                                        </p:tav>
                                        <p:tav tm="100000">
                                          <p:val>
                                            <p:strVal val="#ppt_w"/>
                                          </p:val>
                                        </p:tav>
                                      </p:tavLst>
                                    </p:anim>
                                    <p:anim calcmode="lin" valueType="num">
                                      <p:cBhvr>
                                        <p:cTn id="31" dur="1000" fill="hold"/>
                                        <p:tgtEl>
                                          <p:spTgt spid="12"/>
                                        </p:tgtEl>
                                        <p:attrNameLst>
                                          <p:attrName>ppt_h</p:attrName>
                                        </p:attrNameLst>
                                      </p:cBhvr>
                                      <p:tavLst>
                                        <p:tav tm="0">
                                          <p:val>
                                            <p:strVal val="#ppt_h"/>
                                          </p:val>
                                        </p:tav>
                                        <p:tav tm="100000">
                                          <p:val>
                                            <p:strVal val="#ppt_h"/>
                                          </p:val>
                                        </p:tav>
                                      </p:tavLst>
                                    </p:anim>
                                    <p:animEffect transition="in" filter="fade">
                                      <p:cBhvr>
                                        <p:cTn id="32" dur="1000"/>
                                        <p:tgtEl>
                                          <p:spTgt spid="12"/>
                                        </p:tgtEl>
                                      </p:cBhvr>
                                    </p:animEffect>
                                  </p:childTnLst>
                                </p:cTn>
                              </p:par>
                              <p:par>
                                <p:cTn id="33" presetID="55"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strVal val="#ppt_w*0.70"/>
                                          </p:val>
                                        </p:tav>
                                        <p:tav tm="100000">
                                          <p:val>
                                            <p:strVal val="#ppt_w"/>
                                          </p:val>
                                        </p:tav>
                                      </p:tavLst>
                                    </p:anim>
                                    <p:anim calcmode="lin" valueType="num">
                                      <p:cBhvr>
                                        <p:cTn id="36" dur="1000" fill="hold"/>
                                        <p:tgtEl>
                                          <p:spTgt spid="11"/>
                                        </p:tgtEl>
                                        <p:attrNameLst>
                                          <p:attrName>ppt_h</p:attrName>
                                        </p:attrNameLst>
                                      </p:cBhvr>
                                      <p:tavLst>
                                        <p:tav tm="0">
                                          <p:val>
                                            <p:strVal val="#ppt_h"/>
                                          </p:val>
                                        </p:tav>
                                        <p:tav tm="100000">
                                          <p:val>
                                            <p:strVal val="#ppt_h"/>
                                          </p:val>
                                        </p:tav>
                                      </p:tavLst>
                                    </p:anim>
                                    <p:animEffect transition="in" filter="fade">
                                      <p:cBhvr>
                                        <p:cTn id="37" dur="1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ox(in)">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8"/>
                                        </p:tgtEl>
                                        <p:attrNameLst>
                                          <p:attrName>style.visibility</p:attrName>
                                        </p:attrNameLst>
                                      </p:cBhvr>
                                      <p:to>
                                        <p:strVal val="visible"/>
                                      </p:to>
                                    </p:set>
                                    <p:animEffect transition="in" filter="wipe(left)">
                                      <p:cBhvr>
                                        <p:cTn id="52" dur="75"/>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left)">
                                      <p:cBhvr>
                                        <p:cTn id="57" dur="500"/>
                                        <p:tgtEl>
                                          <p:spTgt spid="37"/>
                                        </p:tgtEl>
                                      </p:cBhvr>
                                    </p:animEffect>
                                  </p:childTnLst>
                                </p:cTn>
                              </p:par>
                              <p:par>
                                <p:cTn id="58" presetID="22" presetClass="entr" presetSubtype="8"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500"/>
                                        <p:tgtEl>
                                          <p:spTgt spid="36"/>
                                        </p:tgtEl>
                                      </p:cBhvr>
                                    </p:animEffect>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500"/>
                                        <p:tgtEl>
                                          <p:spTgt spid="7"/>
                                        </p:tgtEl>
                                      </p:cBhvr>
                                    </p:animEffect>
                                    <p:anim calcmode="lin" valueType="num">
                                      <p:cBhvr>
                                        <p:cTn id="66" dur="500" fill="hold"/>
                                        <p:tgtEl>
                                          <p:spTgt spid="7"/>
                                        </p:tgtEl>
                                        <p:attrNameLst>
                                          <p:attrName>ppt_x</p:attrName>
                                        </p:attrNameLst>
                                      </p:cBhvr>
                                      <p:tavLst>
                                        <p:tav tm="0">
                                          <p:val>
                                            <p:strVal val="#ppt_x"/>
                                          </p:val>
                                        </p:tav>
                                        <p:tav tm="100000">
                                          <p:val>
                                            <p:strVal val="#ppt_x"/>
                                          </p:val>
                                        </p:tav>
                                      </p:tavLst>
                                    </p:anim>
                                    <p:anim calcmode="lin" valueType="num">
                                      <p:cBhvr>
                                        <p:cTn id="67" dur="500" fill="hold"/>
                                        <p:tgtEl>
                                          <p:spTgt spid="7"/>
                                        </p:tgtEl>
                                        <p:attrNameLst>
                                          <p:attrName>ppt_y</p:attrName>
                                        </p:attrNameLst>
                                      </p:cBhvr>
                                      <p:tavLst>
                                        <p:tav tm="0">
                                          <p:val>
                                            <p:strVal val="#ppt_y-.1"/>
                                          </p:val>
                                        </p:tav>
                                        <p:tav tm="100000">
                                          <p:val>
                                            <p:strVal val="#ppt_y"/>
                                          </p:val>
                                        </p:tav>
                                      </p:tavLst>
                                    </p:anim>
                                  </p:childTnLst>
                                </p:cTn>
                              </p:par>
                              <p:par>
                                <p:cTn id="68" presetID="47" presetClass="entr" presetSubtype="0" fill="hold"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anim calcmode="lin" valueType="num">
                                      <p:cBhvr>
                                        <p:cTn id="71" dur="500" fill="hold"/>
                                        <p:tgtEl>
                                          <p:spTgt spid="24"/>
                                        </p:tgtEl>
                                        <p:attrNameLst>
                                          <p:attrName>ppt_x</p:attrName>
                                        </p:attrNameLst>
                                      </p:cBhvr>
                                      <p:tavLst>
                                        <p:tav tm="0">
                                          <p:val>
                                            <p:strVal val="#ppt_x"/>
                                          </p:val>
                                        </p:tav>
                                        <p:tav tm="100000">
                                          <p:val>
                                            <p:strVal val="#ppt_x"/>
                                          </p:val>
                                        </p:tav>
                                      </p:tavLst>
                                    </p:anim>
                                    <p:anim calcmode="lin" valueType="num">
                                      <p:cBhvr>
                                        <p:cTn id="72"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1000"/>
                                        <p:tgtEl>
                                          <p:spTgt spid="31"/>
                                        </p:tgtEl>
                                      </p:cBhvr>
                                    </p:animEffect>
                                    <p:anim calcmode="lin" valueType="num">
                                      <p:cBhvr>
                                        <p:cTn id="78" dur="1000" fill="hold"/>
                                        <p:tgtEl>
                                          <p:spTgt spid="31"/>
                                        </p:tgtEl>
                                        <p:attrNameLst>
                                          <p:attrName>ppt_x</p:attrName>
                                        </p:attrNameLst>
                                      </p:cBhvr>
                                      <p:tavLst>
                                        <p:tav tm="0">
                                          <p:val>
                                            <p:strVal val="#ppt_x"/>
                                          </p:val>
                                        </p:tav>
                                        <p:tav tm="100000">
                                          <p:val>
                                            <p:strVal val="#ppt_x"/>
                                          </p:val>
                                        </p:tav>
                                      </p:tavLst>
                                    </p:anim>
                                    <p:anim calcmode="lin" valueType="num">
                                      <p:cBhvr>
                                        <p:cTn id="7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55" presetClass="exit" presetSubtype="0" fill="hold" grpId="1" nodeType="clickEffect">
                                  <p:stCondLst>
                                    <p:cond delay="0"/>
                                  </p:stCondLst>
                                  <p:childTnLst>
                                    <p:anim calcmode="lin" valueType="num">
                                      <p:cBhvr>
                                        <p:cTn id="83" dur="1000"/>
                                        <p:tgtEl>
                                          <p:spTgt spid="7"/>
                                        </p:tgtEl>
                                        <p:attrNameLst>
                                          <p:attrName>ppt_w</p:attrName>
                                        </p:attrNameLst>
                                      </p:cBhvr>
                                      <p:tavLst>
                                        <p:tav tm="0">
                                          <p:val>
                                            <p:strVal val="ppt_w"/>
                                          </p:val>
                                        </p:tav>
                                        <p:tav tm="100000">
                                          <p:val>
                                            <p:strVal val="ppt_w*0.70"/>
                                          </p:val>
                                        </p:tav>
                                      </p:tavLst>
                                    </p:anim>
                                    <p:anim calcmode="lin" valueType="num">
                                      <p:cBhvr>
                                        <p:cTn id="84" dur="1000"/>
                                        <p:tgtEl>
                                          <p:spTgt spid="7"/>
                                        </p:tgtEl>
                                        <p:attrNameLst>
                                          <p:attrName>ppt_h</p:attrName>
                                        </p:attrNameLst>
                                      </p:cBhvr>
                                      <p:tavLst>
                                        <p:tav tm="0">
                                          <p:val>
                                            <p:strVal val="ppt_h"/>
                                          </p:val>
                                        </p:tav>
                                        <p:tav tm="100000">
                                          <p:val>
                                            <p:strVal val="ppt_h"/>
                                          </p:val>
                                        </p:tav>
                                      </p:tavLst>
                                    </p:anim>
                                    <p:animEffect transition="out" filter="fade">
                                      <p:cBhvr>
                                        <p:cTn id="85" dur="1000"/>
                                        <p:tgtEl>
                                          <p:spTgt spid="7"/>
                                        </p:tgtEl>
                                      </p:cBhvr>
                                    </p:animEffect>
                                    <p:set>
                                      <p:cBhvr>
                                        <p:cTn id="86" dur="1" fill="hold">
                                          <p:stCondLst>
                                            <p:cond delay="999"/>
                                          </p:stCondLst>
                                        </p:cTn>
                                        <p:tgtEl>
                                          <p:spTgt spid="7"/>
                                        </p:tgtEl>
                                        <p:attrNameLst>
                                          <p:attrName>style.visibility</p:attrName>
                                        </p:attrNameLst>
                                      </p:cBhvr>
                                      <p:to>
                                        <p:strVal val="hidden"/>
                                      </p:to>
                                    </p:set>
                                  </p:childTnLst>
                                </p:cTn>
                              </p:par>
                              <p:par>
                                <p:cTn id="87" presetID="55" presetClass="exit" presetSubtype="0" fill="hold" nodeType="withEffect">
                                  <p:stCondLst>
                                    <p:cond delay="0"/>
                                  </p:stCondLst>
                                  <p:childTnLst>
                                    <p:anim calcmode="lin" valueType="num">
                                      <p:cBhvr>
                                        <p:cTn id="88" dur="1000"/>
                                        <p:tgtEl>
                                          <p:spTgt spid="24"/>
                                        </p:tgtEl>
                                        <p:attrNameLst>
                                          <p:attrName>ppt_w</p:attrName>
                                        </p:attrNameLst>
                                      </p:cBhvr>
                                      <p:tavLst>
                                        <p:tav tm="0">
                                          <p:val>
                                            <p:strVal val="ppt_w"/>
                                          </p:val>
                                        </p:tav>
                                        <p:tav tm="100000">
                                          <p:val>
                                            <p:strVal val="ppt_w*0.70"/>
                                          </p:val>
                                        </p:tav>
                                      </p:tavLst>
                                    </p:anim>
                                    <p:anim calcmode="lin" valueType="num">
                                      <p:cBhvr>
                                        <p:cTn id="89" dur="1000"/>
                                        <p:tgtEl>
                                          <p:spTgt spid="24"/>
                                        </p:tgtEl>
                                        <p:attrNameLst>
                                          <p:attrName>ppt_h</p:attrName>
                                        </p:attrNameLst>
                                      </p:cBhvr>
                                      <p:tavLst>
                                        <p:tav tm="0">
                                          <p:val>
                                            <p:strVal val="ppt_h"/>
                                          </p:val>
                                        </p:tav>
                                        <p:tav tm="100000">
                                          <p:val>
                                            <p:strVal val="ppt_h"/>
                                          </p:val>
                                        </p:tav>
                                      </p:tavLst>
                                    </p:anim>
                                    <p:animEffect transition="out" filter="fade">
                                      <p:cBhvr>
                                        <p:cTn id="90" dur="1000"/>
                                        <p:tgtEl>
                                          <p:spTgt spid="24"/>
                                        </p:tgtEl>
                                      </p:cBhvr>
                                    </p:animEffect>
                                    <p:set>
                                      <p:cBhvr>
                                        <p:cTn id="91" dur="1" fill="hold">
                                          <p:stCondLst>
                                            <p:cond delay="999"/>
                                          </p:stCondLst>
                                        </p:cTn>
                                        <p:tgtEl>
                                          <p:spTgt spid="24"/>
                                        </p:tgtEl>
                                        <p:attrNameLst>
                                          <p:attrName>style.visibility</p:attrName>
                                        </p:attrNameLst>
                                      </p:cBhvr>
                                      <p:to>
                                        <p:strVal val="hidden"/>
                                      </p:to>
                                    </p:set>
                                  </p:childTnLst>
                                </p:cTn>
                              </p:par>
                              <p:par>
                                <p:cTn id="92" presetID="55" presetClass="exit" presetSubtype="0" fill="hold" grpId="1" nodeType="withEffect">
                                  <p:stCondLst>
                                    <p:cond delay="0"/>
                                  </p:stCondLst>
                                  <p:childTnLst>
                                    <p:anim calcmode="lin" valueType="num">
                                      <p:cBhvr>
                                        <p:cTn id="93" dur="1000"/>
                                        <p:tgtEl>
                                          <p:spTgt spid="31"/>
                                        </p:tgtEl>
                                        <p:attrNameLst>
                                          <p:attrName>ppt_w</p:attrName>
                                        </p:attrNameLst>
                                      </p:cBhvr>
                                      <p:tavLst>
                                        <p:tav tm="0">
                                          <p:val>
                                            <p:strVal val="ppt_w"/>
                                          </p:val>
                                        </p:tav>
                                        <p:tav tm="100000">
                                          <p:val>
                                            <p:strVal val="ppt_w*0.70"/>
                                          </p:val>
                                        </p:tav>
                                      </p:tavLst>
                                    </p:anim>
                                    <p:anim calcmode="lin" valueType="num">
                                      <p:cBhvr>
                                        <p:cTn id="94" dur="1000"/>
                                        <p:tgtEl>
                                          <p:spTgt spid="31"/>
                                        </p:tgtEl>
                                        <p:attrNameLst>
                                          <p:attrName>ppt_h</p:attrName>
                                        </p:attrNameLst>
                                      </p:cBhvr>
                                      <p:tavLst>
                                        <p:tav tm="0">
                                          <p:val>
                                            <p:strVal val="ppt_h"/>
                                          </p:val>
                                        </p:tav>
                                        <p:tav tm="100000">
                                          <p:val>
                                            <p:strVal val="ppt_h"/>
                                          </p:val>
                                        </p:tav>
                                      </p:tavLst>
                                    </p:anim>
                                    <p:animEffect transition="out" filter="fade">
                                      <p:cBhvr>
                                        <p:cTn id="95" dur="1000"/>
                                        <p:tgtEl>
                                          <p:spTgt spid="31"/>
                                        </p:tgtEl>
                                      </p:cBhvr>
                                    </p:animEffect>
                                    <p:set>
                                      <p:cBhvr>
                                        <p:cTn id="96" dur="1" fill="hold">
                                          <p:stCondLst>
                                            <p:cond delay="999"/>
                                          </p:stCondLst>
                                        </p:cTn>
                                        <p:tgtEl>
                                          <p:spTgt spid="31"/>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9" presetClass="entr" presetSubtype="0" fill="hold" grpId="0" nodeType="clickEffect">
                                  <p:stCondLst>
                                    <p:cond delay="0"/>
                                  </p:stCondLst>
                                  <p:childTnLst>
                                    <p:set>
                                      <p:cBhvr>
                                        <p:cTn id="100" dur="1" fill="hold">
                                          <p:stCondLst>
                                            <p:cond delay="0"/>
                                          </p:stCondLst>
                                        </p:cTn>
                                        <p:tgtEl>
                                          <p:spTgt spid="32"/>
                                        </p:tgtEl>
                                        <p:attrNameLst>
                                          <p:attrName>style.visibility</p:attrName>
                                        </p:attrNameLst>
                                      </p:cBhvr>
                                      <p:to>
                                        <p:strVal val="visible"/>
                                      </p:to>
                                    </p:set>
                                    <p:anim calcmode="lin" valueType="num">
                                      <p:cBhvr>
                                        <p:cTn id="101" dur="1000" fill="hold"/>
                                        <p:tgtEl>
                                          <p:spTgt spid="32"/>
                                        </p:tgtEl>
                                        <p:attrNameLst>
                                          <p:attrName>ppt_x</p:attrName>
                                        </p:attrNameLst>
                                      </p:cBhvr>
                                      <p:tavLst>
                                        <p:tav tm="0">
                                          <p:val>
                                            <p:strVal val="#ppt_x-.2"/>
                                          </p:val>
                                        </p:tav>
                                        <p:tav tm="100000">
                                          <p:val>
                                            <p:strVal val="#ppt_x"/>
                                          </p:val>
                                        </p:tav>
                                      </p:tavLst>
                                    </p:anim>
                                    <p:anim calcmode="lin" valueType="num">
                                      <p:cBhvr>
                                        <p:cTn id="102"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103" dur="1000"/>
                                        <p:tgtEl>
                                          <p:spTgt spid="32"/>
                                        </p:tgtEl>
                                      </p:cBhvr>
                                    </p:animEffect>
                                  </p:childTnLst>
                                </p:cTn>
                              </p:par>
                            </p:childTnLst>
                          </p:cTn>
                        </p:par>
                      </p:childTnLst>
                    </p:cTn>
                  </p:par>
                  <p:par>
                    <p:cTn id="104" fill="hold">
                      <p:stCondLst>
                        <p:cond delay="indefinite"/>
                      </p:stCondLst>
                      <p:childTnLst>
                        <p:par>
                          <p:cTn id="105" fill="hold">
                            <p:stCondLst>
                              <p:cond delay="0"/>
                            </p:stCondLst>
                            <p:childTnLst>
                              <p:par>
                                <p:cTn id="106" presetID="21" presetClass="entr" presetSubtype="4"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heel(4)">
                                      <p:cBhvr>
                                        <p:cTn id="108" dur="500"/>
                                        <p:tgtEl>
                                          <p:spTgt spid="34"/>
                                        </p:tgtEl>
                                      </p:cBhvr>
                                    </p:animEffect>
                                  </p:childTnLst>
                                </p:cTn>
                              </p:par>
                              <p:par>
                                <p:cTn id="109" presetID="21" presetClass="entr" presetSubtype="4" fill="hold" grpId="0" nodeType="with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wheel(4)">
                                      <p:cBhvr>
                                        <p:cTn id="111" dur="500"/>
                                        <p:tgtEl>
                                          <p:spTgt spid="33"/>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3"/>
                                        </p:tgtEl>
                                        <p:attrNameLst>
                                          <p:attrName>style.visibility</p:attrName>
                                        </p:attrNameLst>
                                      </p:cBhvr>
                                      <p:to>
                                        <p:strVal val="visible"/>
                                      </p:to>
                                    </p:set>
                                    <p:animEffect transition="in" filter="wipe(left)">
                                      <p:cBhvr>
                                        <p:cTn id="116" dur="500"/>
                                        <p:tgtEl>
                                          <p:spTgt spid="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4"/>
                                        </p:tgtEl>
                                        <p:attrNameLst>
                                          <p:attrName>style.visibility</p:attrName>
                                        </p:attrNameLst>
                                      </p:cBhvr>
                                      <p:to>
                                        <p:strVal val="visible"/>
                                      </p:to>
                                    </p:set>
                                    <p:animEffect transition="in" filter="wipe(left)">
                                      <p:cBhvr>
                                        <p:cTn id="121" dur="500"/>
                                        <p:tgtEl>
                                          <p:spTgt spid="4"/>
                                        </p:tgtEl>
                                      </p:cBhvr>
                                    </p:animEffect>
                                  </p:childTnLst>
                                </p:cTn>
                              </p:par>
                            </p:childTnLst>
                          </p:cTn>
                        </p:par>
                      </p:childTnLst>
                    </p:cTn>
                  </p:par>
                  <p:par>
                    <p:cTn id="122" fill="hold">
                      <p:stCondLst>
                        <p:cond delay="indefinite"/>
                      </p:stCondLst>
                      <p:childTnLst>
                        <p:par>
                          <p:cTn id="123" fill="hold">
                            <p:stCondLst>
                              <p:cond delay="0"/>
                            </p:stCondLst>
                            <p:childTnLst>
                              <p:par>
                                <p:cTn id="124" presetID="29" presetClass="entr" presetSubtype="0" fill="hold" nodeType="clickEffect">
                                  <p:stCondLst>
                                    <p:cond delay="0"/>
                                  </p:stCondLst>
                                  <p:childTnLst>
                                    <p:set>
                                      <p:cBhvr>
                                        <p:cTn id="125" dur="1" fill="hold">
                                          <p:stCondLst>
                                            <p:cond delay="0"/>
                                          </p:stCondLst>
                                        </p:cTn>
                                        <p:tgtEl>
                                          <p:spTgt spid="35"/>
                                        </p:tgtEl>
                                        <p:attrNameLst>
                                          <p:attrName>style.visibility</p:attrName>
                                        </p:attrNameLst>
                                      </p:cBhvr>
                                      <p:to>
                                        <p:strVal val="visible"/>
                                      </p:to>
                                    </p:set>
                                    <p:anim calcmode="lin" valueType="num">
                                      <p:cBhvr>
                                        <p:cTn id="126" dur="1000" fill="hold"/>
                                        <p:tgtEl>
                                          <p:spTgt spid="35"/>
                                        </p:tgtEl>
                                        <p:attrNameLst>
                                          <p:attrName>ppt_x</p:attrName>
                                        </p:attrNameLst>
                                      </p:cBhvr>
                                      <p:tavLst>
                                        <p:tav tm="0">
                                          <p:val>
                                            <p:strVal val="#ppt_x-.2"/>
                                          </p:val>
                                        </p:tav>
                                        <p:tav tm="100000">
                                          <p:val>
                                            <p:strVal val="#ppt_x"/>
                                          </p:val>
                                        </p:tav>
                                      </p:tavLst>
                                    </p:anim>
                                    <p:anim calcmode="lin" valueType="num">
                                      <p:cBhvr>
                                        <p:cTn id="127"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128" dur="1000"/>
                                        <p:tgtEl>
                                          <p:spTgt spid="35"/>
                                        </p:tgtEl>
                                      </p:cBhvr>
                                    </p:animEffect>
                                  </p:childTnLst>
                                </p:cTn>
                              </p:par>
                              <p:par>
                                <p:cTn id="129" presetID="29" presetClass="entr" presetSubtype="0" fill="hold" nodeType="withEffect">
                                  <p:stCondLst>
                                    <p:cond delay="0"/>
                                  </p:stCondLst>
                                  <p:childTnLst>
                                    <p:set>
                                      <p:cBhvr>
                                        <p:cTn id="130" dur="1" fill="hold">
                                          <p:stCondLst>
                                            <p:cond delay="0"/>
                                          </p:stCondLst>
                                        </p:cTn>
                                        <p:tgtEl>
                                          <p:spTgt spid="6"/>
                                        </p:tgtEl>
                                        <p:attrNameLst>
                                          <p:attrName>style.visibility</p:attrName>
                                        </p:attrNameLst>
                                      </p:cBhvr>
                                      <p:to>
                                        <p:strVal val="visible"/>
                                      </p:to>
                                    </p:set>
                                    <p:anim calcmode="lin" valueType="num">
                                      <p:cBhvr>
                                        <p:cTn id="131" dur="1000" fill="hold"/>
                                        <p:tgtEl>
                                          <p:spTgt spid="6"/>
                                        </p:tgtEl>
                                        <p:attrNameLst>
                                          <p:attrName>ppt_x</p:attrName>
                                        </p:attrNameLst>
                                      </p:cBhvr>
                                      <p:tavLst>
                                        <p:tav tm="0">
                                          <p:val>
                                            <p:strVal val="#ppt_x-.2"/>
                                          </p:val>
                                        </p:tav>
                                        <p:tav tm="100000">
                                          <p:val>
                                            <p:strVal val="#ppt_x"/>
                                          </p:val>
                                        </p:tav>
                                      </p:tavLst>
                                    </p:anim>
                                    <p:anim calcmode="lin" valueType="num">
                                      <p:cBhvr>
                                        <p:cTn id="132"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30" grpId="0"/>
      <p:bldP spid="7" grpId="0" animBg="1"/>
      <p:bldP spid="7" grpId="1" animBg="1"/>
      <p:bldP spid="8" grpId="0" autoUpdateAnimBg="0"/>
      <p:bldP spid="11" grpId="0" animBg="1"/>
      <p:bldP spid="23" grpId="0"/>
      <p:bldP spid="31" grpId="0" animBg="1"/>
      <p:bldP spid="31" grpId="1" animBg="1"/>
      <p:bldP spid="32" grpId="0" animBg="1"/>
      <p:bldP spid="33" grpId="0" animBg="1"/>
      <p:bldP spid="3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beacd19b-481e-4391-a6a3-e12eeb0c900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9156</TotalTime>
  <Words>2574</Words>
  <Application>Microsoft Office PowerPoint</Application>
  <PresentationFormat>全屏显示(4:3)</PresentationFormat>
  <Paragraphs>372</Paragraphs>
  <Slides>46</Slides>
  <Notes>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46</vt:i4>
      </vt:variant>
    </vt:vector>
  </HeadingPairs>
  <TitlesOfParts>
    <vt:vector size="60" baseType="lpstr">
      <vt:lpstr>黑体</vt:lpstr>
      <vt:lpstr>华文新魏</vt:lpstr>
      <vt:lpstr>宋体</vt:lpstr>
      <vt:lpstr>微软雅黑</vt:lpstr>
      <vt:lpstr>Arial</vt:lpstr>
      <vt:lpstr>Times</vt:lpstr>
      <vt:lpstr>Times New Roman</vt:lpstr>
      <vt:lpstr>Wingdings</vt:lpstr>
      <vt:lpstr>Office 主题</vt:lpstr>
      <vt:lpstr>Equation</vt:lpstr>
      <vt:lpstr>BMP 图象</vt:lpstr>
      <vt:lpstr>MathType 6.0 Equation</vt:lpstr>
      <vt:lpstr>Microsoft Equation 3.0</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随机变量及其分布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§随机变量的数字特征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§极限定理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 方差与矩</dc:title>
  <dc:creator>bczhou</dc:creator>
  <cp:lastModifiedBy>xiaoxing sun</cp:lastModifiedBy>
  <cp:revision>385</cp:revision>
  <cp:lastPrinted>1601-01-01T00:00:00Z</cp:lastPrinted>
  <dcterms:created xsi:type="dcterms:W3CDTF">1601-01-01T00:00:00Z</dcterms:created>
  <dcterms:modified xsi:type="dcterms:W3CDTF">2023-09-13T00:41:54Z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