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0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1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2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3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4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5" r:id="rId3"/>
    <p:sldMasterId id="2147483687" r:id="rId4"/>
    <p:sldMasterId id="2147483699" r:id="rId5"/>
    <p:sldMasterId id="2147483712" r:id="rId6"/>
    <p:sldMasterId id="2147483728" r:id="rId7"/>
    <p:sldMasterId id="2147483741" r:id="rId8"/>
    <p:sldMasterId id="2147483754" r:id="rId9"/>
    <p:sldMasterId id="2147483772" r:id="rId10"/>
    <p:sldMasterId id="2147483791" r:id="rId11"/>
    <p:sldMasterId id="2147483810" r:id="rId12"/>
    <p:sldMasterId id="2147483829" r:id="rId13"/>
    <p:sldMasterId id="2147483848" r:id="rId14"/>
    <p:sldMasterId id="2147483868" r:id="rId15"/>
  </p:sldMasterIdLst>
  <p:notesMasterIdLst>
    <p:notesMasterId r:id="rId25"/>
  </p:notesMasterIdLst>
  <p:handoutMasterIdLst>
    <p:handoutMasterId r:id="rId26"/>
  </p:handoutMasterIdLst>
  <p:sldIdLst>
    <p:sldId id="1972" r:id="rId16"/>
    <p:sldId id="1960" r:id="rId17"/>
    <p:sldId id="1981" r:id="rId18"/>
    <p:sldId id="1873" r:id="rId19"/>
    <p:sldId id="1975" r:id="rId20"/>
    <p:sldId id="1982" r:id="rId21"/>
    <p:sldId id="1941" r:id="rId22"/>
    <p:sldId id="1984" r:id="rId23"/>
    <p:sldId id="1983" r:id="rId24"/>
  </p:sldIdLst>
  <p:sldSz cx="12192000" cy="6858000"/>
  <p:notesSz cx="6797675" cy="9928225"/>
  <p:custDataLst>
    <p:tags r:id="rId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8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勇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68E"/>
    <a:srgbClr val="002060"/>
    <a:srgbClr val="1F497D"/>
    <a:srgbClr val="A5AAB1"/>
    <a:srgbClr val="0000FF"/>
    <a:srgbClr val="3366CC"/>
    <a:srgbClr val="604A7B"/>
    <a:srgbClr val="F2DCDB"/>
    <a:srgbClr val="DBEE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71382" autoAdjust="0"/>
  </p:normalViewPr>
  <p:slideViewPr>
    <p:cSldViewPr showGuides="1">
      <p:cViewPr varScale="1">
        <p:scale>
          <a:sx n="36" d="100"/>
          <a:sy n="36" d="100"/>
        </p:scale>
        <p:origin x="1526" y="24"/>
      </p:cViewPr>
      <p:guideLst>
        <p:guide orient="horz" pos="2269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058" y="62"/>
      </p:cViewPr>
      <p:guideLst>
        <p:guide orient="horz" pos="3284"/>
        <p:guide pos="21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/>
          <a:lstStyle>
            <a:lvl1pPr algn="l" eaLnBrk="1" hangingPunct="1">
              <a:lnSpc>
                <a:spcPct val="100000"/>
              </a:lnSpc>
              <a:defRPr kumimoji="0"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/>
          <a:lstStyle>
            <a:lvl1pPr algn="r" eaLnBrk="1" hangingPunct="1">
              <a:lnSpc>
                <a:spcPct val="100000"/>
              </a:lnSpc>
              <a:defRPr kumimoji="0"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76A306-8776-41A8-A856-BA960C84CCD0}" type="datetimeFigureOut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 anchor="b"/>
          <a:lstStyle>
            <a:lvl1pPr algn="l" eaLnBrk="1" hangingPunct="1">
              <a:lnSpc>
                <a:spcPct val="100000"/>
              </a:lnSpc>
              <a:defRPr kumimoji="0"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5369" tIns="47685" rIns="95369" bIns="47685" numCol="1" anchor="b" anchorCtr="0" compatLnSpc="1"/>
          <a:lstStyle>
            <a:lvl1pPr algn="r" eaLnBrk="1" hangingPunct="1">
              <a:defRPr kumimoji="0"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7CEA81-4F67-4CD6-9A63-860030443FA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F04042-230F-4612-8652-41B6E5107D13}" type="datetimeFigureOut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69" tIns="47685" rIns="95369" bIns="4768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5369" tIns="47685" rIns="95369" bIns="47685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5369" tIns="47685" rIns="95369" bIns="47685" numCol="1" anchor="b" anchorCtr="0" compatLnSpc="1"/>
          <a:lstStyle>
            <a:lvl1pPr algn="r" eaLnBrk="1" hangingPunct="1">
              <a:defRPr kumimoji="0" sz="13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3CE04A6-0F7F-4C64-87E6-27609B7F33A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55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EF61A978-66B6-481B-8D3B-BDAF83B61DF6}" type="slidenum">
              <a:rPr kumimoji="0" lang="zh-CN" altLang="en-US" sz="1300" b="0" smtClean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fld>
            <a:endParaRPr kumimoji="0" lang="zh-CN" altLang="en-US" sz="13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55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EF61A978-66B6-481B-8D3B-BDAF83B61DF6}" type="slidenum">
              <a:rPr kumimoji="0" lang="zh-CN" altLang="en-US" sz="1300" b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fld>
            <a:endParaRPr kumimoji="0" lang="zh-CN" altLang="en-US" sz="13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r>
              <a:rPr lang="zh-CN" altLang="en-US" dirty="0"/>
              <a:t>保存每⼀种分类⾥⾯的部分数据 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6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0227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3BC4DE-0ED2-429B-BF27-3A2DE9057670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0228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3FAB423-FA07-43B9-B4C6-868B2F3932DF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7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0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8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9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33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4" y="3886200"/>
            <a:ext cx="72248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50D9-E902-4E57-9AF1-918E5ECF9D0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8E06C-00AF-4E04-B1AF-09CB559885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3A163-DC19-480B-89E4-134B0DCEAAB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F11F1-F49D-400C-A53D-3C080969F1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D6F95-E2E7-42EA-BD30-49E39A08E2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C55D7-C633-483E-97CC-CEDB33470C8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28B9-0438-4AA9-A995-4891CB3AD9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2F128-C1EC-4369-B691-3BC07B0CD34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9459-28DA-4485-845E-CE1DC2993A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CC41-FF98-49EA-8D25-B4A034ECA2D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E526A-B067-4AF9-A5A1-B1D426CCEB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C0D78-8982-4EA3-BA47-31A086D20EA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47B3C-0DE8-4D6E-B9AD-42070A2173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F51BD-75C9-4235-B82D-BE92DFC062E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7399F-6513-40AE-B8FE-D1AEE87E25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862A7-6F30-41CE-9BBF-8F9FE95C626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6BD3E-D265-4A97-B8FF-3A24258B3F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D2389-3D9B-4B50-B23E-D4FCF443A38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30ED-4351-4465-8086-C46F546A28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044A7-1A09-4384-B8D5-490324C44B7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82C1B-0285-4D7E-BBFC-5016E374F2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2FA7-216B-43CE-A0E8-3BE366D89A9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01021-B9D6-4EC3-9FDE-22471F246B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0" y="274638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38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6C4C8-8DC7-4FD6-BF25-FD0DAB87B6B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8CA09-61D2-435F-9FF9-B686A2A87A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B1786-A06A-44E0-858F-38BFC148ABE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7C71A-DDB3-4505-8AC7-5A2FAB0A5E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22C63-F24F-4F29-A8FA-B783BBA0206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659B9-2AA0-4603-AB65-35CD74A0F5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07919-D4DA-41F1-A749-F16BA14695F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B08F0-0A31-4216-B1B6-173C33DB54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48269-6179-44BE-8A63-DA6C69189E1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181B-A32C-482C-855C-B127EDE6C5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0EF6-72D1-4DC8-B7BD-C8D1EF66842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9236-03B4-4870-9B23-BE9BC6B2A8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9EB7-DB4D-4BA2-B7D0-B0C62B8A1E3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3437-9F8F-4344-B154-7377B0EE44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4269-43F9-49D9-B1F5-43896F9B321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FAA0-8ED2-486D-A9E4-B5FE2A27FAB2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5BA29-5985-45C5-88ED-A45D2F8EC3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CA32-3347-4CD4-8D21-DB65C05758E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EC2A-FCE7-44D5-8910-EFBB336AAA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C4D2-A5A3-4101-A42A-0C8139E6645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B3904-C026-434C-BB79-9CD9B3C947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516067" y="274638"/>
            <a:ext cx="9289143" cy="58515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3E0E5-BCEC-4F1D-AA9C-3260E98D168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37D4B-2F13-473E-B417-572E50A4E0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9FBDF-2C1F-46FA-8CCD-7C1CC7C172D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9F81-2065-48DB-9D25-86976D7305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E18CB-2816-407C-A488-0B2E17103AE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90ACA-E875-412F-9CB1-1801BB56AD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DEB8A-9903-4B08-8262-AFC3E9A4282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FCEAC-A7ED-42C4-AAD5-D31BE7F6CC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C184E-928F-485D-BA13-7C6AE6C5880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36120-066E-4D41-B530-4CFE76983D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E42FF-7375-4D93-9CC1-FDE30D972D8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ACD81-1A3F-4049-B531-B8D564F2C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BABC7-29A3-4966-8851-9D6E6FC6E6C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C2BB4-B6F0-4259-A48C-BEDFD6D0C9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558AB-5DAC-4945-979D-0CE94BB9710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28396-D06F-4B1F-BDA2-39AB0CA5DB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D5E5-833A-4144-8972-E68A0C1E183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EC41-80F3-49CB-9FC7-6495DF25C4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A387-A2CE-4C7F-8D9C-CDA87E63D60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86B48-A9D3-4EF3-9E1E-4626B8B765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37EB-C13C-4E46-85E8-AD886CED8BC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5E2F1-5C1A-4C63-BCB2-19B6CA1F91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175" y="60325"/>
            <a:ext cx="9289143" cy="654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16067" y="1143006"/>
            <a:ext cx="9289143" cy="49831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83E49-9E41-40A1-966F-9D5F47404FA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7B70-E36D-499B-A96F-07366FECDD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C183C-5D10-4DAA-8CE4-A73B47556D2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58A1-5158-424E-9B4C-5CFA5E7ED8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9F8A6-4688-45F8-8A00-3501394F443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CE5D-C9C8-4BF2-A070-F3373A6186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2D211-51D9-41C6-BB26-C16DC7329D3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0EF6C-FBC1-40A8-A497-DA44D12DFE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7A4FB-52A1-44BE-BE0B-23204B23689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073D1-A988-4798-B46E-0D4231DFBA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6E415-D722-4E06-AD74-B4516A2E516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7B7D-539A-408D-9E76-79729D8BD42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88DD5-F442-411E-A62B-BC62862EFE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990-3174-4DE2-AD11-2C185D05E54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71EE-8A5C-42B6-A72D-391A9DE169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F6E9-68E9-4EDE-BDA8-D106A1E4ECD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1701C-16F8-42A3-B5A0-315A408745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C0AA-1911-4EA4-8620-6E771B34255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8594-6ACB-44BC-AFB1-C67E210185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2FFA2-3F9F-4D8A-9756-B33CFDF5AF6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C8A86-251D-4755-9774-446842B20E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色条 拷贝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100013"/>
            <a:ext cx="25114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3573" y="1628776"/>
            <a:ext cx="8773080" cy="2087564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84947" y="4292601"/>
            <a:ext cx="4468966" cy="431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200DD-A173-4096-BE86-8BC3616468A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7F348-36BD-4666-B978-836DC4F403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3834A-42D1-4A9C-9150-4A3D475B34D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E0979-DDF9-4E05-8F7D-F64920322E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17E55-DAC4-4CF8-84D1-8ADDF7BDFA8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5FDA4-BEC2-4271-B83C-CAEE1929B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98CA1-9119-4A89-B3E8-59E940367C1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A1842-D96F-4616-BC4B-45E46357B8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F099-43C9-486B-8C98-249BC1A55C7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65938-C024-400F-AE25-59F09B04582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E0A0C-E5CD-43E4-B2F7-9D07175BF1C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9DACC-AF0B-4190-AA66-A65BEF2C49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5C81-F039-49C1-85C7-212B323C12B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57AF8-5355-4D4A-B63F-1F7CFE7C56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6DCB3-5E84-479C-A9B8-199CB021CB7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C4842-2C28-4628-8CC5-E8C5B7C670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AA2CB-25C8-432A-839D-F187C12E165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5ED35-598F-4283-BA77-BA27A71E85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E9239-0CD5-48E6-9C9C-8878FCE4336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C04ED-E388-4013-93EE-E461FE3886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20B7FCDD-FB2F-413E-876E-7F04C2E23888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DBB8-B6B3-413A-9FDD-4DBD509CE54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DDB4E-8D92-4889-9324-4A6AE922CE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56F07-8D8D-441E-B500-56C0182AD64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FD35-44CD-467E-A402-8DFD90E08D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F6427-BE86-4B61-839C-7DE01948074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958-48AA-40D9-A9E4-8FD5B4A81AA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0853-AA89-40B0-8CFC-3CC08014F8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E2240-51F6-485F-978D-8EFEC9FCF17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71B8C-CF05-4602-8A59-AAA70C2C99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3212F-F9F7-434F-A425-268C217711A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C7B42-44F5-4E0C-83EB-01F799D62A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D9217-791B-4A1F-AD94-CA6A0141B2C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2516A-1537-46F6-B320-75453233AB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C1FC8-CF1C-4B32-A21B-E070B7B585F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E877F-AC9D-4C55-9905-3D8AE188A2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3E15-223A-42C0-8B37-CE16380AF4F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8F522-EC57-42D8-9D14-873F1EFF4D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CE471-A7DF-4F4A-9446-9778C766385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9158-0CD9-46E4-BC33-5DB96DABDB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C408C983-4F37-4AB9-B191-38ACD7960A1D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71A5-FA53-4AE9-9750-4B4E3425524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2CCB9-7F17-48F3-BB62-EFAA3576CE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BE05-1A43-4EC3-9EC3-BB2EACF6FBC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B5FC-6D4C-4FC8-9D5D-1290465659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B4C00-D51A-4824-82C2-6E966D588E8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04732-6C17-4CF4-BBDC-E4C1D0B2D4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46B3C-DD59-4D2B-A2A0-FFE0629ACEC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F33C1-BB25-40DA-B75E-2C4A01CC51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DD39-6E62-4A89-AE9D-EFD0F07C7D2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7E37-525B-4460-97FA-4542498328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25903-808D-4277-8F8E-6A7555D2669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614C5-6136-49C1-94C1-EBF2715EBD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9C7E-78C3-4BDC-8FC3-7A665ABF0D0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909B9-AEEA-4C4E-B67D-4204180A0A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DDA58-87C9-4B82-89B7-D6F4FB6907A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0774D-8B69-48BC-8CEF-C9EC504414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28A3-B1D8-4BED-87CF-6703768E213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B6F81-23CE-4FC1-9D71-0CCC9C32D6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02359-A4C0-49FE-B5A1-8CD5EBB06E9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84A6-18B7-4D5B-89D3-7DD0C77311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46185" y="1268412"/>
            <a:ext cx="4744917" cy="486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63121" y="1268412"/>
            <a:ext cx="4744917" cy="486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BD57A1D8-5B16-4702-A0FC-DA9D3C0A93EA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9E6CB-1CB5-4E9F-9FBE-162EB419EFC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CFD47-5922-4831-B57D-924720425BB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C8D7-4A09-487E-8182-C489D5B85D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8338-EA17-4B82-8FA0-5476890840E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60830-52AC-4723-9681-BEE5CA8A68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FDA04-92BF-4BA6-BB74-304EBAE1700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BF437-C223-452A-8B8D-588A05060D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8BB3-5807-404F-81B8-867AA77183D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5FA20-F916-4969-B714-83451084C8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D41EB-58C3-4BE7-99B3-FFBEABB78C8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0C3D7-A2A1-43D6-8BA5-50480A5326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F8EBA-16A0-4C5E-96DF-CA5D5E83447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DE5CC-82BA-4B5C-89FF-979742176C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38C7-731B-47E7-8140-FA7802005F4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D20A3-9812-4249-A013-B21E7817AC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32BD6-ACBC-46AB-801A-EE4D91B61E0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D6CCE-9D0C-49C0-BC77-7AABD3940E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F237-678C-45C8-B536-93570B16CE0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52119-5102-4858-8E03-DE87583BB3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67" y="274638"/>
            <a:ext cx="92891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699F2A24-08ED-4666-A884-E42530498D36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57C50-812A-41FD-8926-AA879BCBE01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9BF3-5CF5-43CC-9251-9AFFA6D136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AD4F-58A3-44F6-B02A-63F4D2059B4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0B8D1-B9E5-4200-B832-16C2780E34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730EE-168B-470F-B1B6-FDC977FB357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2A676-F8D2-4C8D-9CBB-B8C3AF0C6C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3D6C-DD12-4CE9-A615-0126E1CD2AE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64DB2-B0FF-4F0A-ABF1-CD74C6E4D7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FB1A5-53C6-443E-A8FD-1DA2376A7C4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CCA42-B760-48C6-B0C1-056C80BCFA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50232-D29E-42DF-94D3-80E526487B8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F6E26-3A38-4B5B-A506-59B7C740C6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19263-A069-40CB-888C-62239CCFC93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6C12C-8CE6-4E78-AC1A-2271061CAA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3B69A-6AEB-44D6-9BCC-287A9B15B0E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D75C-93D3-4FF0-B635-FC59A397D7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8D78B-B7A2-4000-ADFE-9C3EBB26FC3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67C38-4467-44F9-BAED-9AF08449741A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5CBB8-B51B-495D-9B4C-32CED0D0D1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0A8C51F4-38D4-467D-921D-187999B690B2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8811F-400B-465F-82B6-08343DCDBED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29C4-663F-49A2-AD33-A5CA793FA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C5724-BCF3-4037-9F3E-459E84C0924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6B0F1-BE5F-43C5-B39C-8C92739BF7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9CA79-B8DD-47B7-91B5-280CA879C8C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7AEEC-1640-42F3-9E60-334FF8A341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AC3D0-A26E-47A8-BF28-E9F92927DDA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C33CD-CC3A-4C0B-A727-4578D98166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19304-F81E-4124-9AF4-970C90847B1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ED255-D56C-4450-9D30-4E312BC99A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F75C-57A3-4B64-B195-08CB8D05A9E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8F315-1EEF-4EA9-8885-0CFBB31954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EFA5C-ABDB-4FFE-8718-8FA5BE25227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EF864-A23E-4BDB-B8E6-CA1597004D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30A94-A371-4484-B14C-12C2C0FBAD8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82C57-0F0F-4D88-ACF8-35FDB5A734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F39F-5B38-4B17-8E6E-4BAB8602F21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47D6-DE0E-4EE7-9759-A3080C0199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7505" indent="-357505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4080" indent="-357505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EB011-BFC6-4DDF-BA31-E8395892F28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0E556-97B3-49E6-8306-C0BD55293A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C3F9DB6B-3F45-4DBE-96E4-870D33C1C604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D6547-19D3-4CA7-90B0-3CAC140DEE5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19B31-8AD4-4242-8D09-C34B6985F3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74ED5-AC1B-4EC5-8988-DF304BEB989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CC11B-D6CA-4155-AF1E-04F23E34FD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16AEF-D5F6-4CFD-9992-9A226D45BEB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53541-7A3A-4F02-98CA-54D9CEC752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9BC4-6C73-420F-A964-937EF9D3D7E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C047B-26C4-49BB-BEF8-C451046BBF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5D7BC-ADC3-4775-9827-52DDAD3CB77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7A304-71E8-497E-8F77-F5D5B62CC7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45154-22E4-4DB0-8A00-FA18E322987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34A72-1203-4892-B735-2D4CFE4251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77C29-D9E7-47B0-A360-F430F05610E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234C2-4EC2-49C8-AE03-EA7A1E5F4F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s_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A6D4D-C350-4734-8103-A77DB8F0E83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443C3-3999-4031-9625-3F47A4CC09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96400-CD09-4394-82C3-B3E9311EB08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FD959-07C3-436D-8728-D3DAA6F615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15888"/>
            <a:ext cx="31337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s_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9115D-2BC8-4733-823D-C573066205F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C37C-831B-4E7E-8044-33DC73DC47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6551C4E2-1AEE-474B-8739-95F9789B93F0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8C0CF-843F-40E0-AD87-CCFFC1BDB9E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800EC-0005-4BA3-B56D-D39CA696D0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D6A1F-E1AC-430E-AFDF-599368B92DE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4DC5-F21C-4B4B-A210-DBFE7FE102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BE25-C6E4-4366-AA30-1FB62BE14A6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58417-EA28-4B45-9923-F16F7A918F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575" y="928688"/>
            <a:ext cx="11768138" cy="1587"/>
          </a:xfrm>
          <a:prstGeom prst="line">
            <a:avLst/>
          </a:prstGeom>
          <a:ln w="76200" cap="rnd" cmpd="thickThin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15888"/>
            <a:ext cx="31337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6D1C-E976-485C-8ED1-8FCF6F61C66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73AD-866F-4CC2-8078-2B4E291776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FED9B-27AF-4F91-B268-4982B80745F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8254A-C832-434D-B557-943664662D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63C7-5732-47FF-BDB8-C1E46B24742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BBDD7-B70B-4E34-9BEE-EF23574F15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8236-5A4E-4D9D-87AF-9F506EFE8BE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DC6BD-09E7-4561-B447-AD33608777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861F7-2AF2-4E7D-A573-FC544BC513E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E7275-AAC7-4FB3-AB26-238E084953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575" y="928688"/>
            <a:ext cx="11768138" cy="1587"/>
          </a:xfrm>
          <a:prstGeom prst="line">
            <a:avLst/>
          </a:prstGeom>
          <a:ln w="76200" cap="rnd" cmpd="thickThin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15888"/>
            <a:ext cx="31337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6465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F8F1D-4F8B-4BD0-9A0D-E6CAA5DC62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A9F43BBE-9A9C-40CF-839D-558A7DC7D5C4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3E2A57A3-2DFC-4E27-8824-987E06023E85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92577" y="115896"/>
            <a:ext cx="2415465" cy="6016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46186" y="115896"/>
            <a:ext cx="7074371" cy="60166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8975EA17-2573-4EF2-8328-1358CF520913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0337" y="115888"/>
            <a:ext cx="6990153" cy="6667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46182" y="1268412"/>
            <a:ext cx="9661857" cy="4864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2EF45036-E55F-4062-A149-1B10BAA3A7EC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33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4" y="3886200"/>
            <a:ext cx="72248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D9C3A-DB07-4328-BCAE-6A482B2C39C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B72E7-5820-4064-A00D-8D22983DE3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7505" indent="-357505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4080" indent="-357505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177B0-DA15-45A8-8907-6CE9BAED336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1CBE-98BA-47AE-9994-4B399C3E34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7CE53-FC32-4009-996F-ED75164E33E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3401-30AE-4ABB-BCAC-F9582435F8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49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D78CB-859E-43A6-A8E7-0201BF26B31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0DB40-A12D-40DF-AC1C-7CE6D851A9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9862A-1EF3-491C-AB23-898386A09C2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7A6AE-C687-439D-8C97-B6F989DA6E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31D60-75F2-40EB-A6BB-DDC65D35B9C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C9338-7B2F-49A5-923F-D9885C931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09808-3F2B-45BE-BDD6-CD2EF63A8B7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4DB08-3478-4021-BA48-04B6959E90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2F8DE-5D02-40C1-9C56-CD2B29E7B62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A744E-40A7-4850-BBCD-2663CF3145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52A9C-8009-472E-882B-10EB41F9209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403C1-7AB0-4444-B5E0-F505196280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14236-0EE5-4ABE-98E0-7D888BAABDC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CECC0-7861-4ED0-997D-4EDE71CC00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550C-F25B-487E-AC65-7532E8913A3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2A70-46CF-4C9E-9365-4C86878A71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0" y="274638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38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5E119-0667-4BFB-AE10-A6386D10739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BC811-ECB3-40DE-A9C7-C101929B5F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33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4" y="3886200"/>
            <a:ext cx="72248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3F7EA-9367-43CD-8E82-2F5477F55AA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F421A-C11D-4496-9287-78F181986C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7505" indent="-357505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4080" indent="-357505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F5DEB-4CA6-45F3-9060-B31A1B5EF3E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2C54B-9279-405C-9542-4762DB089A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FE70A-F0A9-4AE9-A415-2AC851F2742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E664-5BD8-472E-922C-2A36B7C19F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49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3202B-B8F1-4B76-A092-E23334CDA71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49FB-22DF-4399-A055-AE59AE3E02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49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0E91D-814C-4F96-AD38-0FB2E283AA6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C891-6B33-4F61-8084-1105E3F6D0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B5FE-3126-4509-BBA4-F4072491986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3408-1ADC-4A3F-AE5D-7022A9C830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DC7A-370C-47FA-9B2A-FB6BB52DE90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64309-AE23-4877-8ECF-AFFFFA83E2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77BDC-A50D-4172-817F-F2A331896E7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373D-567B-429A-A6A2-C5515B2EE0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3DF77-E66E-45A9-A0DD-230011AB8DD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EA287-DF49-4812-9FAB-4E1A99644B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DFD91-48C3-44ED-9C29-43994905D00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FBD7F-FA65-474B-9210-786E29B38B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80295-9468-4C46-8B52-8FC87FE15A4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34B8-F8BD-420B-863F-61DC08C52C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0" y="274638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38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171A-B01F-4349-BC19-39CE67245E1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8BBB1-77AB-4EB4-9461-16A860550A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33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4" y="3886200"/>
            <a:ext cx="72248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42CB-71AD-421F-81DD-55BE4E2BC53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4371-341C-4BDF-8BD8-11EC2831F0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7505" indent="-357505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4080" indent="-357505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53BE0-C92F-4FFA-BE08-E1BDA248F33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AD5F6-4DDF-4AAD-B823-52A3DA6FC8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A283D-04C0-4764-AF7C-7CA43AD8577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CE1B9-0F2C-4DBB-91BA-29BB307F10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6D3F-8EF6-4E3D-929E-6D0A994BDCF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F170F-1227-4F66-8AC8-24BC99FBBF9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49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276FB-1E7E-4C4E-B23D-50913C8E746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11B2D-0460-42C1-A426-D3A003CC34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D081D-2952-4058-BDBE-F823947A4F1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DA6-F5BF-43EB-B17F-1CC56C2F54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FD6A-62E1-4C6F-ADD8-ABE3FD7642D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629B9-94B2-4956-9E6F-6A31EFAC32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65668-66EC-4520-A767-9386DD073B8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AB56E-5331-4CD4-9984-F6253066C0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5487-EA8E-4A9D-9441-530E2704005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FB379-647E-4C27-AF24-5D659E23F0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17EA-8011-44E7-8A64-8AEE4121AED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25D5-4CC6-4EA4-B6BB-5BE7C1571E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C9A1-8B69-4DF2-BEB8-2B1D261A3C1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3B295-01EB-4599-896B-DFE14C68AD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0" y="274638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38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D5260-DC42-4CF4-AAB4-C485D1E2955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8295-E98D-4F94-AD31-4C5195A8D5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516067" y="274638"/>
            <a:ext cx="9289143" cy="58515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8EBA9-E467-4925-858A-ECD34CC2231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9FCF4-0B5B-4671-952D-33021CAC91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E23B4-1C5D-40C6-AF1D-38278C941D3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1084-D18C-4B4E-9237-4700619DF6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352425" y="765175"/>
            <a:ext cx="11574463" cy="1588"/>
          </a:xfrm>
          <a:prstGeom prst="line">
            <a:avLst/>
          </a:prstGeom>
          <a:noFill/>
          <a:ln w="19050">
            <a:solidFill>
              <a:srgbClr val="BC3700"/>
            </a:solidFill>
            <a:round/>
            <a:headEnd type="none" w="sm" len="sm"/>
            <a:tailEnd type="none" w="sm" len="sm"/>
          </a:ln>
          <a:effectLst>
            <a:outerShdw dist="381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744" tIns="48371" rIns="96744" bIns="48371" anchor="ctr"/>
          <a:lstStyle/>
          <a:p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68275"/>
            <a:ext cx="7493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066463" y="6410325"/>
            <a:ext cx="2078037" cy="396875"/>
          </a:xfrm>
          <a:prstGeom prst="rect">
            <a:avLst/>
          </a:prstGeom>
          <a:noFill/>
          <a:ln>
            <a:noFill/>
          </a:ln>
        </p:spPr>
        <p:txBody>
          <a:bodyPr lIns="96744" tIns="48371" rIns="96744" bIns="48371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2300" b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049000" y="6399213"/>
            <a:ext cx="2078038" cy="393700"/>
          </a:xfrm>
          <a:prstGeom prst="rect">
            <a:avLst/>
          </a:prstGeom>
          <a:noFill/>
          <a:ln>
            <a:noFill/>
          </a:ln>
        </p:spPr>
        <p:txBody>
          <a:bodyPr lIns="96744" tIns="48371" rIns="96744" bIns="48371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2300" b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4600"/>
            <a:ext cx="387826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463" y="5637213"/>
            <a:ext cx="1241425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1943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38" y="0"/>
            <a:ext cx="2989262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0"/>
            <a:ext cx="3170238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0"/>
            <a:ext cx="3167062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" y="2858100"/>
            <a:ext cx="10321270" cy="1408593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08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4266687"/>
            <a:ext cx="10321270" cy="106711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509" y="4407190"/>
            <a:ext cx="8772170" cy="1362352"/>
          </a:xfrm>
        </p:spPr>
        <p:txBody>
          <a:bodyPr/>
          <a:lstStyle>
            <a:lvl1pPr algn="l">
              <a:defRPr sz="42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509" y="2906119"/>
            <a:ext cx="8772170" cy="1501077"/>
          </a:xfrm>
        </p:spPr>
        <p:txBody>
          <a:bodyPr anchor="b"/>
          <a:lstStyle>
            <a:lvl1pPr marL="0" indent="0">
              <a:buNone/>
              <a:defRPr sz="2100"/>
            </a:lvl1pPr>
            <a:lvl2pPr marL="483870" indent="0">
              <a:buNone/>
              <a:defRPr sz="1900"/>
            </a:lvl2pPr>
            <a:lvl3pPr marL="967740" indent="0">
              <a:buNone/>
              <a:defRPr sz="1700"/>
            </a:lvl3pPr>
            <a:lvl4pPr marL="1450975" indent="0">
              <a:buNone/>
              <a:defRPr sz="1500"/>
            </a:lvl4pPr>
            <a:lvl5pPr marL="1934210" indent="0">
              <a:buNone/>
              <a:defRPr sz="1500"/>
            </a:lvl5pPr>
            <a:lvl6pPr marL="2418080" indent="0">
              <a:buNone/>
              <a:defRPr sz="1500"/>
            </a:lvl6pPr>
            <a:lvl7pPr marL="2901950" indent="0">
              <a:buNone/>
              <a:defRPr sz="1500"/>
            </a:lvl7pPr>
            <a:lvl8pPr marL="3385185" indent="0">
              <a:buNone/>
              <a:defRPr sz="1500"/>
            </a:lvl8pPr>
            <a:lvl9pPr marL="3869055" indent="0">
              <a:buNone/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976" y="1077789"/>
            <a:ext cx="4512598" cy="524843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04323" y="1077789"/>
            <a:ext cx="4514418" cy="524843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976" y="273902"/>
            <a:ext cx="9289144" cy="114359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974" y="1534869"/>
            <a:ext cx="4559927" cy="64027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0975" indent="0">
              <a:buNone/>
              <a:defRPr sz="1700" b="1"/>
            </a:lvl4pPr>
            <a:lvl5pPr marL="1934210" indent="0">
              <a:buNone/>
              <a:defRPr sz="1700" b="1"/>
            </a:lvl5pPr>
            <a:lvl6pPr marL="2418080" indent="0">
              <a:buNone/>
              <a:defRPr sz="1700" b="1"/>
            </a:lvl6pPr>
            <a:lvl7pPr marL="2901950" indent="0">
              <a:buNone/>
              <a:defRPr sz="1700" b="1"/>
            </a:lvl7pPr>
            <a:lvl8pPr marL="3385185" indent="0">
              <a:buNone/>
              <a:defRPr sz="1700" b="1"/>
            </a:lvl8pPr>
            <a:lvl9pPr marL="3869055" indent="0">
              <a:buNone/>
              <a:defRPr sz="17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974" y="2175145"/>
            <a:ext cx="4559927" cy="395188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2555" y="1534869"/>
            <a:ext cx="4563567" cy="64027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0975" indent="0">
              <a:buNone/>
              <a:defRPr sz="1700" b="1"/>
            </a:lvl4pPr>
            <a:lvl5pPr marL="1934210" indent="0">
              <a:buNone/>
              <a:defRPr sz="1700" b="1"/>
            </a:lvl5pPr>
            <a:lvl6pPr marL="2418080" indent="0">
              <a:buNone/>
              <a:defRPr sz="1700" b="1"/>
            </a:lvl6pPr>
            <a:lvl7pPr marL="2901950" indent="0">
              <a:buNone/>
              <a:defRPr sz="1700" b="1"/>
            </a:lvl7pPr>
            <a:lvl8pPr marL="3385185" indent="0">
              <a:buNone/>
              <a:defRPr sz="1700" b="1"/>
            </a:lvl8pPr>
            <a:lvl9pPr marL="3869055" indent="0">
              <a:buNone/>
              <a:defRPr sz="17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2555" y="2175145"/>
            <a:ext cx="4563567" cy="395188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977" y="273900"/>
            <a:ext cx="3394916" cy="116137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672" y="273902"/>
            <a:ext cx="5770445" cy="585313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977" y="1435272"/>
            <a:ext cx="3394916" cy="4691754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0975" indent="0">
              <a:buNone/>
              <a:defRPr sz="1000"/>
            </a:lvl4pPr>
            <a:lvl5pPr marL="1934210" indent="0">
              <a:buNone/>
              <a:defRPr sz="1000"/>
            </a:lvl5pPr>
            <a:lvl6pPr marL="2418080" indent="0">
              <a:buNone/>
              <a:defRPr sz="1000"/>
            </a:lvl6pPr>
            <a:lvl7pPr marL="2901950" indent="0">
              <a:buNone/>
              <a:defRPr sz="1000"/>
            </a:lvl7pPr>
            <a:lvl8pPr marL="3385185" indent="0">
              <a:buNone/>
              <a:defRPr sz="1000"/>
            </a:lvl8pPr>
            <a:lvl9pPr marL="386905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2393" y="4800245"/>
            <a:ext cx="6192761" cy="5673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2393" y="613593"/>
            <a:ext cx="6192761" cy="4113732"/>
          </a:xfrm>
        </p:spPr>
        <p:txBody>
          <a:bodyPr/>
          <a:lstStyle>
            <a:lvl1pPr marL="0" indent="0">
              <a:buNone/>
              <a:defRPr sz="3400"/>
            </a:lvl1pPr>
            <a:lvl2pPr marL="483870" indent="0">
              <a:buNone/>
              <a:defRPr sz="3000"/>
            </a:lvl2pPr>
            <a:lvl3pPr marL="967740" indent="0">
              <a:buNone/>
              <a:defRPr sz="2500"/>
            </a:lvl3pPr>
            <a:lvl4pPr marL="1450975" indent="0">
              <a:buNone/>
              <a:defRPr sz="2100"/>
            </a:lvl4pPr>
            <a:lvl5pPr marL="1934210" indent="0">
              <a:buNone/>
              <a:defRPr sz="2100"/>
            </a:lvl5pPr>
            <a:lvl6pPr marL="2418080" indent="0">
              <a:buNone/>
              <a:defRPr sz="2100"/>
            </a:lvl6pPr>
            <a:lvl7pPr marL="2901950" indent="0">
              <a:buNone/>
              <a:defRPr sz="2100"/>
            </a:lvl7pPr>
            <a:lvl8pPr marL="3385185" indent="0">
              <a:buNone/>
              <a:defRPr sz="2100"/>
            </a:lvl8pPr>
            <a:lvl9pPr marL="3869055" indent="0">
              <a:buNone/>
              <a:defRPr sz="21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2393" y="5367594"/>
            <a:ext cx="6192761" cy="803894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0975" indent="0">
              <a:buNone/>
              <a:defRPr sz="1000"/>
            </a:lvl4pPr>
            <a:lvl5pPr marL="1934210" indent="0">
              <a:buNone/>
              <a:defRPr sz="1000"/>
            </a:lvl5pPr>
            <a:lvl6pPr marL="2418080" indent="0">
              <a:buNone/>
              <a:defRPr sz="1000"/>
            </a:lvl6pPr>
            <a:lvl7pPr marL="2901950" indent="0">
              <a:buNone/>
              <a:defRPr sz="1000"/>
            </a:lvl7pPr>
            <a:lvl8pPr marL="3385185" indent="0">
              <a:buNone/>
              <a:defRPr sz="1000"/>
            </a:lvl8pPr>
            <a:lvl9pPr marL="386905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B172E-7DBF-487E-AD12-4F23EF69BAA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5085-6FC9-41AA-A161-5A96416ECE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1418" y="206309"/>
            <a:ext cx="2357328" cy="6119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83973" y="206309"/>
            <a:ext cx="6902691" cy="61199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974" y="206313"/>
            <a:ext cx="8229711" cy="522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16976" y="1077789"/>
            <a:ext cx="4512598" cy="5248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04323" y="1077789"/>
            <a:ext cx="4514418" cy="5248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974" y="206313"/>
            <a:ext cx="8229711" cy="522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16977" y="1077789"/>
            <a:ext cx="9201768" cy="5248434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974" y="206313"/>
            <a:ext cx="8229711" cy="522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16977" y="1077796"/>
            <a:ext cx="9201768" cy="25379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977" y="3786491"/>
            <a:ext cx="9201768" cy="25397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974" y="206313"/>
            <a:ext cx="8229711" cy="522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16976" y="1077789"/>
            <a:ext cx="4512598" cy="5248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204323" y="1077789"/>
            <a:ext cx="4514418" cy="5248434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40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3" y="3886200"/>
            <a:ext cx="72248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4C6A4-46B8-4345-A52C-F22244DC1D9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A766-016A-4F70-97F6-3DAAB088FB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6870" indent="-356870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3445" indent="-356870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C170B-D903-45BB-B847-CEE1653FCC4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77758-D9BC-4379-9B35-2684AEC31E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10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0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C8E7C-29D4-47B3-91F6-1ECE73BD8CF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5670-28A5-48C4-BB6A-371FBD315A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15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53" y="1600215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DA759-D6FF-488E-8AE0-2A49844873B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B0143-C837-4B2D-9248-1284329069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6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6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20742-3EE0-47F2-93C5-F7D61C8AC99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4B0DB-082C-4963-A2F7-9916A87672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A278B-4D20-4A16-BAD0-B2A48B53231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0B9F1-F751-4D33-BA64-69F79C437D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5C44D-C34B-46EF-88FC-529FAA4245A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06144-D4C8-4D6B-8F9B-33740EF247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18090-35AC-4D34-B9A3-01808CA03C9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0BD7C-DDED-45DB-B31C-0940464CF8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6" y="273051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66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6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1295" indent="0">
              <a:buNone/>
              <a:defRPr sz="1000"/>
            </a:lvl7pPr>
            <a:lvl8pPr marL="3197860" indent="0">
              <a:buNone/>
              <a:defRPr sz="1000"/>
            </a:lvl8pPr>
            <a:lvl9pPr marL="365506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D147-A07C-4248-A871-0528AEE3675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D0406-A594-422E-8F88-9D570529AF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6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6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095" indent="0">
              <a:buNone/>
              <a:defRPr sz="2000"/>
            </a:lvl6pPr>
            <a:lvl7pPr marL="2741295" indent="0">
              <a:buNone/>
              <a:defRPr sz="2000"/>
            </a:lvl7pPr>
            <a:lvl8pPr marL="3197860" indent="0">
              <a:buNone/>
              <a:defRPr sz="2000"/>
            </a:lvl8pPr>
            <a:lvl9pPr marL="365506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6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1295" indent="0">
              <a:buNone/>
              <a:defRPr sz="1000"/>
            </a:lvl7pPr>
            <a:lvl8pPr marL="3197860" indent="0">
              <a:buNone/>
              <a:defRPr sz="1000"/>
            </a:lvl8pPr>
            <a:lvl9pPr marL="365506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2C8B-33EA-457E-AA25-A14466429CC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9B3F7-7758-40BE-8D0D-ACF117883F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D7DC5-E14D-4DEA-B1A8-279D6458822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78E99-8C42-4069-8319-72782A38CC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7" y="274641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41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FB9B5-CF8A-44F5-9990-F64B6D45596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B6A9-9C92-473D-B251-4EBEEF63D8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516072" y="274641"/>
            <a:ext cx="9289144" cy="58515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01883-D053-4E73-ACF5-CB7B296BC20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392D-F202-492B-992C-10604FD4A4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40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3" y="3886200"/>
            <a:ext cx="72248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9C56C-6475-4B11-B70E-6A8840D4162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D305-7E39-40B5-8C3C-A2903EA19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6870" indent="-356870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3445" indent="-356870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9D859-86B4-4CD4-8C53-732A1FE87A4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602F1-1A80-4BFE-A6EA-4399347509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10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0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B8E0A-D949-4815-9F4B-B1BD203B884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B7C69-9A35-4E37-B5D1-F9B265E6EB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B4BE1-4863-4E9E-A030-70624114306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8A9C1-9C3C-4F40-AD02-DB0638773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15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53" y="1600215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3E633-2264-4268-9B1A-1392EEAF078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1D73-CE7F-4CA0-BC3D-15B2FF8336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6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6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BA95-5E9C-4030-8AC5-8B7E17192B0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133FA-0D28-4093-B100-5209F6C529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FB21F-3D74-4AC9-80EF-5B94E657F11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A2796-7CEF-4D50-BFA3-E4089838C5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E4952-8EA8-49B4-B154-33F80CBF478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4CA5C-377C-476D-A003-1B2160ABE3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6" y="273051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66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6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1295" indent="0">
              <a:buNone/>
              <a:defRPr sz="1000"/>
            </a:lvl7pPr>
            <a:lvl8pPr marL="3197860" indent="0">
              <a:buNone/>
              <a:defRPr sz="1000"/>
            </a:lvl8pPr>
            <a:lvl9pPr marL="365506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29D26-F3D6-45CE-8DED-09E44B6972D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B16AE-E9F2-46B4-96C5-0E42E13623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6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6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095" indent="0">
              <a:buNone/>
              <a:defRPr sz="2000"/>
            </a:lvl6pPr>
            <a:lvl7pPr marL="2741295" indent="0">
              <a:buNone/>
              <a:defRPr sz="2000"/>
            </a:lvl7pPr>
            <a:lvl8pPr marL="3197860" indent="0">
              <a:buNone/>
              <a:defRPr sz="2000"/>
            </a:lvl8pPr>
            <a:lvl9pPr marL="365506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6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1295" indent="0">
              <a:buNone/>
              <a:defRPr sz="1000"/>
            </a:lvl7pPr>
            <a:lvl8pPr marL="3197860" indent="0">
              <a:buNone/>
              <a:defRPr sz="1000"/>
            </a:lvl8pPr>
            <a:lvl9pPr marL="365506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58A8-C800-42F2-8C1F-95C33B8C9E5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ED09-4D50-4997-8906-15587DD27A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DE85C-AE5C-4B47-9E05-4CE26CB7DD1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19FB-C4DB-465E-86E8-A8C7B0AD1B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7" y="274641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41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9D51-BE25-4422-AB44-6F6DDA2716B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88575-3A48-4492-BE1F-4724A725B9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516072" y="274641"/>
            <a:ext cx="9289144" cy="58515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29950-8EAC-45A2-9C75-831E011B2EB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0026D-36BA-4D94-BD2D-1D616322F1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20102-BD69-4CA2-813D-88FBA52937A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6A4C5-827D-4E22-A8CB-4E9E49736CAA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49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3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1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1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185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79.xml"/><Relationship Id="rId19" Type="http://schemas.openxmlformats.org/officeDocument/2006/relationships/theme" Target="../theme/theme13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8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slideLayout" Target="../slideLayouts/slideLayout200.xml"/><Relationship Id="rId18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0.xml"/><Relationship Id="rId21" Type="http://schemas.openxmlformats.org/officeDocument/2006/relationships/image" Target="../media/image13.jpeg"/><Relationship Id="rId7" Type="http://schemas.openxmlformats.org/officeDocument/2006/relationships/slideLayout" Target="../slideLayouts/slideLayout194.xml"/><Relationship Id="rId12" Type="http://schemas.openxmlformats.org/officeDocument/2006/relationships/slideLayout" Target="../slideLayouts/slideLayout199.xml"/><Relationship Id="rId17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89.xml"/><Relationship Id="rId16" Type="http://schemas.openxmlformats.org/officeDocument/2006/relationships/slideLayout" Target="../slideLayouts/slideLayout203.xml"/><Relationship Id="rId20" Type="http://schemas.openxmlformats.org/officeDocument/2006/relationships/theme" Target="../theme/theme14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slideLayout" Target="../slideLayouts/slideLayout20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1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19" Type="http://schemas.openxmlformats.org/officeDocument/2006/relationships/image" Target="../media/image13.jpeg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TIBCO_ppt_Conten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B6A0673-153C-4E01-9F3B-24294188054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0550FC2-375D-4D46-A116-0EE0E5C5CDD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FB13BCB-C338-4E92-90F4-12BC6885A8D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085F031-0FF5-4236-82DA-0D03F72A930A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247" name="Picture 20" descr="NWPU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ECF682CE-B3AB-4B64-AA02-469F4E5D207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110848F8-CF3C-4664-B6C3-60EE9F79FFD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1271" name="Picture 20" descr="NWPU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F24A29A7-757B-4048-ADBC-438DA10D047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839E3C69-83D8-4B2F-94EB-ACF70AC9B059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2295" name="Picture 20" descr="NWPU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98ABF6A8-B23F-49E9-BC0C-BDE9AD01A0B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69BDB19B-C5AB-48E8-A6FB-13B48FF5D94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3319" name="Picture 20" descr="NWPU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856B2D3-41AC-4C28-9A2C-2026BF1CF28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4D2CF5E-D7DF-496E-BD85-ADEF80CA43A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4343" name="Picture 20" descr="NWPU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76D8DB-AEB4-4949-89DE-E838408102E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87A635-064C-484B-BFB0-ED6FFBF5C8F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"/>
          <p:cNvSpPr>
            <a:spLocks noChangeShapeType="1"/>
          </p:cNvSpPr>
          <p:nvPr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51" name="Picture 4" descr="色条 拷贝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268413"/>
            <a:ext cx="11412538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84325" y="115888"/>
            <a:ext cx="8256588" cy="666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334963" y="404813"/>
            <a:ext cx="1249362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kumimoji="0" lang="en-US" altLang="zh-CN" sz="1800" b="0">
              <a:solidFill>
                <a:srgbClr val="00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475" y="0"/>
            <a:ext cx="1741488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0" y="6308725"/>
            <a:ext cx="134461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60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33C4A1D9-2298-4E3F-80C1-529EDEA4F500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16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836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556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0" descr="TIBCO_ppt_Cont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1C4657-183C-49F2-9F5A-43C6B48930B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C35849-9A18-468D-B937-8B65FF07740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0" descr="TIBCO_ppt_Cont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D4F358-EE51-481F-B5A3-195A749AA44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1BC380-8BA3-4C6E-8DA6-3394598169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0" descr="TIBCO_ppt_Cont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4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ABE67D-1301-4F40-93FA-474B22A85D4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4F65E8-C4BE-4BBE-95B8-E8CE583D21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7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" y="6627813"/>
            <a:ext cx="4008438" cy="15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240" tIns="43620" rIns="87240" bIns="43620" numCol="1" anchor="t" anchorCtr="0" compatLnSpc="1"/>
          <a:lstStyle>
            <a:lvl1pPr algn="l" eaLnBrk="0" hangingPunct="0">
              <a:lnSpc>
                <a:spcPct val="100000"/>
              </a:lnSpc>
              <a:defRPr kumimoji="0" sz="700" b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206375"/>
            <a:ext cx="9721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34" tIns="43916" rIns="87834" bIns="43916" numCol="1" anchor="t" anchorCtr="0" compatLnSpc="1"/>
          <a:lstStyle/>
          <a:p>
            <a:pPr lvl="0"/>
            <a:r>
              <a:rPr lang="en-GB" altLang="zh-CN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77913"/>
            <a:ext cx="10869612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34" tIns="43916" rIns="87834" bIns="43916" numCol="1" anchor="t" anchorCtr="0" compatLnSpc="1"/>
          <a:lstStyle/>
          <a:p>
            <a:pPr lvl="0"/>
            <a:r>
              <a:rPr lang="en-GB" altLang="zh-CN"/>
              <a:t>单击此处编辑母版文本样式</a:t>
            </a:r>
          </a:p>
          <a:p>
            <a:pPr lvl="1"/>
            <a:r>
              <a:rPr lang="en-GB" altLang="zh-CN"/>
              <a:t>第二级</a:t>
            </a:r>
          </a:p>
          <a:p>
            <a:pPr lvl="2"/>
            <a:r>
              <a:rPr lang="en-GB" altLang="zh-CN"/>
              <a:t>第三级</a:t>
            </a:r>
          </a:p>
          <a:p>
            <a:pPr lvl="3"/>
            <a:r>
              <a:rPr lang="en-GB" altLang="zh-CN"/>
              <a:t>第四级</a:t>
            </a:r>
          </a:p>
          <a:p>
            <a:pPr lvl="4"/>
            <a:r>
              <a:rPr lang="en-GB" altLang="zh-CN"/>
              <a:t>第五级</a:t>
            </a:r>
          </a:p>
        </p:txBody>
      </p:sp>
      <p:sp>
        <p:nvSpPr>
          <p:cNvPr id="1739781" name="Text Box 5"/>
          <p:cNvSpPr txBox="1">
            <a:spLocks noChangeArrowheads="1"/>
          </p:cNvSpPr>
          <p:nvPr/>
        </p:nvSpPr>
        <p:spPr bwMode="auto">
          <a:xfrm>
            <a:off x="5937250" y="6477000"/>
            <a:ext cx="331788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7240" tIns="43620" rIns="87240" bIns="43620">
            <a:spAutoFit/>
          </a:bodyPr>
          <a:lstStyle>
            <a:lvl1pPr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FF5FAD1-0365-4DCF-B01F-418A9CBA9470}" type="slidenum">
              <a:rPr kumimoji="0" lang="en-US" altLang="zh-CN" sz="1000" b="0" smtClean="0">
                <a:solidFill>
                  <a:srgbClr val="003366"/>
                </a:solidFill>
                <a:latin typeface="Arial" panose="020B0604020202020204" pitchFamily="34" charset="0"/>
              </a:rPr>
              <a:t>‹#›</a:t>
            </a:fld>
            <a:endParaRPr kumimoji="0" lang="en-US" altLang="zh-CN" sz="1000" b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04800" y="6424613"/>
            <a:ext cx="11582400" cy="0"/>
          </a:xfrm>
          <a:prstGeom prst="line">
            <a:avLst/>
          </a:prstGeom>
          <a:noFill/>
          <a:ln w="19050">
            <a:solidFill>
              <a:srgbClr val="BC3700"/>
            </a:solidFill>
            <a:round/>
            <a:headEnd type="none" w="sm" len="sm"/>
            <a:tailEnd type="none" w="sm" len="sm"/>
          </a:ln>
          <a:effectLst>
            <a:outerShdw dist="381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744" tIns="48371" rIns="96744" bIns="48371" anchor="ctr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52425" y="765175"/>
            <a:ext cx="11574463" cy="1588"/>
          </a:xfrm>
          <a:prstGeom prst="line">
            <a:avLst/>
          </a:prstGeom>
          <a:noFill/>
          <a:ln w="19050">
            <a:solidFill>
              <a:srgbClr val="BC3700"/>
            </a:solidFill>
            <a:round/>
            <a:headEnd type="none" w="sm" len="sm"/>
            <a:tailEnd type="none" w="sm" len="sm"/>
          </a:ln>
          <a:effectLst>
            <a:outerShdw dist="381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744" tIns="48371" rIns="96744" bIns="48371" anchor="ctr"/>
          <a:lstStyle/>
          <a:p>
            <a:endParaRPr lang="zh-CN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0" y="44450"/>
            <a:ext cx="8318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ransition spd="med"/>
  <p:hf hdr="0" ftr="0" dt="0"/>
  <p:txStyles>
    <p:titleStyle>
      <a:lvl1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+mj-lt"/>
          <a:ea typeface="+mj-ea"/>
          <a:cs typeface="+mj-cs"/>
        </a:defRPr>
      </a:lvl1pPr>
      <a:lvl2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83870" algn="l" defTabSz="873125" rtl="0" fontAlgn="base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67740" algn="l" defTabSz="873125" rtl="0" fontAlgn="base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450975" algn="l" defTabSz="873125" rtl="0" fontAlgn="base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934210" algn="l" defTabSz="873125" rtl="0" fontAlgn="base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25755" indent="-325755" algn="l" defTabSz="871855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 b="1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06755" indent="-269875" algn="l" defTabSz="871855" rtl="0" eaLnBrk="0" fontAlgn="base" hangingPunct="0">
        <a:spcBef>
          <a:spcPct val="30000"/>
        </a:spcBef>
        <a:spcAft>
          <a:spcPct val="0"/>
        </a:spcAft>
        <a:buSzPct val="60000"/>
        <a:buFont typeface="Wingdings" panose="05000000000000000000" pitchFamily="2" charset="2"/>
        <a:buChar char="Ø"/>
        <a:defRPr sz="1700" b="1">
          <a:solidFill>
            <a:srgbClr val="0000FF"/>
          </a:solidFill>
          <a:latin typeface="+mn-lt"/>
          <a:ea typeface="宋体" panose="02010600030101010101" pitchFamily="2" charset="-122"/>
        </a:defRPr>
      </a:lvl2pPr>
      <a:lvl3pPr marL="1087755" indent="-214630" algn="l" defTabSz="871855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v"/>
        <a:defRPr sz="1700" b="1">
          <a:solidFill>
            <a:srgbClr val="0000FF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3pPr>
      <a:lvl4pPr marL="1522730" indent="-215900" algn="l" defTabSz="871855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l"/>
        <a:defRPr sz="1500" b="1">
          <a:solidFill>
            <a:srgbClr val="0000FF"/>
          </a:solidFill>
          <a:latin typeface="+mn-lt"/>
          <a:ea typeface="宋体" panose="02010600030101010101" pitchFamily="2" charset="-122"/>
          <a:cs typeface="楷体_GB2312" pitchFamily="49" charset="-122"/>
        </a:defRPr>
      </a:lvl4pPr>
      <a:lvl5pPr marL="1960880" indent="-215900" algn="l" defTabSz="871855" rtl="0" eaLnBrk="0" fontAlgn="base" hangingPunct="0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宋体" panose="02010600030101010101" pitchFamily="2" charset="-122"/>
          <a:cs typeface="楷体_GB2312" pitchFamily="49" charset="-122"/>
        </a:defRPr>
      </a:lvl5pPr>
      <a:lvl6pPr marL="2446655" indent="-218440" algn="l" defTabSz="873125" rtl="0" fontAlgn="base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+mn-ea"/>
        </a:defRPr>
      </a:lvl6pPr>
      <a:lvl7pPr marL="2930525" indent="-218440" algn="l" defTabSz="873125" rtl="0" fontAlgn="base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+mn-ea"/>
        </a:defRPr>
      </a:lvl7pPr>
      <a:lvl8pPr marL="3413760" indent="-218440" algn="l" defTabSz="873125" rtl="0" fontAlgn="base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+mn-ea"/>
        </a:defRPr>
      </a:lvl8pPr>
      <a:lvl9pPr marL="3897630" indent="-218440" algn="l" defTabSz="873125" rtl="0" fontAlgn="base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421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808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195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5185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055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TIBCO_ppt_Cont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7" tIns="45694" rIns="91387" bIns="4569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7" tIns="45694" rIns="91387" bIns="4569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ACEA18-2D22-427F-80FD-7D0F58CD07A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387" tIns="45694" rIns="91387" bIns="45694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47FF55-8F41-4A9D-A5A7-F9AE6C40F8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3765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0965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753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398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70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269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2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2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0" descr="TIBCO_ppt_Cont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7" tIns="45694" rIns="91387" bIns="4569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7" tIns="45694" rIns="91387" bIns="4569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CA166A-3A66-490C-97DB-6E20A8A6532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387" tIns="45694" rIns="91387" bIns="45694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FBCC01-F22D-4F05-AD08-8CD8E28CE7B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3765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0965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753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398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70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269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2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2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F1DBDD45-0539-4E6A-89F1-686A862ADA3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04B6EA1-CEB8-4EE1-9369-DEB71B0354A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223" name="Picture 20" descr="NWPU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13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023100" y="4302125"/>
            <a:ext cx="5168900" cy="883920"/>
          </a:xfrm>
          <a:prstGeom prst="rect">
            <a:avLst/>
          </a:prstGeom>
          <a:solidFill>
            <a:srgbClr val="2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9" tIns="40504" rIns="81009" bIns="40504" anchor="ctr"/>
          <a:lstStyle/>
          <a:p>
            <a:pPr algn="ctr">
              <a:defRPr/>
            </a:pPr>
            <a:endParaRPr lang="zh-CN" altLang="en-US" sz="1195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630" name="文本框 24"/>
          <p:cNvSpPr txBox="1">
            <a:spLocks noChangeArrowheads="1"/>
          </p:cNvSpPr>
          <p:nvPr/>
        </p:nvSpPr>
        <p:spPr bwMode="auto">
          <a:xfrm>
            <a:off x="-3046048" y="2549920"/>
            <a:ext cx="18284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/>
              <a:t>基于 </a:t>
            </a:r>
            <a:r>
              <a:rPr lang="en-US" altLang="zh-CN" sz="4400" dirty="0"/>
              <a:t>avalanche </a:t>
            </a:r>
            <a:r>
              <a:rPr lang="zh-CN" altLang="en-US" sz="4400" dirty="0"/>
              <a:t>框架的</a:t>
            </a:r>
            <a:r>
              <a:rPr lang="en-US" altLang="zh-CN" sz="4400" dirty="0"/>
              <a:t>2023 </a:t>
            </a:r>
            <a:r>
              <a:rPr lang="en-US" altLang="zh-CN" sz="4400" dirty="0" err="1"/>
              <a:t>CLvision</a:t>
            </a:r>
            <a:r>
              <a:rPr lang="zh-CN" altLang="en-US" sz="4400" dirty="0"/>
              <a:t>⽐赛</a:t>
            </a:r>
            <a:endParaRPr sz="4400" dirty="0">
              <a:solidFill>
                <a:srgbClr val="2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EC358028-16AD-4F6F-B647-75E2EE2D9ABF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0937" y="4226706"/>
            <a:ext cx="5400600" cy="124206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5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成果汇报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04313" y="5448935"/>
            <a:ext cx="1773848" cy="92333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ctr"/>
            <a:r>
              <a:rPr lang="en-US" altLang="zh-CN" sz="1800" dirty="0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2024.1.12</a:t>
            </a:r>
          </a:p>
          <a:p>
            <a:pPr algn="ctr"/>
            <a:r>
              <a:rPr lang="en-US" altLang="zh-CN" sz="1800" dirty="0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Shuai Xue, </a:t>
            </a:r>
            <a:r>
              <a:rPr lang="en-US" altLang="zh-CN" sz="1800" dirty="0" err="1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Yuanzhuo</a:t>
            </a:r>
            <a:r>
              <a:rPr lang="en-US" altLang="zh-CN" sz="1800" dirty="0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Niu</a:t>
            </a:r>
            <a:endParaRPr lang="zh-CN" altLang="en-US" sz="1800" dirty="0">
              <a:solidFill>
                <a:srgbClr val="20468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63600"/>
            <a:ext cx="4190365" cy="944880"/>
          </a:xfrm>
          <a:prstGeom prst="rect">
            <a:avLst/>
          </a:prstGeom>
          <a:solidFill>
            <a:srgbClr val="2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9" tIns="40504" rIns="81009" bIns="40504" anchor="ctr"/>
          <a:lstStyle/>
          <a:p>
            <a:pPr algn="ctr">
              <a:defRPr/>
            </a:pPr>
            <a:endParaRPr lang="zh-CN" altLang="en-US" sz="119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630" name="文本框 24"/>
          <p:cNvSpPr txBox="1">
            <a:spLocks noChangeArrowheads="1"/>
          </p:cNvSpPr>
          <p:nvPr/>
        </p:nvSpPr>
        <p:spPr bwMode="auto">
          <a:xfrm>
            <a:off x="1345677" y="1018011"/>
            <a:ext cx="11592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EC358028-16AD-4F6F-B647-75E2EE2D9ABF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object 5"/>
          <p:cNvSpPr txBox="1"/>
          <p:nvPr>
            <p:custDataLst>
              <p:tags r:id="rId1"/>
            </p:custDataLst>
          </p:nvPr>
        </p:nvSpPr>
        <p:spPr>
          <a:xfrm>
            <a:off x="5545495" y="2384646"/>
            <a:ext cx="397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FFFFFF"/>
                </a:solidFill>
                <a:latin typeface="Impact" panose="020B0806030902050204"/>
                <a:cs typeface="Impact" panose="020B0806030902050204"/>
              </a:rPr>
              <a:t>01</a:t>
            </a:r>
            <a:endParaRPr sz="32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18" name="object 18"/>
          <p:cNvSpPr txBox="1"/>
          <p:nvPr>
            <p:custDataLst>
              <p:tags r:id="rId2"/>
            </p:custDataLst>
          </p:nvPr>
        </p:nvSpPr>
        <p:spPr>
          <a:xfrm>
            <a:off x="5519937" y="2355776"/>
            <a:ext cx="53422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题⽬难点 </a:t>
            </a:r>
            <a:endParaRPr sz="3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 18"/>
          <p:cNvSpPr txBox="1"/>
          <p:nvPr>
            <p:custDataLst>
              <p:tags r:id="rId3"/>
            </p:custDataLst>
          </p:nvPr>
        </p:nvSpPr>
        <p:spPr>
          <a:xfrm>
            <a:off x="5519937" y="3366136"/>
            <a:ext cx="50557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 18"/>
          <p:cNvSpPr txBox="1"/>
          <p:nvPr>
            <p:custDataLst>
              <p:tags r:id="rId4"/>
            </p:custDataLst>
          </p:nvPr>
        </p:nvSpPr>
        <p:spPr>
          <a:xfrm>
            <a:off x="5519937" y="4341598"/>
            <a:ext cx="39430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结果展示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18">
            <a:extLst>
              <a:ext uri="{FF2B5EF4-FFF2-40B4-BE49-F238E27FC236}">
                <a16:creationId xmlns:a16="http://schemas.microsoft.com/office/drawing/2014/main" id="{60CBA4CB-47B7-EE0F-DF63-913C6C53DCD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61578" y="5290403"/>
            <a:ext cx="39430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将来的改进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9088" y="263525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题⽬难点 </a:t>
            </a:r>
            <a:endParaRPr lang="zh-CN" altLang="en-US" sz="3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415" y="1124585"/>
            <a:ext cx="11417300" cy="1210844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在每⼀个体验中会有多个类，并且这些类会有对应的重复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indent="-742950" algn="l" latinLnBrk="0">
              <a:lnSpc>
                <a:spcPct val="125000"/>
              </a:lnSpc>
              <a:buAutoNum type="arabicPeriod"/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indent="0"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不同的数据⽣成政策，新类可能出现在集中在前⼏次体验，或者贯穿整个体验过程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402FB7-4C71-FC91-DDB2-F1E838EA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612924"/>
            <a:ext cx="6706536" cy="398200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BF18DD-1680-D797-E2B6-74DDA7AC97D5}"/>
              </a:ext>
            </a:extLst>
          </p:cNvPr>
          <p:cNvSpPr txBox="1"/>
          <p:nvPr/>
        </p:nvSpPr>
        <p:spPr>
          <a:xfrm>
            <a:off x="526415" y="1124585"/>
            <a:ext cx="11417300" cy="44140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0"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a. EWC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插件，使⽤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Fisher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矩阵来评估⽹络中参数的重要性，通过正则化来更新任务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757538-EF4B-3AD9-738A-586749E023C4}"/>
              </a:ext>
            </a:extLst>
          </p:cNvPr>
          <p:cNvSpPr/>
          <p:nvPr/>
        </p:nvSpPr>
        <p:spPr>
          <a:xfrm>
            <a:off x="319088" y="263525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更换代码中不同的插件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9C8CA-3283-A3A9-C6AD-4D7609F4397B}"/>
              </a:ext>
            </a:extLst>
          </p:cNvPr>
          <p:cNvSpPr txBox="1"/>
          <p:nvPr/>
        </p:nvSpPr>
        <p:spPr>
          <a:xfrm>
            <a:off x="551450" y="2377069"/>
            <a:ext cx="11417300" cy="44140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0"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b.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LwF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插件，使⽤知识蒸馏来保留旧的知识，同时为新类别增加新输出头。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0DD2FD-2FE4-167D-CC8F-AC8D40E3F6FF}"/>
              </a:ext>
            </a:extLst>
          </p:cNvPr>
          <p:cNvSpPr txBox="1"/>
          <p:nvPr/>
        </p:nvSpPr>
        <p:spPr>
          <a:xfrm>
            <a:off x="551450" y="3429000"/>
            <a:ext cx="11417300" cy="44140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0"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c. MAS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插件，计算重要性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9088" y="263525"/>
            <a:ext cx="700087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/>
              <a:t>Replay</a:t>
            </a:r>
            <a:r>
              <a:rPr lang="zh-CN" altLang="en-US" dirty="0"/>
              <a:t>保存部分数据 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28B53-F522-75FF-1114-93600ACC6B62}"/>
              </a:ext>
            </a:extLst>
          </p:cNvPr>
          <p:cNvSpPr txBox="1"/>
          <p:nvPr/>
        </p:nvSpPr>
        <p:spPr>
          <a:xfrm>
            <a:off x="5807968" y="3455581"/>
            <a:ext cx="11417300" cy="44140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0" algn="l" latinLnBrk="0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结果：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s1: 0.3726 s2: 0.3316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92F8A2-9814-569D-2574-C8C419F2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73" y="1282053"/>
            <a:ext cx="7544853" cy="503942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9088" y="263525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使用基础的</a:t>
            </a:r>
            <a:r>
              <a:rPr lang="en-US" altLang="zh-CN" dirty="0"/>
              <a:t>HAT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A05AF-BA12-A2E2-D908-93CA7081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80" y="1412776"/>
            <a:ext cx="4764739" cy="4733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7E9F25-614F-0076-3093-A4586674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70" y="1579764"/>
            <a:ext cx="2585830" cy="9099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0A1881A-3494-9123-7EF2-D7119C6E7D40}"/>
              </a:ext>
            </a:extLst>
          </p:cNvPr>
          <p:cNvSpPr txBox="1"/>
          <p:nvPr/>
        </p:nvSpPr>
        <p:spPr>
          <a:xfrm>
            <a:off x="580573" y="3069798"/>
            <a:ext cx="6092456" cy="236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其中，σ(x) ∈ [0, 1] 是一个门控函数，s 是一个正的缩放参数。实验中使用了 sigmoid ，但也可以使用其他机制。所有层 l = 1, . 除了最后一层 L，L 层的操作是相同的，其中 L 是二进制硬编码。第 L 层的操作等同于多头输出。这在灾难性遗忘中是经常使用的。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DF9B17-2494-14A6-36E6-8D9DE147A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81" y="1579764"/>
            <a:ext cx="2585831" cy="7556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9088" y="263525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对基础的</a:t>
            </a:r>
            <a:r>
              <a:rPr lang="en-US" altLang="zh-CN" dirty="0"/>
              <a:t>HAT</a:t>
            </a:r>
            <a:r>
              <a:rPr lang="zh-CN" altLang="en-US" dirty="0"/>
              <a:t>改进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ACE2D7-DA2D-C7A4-D4DD-A6D91C024566}"/>
              </a:ext>
            </a:extLst>
          </p:cNvPr>
          <p:cNvSpPr txBox="1"/>
          <p:nvPr/>
        </p:nvSpPr>
        <p:spPr>
          <a:xfrm>
            <a:off x="1091920" y="1361544"/>
            <a:ext cx="10291255" cy="159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重复：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碎片 每个碎⽚针对不同体验处理⼀个体验流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集成 对于同⼀个体验，有多个模型，在预测时，将他们的预测结果平均</a:t>
            </a:r>
          </a:p>
          <a:p>
            <a:pPr>
              <a:lnSpc>
                <a:spcPct val="125000"/>
              </a:lnSpc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FD4F9E-9292-63FE-6865-CF5A290B26DF}"/>
              </a:ext>
            </a:extLst>
          </p:cNvPr>
          <p:cNvSpPr/>
          <p:nvPr/>
        </p:nvSpPr>
        <p:spPr>
          <a:xfrm>
            <a:off x="3026910" y="3917843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E9B974-F92B-5E69-3FB5-EF16DAFCAE15}"/>
              </a:ext>
            </a:extLst>
          </p:cNvPr>
          <p:cNvSpPr/>
          <p:nvPr/>
        </p:nvSpPr>
        <p:spPr>
          <a:xfrm>
            <a:off x="4723867" y="3879357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F60DE8-BC75-0075-4208-25E68B214CE2}"/>
              </a:ext>
            </a:extLst>
          </p:cNvPr>
          <p:cNvSpPr/>
          <p:nvPr/>
        </p:nvSpPr>
        <p:spPr>
          <a:xfrm>
            <a:off x="4723867" y="4766242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25E652-B63B-AE95-9989-25F8C164D9D6}"/>
              </a:ext>
            </a:extLst>
          </p:cNvPr>
          <p:cNvSpPr/>
          <p:nvPr/>
        </p:nvSpPr>
        <p:spPr>
          <a:xfrm>
            <a:off x="6442530" y="4766241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62A869-940E-FEFE-E19A-DDF46D4F8336}"/>
              </a:ext>
            </a:extLst>
          </p:cNvPr>
          <p:cNvSpPr/>
          <p:nvPr/>
        </p:nvSpPr>
        <p:spPr>
          <a:xfrm>
            <a:off x="6454049" y="3893825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65F44A-C5BA-71F2-D0DD-AE91C31E1646}"/>
              </a:ext>
            </a:extLst>
          </p:cNvPr>
          <p:cNvSpPr/>
          <p:nvPr/>
        </p:nvSpPr>
        <p:spPr>
          <a:xfrm>
            <a:off x="3058935" y="4752671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1024EB-565C-45F7-15D7-D2C2C68A65FC}"/>
              </a:ext>
            </a:extLst>
          </p:cNvPr>
          <p:cNvSpPr/>
          <p:nvPr/>
        </p:nvSpPr>
        <p:spPr>
          <a:xfrm>
            <a:off x="3058935" y="5525756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7F0710-BC57-3435-2B52-9B0112CC0D61}"/>
              </a:ext>
            </a:extLst>
          </p:cNvPr>
          <p:cNvSpPr/>
          <p:nvPr/>
        </p:nvSpPr>
        <p:spPr>
          <a:xfrm>
            <a:off x="4742445" y="5537932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876A6E-CBDA-6798-73C4-35CE1AF43631}"/>
              </a:ext>
            </a:extLst>
          </p:cNvPr>
          <p:cNvSpPr/>
          <p:nvPr/>
        </p:nvSpPr>
        <p:spPr>
          <a:xfrm>
            <a:off x="8180960" y="4766240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EFD7E7-B0EC-92D0-0EB6-C1AFA7AA201A}"/>
              </a:ext>
            </a:extLst>
          </p:cNvPr>
          <p:cNvSpPr/>
          <p:nvPr/>
        </p:nvSpPr>
        <p:spPr>
          <a:xfrm>
            <a:off x="8184232" y="3901893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A39E71-0D52-3175-9DB9-BE26BF46DE57}"/>
              </a:ext>
            </a:extLst>
          </p:cNvPr>
          <p:cNvSpPr/>
          <p:nvPr/>
        </p:nvSpPr>
        <p:spPr>
          <a:xfrm>
            <a:off x="6442530" y="5537931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9C88A0-9A1C-A73A-4C6A-836281484E91}"/>
              </a:ext>
            </a:extLst>
          </p:cNvPr>
          <p:cNvSpPr/>
          <p:nvPr/>
        </p:nvSpPr>
        <p:spPr>
          <a:xfrm>
            <a:off x="8187058" y="5565429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A7AFCBA2-D5EC-8D10-A8AF-70F51EBD1115}"/>
              </a:ext>
            </a:extLst>
          </p:cNvPr>
          <p:cNvSpPr/>
          <p:nvPr/>
        </p:nvSpPr>
        <p:spPr>
          <a:xfrm>
            <a:off x="2258827" y="3966106"/>
            <a:ext cx="434236" cy="2143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6CD116-BCD5-D0AA-824D-68CDDF6A94B8}"/>
              </a:ext>
            </a:extLst>
          </p:cNvPr>
          <p:cNvSpPr txBox="1"/>
          <p:nvPr/>
        </p:nvSpPr>
        <p:spPr>
          <a:xfrm>
            <a:off x="1296420" y="4687258"/>
            <a:ext cx="962408" cy="4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D72323-8A90-0D85-6D32-3E79E92AFAD7}"/>
              </a:ext>
            </a:extLst>
          </p:cNvPr>
          <p:cNvSpPr txBox="1"/>
          <p:nvPr/>
        </p:nvSpPr>
        <p:spPr>
          <a:xfrm>
            <a:off x="5954452" y="2577690"/>
            <a:ext cx="10291255" cy="4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碎片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F7A014FB-82FC-A143-8EE2-24BC60F3FD93}"/>
              </a:ext>
            </a:extLst>
          </p:cNvPr>
          <p:cNvSpPr/>
          <p:nvPr/>
        </p:nvSpPr>
        <p:spPr>
          <a:xfrm rot="5400000">
            <a:off x="5945066" y="322890"/>
            <a:ext cx="556422" cy="63286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91147" y="332656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</a:p>
        </p:txBody>
      </p:sp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6ABBDA-9342-9F45-6B45-903EE0E71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05478"/>
              </p:ext>
            </p:extLst>
          </p:nvPr>
        </p:nvGraphicFramePr>
        <p:xfrm>
          <a:off x="291148" y="2060848"/>
          <a:ext cx="11277459" cy="2088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279">
                  <a:extLst>
                    <a:ext uri="{9D8B030D-6E8A-4147-A177-3AD203B41FA5}">
                      <a16:colId xmlns:a16="http://schemas.microsoft.com/office/drawing/2014/main" val="43998797"/>
                    </a:ext>
                  </a:extLst>
                </a:gridCol>
                <a:gridCol w="1933279">
                  <a:extLst>
                    <a:ext uri="{9D8B030D-6E8A-4147-A177-3AD203B41FA5}">
                      <a16:colId xmlns:a16="http://schemas.microsoft.com/office/drawing/2014/main" val="974044386"/>
                    </a:ext>
                  </a:extLst>
                </a:gridCol>
                <a:gridCol w="3378454">
                  <a:extLst>
                    <a:ext uri="{9D8B030D-6E8A-4147-A177-3AD203B41FA5}">
                      <a16:colId xmlns:a16="http://schemas.microsoft.com/office/drawing/2014/main" val="2969568449"/>
                    </a:ext>
                  </a:extLst>
                </a:gridCol>
                <a:gridCol w="2099168">
                  <a:extLst>
                    <a:ext uri="{9D8B030D-6E8A-4147-A177-3AD203B41FA5}">
                      <a16:colId xmlns:a16="http://schemas.microsoft.com/office/drawing/2014/main" val="574253146"/>
                    </a:ext>
                  </a:extLst>
                </a:gridCol>
                <a:gridCol w="1933279">
                  <a:extLst>
                    <a:ext uri="{9D8B030D-6E8A-4147-A177-3AD203B41FA5}">
                      <a16:colId xmlns:a16="http://schemas.microsoft.com/office/drawing/2014/main" val="1813261589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</a:rPr>
                        <a:t>换插件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保存部分数据</a:t>
                      </a:r>
                      <a:r>
                        <a:rPr lang="en-US" altLang="zh-CN" sz="2800" u="none" strike="noStrike" dirty="0">
                          <a:effectLst/>
                        </a:rPr>
                        <a:t>(</a:t>
                      </a:r>
                      <a:r>
                        <a:rPr lang="zh-CN" altLang="en-US" sz="2800" u="none" strike="noStrike" dirty="0">
                          <a:effectLst/>
                        </a:rPr>
                        <a:t>无插件）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</a:rPr>
                        <a:t>基础的</a:t>
                      </a:r>
                      <a:r>
                        <a:rPr lang="en-US" sz="2800" u="none" strike="noStrike">
                          <a:effectLst/>
                        </a:rPr>
                        <a:t>HAT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改进</a:t>
                      </a:r>
                      <a:r>
                        <a:rPr lang="en-US" sz="2800" u="none" strike="noStrike" dirty="0">
                          <a:effectLst/>
                        </a:rPr>
                        <a:t>HAT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17596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6.63±1.15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37.26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46.17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55.57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505285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8.89±3.24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33.16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56.63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56.74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506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4767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91147" y="332656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将来的改进</a:t>
            </a:r>
          </a:p>
        </p:txBody>
      </p:sp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8D2E8-7D34-4E9E-A7CE-5E2E69AD837C}"/>
              </a:ext>
            </a:extLst>
          </p:cNvPr>
          <p:cNvSpPr txBox="1"/>
          <p:nvPr/>
        </p:nvSpPr>
        <p:spPr>
          <a:xfrm>
            <a:off x="1091920" y="1361544"/>
            <a:ext cx="10291255" cy="120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在改进版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上，加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tricks: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数据回放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测试时间增强（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 Time Augmentation)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U0YjBmNDI2NjExOTgwZjBhMGE4YjRhNWU3YmM5M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主题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版">
  <a:themeElements>
    <a:clrScheme name="1_模版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模版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defRPr>
        </a:defPPr>
      </a:lstStyle>
    </a:lnDef>
  </a:objectDefaults>
  <a:extraClrSchemeLst>
    <a:extraClrScheme>
      <a:clrScheme name="1_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825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825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416</Words>
  <Application>Microsoft Office PowerPoint</Application>
  <PresentationFormat>宽屏</PresentationFormat>
  <Paragraphs>90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9</vt:i4>
      </vt:variant>
    </vt:vector>
  </HeadingPairs>
  <TitlesOfParts>
    <vt:vector size="38" baseType="lpstr">
      <vt:lpstr>等线</vt:lpstr>
      <vt:lpstr>黑体</vt:lpstr>
      <vt:lpstr>华文中宋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Impact</vt:lpstr>
      <vt:lpstr>Tahoma</vt:lpstr>
      <vt:lpstr>Times New Roman</vt:lpstr>
      <vt:lpstr>Wingdings</vt:lpstr>
      <vt:lpstr>自定义设计方案</vt:lpstr>
      <vt:lpstr>1_模版</vt:lpstr>
      <vt:lpstr>1_自定义设计方案</vt:lpstr>
      <vt:lpstr>2_自定义设计方案</vt:lpstr>
      <vt:lpstr>3_自定义设计方案</vt:lpstr>
      <vt:lpstr>1_Default Design</vt:lpstr>
      <vt:lpstr>4_自定义设计方案</vt:lpstr>
      <vt:lpstr>5_自定义设计方案</vt:lpstr>
      <vt:lpstr>主题1</vt:lpstr>
      <vt:lpstr>1_主题1</vt:lpstr>
      <vt:lpstr>2_主题1</vt:lpstr>
      <vt:lpstr>3_主题1</vt:lpstr>
      <vt:lpstr>4_主题1</vt:lpstr>
      <vt:lpstr>5_主题1</vt:lpstr>
      <vt:lpstr>6_主题1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TIBCO Spotfire Enterprise Analytics overview</dc:title>
  <dc:creator>water_wei</dc:creator>
  <cp:lastModifiedBy>远卓 牛</cp:lastModifiedBy>
  <cp:revision>10819</cp:revision>
  <cp:lastPrinted>2017-04-23T14:56:00Z</cp:lastPrinted>
  <dcterms:created xsi:type="dcterms:W3CDTF">2017-04-23T14:56:00Z</dcterms:created>
  <dcterms:modified xsi:type="dcterms:W3CDTF">2024-01-12T05:33:43Z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D91C6EFF4DC9441A86AF4AC293077B31_12</vt:lpwstr>
  </property>
</Properties>
</file>