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EDD9-713E-1C2E-EC16-F8CEAADD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6D80B-6019-BFAE-C338-546453F9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1BC3-7BD2-A403-D706-8A4482C6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910D-4859-7F7E-FEBF-10371B09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53DB8-A0AC-81A0-6A44-5F268F29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1ADC-83D5-493C-89C7-380DBCC3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E2820-8078-F835-C34E-8A21E43BF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5A1B9-8D58-D461-B99B-DF1F3049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51F09-0EAF-BF87-BAAE-9D585A85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CF1E4-54A4-E627-A351-BAF7868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62A38-E212-C235-4D8D-5AA1F392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89ACF-7920-6D20-AFB1-13340566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97EEE-EFBB-D664-5C1D-22897A7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ECD36-BCDD-E62D-0D45-175249B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43F5-E400-8BD3-6D1C-B4D785EF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6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65757-4FB1-A4F3-6298-B4436758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B33C0-EE22-8CD4-9C4B-0B198DC5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13A0A-3F5C-0F6E-E985-71034DA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FED19-0DF5-25C5-372F-D1F3078D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4246D-3DA3-F428-4817-826ED741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83B94-1207-00CF-86A3-736E705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2D51-DBC8-119A-44AA-1DBF74F4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BE027-9155-6035-CDFD-C7A601C5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DAB3D-548E-776C-9C44-DD4CEC60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D6B13-FD65-E900-12C2-A817FEFD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08D27-679D-9F43-8C02-E448EE25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B9BB-AB88-C3D8-8787-72AF286B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36716-30CC-0D1B-3689-677BEC30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CB876-C6C4-E6A4-E3DD-4DAD33F8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B6CED-7048-72DE-44F7-BC5EABE5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C037C-D5AB-2DCA-CF58-ABB913FA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7FA7-B3A9-2132-B633-DCFA0ACD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A4469-6205-5633-E5EC-4457A459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A36BB-A95D-3556-FC7B-2ADDB158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F606BD-7FDD-1F26-4335-C07CAD30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8DEF13-5698-1DF6-6F4D-15AEE6F4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DDBF1-8212-F406-31B9-A61D3B1F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BCB162-B57F-2918-D0EB-D3FA17D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9A8729-F8C6-8BF8-17D8-CAADE79C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48A78-3D40-58F9-8D27-1A8DBD05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F7BA7-650A-0DBB-0525-A5893B40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64D0B-B6E6-C2D0-5021-0E94743F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19470-855D-A8CF-854F-A7F7CCBA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DA2AA-2FC6-AA55-B318-781E709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0D3E22-458C-00EF-218C-8B6744B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20995-E7CE-5F94-D1E4-7A85FCBC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8BA4-1819-C7CF-287C-F7C0AFF7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B6325-D30D-DAB3-D2CF-C873D424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8A03B-763F-A260-4F86-A448472A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A9C94-CE32-26AE-7346-E95186F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8C591-B862-FBC4-68A7-5E248598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0A398-404D-A81A-9859-FBA2EFE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0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E63A-27C9-B7FB-AAC6-17D37ECC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114EA-C430-46CB-1AA7-2C87ACA4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1053B-18CE-63B5-1E12-7155CF3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9F1243-8509-E3BA-C46C-73D8259E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67AA9-6568-2456-ED86-6D7A5176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16F17-9B3E-673A-8B77-B9F0F363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9FE64-9DE7-3BB7-AA9B-D82F0E3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B3942-2986-8A22-22EA-675A7450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350F8-E4D6-AA71-9F06-B75A3B491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5CE0-B331-4F9F-A36F-CE67EF71C28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0DC40-6397-EB45-254D-7C79AD75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CE1B-26C8-0CF8-D325-4BDCC2D3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679E-37D2-470E-8FC6-B4D5AEDFC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3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40BE04C-4239-F0CC-3C39-A8B5182B3B59}"/>
              </a:ext>
            </a:extLst>
          </p:cNvPr>
          <p:cNvSpPr/>
          <p:nvPr/>
        </p:nvSpPr>
        <p:spPr>
          <a:xfrm>
            <a:off x="560438" y="513735"/>
            <a:ext cx="10559846" cy="5456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E8B26D-AAA5-D192-FFF1-5247546352E9}"/>
              </a:ext>
            </a:extLst>
          </p:cNvPr>
          <p:cNvSpPr/>
          <p:nvPr/>
        </p:nvSpPr>
        <p:spPr>
          <a:xfrm>
            <a:off x="5063613" y="3628103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N*3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ACD745-B93A-881F-BAF4-C8FB58B81AD0}"/>
              </a:ext>
            </a:extLst>
          </p:cNvPr>
          <p:cNvSpPr/>
          <p:nvPr/>
        </p:nvSpPr>
        <p:spPr>
          <a:xfrm>
            <a:off x="6646606" y="3628103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动态神经网络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卷积核）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C585CA-E5BC-281A-BCCA-330431905DEC}"/>
              </a:ext>
            </a:extLst>
          </p:cNvPr>
          <p:cNvSpPr/>
          <p:nvPr/>
        </p:nvSpPr>
        <p:spPr>
          <a:xfrm>
            <a:off x="2782530" y="3648996"/>
            <a:ext cx="1042219" cy="872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1*3</a:t>
            </a:r>
            <a:r>
              <a:rPr lang="zh-CN" altLang="en-US" dirty="0"/>
              <a:t>电压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526440-5DAD-6541-5DF2-CCA8161869C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824749" y="4085303"/>
            <a:ext cx="123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D810D6C-6B30-9A11-2C8A-7A8E010BC055}"/>
              </a:ext>
            </a:extLst>
          </p:cNvPr>
          <p:cNvSpPr txBox="1"/>
          <p:nvPr/>
        </p:nvSpPr>
        <p:spPr>
          <a:xfrm>
            <a:off x="3989569" y="364899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电控</a:t>
            </a:r>
            <a:r>
              <a:rPr lang="en-US" altLang="zh-CN" dirty="0"/>
              <a:t> SRF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57EF29-A417-8979-077A-869CC9AAF459}"/>
              </a:ext>
            </a:extLst>
          </p:cNvPr>
          <p:cNvSpPr/>
          <p:nvPr/>
        </p:nvSpPr>
        <p:spPr>
          <a:xfrm>
            <a:off x="1194621" y="3648996"/>
            <a:ext cx="914400" cy="893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</a:p>
          <a:p>
            <a:pPr algn="ctr"/>
            <a:r>
              <a:rPr lang="en-US" altLang="zh-CN" dirty="0"/>
              <a:t>(N*M)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2E6457-0144-B046-7721-CAD12D7C9CB8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2109021" y="4085303"/>
            <a:ext cx="673509" cy="1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5B8A45-A464-540B-A0C4-08A0584051F1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5978013" y="4085303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3DAF052-82BC-0813-67CA-159B24A76A6F}"/>
              </a:ext>
            </a:extLst>
          </p:cNvPr>
          <p:cNvSpPr/>
          <p:nvPr/>
        </p:nvSpPr>
        <p:spPr>
          <a:xfrm>
            <a:off x="9429136" y="3648996"/>
            <a:ext cx="1054379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N*3*3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24D791-40F5-8E83-F1C0-50EEB81AC9D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>
            <a:off x="8780206" y="4085303"/>
            <a:ext cx="648930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F06CD0D-BFB3-C48E-A656-C00479430B41}"/>
              </a:ext>
            </a:extLst>
          </p:cNvPr>
          <p:cNvSpPr/>
          <p:nvPr/>
        </p:nvSpPr>
        <p:spPr>
          <a:xfrm>
            <a:off x="6968481" y="1217286"/>
            <a:ext cx="983226" cy="10259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N*3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7E8EA40-4C90-6A79-FDA1-203032DA0F3E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flipH="1" flipV="1">
            <a:off x="7460094" y="2243217"/>
            <a:ext cx="9963" cy="5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AA63314-EC1C-C4A3-0757-0A8A0B682E42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044147" y="2538947"/>
            <a:ext cx="565823" cy="1612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55FDEE82-06FF-B0CB-0216-DDBC8033CE59}"/>
              </a:ext>
            </a:extLst>
          </p:cNvPr>
          <p:cNvSpPr/>
          <p:nvPr/>
        </p:nvSpPr>
        <p:spPr>
          <a:xfrm>
            <a:off x="7133304" y="2779368"/>
            <a:ext cx="673505" cy="56582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相乘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E2E4EFB-0732-3E15-5011-E1D0D5C3EA84}"/>
              </a:ext>
            </a:extLst>
          </p:cNvPr>
          <p:cNvCxnSpPr>
            <a:stCxn id="14" idx="0"/>
            <a:endCxn id="34" idx="6"/>
          </p:cNvCxnSpPr>
          <p:nvPr/>
        </p:nvCxnSpPr>
        <p:spPr>
          <a:xfrm rot="16200000" flipV="1">
            <a:off x="8622625" y="2315294"/>
            <a:ext cx="586716" cy="2080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DBA22AB-B041-39C3-80A0-75668FA8ED7C}"/>
              </a:ext>
            </a:extLst>
          </p:cNvPr>
          <p:cNvSpPr txBox="1"/>
          <p:nvPr/>
        </p:nvSpPr>
        <p:spPr>
          <a:xfrm>
            <a:off x="344129" y="142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像素自适应（测试时相机内部实现）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B08E73-3F3F-52BF-6146-4BA82E8E6D98}"/>
              </a:ext>
            </a:extLst>
          </p:cNvPr>
          <p:cNvSpPr/>
          <p:nvPr/>
        </p:nvSpPr>
        <p:spPr>
          <a:xfrm>
            <a:off x="1288026" y="5093110"/>
            <a:ext cx="501445" cy="570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B9F58C8-C2BB-21B3-4C25-FC3739EBE6EF}"/>
              </a:ext>
            </a:extLst>
          </p:cNvPr>
          <p:cNvSpPr/>
          <p:nvPr/>
        </p:nvSpPr>
        <p:spPr>
          <a:xfrm>
            <a:off x="3054209" y="5093109"/>
            <a:ext cx="501445" cy="5702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04A286-7C57-434E-87ED-5B29CF07532C}"/>
              </a:ext>
            </a:extLst>
          </p:cNvPr>
          <p:cNvSpPr/>
          <p:nvPr/>
        </p:nvSpPr>
        <p:spPr>
          <a:xfrm>
            <a:off x="4648069" y="5112773"/>
            <a:ext cx="501445" cy="5702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27A79E-5D6E-4A1F-5C49-4E5840234A85}"/>
              </a:ext>
            </a:extLst>
          </p:cNvPr>
          <p:cNvSpPr txBox="1"/>
          <p:nvPr/>
        </p:nvSpPr>
        <p:spPr>
          <a:xfrm>
            <a:off x="1824145" y="5213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模型参数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3C693A2-04B0-A19B-B7FF-247749FE38D5}"/>
              </a:ext>
            </a:extLst>
          </p:cNvPr>
          <p:cNvSpPr txBox="1"/>
          <p:nvPr/>
        </p:nvSpPr>
        <p:spPr>
          <a:xfrm>
            <a:off x="3630691" y="5193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9CF55A5-5DD9-CA20-5BE0-F1DCBB995E0B}"/>
              </a:ext>
            </a:extLst>
          </p:cNvPr>
          <p:cNvSpPr txBox="1"/>
          <p:nvPr/>
        </p:nvSpPr>
        <p:spPr>
          <a:xfrm>
            <a:off x="5181860" y="5213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临时变量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EDC7AE-B86E-43AF-7121-FE5649ADE449}"/>
              </a:ext>
            </a:extLst>
          </p:cNvPr>
          <p:cNvSpPr/>
          <p:nvPr/>
        </p:nvSpPr>
        <p:spPr>
          <a:xfrm>
            <a:off x="280221" y="3785419"/>
            <a:ext cx="652679" cy="73619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8B2C4C-723E-D26F-3238-BCF352C9FE1E}"/>
              </a:ext>
            </a:extLst>
          </p:cNvPr>
          <p:cNvSpPr/>
          <p:nvPr/>
        </p:nvSpPr>
        <p:spPr>
          <a:xfrm>
            <a:off x="6990731" y="302887"/>
            <a:ext cx="816078" cy="63940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BDADD-2380-6D25-662E-8110DDAA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9F8F5-2CB0-FC5A-1A81-572159F4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ABAF6-8F02-5F9A-9FA0-F7855E0A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9" y="613166"/>
            <a:ext cx="646994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5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C1952-E277-2506-311A-14ED0876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EC59C-736E-300E-4FE0-469BD089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DF37CF-DE50-E745-6A86-42FF75214FB6}"/>
              </a:ext>
            </a:extLst>
          </p:cNvPr>
          <p:cNvSpPr txBox="1"/>
          <p:nvPr/>
        </p:nvSpPr>
        <p:spPr>
          <a:xfrm>
            <a:off x="3046615" y="32484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CECC85C-B0F0-D76B-AD6E-183944D37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21201"/>
              </p:ext>
            </p:extLst>
          </p:nvPr>
        </p:nvGraphicFramePr>
        <p:xfrm>
          <a:off x="838200" y="950874"/>
          <a:ext cx="10716492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082">
                  <a:extLst>
                    <a:ext uri="{9D8B030D-6E8A-4147-A177-3AD203B41FA5}">
                      <a16:colId xmlns:a16="http://schemas.microsoft.com/office/drawing/2014/main" val="2065500455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2016353264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2607544170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1668065790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3184412359"/>
                    </a:ext>
                  </a:extLst>
                </a:gridCol>
                <a:gridCol w="1786082">
                  <a:extLst>
                    <a:ext uri="{9D8B030D-6E8A-4147-A177-3AD203B41FA5}">
                      <a16:colId xmlns:a16="http://schemas.microsoft.com/office/drawing/2014/main" val="1973486002"/>
                    </a:ext>
                  </a:extLst>
                </a:gridCol>
              </a:tblGrid>
              <a:tr h="5148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HU2018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12321"/>
                  </a:ext>
                </a:extLst>
              </a:tr>
              <a:tr h="888604">
                <a:tc>
                  <a:txBody>
                    <a:bodyPr/>
                    <a:lstStyle/>
                    <a:p>
                      <a:r>
                        <a:rPr lang="zh-CN" altLang="en-US" dirty="0"/>
                        <a:t>波段范围（</a:t>
                      </a:r>
                      <a:r>
                        <a:rPr lang="en-US" altLang="zh-CN" dirty="0"/>
                        <a:t>nm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400-2500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430-860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400-2500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400-2400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380-1050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64428"/>
                  </a:ext>
                </a:extLst>
              </a:tr>
              <a:tr h="514826">
                <a:tc>
                  <a:txBody>
                    <a:bodyPr/>
                    <a:lstStyle/>
                    <a:p>
                      <a:r>
                        <a:rPr lang="zh-CN" altLang="en-US" dirty="0"/>
                        <a:t>光谱分辨率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9.374nm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9.375nm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13.4nm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11479"/>
                  </a:ext>
                </a:extLst>
              </a:tr>
              <a:tr h="888604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空间分辨率</a:t>
                      </a:r>
                      <a:r>
                        <a:rPr lang="en-US" altLang="zh-CN" dirty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18046"/>
                  </a:ext>
                </a:extLst>
              </a:tr>
              <a:tr h="514826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145 145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610 340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512 217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1280 307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2384 304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3497"/>
                  </a:ext>
                </a:extLst>
              </a:tr>
              <a:tr h="514826"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剩余光谱数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99355"/>
                  </a:ext>
                </a:extLst>
              </a:tr>
              <a:tr h="514826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原始光谱数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8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106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59</cp:revision>
  <dcterms:created xsi:type="dcterms:W3CDTF">2023-11-05T02:02:13Z</dcterms:created>
  <dcterms:modified xsi:type="dcterms:W3CDTF">2023-12-06T05:21:38Z</dcterms:modified>
</cp:coreProperties>
</file>