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9" autoAdjust="0"/>
    <p:restoredTop sz="94660"/>
  </p:normalViewPr>
  <p:slideViewPr>
    <p:cSldViewPr>
      <p:cViewPr varScale="1">
        <p:scale>
          <a:sx n="78" d="100"/>
          <a:sy n="78" d="100"/>
        </p:scale>
        <p:origin x="18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29633-B0FB-48D5-9427-7D1F489A1262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C90E5-A744-4DFC-AE0A-8EBEB7A16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7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C90E5-A744-4DFC-AE0A-8EBEB7A163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9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FPGA: Fast Patch-Free Global Learning Framework for Fully End-to-End Hyperspectral Image Classification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417712"/>
          </a:xfrm>
        </p:spPr>
        <p:txBody>
          <a:bodyPr/>
          <a:lstStyle/>
          <a:p>
            <a:r>
              <a:rPr lang="en-US" altLang="zh-CN"/>
              <a:t>TGRS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6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64704"/>
            <a:ext cx="4290853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6459537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26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302766"/>
            <a:ext cx="6840760" cy="93439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控制</a:t>
            </a:r>
            <a:r>
              <a:rPr lang="en-US" altLang="zh-CN" sz="2800" dirty="0"/>
              <a:t>N=200</a:t>
            </a:r>
            <a:r>
              <a:rPr lang="zh-CN" altLang="en-US" sz="2800" dirty="0"/>
              <a:t>，测试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50" y="1484781"/>
            <a:ext cx="509521" cy="57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75829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48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对选择数据集的启发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2" y="2204864"/>
            <a:ext cx="7089306" cy="41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大括号 3"/>
          <p:cNvSpPr/>
          <p:nvPr/>
        </p:nvSpPr>
        <p:spPr>
          <a:xfrm>
            <a:off x="7343622" y="2276872"/>
            <a:ext cx="468052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11674" y="3105834"/>
            <a:ext cx="131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光谱丰富很重要</a:t>
            </a:r>
          </a:p>
        </p:txBody>
      </p:sp>
      <p:sp>
        <p:nvSpPr>
          <p:cNvPr id="5" name="右箭头 4"/>
          <p:cNvSpPr/>
          <p:nvPr/>
        </p:nvSpPr>
        <p:spPr>
          <a:xfrm>
            <a:off x="7343622" y="5157192"/>
            <a:ext cx="3621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26062" y="4911551"/>
            <a:ext cx="117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样本点少是缺陷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141277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测试不同数据集下不同</a:t>
            </a:r>
            <a:r>
              <a:rPr lang="en-US" altLang="zh-CN" dirty="0"/>
              <a:t>N</a:t>
            </a:r>
            <a:r>
              <a:rPr lang="zh-CN" altLang="en-US" dirty="0"/>
              <a:t>的影响</a:t>
            </a:r>
          </a:p>
        </p:txBody>
      </p:sp>
    </p:spTree>
    <p:extLst>
      <p:ext uri="{BB962C8B-B14F-4D97-AF65-F5344CB8AC3E}">
        <p14:creationId xmlns:p14="http://schemas.microsoft.com/office/powerpoint/2010/main" val="136750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22DF37CF-DE50-E745-6A86-42FF75214FB6}"/>
              </a:ext>
            </a:extLst>
          </p:cNvPr>
          <p:cNvSpPr txBox="1"/>
          <p:nvPr/>
        </p:nvSpPr>
        <p:spPr>
          <a:xfrm>
            <a:off x="2747967" y="3172426"/>
            <a:ext cx="474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360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ECC85C-B0F0-D76B-AD6E-183944D37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62396"/>
              </p:ext>
            </p:extLst>
          </p:nvPr>
        </p:nvGraphicFramePr>
        <p:xfrm>
          <a:off x="539552" y="1988840"/>
          <a:ext cx="835293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2065500455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016353264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2607544170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668065790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184412359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973486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HU2018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12321"/>
                  </a:ext>
                </a:extLst>
              </a:tr>
              <a:tr h="579798">
                <a:tc>
                  <a:txBody>
                    <a:bodyPr/>
                    <a:lstStyle/>
                    <a:p>
                      <a:r>
                        <a:rPr lang="zh-CN" altLang="en-US" dirty="0"/>
                        <a:t>波段范围（</a:t>
                      </a:r>
                      <a:r>
                        <a:rPr lang="en-US" altLang="zh-CN" dirty="0"/>
                        <a:t>nm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400-2500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430-860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400-2500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400-2400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380-1050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64428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zh-CN" altLang="en-US" dirty="0"/>
                        <a:t>光谱分辨率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4nm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10nm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11479"/>
                  </a:ext>
                </a:extLst>
              </a:tr>
              <a:tr h="579798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空间分辨率</a:t>
                      </a:r>
                      <a:r>
                        <a:rPr lang="en-US" altLang="zh-CN" dirty="0"/>
                        <a:t>(m)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1804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zh-CN" altLang="en-US" dirty="0"/>
                        <a:t>空间大小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145 145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610 340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512 217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1280 307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2304 601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2349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剩余光谱数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99355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r>
                        <a:rPr lang="zh-CN" altLang="en-US" dirty="0"/>
                        <a:t>原始光谱数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83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6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27" y="1102678"/>
            <a:ext cx="4171249" cy="237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69" y="4293096"/>
            <a:ext cx="3950547" cy="232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33" y="1340768"/>
            <a:ext cx="2439949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6162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局部学习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8224" y="6336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计算成本高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3528" y="378904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162880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733433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0990" y="50565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全局学习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2982" y="563929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计算成本低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232" y="50104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较难收敛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44164" y="61621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4840" y="454876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0261" y="450189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304813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6" y="908720"/>
            <a:ext cx="8881987" cy="419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1623" y="55645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压缩因子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75" y="5465291"/>
            <a:ext cx="504056" cy="564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31354" y="55627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限制总体特征图的数量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6176" y="557371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平衡速度与性能</a:t>
            </a:r>
          </a:p>
        </p:txBody>
      </p:sp>
      <p:sp>
        <p:nvSpPr>
          <p:cNvPr id="5" name="右箭头 4"/>
          <p:cNvSpPr/>
          <p:nvPr/>
        </p:nvSpPr>
        <p:spPr>
          <a:xfrm>
            <a:off x="5587638" y="5617932"/>
            <a:ext cx="360040" cy="262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1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92314"/>
            <a:ext cx="4104456" cy="552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32319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解决收敛困难</a:t>
            </a:r>
          </a:p>
        </p:txBody>
      </p:sp>
      <p:sp>
        <p:nvSpPr>
          <p:cNvPr id="4" name="矩形 3"/>
          <p:cNvSpPr/>
          <p:nvPr/>
        </p:nvSpPr>
        <p:spPr>
          <a:xfrm>
            <a:off x="5364088" y="127657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77664" y="127657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629792" y="128438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79991" y="189827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29792" y="189827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6372200" y="1284380"/>
            <a:ext cx="0" cy="473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498905" y="1251827"/>
            <a:ext cx="0" cy="473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79991" y="2330326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629792" y="2330326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29792" y="275928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29792" y="3188233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79991" y="275928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479991" y="3188233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364088" y="190448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4088" y="2336536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64088" y="276549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64088" y="3194443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64088" y="363203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64088" y="4064086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364088" y="4493048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81909" y="3632038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481909" y="4064086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481909" y="4493048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81909" y="4921993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629792" y="3624319"/>
            <a:ext cx="86409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29792" y="4056367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629792" y="4485329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629792" y="4914274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7629792" y="5354041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4828406" y="1898278"/>
            <a:ext cx="432048" cy="2184362"/>
          </a:xfrm>
          <a:prstGeom prst="leftBrace">
            <a:avLst>
              <a:gd name="adj1" fmla="val 8333"/>
              <a:gd name="adj2" fmla="val 498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大括号 40"/>
          <p:cNvSpPr/>
          <p:nvPr/>
        </p:nvSpPr>
        <p:spPr>
          <a:xfrm>
            <a:off x="4644008" y="1898278"/>
            <a:ext cx="184398" cy="4382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509766" y="27934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49" y="1982399"/>
            <a:ext cx="2571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486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42" y="1340768"/>
            <a:ext cx="3449676" cy="527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2406" y="26130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2406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246636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472247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</a:t>
            </a:r>
          </a:p>
        </p:txBody>
      </p: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2266442" y="2982378"/>
            <a:ext cx="0" cy="1853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0"/>
            <a:endCxn id="7" idx="2"/>
          </p:cNvCxnSpPr>
          <p:nvPr/>
        </p:nvCxnSpPr>
        <p:spPr>
          <a:xfrm flipV="1">
            <a:off x="6768244" y="2835693"/>
            <a:ext cx="0" cy="18867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0950" y="8417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3198" y="84177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</a:t>
            </a:r>
          </a:p>
        </p:txBody>
      </p:sp>
      <p:cxnSp>
        <p:nvCxnSpPr>
          <p:cNvPr id="17" name="直接箭头连接符 16"/>
          <p:cNvCxnSpPr>
            <a:stCxn id="15" idx="3"/>
          </p:cNvCxnSpPr>
          <p:nvPr/>
        </p:nvCxnSpPr>
        <p:spPr>
          <a:xfrm>
            <a:off x="4039022" y="1026439"/>
            <a:ext cx="158417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66342" y="3464104"/>
            <a:ext cx="38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编码器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6296" y="3300780"/>
            <a:ext cx="38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解码器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1070" y="404664"/>
            <a:ext cx="103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残差</a:t>
            </a:r>
          </a:p>
        </p:txBody>
      </p:sp>
    </p:spTree>
    <p:extLst>
      <p:ext uri="{BB962C8B-B14F-4D97-AF65-F5344CB8AC3E}">
        <p14:creationId xmlns:p14="http://schemas.microsoft.com/office/powerpoint/2010/main" val="25914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687483" cy="338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98640"/>
            <a:ext cx="4010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54005"/>
            <a:ext cx="29337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699" y="4795405"/>
            <a:ext cx="3743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2424" y="4413973"/>
            <a:ext cx="252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）全局信息映射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964" y="5486429"/>
            <a:ext cx="18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）缩放因子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8462" y="4413974"/>
            <a:ext cx="18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）最终输出</a:t>
            </a:r>
          </a:p>
        </p:txBody>
      </p:sp>
    </p:spTree>
    <p:extLst>
      <p:ext uri="{BB962C8B-B14F-4D97-AF65-F5344CB8AC3E}">
        <p14:creationId xmlns:p14="http://schemas.microsoft.com/office/powerpoint/2010/main" val="17641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8" y="692696"/>
            <a:ext cx="64976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06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7501"/>
            <a:ext cx="39058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80617"/>
            <a:ext cx="4118368" cy="431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58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8229600" cy="2668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92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164</Words>
  <Application>Microsoft Office PowerPoint</Application>
  <PresentationFormat>全屏显示(4:3)</PresentationFormat>
  <Paragraphs>77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主题</vt:lpstr>
      <vt:lpstr>FPGA: Fast Patch-Free Global Learning Framework for Fully End-to-End Hyperspectral Image Classification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控制N=200，测试</vt:lpstr>
      <vt:lpstr>对选择数据集的启发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FPGA: Fast Patch-Free Global Learning Framework for Fully End-to-End Hyperspectral Image Classification</dc:title>
  <dc:creator>MyPC</dc:creator>
  <cp:lastModifiedBy>远卓 牛</cp:lastModifiedBy>
  <cp:revision>58</cp:revision>
  <dcterms:created xsi:type="dcterms:W3CDTF">2023-11-18T10:45:17Z</dcterms:created>
  <dcterms:modified xsi:type="dcterms:W3CDTF">2023-11-28T15:00:25Z</dcterms:modified>
</cp:coreProperties>
</file>