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4043513" cy="657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143675" y="1412776"/>
            <a:ext cx="98640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43575" y="2924944"/>
            <a:ext cx="1080120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43575" y="4149080"/>
            <a:ext cx="108012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分类头</a:t>
            </a:r>
          </a:p>
        </p:txBody>
      </p:sp>
      <p:sp>
        <p:nvSpPr>
          <p:cNvPr id="10" name="矩形 9"/>
          <p:cNvSpPr/>
          <p:nvPr/>
        </p:nvSpPr>
        <p:spPr>
          <a:xfrm>
            <a:off x="6888907" y="4149080"/>
            <a:ext cx="1080120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重建头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83635" y="724054"/>
            <a:ext cx="17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Ytarget</a:t>
            </a:r>
            <a:r>
              <a:rPr lang="en-US" altLang="zh-CN" dirty="0" smtClean="0"/>
              <a:t>  ,  </a:t>
            </a:r>
            <a:r>
              <a:rPr lang="en-US" altLang="zh-CN" dirty="0" err="1" smtClean="0"/>
              <a:t>Xhsi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76406" y="2913462"/>
            <a:ext cx="1080120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Decoder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7" idx="2"/>
            <a:endCxn id="5" idx="0"/>
          </p:cNvCxnSpPr>
          <p:nvPr/>
        </p:nvCxnSpPr>
        <p:spPr>
          <a:xfrm flipH="1">
            <a:off x="6636879" y="1093386"/>
            <a:ext cx="2263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2"/>
            <a:endCxn id="6" idx="0"/>
          </p:cNvCxnSpPr>
          <p:nvPr/>
        </p:nvCxnSpPr>
        <p:spPr>
          <a:xfrm rot="5400000">
            <a:off x="5803361" y="2091426"/>
            <a:ext cx="813792" cy="8532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2"/>
            <a:endCxn id="12" idx="0"/>
          </p:cNvCxnSpPr>
          <p:nvPr/>
        </p:nvCxnSpPr>
        <p:spPr>
          <a:xfrm rot="16200000" flipH="1">
            <a:off x="6625517" y="2122513"/>
            <a:ext cx="802310" cy="7795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9" idx="0"/>
          </p:cNvCxnSpPr>
          <p:nvPr/>
        </p:nvCxnSpPr>
        <p:spPr>
          <a:xfrm>
            <a:off x="5783635" y="36450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10" idx="0"/>
          </p:cNvCxnSpPr>
          <p:nvPr/>
        </p:nvCxnSpPr>
        <p:spPr>
          <a:xfrm>
            <a:off x="7416466" y="3633542"/>
            <a:ext cx="12501" cy="515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31607" y="49411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Ypred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88906" y="4965576"/>
            <a:ext cx="121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Xconstruct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388424" y="3088836"/>
            <a:ext cx="17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MRAE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801543" y="2755338"/>
            <a:ext cx="91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Cross</a:t>
            </a:r>
          </a:p>
          <a:p>
            <a:r>
              <a:rPr lang="en-US" altLang="zh-CN" dirty="0" smtClean="0"/>
              <a:t>Entropy</a:t>
            </a:r>
            <a:endParaRPr lang="zh-CN" altLang="en-US" dirty="0"/>
          </a:p>
        </p:txBody>
      </p:sp>
      <p:cxnSp>
        <p:nvCxnSpPr>
          <p:cNvPr id="1054" name="肘形连接符 1053"/>
          <p:cNvCxnSpPr>
            <a:stCxn id="25" idx="3"/>
          </p:cNvCxnSpPr>
          <p:nvPr/>
        </p:nvCxnSpPr>
        <p:spPr>
          <a:xfrm flipV="1">
            <a:off x="8100391" y="3273502"/>
            <a:ext cx="288033" cy="18767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</p:cNvCxnSpPr>
          <p:nvPr/>
        </p:nvCxnSpPr>
        <p:spPr>
          <a:xfrm>
            <a:off x="7494648" y="908720"/>
            <a:ext cx="893776" cy="2364782"/>
          </a:xfrm>
          <a:prstGeom prst="bentConnector3">
            <a:avLst>
              <a:gd name="adj1" fmla="val 819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7" idx="1"/>
            <a:endCxn id="62" idx="3"/>
          </p:cNvCxnSpPr>
          <p:nvPr/>
        </p:nvCxnSpPr>
        <p:spPr>
          <a:xfrm rot="10800000" flipV="1">
            <a:off x="4716017" y="908720"/>
            <a:ext cx="1067619" cy="2169784"/>
          </a:xfrm>
          <a:prstGeom prst="bentConnector3">
            <a:avLst>
              <a:gd name="adj1" fmla="val 74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4" idx="1"/>
            <a:endCxn id="62" idx="3"/>
          </p:cNvCxnSpPr>
          <p:nvPr/>
        </p:nvCxnSpPr>
        <p:spPr>
          <a:xfrm rot="10800000">
            <a:off x="4716017" y="3078504"/>
            <a:ext cx="815591" cy="2047330"/>
          </a:xfrm>
          <a:prstGeom prst="bentConnector3">
            <a:avLst>
              <a:gd name="adj1" fmla="val 651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9" idx="2"/>
          </p:cNvCxnSpPr>
          <p:nvPr/>
        </p:nvCxnSpPr>
        <p:spPr>
          <a:xfrm>
            <a:off x="5783635" y="4797152"/>
            <a:ext cx="0" cy="168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25" idx="0"/>
          </p:cNvCxnSpPr>
          <p:nvPr/>
        </p:nvCxnSpPr>
        <p:spPr>
          <a:xfrm>
            <a:off x="7428967" y="4797152"/>
            <a:ext cx="65682" cy="168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6017" y="5589240"/>
            <a:ext cx="91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已删除</a:t>
            </a:r>
            <a:endParaRPr lang="zh-CN" altLang="en-US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627784" y="4581128"/>
            <a:ext cx="20882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627784" y="3273502"/>
            <a:ext cx="2088233" cy="2387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555776" y="1916832"/>
            <a:ext cx="2160240" cy="374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1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8640"/>
            <a:ext cx="2078764" cy="661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7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19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MyPC</dc:creator>
  <cp:lastModifiedBy>User</cp:lastModifiedBy>
  <cp:revision>18</cp:revision>
  <dcterms:created xsi:type="dcterms:W3CDTF">2023-11-15T12:03:22Z</dcterms:created>
  <dcterms:modified xsi:type="dcterms:W3CDTF">2023-11-16T01:50:38Z</dcterms:modified>
</cp:coreProperties>
</file>