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5" r:id="rId11"/>
    <p:sldId id="270" r:id="rId12"/>
    <p:sldId id="273" r:id="rId13"/>
    <p:sldId id="271" r:id="rId14"/>
    <p:sldId id="272" r:id="rId15"/>
    <p:sldId id="274" r:id="rId16"/>
    <p:sldId id="268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5" r:id="rId26"/>
    <p:sldId id="286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6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5</c:v>
                </c:pt>
                <c:pt idx="2">
                  <c:v>5</c:v>
                </c:pt>
                <c:pt idx="3">
                  <c:v>7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B5-494A-BF86-AE7218F3B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26619808"/>
        <c:axId val="626618560"/>
      </c:lineChart>
      <c:catAx>
        <c:axId val="62661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618560"/>
        <c:crosses val="autoZero"/>
        <c:auto val="1"/>
        <c:lblAlgn val="ctr"/>
        <c:lblOffset val="100"/>
        <c:noMultiLvlLbl val="0"/>
      </c:catAx>
      <c:valAx>
        <c:axId val="626618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61980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15</c:v>
                </c:pt>
                <c:pt idx="3">
                  <c:v>15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B5-494A-BF86-AE7218F3B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26619808"/>
        <c:axId val="626618560"/>
      </c:lineChart>
      <c:catAx>
        <c:axId val="62661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618560"/>
        <c:crosses val="autoZero"/>
        <c:auto val="1"/>
        <c:lblAlgn val="ctr"/>
        <c:lblOffset val="100"/>
        <c:noMultiLvlLbl val="0"/>
      </c:catAx>
      <c:valAx>
        <c:axId val="626618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61980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5</c:v>
                </c:pt>
                <c:pt idx="2">
                  <c:v>5</c:v>
                </c:pt>
                <c:pt idx="3">
                  <c:v>20</c:v>
                </c:pt>
                <c:pt idx="4">
                  <c:v>5</c:v>
                </c:pt>
                <c:pt idx="5">
                  <c:v>20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B5-494A-BF86-AE7218F3B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26619808"/>
        <c:axId val="626618560"/>
      </c:lineChart>
      <c:catAx>
        <c:axId val="62661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618560"/>
        <c:crosses val="autoZero"/>
        <c:auto val="1"/>
        <c:lblAlgn val="ctr"/>
        <c:lblOffset val="100"/>
        <c:noMultiLvlLbl val="0"/>
      </c:catAx>
      <c:valAx>
        <c:axId val="626618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61980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Sheet1!$A$2:$A$21</c:f>
              <c:strCache>
                <c:ptCount val="20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9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5</c:v>
                </c:pt>
                <c:pt idx="1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B5-494A-BF86-AE7218F3B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26619808"/>
        <c:axId val="626618560"/>
      </c:lineChart>
      <c:catAx>
        <c:axId val="62661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618560"/>
        <c:crosses val="autoZero"/>
        <c:auto val="1"/>
        <c:lblAlgn val="ctr"/>
        <c:lblOffset val="100"/>
        <c:noMultiLvlLbl val="0"/>
      </c:catAx>
      <c:valAx>
        <c:axId val="626618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61980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5-494A-BF86-AE7218F3B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26619808"/>
        <c:axId val="626618560"/>
      </c:barChart>
      <c:catAx>
        <c:axId val="62661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618560"/>
        <c:crosses val="autoZero"/>
        <c:auto val="1"/>
        <c:lblAlgn val="ctr"/>
        <c:lblOffset val="100"/>
        <c:noMultiLvlLbl val="0"/>
      </c:catAx>
      <c:valAx>
        <c:axId val="626618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61980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97E7E5-2F5B-4400-8E51-8E00C791535F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84E997-6A97-4AA9-831D-4AAB9DC3A8ED}">
      <dgm:prSet phldrT="[Text]" custT="1"/>
      <dgm:spPr/>
      <dgm:t>
        <a:bodyPr/>
        <a:lstStyle/>
        <a:p>
          <a:r>
            <a:rPr lang="en-US" sz="2200" dirty="0"/>
            <a:t>Performance</a:t>
          </a:r>
          <a:r>
            <a:rPr lang="en-US" sz="1600" dirty="0"/>
            <a:t> </a:t>
          </a:r>
          <a:r>
            <a:rPr lang="en-US" sz="2200" dirty="0"/>
            <a:t>efficiency</a:t>
          </a:r>
        </a:p>
      </dgm:t>
    </dgm:pt>
    <dgm:pt modelId="{5AB01677-F268-485C-A0A1-3846F01B343C}" type="parTrans" cxnId="{BC3D9BF0-2313-49A5-BAF7-D91611EAEAD6}">
      <dgm:prSet/>
      <dgm:spPr/>
      <dgm:t>
        <a:bodyPr/>
        <a:lstStyle/>
        <a:p>
          <a:endParaRPr lang="en-US"/>
        </a:p>
      </dgm:t>
    </dgm:pt>
    <dgm:pt modelId="{ADB47148-7054-45F6-9917-0E2FA1E7234A}" type="sibTrans" cxnId="{BC3D9BF0-2313-49A5-BAF7-D91611EAEAD6}">
      <dgm:prSet/>
      <dgm:spPr/>
      <dgm:t>
        <a:bodyPr/>
        <a:lstStyle/>
        <a:p>
          <a:endParaRPr lang="en-US"/>
        </a:p>
      </dgm:t>
    </dgm:pt>
    <dgm:pt modelId="{0FEFADEE-730E-42A5-8582-B879CB237FBD}">
      <dgm:prSet phldrT="[Text]"/>
      <dgm:spPr/>
      <dgm:t>
        <a:bodyPr/>
        <a:lstStyle/>
        <a:p>
          <a:r>
            <a:rPr lang="en-US" dirty="0"/>
            <a:t>Compatibility</a:t>
          </a:r>
        </a:p>
      </dgm:t>
    </dgm:pt>
    <dgm:pt modelId="{1E4CE9D6-E5AB-44A0-B56D-5FD5F20CDF40}" type="parTrans" cxnId="{C1CCD477-1C6C-463F-B6BF-B51EB73344E2}">
      <dgm:prSet/>
      <dgm:spPr/>
      <dgm:t>
        <a:bodyPr/>
        <a:lstStyle/>
        <a:p>
          <a:endParaRPr lang="en-US"/>
        </a:p>
      </dgm:t>
    </dgm:pt>
    <dgm:pt modelId="{F98ECF55-42EC-4F11-8CDD-8114DEACE969}" type="sibTrans" cxnId="{C1CCD477-1C6C-463F-B6BF-B51EB73344E2}">
      <dgm:prSet/>
      <dgm:spPr/>
      <dgm:t>
        <a:bodyPr/>
        <a:lstStyle/>
        <a:p>
          <a:endParaRPr lang="en-US"/>
        </a:p>
      </dgm:t>
    </dgm:pt>
    <dgm:pt modelId="{43AC07EA-B794-47FA-A4D5-29F44CF17FFA}">
      <dgm:prSet phldrT="[Text]"/>
      <dgm:spPr/>
      <dgm:t>
        <a:bodyPr/>
        <a:lstStyle/>
        <a:p>
          <a:r>
            <a:rPr lang="en-US" dirty="0"/>
            <a:t>Usability</a:t>
          </a:r>
        </a:p>
      </dgm:t>
    </dgm:pt>
    <dgm:pt modelId="{FA0EAE19-92D2-4A5A-AB82-598F21CD7D89}" type="parTrans" cxnId="{084839D7-7C85-4717-8CA0-2A762C2D4223}">
      <dgm:prSet/>
      <dgm:spPr/>
      <dgm:t>
        <a:bodyPr/>
        <a:lstStyle/>
        <a:p>
          <a:endParaRPr lang="en-US"/>
        </a:p>
      </dgm:t>
    </dgm:pt>
    <dgm:pt modelId="{04457073-A8C1-43F0-AF05-978B3109F247}" type="sibTrans" cxnId="{084839D7-7C85-4717-8CA0-2A762C2D4223}">
      <dgm:prSet/>
      <dgm:spPr/>
      <dgm:t>
        <a:bodyPr/>
        <a:lstStyle/>
        <a:p>
          <a:endParaRPr lang="en-US"/>
        </a:p>
      </dgm:t>
    </dgm:pt>
    <dgm:pt modelId="{676B596C-E5B4-4062-A198-7D7925F67004}">
      <dgm:prSet phldrT="[Text]"/>
      <dgm:spPr/>
      <dgm:t>
        <a:bodyPr/>
        <a:lstStyle/>
        <a:p>
          <a:r>
            <a:rPr lang="en-US"/>
            <a:t>Reliability</a:t>
          </a:r>
          <a:endParaRPr lang="en-US" dirty="0"/>
        </a:p>
      </dgm:t>
    </dgm:pt>
    <dgm:pt modelId="{900F8BA2-7321-4F39-9830-18B96F8F162A}" type="parTrans" cxnId="{B6EDAD18-8D27-4E61-915D-1506D26FC7BF}">
      <dgm:prSet/>
      <dgm:spPr/>
      <dgm:t>
        <a:bodyPr/>
        <a:lstStyle/>
        <a:p>
          <a:endParaRPr lang="en-US"/>
        </a:p>
      </dgm:t>
    </dgm:pt>
    <dgm:pt modelId="{1A19BA4A-C741-458C-BF51-7D7586ED81E3}" type="sibTrans" cxnId="{B6EDAD18-8D27-4E61-915D-1506D26FC7BF}">
      <dgm:prSet/>
      <dgm:spPr/>
      <dgm:t>
        <a:bodyPr/>
        <a:lstStyle/>
        <a:p>
          <a:endParaRPr lang="en-US"/>
        </a:p>
      </dgm:t>
    </dgm:pt>
    <dgm:pt modelId="{8B4E85E2-B91B-4730-BD63-CB9D90236E9D}">
      <dgm:prSet phldrT="[Text]"/>
      <dgm:spPr/>
      <dgm:t>
        <a:bodyPr/>
        <a:lstStyle/>
        <a:p>
          <a:r>
            <a:rPr lang="en-US"/>
            <a:t>Security</a:t>
          </a:r>
          <a:endParaRPr lang="en-US" dirty="0"/>
        </a:p>
      </dgm:t>
    </dgm:pt>
    <dgm:pt modelId="{6444C403-4ACC-49F2-9CC4-7ACA47547EF1}" type="parTrans" cxnId="{DF9A5E6F-1AEC-4BF7-82CF-ACCB5930DE26}">
      <dgm:prSet/>
      <dgm:spPr/>
      <dgm:t>
        <a:bodyPr/>
        <a:lstStyle/>
        <a:p>
          <a:endParaRPr lang="en-US"/>
        </a:p>
      </dgm:t>
    </dgm:pt>
    <dgm:pt modelId="{29C9D3F8-43B1-4413-9C84-3C945B195AD4}" type="sibTrans" cxnId="{DF9A5E6F-1AEC-4BF7-82CF-ACCB5930DE26}">
      <dgm:prSet/>
      <dgm:spPr/>
      <dgm:t>
        <a:bodyPr/>
        <a:lstStyle/>
        <a:p>
          <a:endParaRPr lang="en-US"/>
        </a:p>
      </dgm:t>
    </dgm:pt>
    <dgm:pt modelId="{C366F502-5CC2-48E5-B533-1EC815A21ABA}">
      <dgm:prSet phldrT="[Text]"/>
      <dgm:spPr/>
      <dgm:t>
        <a:bodyPr/>
        <a:lstStyle/>
        <a:p>
          <a:r>
            <a:rPr lang="en-US"/>
            <a:t>Maintainability</a:t>
          </a:r>
          <a:endParaRPr lang="en-US" dirty="0"/>
        </a:p>
      </dgm:t>
    </dgm:pt>
    <dgm:pt modelId="{B6B5E8F3-91D7-4F14-B6DF-4C4AFBCE06EC}" type="parTrans" cxnId="{801B3152-235B-42AF-BE72-C7E19A7C7552}">
      <dgm:prSet/>
      <dgm:spPr/>
      <dgm:t>
        <a:bodyPr/>
        <a:lstStyle/>
        <a:p>
          <a:endParaRPr lang="en-US"/>
        </a:p>
      </dgm:t>
    </dgm:pt>
    <dgm:pt modelId="{5C66C4C2-ED7D-498A-944B-AFC17BFFA5BE}" type="sibTrans" cxnId="{801B3152-235B-42AF-BE72-C7E19A7C7552}">
      <dgm:prSet/>
      <dgm:spPr/>
      <dgm:t>
        <a:bodyPr/>
        <a:lstStyle/>
        <a:p>
          <a:endParaRPr lang="en-US"/>
        </a:p>
      </dgm:t>
    </dgm:pt>
    <dgm:pt modelId="{9EB492DB-39E8-45E2-BEE1-398AACF24788}" type="pres">
      <dgm:prSet presAssocID="{0797E7E5-2F5B-4400-8E51-8E00C791535F}" presName="Name0" presStyleCnt="0">
        <dgm:presLayoutVars>
          <dgm:dir/>
          <dgm:resizeHandles val="exact"/>
        </dgm:presLayoutVars>
      </dgm:prSet>
      <dgm:spPr/>
    </dgm:pt>
    <dgm:pt modelId="{610DB219-DF16-48CC-8C18-2BBECAD3BADD}" type="pres">
      <dgm:prSet presAssocID="{4E84E997-6A97-4AA9-831D-4AAB9DC3A8ED}" presName="composite" presStyleCnt="0"/>
      <dgm:spPr/>
    </dgm:pt>
    <dgm:pt modelId="{DA4B5A82-EB8D-42E7-9017-72086476B3F9}" type="pres">
      <dgm:prSet presAssocID="{4E84E997-6A97-4AA9-831D-4AAB9DC3A8ED}" presName="rect1" presStyleLbl="trAlignAcc1" presStyleIdx="0" presStyleCnt="6">
        <dgm:presLayoutVars>
          <dgm:bulletEnabled val="1"/>
        </dgm:presLayoutVars>
      </dgm:prSet>
      <dgm:spPr/>
    </dgm:pt>
    <dgm:pt modelId="{A5488547-C8FC-420F-9D9D-723209736938}" type="pres">
      <dgm:prSet presAssocID="{4E84E997-6A97-4AA9-831D-4AAB9DC3A8ED}" presName="rect2" presStyleLbl="fgImgPlace1" presStyleIdx="0" presStyleCnt="6"/>
      <dgm:spPr/>
    </dgm:pt>
    <dgm:pt modelId="{1D77C614-9DA2-4C9D-8164-88D243C1397B}" type="pres">
      <dgm:prSet presAssocID="{ADB47148-7054-45F6-9917-0E2FA1E7234A}" presName="sibTrans" presStyleCnt="0"/>
      <dgm:spPr/>
    </dgm:pt>
    <dgm:pt modelId="{96E215C8-E3AC-4E6E-A184-BA53AB00C0CB}" type="pres">
      <dgm:prSet presAssocID="{0FEFADEE-730E-42A5-8582-B879CB237FBD}" presName="composite" presStyleCnt="0"/>
      <dgm:spPr/>
    </dgm:pt>
    <dgm:pt modelId="{982F7AEC-3D60-487A-B8CA-E33BFD6E322C}" type="pres">
      <dgm:prSet presAssocID="{0FEFADEE-730E-42A5-8582-B879CB237FBD}" presName="rect1" presStyleLbl="trAlignAcc1" presStyleIdx="1" presStyleCnt="6">
        <dgm:presLayoutVars>
          <dgm:bulletEnabled val="1"/>
        </dgm:presLayoutVars>
      </dgm:prSet>
      <dgm:spPr/>
    </dgm:pt>
    <dgm:pt modelId="{F0E008AD-C60B-4D9D-AC5A-C36A9E9395B4}" type="pres">
      <dgm:prSet presAssocID="{0FEFADEE-730E-42A5-8582-B879CB237FBD}" presName="rect2" presStyleLbl="fgImgPlace1" presStyleIdx="1" presStyleCnt="6"/>
      <dgm:spPr/>
    </dgm:pt>
    <dgm:pt modelId="{232BAB84-647D-48CE-B430-0DE4F9CF9492}" type="pres">
      <dgm:prSet presAssocID="{F98ECF55-42EC-4F11-8CDD-8114DEACE969}" presName="sibTrans" presStyleCnt="0"/>
      <dgm:spPr/>
    </dgm:pt>
    <dgm:pt modelId="{82A7F2FA-D131-429F-B32C-E32CAD56B813}" type="pres">
      <dgm:prSet presAssocID="{43AC07EA-B794-47FA-A4D5-29F44CF17FFA}" presName="composite" presStyleCnt="0"/>
      <dgm:spPr/>
    </dgm:pt>
    <dgm:pt modelId="{228A9992-BD62-4416-8A94-D70DF28A5CE8}" type="pres">
      <dgm:prSet presAssocID="{43AC07EA-B794-47FA-A4D5-29F44CF17FFA}" presName="rect1" presStyleLbl="trAlignAcc1" presStyleIdx="2" presStyleCnt="6">
        <dgm:presLayoutVars>
          <dgm:bulletEnabled val="1"/>
        </dgm:presLayoutVars>
      </dgm:prSet>
      <dgm:spPr/>
    </dgm:pt>
    <dgm:pt modelId="{AF93EC77-9D43-48EF-9E47-8BE15921AAC6}" type="pres">
      <dgm:prSet presAssocID="{43AC07EA-B794-47FA-A4D5-29F44CF17FFA}" presName="rect2" presStyleLbl="fgImgPlace1" presStyleIdx="2" presStyleCnt="6"/>
      <dgm:spPr/>
    </dgm:pt>
    <dgm:pt modelId="{248D6752-8D22-4892-AB87-11A6BD83D005}" type="pres">
      <dgm:prSet presAssocID="{04457073-A8C1-43F0-AF05-978B3109F247}" presName="sibTrans" presStyleCnt="0"/>
      <dgm:spPr/>
    </dgm:pt>
    <dgm:pt modelId="{DB8E8F94-9962-4F0A-A6DB-103339667E93}" type="pres">
      <dgm:prSet presAssocID="{676B596C-E5B4-4062-A198-7D7925F67004}" presName="composite" presStyleCnt="0"/>
      <dgm:spPr/>
    </dgm:pt>
    <dgm:pt modelId="{98D9B541-C81F-4A6D-B04B-D1F810A6A2AE}" type="pres">
      <dgm:prSet presAssocID="{676B596C-E5B4-4062-A198-7D7925F67004}" presName="rect1" presStyleLbl="trAlignAcc1" presStyleIdx="3" presStyleCnt="6">
        <dgm:presLayoutVars>
          <dgm:bulletEnabled val="1"/>
        </dgm:presLayoutVars>
      </dgm:prSet>
      <dgm:spPr/>
    </dgm:pt>
    <dgm:pt modelId="{C9D0E7B0-B1E3-4A91-8DFD-FDDA574B0584}" type="pres">
      <dgm:prSet presAssocID="{676B596C-E5B4-4062-A198-7D7925F67004}" presName="rect2" presStyleLbl="fgImgPlace1" presStyleIdx="3" presStyleCnt="6"/>
      <dgm:spPr/>
    </dgm:pt>
    <dgm:pt modelId="{EFDE3DFE-4869-45A8-85AD-907E1CE06E45}" type="pres">
      <dgm:prSet presAssocID="{1A19BA4A-C741-458C-BF51-7D7586ED81E3}" presName="sibTrans" presStyleCnt="0"/>
      <dgm:spPr/>
    </dgm:pt>
    <dgm:pt modelId="{28BCAB5E-AE44-4197-9CB2-EC48D1EDEA23}" type="pres">
      <dgm:prSet presAssocID="{8B4E85E2-B91B-4730-BD63-CB9D90236E9D}" presName="composite" presStyleCnt="0"/>
      <dgm:spPr/>
    </dgm:pt>
    <dgm:pt modelId="{2862DF70-2EFE-46E6-9D1C-EBD60E14DBE8}" type="pres">
      <dgm:prSet presAssocID="{8B4E85E2-B91B-4730-BD63-CB9D90236E9D}" presName="rect1" presStyleLbl="trAlignAcc1" presStyleIdx="4" presStyleCnt="6">
        <dgm:presLayoutVars>
          <dgm:bulletEnabled val="1"/>
        </dgm:presLayoutVars>
      </dgm:prSet>
      <dgm:spPr/>
    </dgm:pt>
    <dgm:pt modelId="{7FF51F67-8015-4268-B890-4D4108D4588B}" type="pres">
      <dgm:prSet presAssocID="{8B4E85E2-B91B-4730-BD63-CB9D90236E9D}" presName="rect2" presStyleLbl="fgImgPlace1" presStyleIdx="4" presStyleCnt="6"/>
      <dgm:spPr/>
    </dgm:pt>
    <dgm:pt modelId="{EC46DA1A-DB4A-46C2-8851-0DFEC9A78E4B}" type="pres">
      <dgm:prSet presAssocID="{29C9D3F8-43B1-4413-9C84-3C945B195AD4}" presName="sibTrans" presStyleCnt="0"/>
      <dgm:spPr/>
    </dgm:pt>
    <dgm:pt modelId="{5DAFC298-05C3-48F7-A1A4-62173AED052A}" type="pres">
      <dgm:prSet presAssocID="{C366F502-5CC2-48E5-B533-1EC815A21ABA}" presName="composite" presStyleCnt="0"/>
      <dgm:spPr/>
    </dgm:pt>
    <dgm:pt modelId="{66C07F4C-E7FD-4BFE-9B79-1CD59F7658B3}" type="pres">
      <dgm:prSet presAssocID="{C366F502-5CC2-48E5-B533-1EC815A21ABA}" presName="rect1" presStyleLbl="trAlignAcc1" presStyleIdx="5" presStyleCnt="6">
        <dgm:presLayoutVars>
          <dgm:bulletEnabled val="1"/>
        </dgm:presLayoutVars>
      </dgm:prSet>
      <dgm:spPr/>
    </dgm:pt>
    <dgm:pt modelId="{C2C6D771-6371-4F9B-A20F-D62CE9C57821}" type="pres">
      <dgm:prSet presAssocID="{C366F502-5CC2-48E5-B533-1EC815A21ABA}" presName="rect2" presStyleLbl="fgImgPlace1" presStyleIdx="5" presStyleCnt="6"/>
      <dgm:spPr/>
    </dgm:pt>
  </dgm:ptLst>
  <dgm:cxnLst>
    <dgm:cxn modelId="{B6EDAD18-8D27-4E61-915D-1506D26FC7BF}" srcId="{0797E7E5-2F5B-4400-8E51-8E00C791535F}" destId="{676B596C-E5B4-4062-A198-7D7925F67004}" srcOrd="3" destOrd="0" parTransId="{900F8BA2-7321-4F39-9830-18B96F8F162A}" sibTransId="{1A19BA4A-C741-458C-BF51-7D7586ED81E3}"/>
    <dgm:cxn modelId="{FF107C2F-F2F8-4251-81BA-A959AECA64CB}" type="presOf" srcId="{4E84E997-6A97-4AA9-831D-4AAB9DC3A8ED}" destId="{DA4B5A82-EB8D-42E7-9017-72086476B3F9}" srcOrd="0" destOrd="0" presId="urn:microsoft.com/office/officeart/2008/layout/PictureStrips"/>
    <dgm:cxn modelId="{8B2EDB3D-1ADE-4C42-B922-E24FA6B17DBA}" type="presOf" srcId="{C366F502-5CC2-48E5-B533-1EC815A21ABA}" destId="{66C07F4C-E7FD-4BFE-9B79-1CD59F7658B3}" srcOrd="0" destOrd="0" presId="urn:microsoft.com/office/officeart/2008/layout/PictureStrips"/>
    <dgm:cxn modelId="{F8ADE45D-13B3-4BB3-8F8C-2A0FC3A7135E}" type="presOf" srcId="{0797E7E5-2F5B-4400-8E51-8E00C791535F}" destId="{9EB492DB-39E8-45E2-BEE1-398AACF24788}" srcOrd="0" destOrd="0" presId="urn:microsoft.com/office/officeart/2008/layout/PictureStrips"/>
    <dgm:cxn modelId="{6956A96D-D589-43F6-AE77-084794B51AF8}" type="presOf" srcId="{8B4E85E2-B91B-4730-BD63-CB9D90236E9D}" destId="{2862DF70-2EFE-46E6-9D1C-EBD60E14DBE8}" srcOrd="0" destOrd="0" presId="urn:microsoft.com/office/officeart/2008/layout/PictureStrips"/>
    <dgm:cxn modelId="{DF9A5E6F-1AEC-4BF7-82CF-ACCB5930DE26}" srcId="{0797E7E5-2F5B-4400-8E51-8E00C791535F}" destId="{8B4E85E2-B91B-4730-BD63-CB9D90236E9D}" srcOrd="4" destOrd="0" parTransId="{6444C403-4ACC-49F2-9CC4-7ACA47547EF1}" sibTransId="{29C9D3F8-43B1-4413-9C84-3C945B195AD4}"/>
    <dgm:cxn modelId="{801B3152-235B-42AF-BE72-C7E19A7C7552}" srcId="{0797E7E5-2F5B-4400-8E51-8E00C791535F}" destId="{C366F502-5CC2-48E5-B533-1EC815A21ABA}" srcOrd="5" destOrd="0" parTransId="{B6B5E8F3-91D7-4F14-B6DF-4C4AFBCE06EC}" sibTransId="{5C66C4C2-ED7D-498A-944B-AFC17BFFA5BE}"/>
    <dgm:cxn modelId="{BCF1E676-6A6C-4E46-85C6-3D9C291EEF92}" type="presOf" srcId="{0FEFADEE-730E-42A5-8582-B879CB237FBD}" destId="{982F7AEC-3D60-487A-B8CA-E33BFD6E322C}" srcOrd="0" destOrd="0" presId="urn:microsoft.com/office/officeart/2008/layout/PictureStrips"/>
    <dgm:cxn modelId="{C1CCD477-1C6C-463F-B6BF-B51EB73344E2}" srcId="{0797E7E5-2F5B-4400-8E51-8E00C791535F}" destId="{0FEFADEE-730E-42A5-8582-B879CB237FBD}" srcOrd="1" destOrd="0" parTransId="{1E4CE9D6-E5AB-44A0-B56D-5FD5F20CDF40}" sibTransId="{F98ECF55-42EC-4F11-8CDD-8114DEACE969}"/>
    <dgm:cxn modelId="{084839D7-7C85-4717-8CA0-2A762C2D4223}" srcId="{0797E7E5-2F5B-4400-8E51-8E00C791535F}" destId="{43AC07EA-B794-47FA-A4D5-29F44CF17FFA}" srcOrd="2" destOrd="0" parTransId="{FA0EAE19-92D2-4A5A-AB82-598F21CD7D89}" sibTransId="{04457073-A8C1-43F0-AF05-978B3109F247}"/>
    <dgm:cxn modelId="{E9E40EED-E18F-4FF1-8605-947FBDCE5DC9}" type="presOf" srcId="{43AC07EA-B794-47FA-A4D5-29F44CF17FFA}" destId="{228A9992-BD62-4416-8A94-D70DF28A5CE8}" srcOrd="0" destOrd="0" presId="urn:microsoft.com/office/officeart/2008/layout/PictureStrips"/>
    <dgm:cxn modelId="{BC3D9BF0-2313-49A5-BAF7-D91611EAEAD6}" srcId="{0797E7E5-2F5B-4400-8E51-8E00C791535F}" destId="{4E84E997-6A97-4AA9-831D-4AAB9DC3A8ED}" srcOrd="0" destOrd="0" parTransId="{5AB01677-F268-485C-A0A1-3846F01B343C}" sibTransId="{ADB47148-7054-45F6-9917-0E2FA1E7234A}"/>
    <dgm:cxn modelId="{1DAFE8FA-5582-415E-B3F6-7DA48F30A4FE}" type="presOf" srcId="{676B596C-E5B4-4062-A198-7D7925F67004}" destId="{98D9B541-C81F-4A6D-B04B-D1F810A6A2AE}" srcOrd="0" destOrd="0" presId="urn:microsoft.com/office/officeart/2008/layout/PictureStrips"/>
    <dgm:cxn modelId="{886271DC-5B2A-426C-8B9F-EDEF7E3DAF15}" type="presParOf" srcId="{9EB492DB-39E8-45E2-BEE1-398AACF24788}" destId="{610DB219-DF16-48CC-8C18-2BBECAD3BADD}" srcOrd="0" destOrd="0" presId="urn:microsoft.com/office/officeart/2008/layout/PictureStrips"/>
    <dgm:cxn modelId="{DF0E676F-99D1-4804-878C-EE653E2BA927}" type="presParOf" srcId="{610DB219-DF16-48CC-8C18-2BBECAD3BADD}" destId="{DA4B5A82-EB8D-42E7-9017-72086476B3F9}" srcOrd="0" destOrd="0" presId="urn:microsoft.com/office/officeart/2008/layout/PictureStrips"/>
    <dgm:cxn modelId="{2365B42D-978F-4279-8EA3-293A308B09D8}" type="presParOf" srcId="{610DB219-DF16-48CC-8C18-2BBECAD3BADD}" destId="{A5488547-C8FC-420F-9D9D-723209736938}" srcOrd="1" destOrd="0" presId="urn:microsoft.com/office/officeart/2008/layout/PictureStrips"/>
    <dgm:cxn modelId="{EE0E0410-A447-485E-8E25-1E31BBE49347}" type="presParOf" srcId="{9EB492DB-39E8-45E2-BEE1-398AACF24788}" destId="{1D77C614-9DA2-4C9D-8164-88D243C1397B}" srcOrd="1" destOrd="0" presId="urn:microsoft.com/office/officeart/2008/layout/PictureStrips"/>
    <dgm:cxn modelId="{28D91EA3-FBBA-48D5-8903-EF2247BC8DC6}" type="presParOf" srcId="{9EB492DB-39E8-45E2-BEE1-398AACF24788}" destId="{96E215C8-E3AC-4E6E-A184-BA53AB00C0CB}" srcOrd="2" destOrd="0" presId="urn:microsoft.com/office/officeart/2008/layout/PictureStrips"/>
    <dgm:cxn modelId="{85745A21-2D1E-417C-AB3B-12C1524912DE}" type="presParOf" srcId="{96E215C8-E3AC-4E6E-A184-BA53AB00C0CB}" destId="{982F7AEC-3D60-487A-B8CA-E33BFD6E322C}" srcOrd="0" destOrd="0" presId="urn:microsoft.com/office/officeart/2008/layout/PictureStrips"/>
    <dgm:cxn modelId="{1AAED394-4E18-4D96-B6B4-7F1A47393630}" type="presParOf" srcId="{96E215C8-E3AC-4E6E-A184-BA53AB00C0CB}" destId="{F0E008AD-C60B-4D9D-AC5A-C36A9E9395B4}" srcOrd="1" destOrd="0" presId="urn:microsoft.com/office/officeart/2008/layout/PictureStrips"/>
    <dgm:cxn modelId="{75FB49AF-4DFD-40B0-8261-C71FFC3C61AD}" type="presParOf" srcId="{9EB492DB-39E8-45E2-BEE1-398AACF24788}" destId="{232BAB84-647D-48CE-B430-0DE4F9CF9492}" srcOrd="3" destOrd="0" presId="urn:microsoft.com/office/officeart/2008/layout/PictureStrips"/>
    <dgm:cxn modelId="{10A117AA-2B58-476E-BB52-445D238B9C1E}" type="presParOf" srcId="{9EB492DB-39E8-45E2-BEE1-398AACF24788}" destId="{82A7F2FA-D131-429F-B32C-E32CAD56B813}" srcOrd="4" destOrd="0" presId="urn:microsoft.com/office/officeart/2008/layout/PictureStrips"/>
    <dgm:cxn modelId="{4DE9BA48-7796-46A1-B753-7BEBFBA37E26}" type="presParOf" srcId="{82A7F2FA-D131-429F-B32C-E32CAD56B813}" destId="{228A9992-BD62-4416-8A94-D70DF28A5CE8}" srcOrd="0" destOrd="0" presId="urn:microsoft.com/office/officeart/2008/layout/PictureStrips"/>
    <dgm:cxn modelId="{90AF1B55-43E9-48AA-B8AD-A84AF6B5C66A}" type="presParOf" srcId="{82A7F2FA-D131-429F-B32C-E32CAD56B813}" destId="{AF93EC77-9D43-48EF-9E47-8BE15921AAC6}" srcOrd="1" destOrd="0" presId="urn:microsoft.com/office/officeart/2008/layout/PictureStrips"/>
    <dgm:cxn modelId="{66BB8039-CF67-47FE-ACB4-609325D6F7A8}" type="presParOf" srcId="{9EB492DB-39E8-45E2-BEE1-398AACF24788}" destId="{248D6752-8D22-4892-AB87-11A6BD83D005}" srcOrd="5" destOrd="0" presId="urn:microsoft.com/office/officeart/2008/layout/PictureStrips"/>
    <dgm:cxn modelId="{1C602325-2D3B-4C71-A463-348E04403CA5}" type="presParOf" srcId="{9EB492DB-39E8-45E2-BEE1-398AACF24788}" destId="{DB8E8F94-9962-4F0A-A6DB-103339667E93}" srcOrd="6" destOrd="0" presId="urn:microsoft.com/office/officeart/2008/layout/PictureStrips"/>
    <dgm:cxn modelId="{C48E3DF7-4208-40CB-BE46-3AA02DB63D05}" type="presParOf" srcId="{DB8E8F94-9962-4F0A-A6DB-103339667E93}" destId="{98D9B541-C81F-4A6D-B04B-D1F810A6A2AE}" srcOrd="0" destOrd="0" presId="urn:microsoft.com/office/officeart/2008/layout/PictureStrips"/>
    <dgm:cxn modelId="{AAFD2B8A-5D28-449F-86BC-EBD8D85F372C}" type="presParOf" srcId="{DB8E8F94-9962-4F0A-A6DB-103339667E93}" destId="{C9D0E7B0-B1E3-4A91-8DFD-FDDA574B0584}" srcOrd="1" destOrd="0" presId="urn:microsoft.com/office/officeart/2008/layout/PictureStrips"/>
    <dgm:cxn modelId="{220D4950-30E5-4683-BF9A-07EE09E640BE}" type="presParOf" srcId="{9EB492DB-39E8-45E2-BEE1-398AACF24788}" destId="{EFDE3DFE-4869-45A8-85AD-907E1CE06E45}" srcOrd="7" destOrd="0" presId="urn:microsoft.com/office/officeart/2008/layout/PictureStrips"/>
    <dgm:cxn modelId="{6B85CE27-13F2-48F4-8DA6-B8DA4F6D0A3E}" type="presParOf" srcId="{9EB492DB-39E8-45E2-BEE1-398AACF24788}" destId="{28BCAB5E-AE44-4197-9CB2-EC48D1EDEA23}" srcOrd="8" destOrd="0" presId="urn:microsoft.com/office/officeart/2008/layout/PictureStrips"/>
    <dgm:cxn modelId="{76FA0600-4CE4-426F-889D-3D3D23AECAF4}" type="presParOf" srcId="{28BCAB5E-AE44-4197-9CB2-EC48D1EDEA23}" destId="{2862DF70-2EFE-46E6-9D1C-EBD60E14DBE8}" srcOrd="0" destOrd="0" presId="urn:microsoft.com/office/officeart/2008/layout/PictureStrips"/>
    <dgm:cxn modelId="{1956CD8F-B1CD-4EF2-BD47-04CCF78A800D}" type="presParOf" srcId="{28BCAB5E-AE44-4197-9CB2-EC48D1EDEA23}" destId="{7FF51F67-8015-4268-B890-4D4108D4588B}" srcOrd="1" destOrd="0" presId="urn:microsoft.com/office/officeart/2008/layout/PictureStrips"/>
    <dgm:cxn modelId="{22618E79-4126-48DF-AFC0-C664E8271A04}" type="presParOf" srcId="{9EB492DB-39E8-45E2-BEE1-398AACF24788}" destId="{EC46DA1A-DB4A-46C2-8851-0DFEC9A78E4B}" srcOrd="9" destOrd="0" presId="urn:microsoft.com/office/officeart/2008/layout/PictureStrips"/>
    <dgm:cxn modelId="{3EB36E0B-B491-4212-BE20-76D446514EAA}" type="presParOf" srcId="{9EB492DB-39E8-45E2-BEE1-398AACF24788}" destId="{5DAFC298-05C3-48F7-A1A4-62173AED052A}" srcOrd="10" destOrd="0" presId="urn:microsoft.com/office/officeart/2008/layout/PictureStrips"/>
    <dgm:cxn modelId="{3E0CEF09-9364-4E7E-9F3D-60456B5DF1C7}" type="presParOf" srcId="{5DAFC298-05C3-48F7-A1A4-62173AED052A}" destId="{66C07F4C-E7FD-4BFE-9B79-1CD59F7658B3}" srcOrd="0" destOrd="0" presId="urn:microsoft.com/office/officeart/2008/layout/PictureStrips"/>
    <dgm:cxn modelId="{72F9B027-1CEB-4873-8A4E-FE92934FA5E8}" type="presParOf" srcId="{5DAFC298-05C3-48F7-A1A4-62173AED052A}" destId="{C2C6D771-6371-4F9B-A20F-D62CE9C57821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97E7E5-2F5B-4400-8E51-8E00C791535F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84E997-6A97-4AA9-831D-4AAB9DC3A8ED}">
      <dgm:prSet phldrT="[Text]" custT="1"/>
      <dgm:spPr/>
      <dgm:t>
        <a:bodyPr/>
        <a:lstStyle/>
        <a:p>
          <a:r>
            <a:rPr lang="en-US" sz="2200" dirty="0"/>
            <a:t>Performance</a:t>
          </a:r>
          <a:r>
            <a:rPr lang="en-US" sz="1600" dirty="0"/>
            <a:t> </a:t>
          </a:r>
          <a:r>
            <a:rPr lang="en-US" sz="2200" dirty="0"/>
            <a:t>efficiency</a:t>
          </a:r>
        </a:p>
      </dgm:t>
    </dgm:pt>
    <dgm:pt modelId="{5AB01677-F268-485C-A0A1-3846F01B343C}" type="parTrans" cxnId="{BC3D9BF0-2313-49A5-BAF7-D91611EAEAD6}">
      <dgm:prSet/>
      <dgm:spPr/>
      <dgm:t>
        <a:bodyPr/>
        <a:lstStyle/>
        <a:p>
          <a:endParaRPr lang="en-US"/>
        </a:p>
      </dgm:t>
    </dgm:pt>
    <dgm:pt modelId="{ADB47148-7054-45F6-9917-0E2FA1E7234A}" type="sibTrans" cxnId="{BC3D9BF0-2313-49A5-BAF7-D91611EAEAD6}">
      <dgm:prSet/>
      <dgm:spPr/>
      <dgm:t>
        <a:bodyPr/>
        <a:lstStyle/>
        <a:p>
          <a:endParaRPr lang="en-US"/>
        </a:p>
      </dgm:t>
    </dgm:pt>
    <dgm:pt modelId="{0FEFADEE-730E-42A5-8582-B879CB237FBD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Compatibility</a:t>
          </a:r>
        </a:p>
      </dgm:t>
    </dgm:pt>
    <dgm:pt modelId="{1E4CE9D6-E5AB-44A0-B56D-5FD5F20CDF40}" type="parTrans" cxnId="{C1CCD477-1C6C-463F-B6BF-B51EB73344E2}">
      <dgm:prSet/>
      <dgm:spPr/>
      <dgm:t>
        <a:bodyPr/>
        <a:lstStyle/>
        <a:p>
          <a:endParaRPr lang="en-US"/>
        </a:p>
      </dgm:t>
    </dgm:pt>
    <dgm:pt modelId="{F98ECF55-42EC-4F11-8CDD-8114DEACE969}" type="sibTrans" cxnId="{C1CCD477-1C6C-463F-B6BF-B51EB73344E2}">
      <dgm:prSet/>
      <dgm:spPr/>
      <dgm:t>
        <a:bodyPr/>
        <a:lstStyle/>
        <a:p>
          <a:endParaRPr lang="en-US"/>
        </a:p>
      </dgm:t>
    </dgm:pt>
    <dgm:pt modelId="{43AC07EA-B794-47FA-A4D5-29F44CF17FF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Usability</a:t>
          </a:r>
        </a:p>
      </dgm:t>
    </dgm:pt>
    <dgm:pt modelId="{FA0EAE19-92D2-4A5A-AB82-598F21CD7D89}" type="parTrans" cxnId="{084839D7-7C85-4717-8CA0-2A762C2D4223}">
      <dgm:prSet/>
      <dgm:spPr/>
      <dgm:t>
        <a:bodyPr/>
        <a:lstStyle/>
        <a:p>
          <a:endParaRPr lang="en-US"/>
        </a:p>
      </dgm:t>
    </dgm:pt>
    <dgm:pt modelId="{04457073-A8C1-43F0-AF05-978B3109F247}" type="sibTrans" cxnId="{084839D7-7C85-4717-8CA0-2A762C2D4223}">
      <dgm:prSet/>
      <dgm:spPr/>
      <dgm:t>
        <a:bodyPr/>
        <a:lstStyle/>
        <a:p>
          <a:endParaRPr lang="en-US"/>
        </a:p>
      </dgm:t>
    </dgm:pt>
    <dgm:pt modelId="{676B596C-E5B4-4062-A198-7D7925F67004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Reliability</a:t>
          </a:r>
        </a:p>
      </dgm:t>
    </dgm:pt>
    <dgm:pt modelId="{900F8BA2-7321-4F39-9830-18B96F8F162A}" type="parTrans" cxnId="{B6EDAD18-8D27-4E61-915D-1506D26FC7BF}">
      <dgm:prSet/>
      <dgm:spPr/>
      <dgm:t>
        <a:bodyPr/>
        <a:lstStyle/>
        <a:p>
          <a:endParaRPr lang="en-US"/>
        </a:p>
      </dgm:t>
    </dgm:pt>
    <dgm:pt modelId="{1A19BA4A-C741-458C-BF51-7D7586ED81E3}" type="sibTrans" cxnId="{B6EDAD18-8D27-4E61-915D-1506D26FC7BF}">
      <dgm:prSet/>
      <dgm:spPr/>
      <dgm:t>
        <a:bodyPr/>
        <a:lstStyle/>
        <a:p>
          <a:endParaRPr lang="en-US"/>
        </a:p>
      </dgm:t>
    </dgm:pt>
    <dgm:pt modelId="{8B4E85E2-B91B-4730-BD63-CB9D90236E9D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Security</a:t>
          </a:r>
        </a:p>
      </dgm:t>
    </dgm:pt>
    <dgm:pt modelId="{6444C403-4ACC-49F2-9CC4-7ACA47547EF1}" type="parTrans" cxnId="{DF9A5E6F-1AEC-4BF7-82CF-ACCB5930DE26}">
      <dgm:prSet/>
      <dgm:spPr/>
      <dgm:t>
        <a:bodyPr/>
        <a:lstStyle/>
        <a:p>
          <a:endParaRPr lang="en-US"/>
        </a:p>
      </dgm:t>
    </dgm:pt>
    <dgm:pt modelId="{29C9D3F8-43B1-4413-9C84-3C945B195AD4}" type="sibTrans" cxnId="{DF9A5E6F-1AEC-4BF7-82CF-ACCB5930DE26}">
      <dgm:prSet/>
      <dgm:spPr/>
      <dgm:t>
        <a:bodyPr/>
        <a:lstStyle/>
        <a:p>
          <a:endParaRPr lang="en-US"/>
        </a:p>
      </dgm:t>
    </dgm:pt>
    <dgm:pt modelId="{C366F502-5CC2-48E5-B533-1EC815A21AB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Maintainability</a:t>
          </a:r>
        </a:p>
      </dgm:t>
    </dgm:pt>
    <dgm:pt modelId="{B6B5E8F3-91D7-4F14-B6DF-4C4AFBCE06EC}" type="parTrans" cxnId="{801B3152-235B-42AF-BE72-C7E19A7C7552}">
      <dgm:prSet/>
      <dgm:spPr/>
      <dgm:t>
        <a:bodyPr/>
        <a:lstStyle/>
        <a:p>
          <a:endParaRPr lang="en-US"/>
        </a:p>
      </dgm:t>
    </dgm:pt>
    <dgm:pt modelId="{5C66C4C2-ED7D-498A-944B-AFC17BFFA5BE}" type="sibTrans" cxnId="{801B3152-235B-42AF-BE72-C7E19A7C7552}">
      <dgm:prSet/>
      <dgm:spPr/>
      <dgm:t>
        <a:bodyPr/>
        <a:lstStyle/>
        <a:p>
          <a:endParaRPr lang="en-US"/>
        </a:p>
      </dgm:t>
    </dgm:pt>
    <dgm:pt modelId="{9EB492DB-39E8-45E2-BEE1-398AACF24788}" type="pres">
      <dgm:prSet presAssocID="{0797E7E5-2F5B-4400-8E51-8E00C791535F}" presName="Name0" presStyleCnt="0">
        <dgm:presLayoutVars>
          <dgm:dir/>
          <dgm:resizeHandles val="exact"/>
        </dgm:presLayoutVars>
      </dgm:prSet>
      <dgm:spPr/>
    </dgm:pt>
    <dgm:pt modelId="{610DB219-DF16-48CC-8C18-2BBECAD3BADD}" type="pres">
      <dgm:prSet presAssocID="{4E84E997-6A97-4AA9-831D-4AAB9DC3A8ED}" presName="composite" presStyleCnt="0"/>
      <dgm:spPr/>
    </dgm:pt>
    <dgm:pt modelId="{DA4B5A82-EB8D-42E7-9017-72086476B3F9}" type="pres">
      <dgm:prSet presAssocID="{4E84E997-6A97-4AA9-831D-4AAB9DC3A8ED}" presName="rect1" presStyleLbl="trAlignAcc1" presStyleIdx="0" presStyleCnt="6">
        <dgm:presLayoutVars>
          <dgm:bulletEnabled val="1"/>
        </dgm:presLayoutVars>
      </dgm:prSet>
      <dgm:spPr/>
    </dgm:pt>
    <dgm:pt modelId="{A5488547-C8FC-420F-9D9D-723209736938}" type="pres">
      <dgm:prSet presAssocID="{4E84E997-6A97-4AA9-831D-4AAB9DC3A8ED}" presName="rect2" presStyleLbl="fgImgPlace1" presStyleIdx="0" presStyleCnt="6"/>
      <dgm:spPr/>
    </dgm:pt>
    <dgm:pt modelId="{1D77C614-9DA2-4C9D-8164-88D243C1397B}" type="pres">
      <dgm:prSet presAssocID="{ADB47148-7054-45F6-9917-0E2FA1E7234A}" presName="sibTrans" presStyleCnt="0"/>
      <dgm:spPr/>
    </dgm:pt>
    <dgm:pt modelId="{96E215C8-E3AC-4E6E-A184-BA53AB00C0CB}" type="pres">
      <dgm:prSet presAssocID="{0FEFADEE-730E-42A5-8582-B879CB237FBD}" presName="composite" presStyleCnt="0"/>
      <dgm:spPr/>
    </dgm:pt>
    <dgm:pt modelId="{982F7AEC-3D60-487A-B8CA-E33BFD6E322C}" type="pres">
      <dgm:prSet presAssocID="{0FEFADEE-730E-42A5-8582-B879CB237FBD}" presName="rect1" presStyleLbl="trAlignAcc1" presStyleIdx="1" presStyleCnt="6">
        <dgm:presLayoutVars>
          <dgm:bulletEnabled val="1"/>
        </dgm:presLayoutVars>
      </dgm:prSet>
      <dgm:spPr/>
    </dgm:pt>
    <dgm:pt modelId="{F0E008AD-C60B-4D9D-AC5A-C36A9E9395B4}" type="pres">
      <dgm:prSet presAssocID="{0FEFADEE-730E-42A5-8582-B879CB237FBD}" presName="rect2" presStyleLbl="fgImgPlace1" presStyleIdx="1" presStyleCnt="6"/>
      <dgm:spPr>
        <a:solidFill>
          <a:schemeClr val="bg1">
            <a:lumMod val="85000"/>
          </a:schemeClr>
        </a:solidFill>
      </dgm:spPr>
    </dgm:pt>
    <dgm:pt modelId="{232BAB84-647D-48CE-B430-0DE4F9CF9492}" type="pres">
      <dgm:prSet presAssocID="{F98ECF55-42EC-4F11-8CDD-8114DEACE969}" presName="sibTrans" presStyleCnt="0"/>
      <dgm:spPr/>
    </dgm:pt>
    <dgm:pt modelId="{82A7F2FA-D131-429F-B32C-E32CAD56B813}" type="pres">
      <dgm:prSet presAssocID="{43AC07EA-B794-47FA-A4D5-29F44CF17FFA}" presName="composite" presStyleCnt="0"/>
      <dgm:spPr/>
    </dgm:pt>
    <dgm:pt modelId="{228A9992-BD62-4416-8A94-D70DF28A5CE8}" type="pres">
      <dgm:prSet presAssocID="{43AC07EA-B794-47FA-A4D5-29F44CF17FFA}" presName="rect1" presStyleLbl="trAlignAcc1" presStyleIdx="2" presStyleCnt="6">
        <dgm:presLayoutVars>
          <dgm:bulletEnabled val="1"/>
        </dgm:presLayoutVars>
      </dgm:prSet>
      <dgm:spPr/>
    </dgm:pt>
    <dgm:pt modelId="{AF93EC77-9D43-48EF-9E47-8BE15921AAC6}" type="pres">
      <dgm:prSet presAssocID="{43AC07EA-B794-47FA-A4D5-29F44CF17FFA}" presName="rect2" presStyleLbl="fgImgPlace1" presStyleIdx="2" presStyleCnt="6"/>
      <dgm:spPr>
        <a:solidFill>
          <a:schemeClr val="bg1">
            <a:lumMod val="85000"/>
          </a:schemeClr>
        </a:solidFill>
      </dgm:spPr>
    </dgm:pt>
    <dgm:pt modelId="{248D6752-8D22-4892-AB87-11A6BD83D005}" type="pres">
      <dgm:prSet presAssocID="{04457073-A8C1-43F0-AF05-978B3109F247}" presName="sibTrans" presStyleCnt="0"/>
      <dgm:spPr/>
    </dgm:pt>
    <dgm:pt modelId="{DB8E8F94-9962-4F0A-A6DB-103339667E93}" type="pres">
      <dgm:prSet presAssocID="{676B596C-E5B4-4062-A198-7D7925F67004}" presName="composite" presStyleCnt="0"/>
      <dgm:spPr/>
    </dgm:pt>
    <dgm:pt modelId="{98D9B541-C81F-4A6D-B04B-D1F810A6A2AE}" type="pres">
      <dgm:prSet presAssocID="{676B596C-E5B4-4062-A198-7D7925F67004}" presName="rect1" presStyleLbl="trAlignAcc1" presStyleIdx="3" presStyleCnt="6">
        <dgm:presLayoutVars>
          <dgm:bulletEnabled val="1"/>
        </dgm:presLayoutVars>
      </dgm:prSet>
      <dgm:spPr/>
    </dgm:pt>
    <dgm:pt modelId="{C9D0E7B0-B1E3-4A91-8DFD-FDDA574B0584}" type="pres">
      <dgm:prSet presAssocID="{676B596C-E5B4-4062-A198-7D7925F67004}" presName="rect2" presStyleLbl="fgImgPlace1" presStyleIdx="3" presStyleCnt="6"/>
      <dgm:spPr>
        <a:solidFill>
          <a:schemeClr val="bg1">
            <a:lumMod val="85000"/>
          </a:schemeClr>
        </a:solidFill>
      </dgm:spPr>
    </dgm:pt>
    <dgm:pt modelId="{EFDE3DFE-4869-45A8-85AD-907E1CE06E45}" type="pres">
      <dgm:prSet presAssocID="{1A19BA4A-C741-458C-BF51-7D7586ED81E3}" presName="sibTrans" presStyleCnt="0"/>
      <dgm:spPr/>
    </dgm:pt>
    <dgm:pt modelId="{28BCAB5E-AE44-4197-9CB2-EC48D1EDEA23}" type="pres">
      <dgm:prSet presAssocID="{8B4E85E2-B91B-4730-BD63-CB9D90236E9D}" presName="composite" presStyleCnt="0"/>
      <dgm:spPr/>
    </dgm:pt>
    <dgm:pt modelId="{2862DF70-2EFE-46E6-9D1C-EBD60E14DBE8}" type="pres">
      <dgm:prSet presAssocID="{8B4E85E2-B91B-4730-BD63-CB9D90236E9D}" presName="rect1" presStyleLbl="trAlignAcc1" presStyleIdx="4" presStyleCnt="6">
        <dgm:presLayoutVars>
          <dgm:bulletEnabled val="1"/>
        </dgm:presLayoutVars>
      </dgm:prSet>
      <dgm:spPr/>
    </dgm:pt>
    <dgm:pt modelId="{7FF51F67-8015-4268-B890-4D4108D4588B}" type="pres">
      <dgm:prSet presAssocID="{8B4E85E2-B91B-4730-BD63-CB9D90236E9D}" presName="rect2" presStyleLbl="fgImgPlace1" presStyleIdx="4" presStyleCnt="6"/>
      <dgm:spPr>
        <a:solidFill>
          <a:schemeClr val="bg1">
            <a:lumMod val="85000"/>
          </a:schemeClr>
        </a:solidFill>
      </dgm:spPr>
    </dgm:pt>
    <dgm:pt modelId="{EC46DA1A-DB4A-46C2-8851-0DFEC9A78E4B}" type="pres">
      <dgm:prSet presAssocID="{29C9D3F8-43B1-4413-9C84-3C945B195AD4}" presName="sibTrans" presStyleCnt="0"/>
      <dgm:spPr/>
    </dgm:pt>
    <dgm:pt modelId="{5DAFC298-05C3-48F7-A1A4-62173AED052A}" type="pres">
      <dgm:prSet presAssocID="{C366F502-5CC2-48E5-B533-1EC815A21ABA}" presName="composite" presStyleCnt="0"/>
      <dgm:spPr/>
    </dgm:pt>
    <dgm:pt modelId="{66C07F4C-E7FD-4BFE-9B79-1CD59F7658B3}" type="pres">
      <dgm:prSet presAssocID="{C366F502-5CC2-48E5-B533-1EC815A21ABA}" presName="rect1" presStyleLbl="trAlignAcc1" presStyleIdx="5" presStyleCnt="6">
        <dgm:presLayoutVars>
          <dgm:bulletEnabled val="1"/>
        </dgm:presLayoutVars>
      </dgm:prSet>
      <dgm:spPr/>
    </dgm:pt>
    <dgm:pt modelId="{C2C6D771-6371-4F9B-A20F-D62CE9C57821}" type="pres">
      <dgm:prSet presAssocID="{C366F502-5CC2-48E5-B533-1EC815A21ABA}" presName="rect2" presStyleLbl="fgImgPlace1" presStyleIdx="5" presStyleCnt="6"/>
      <dgm:spPr>
        <a:solidFill>
          <a:schemeClr val="bg1">
            <a:lumMod val="85000"/>
          </a:schemeClr>
        </a:solidFill>
      </dgm:spPr>
    </dgm:pt>
  </dgm:ptLst>
  <dgm:cxnLst>
    <dgm:cxn modelId="{B6EDAD18-8D27-4E61-915D-1506D26FC7BF}" srcId="{0797E7E5-2F5B-4400-8E51-8E00C791535F}" destId="{676B596C-E5B4-4062-A198-7D7925F67004}" srcOrd="3" destOrd="0" parTransId="{900F8BA2-7321-4F39-9830-18B96F8F162A}" sibTransId="{1A19BA4A-C741-458C-BF51-7D7586ED81E3}"/>
    <dgm:cxn modelId="{FF107C2F-F2F8-4251-81BA-A959AECA64CB}" type="presOf" srcId="{4E84E997-6A97-4AA9-831D-4AAB9DC3A8ED}" destId="{DA4B5A82-EB8D-42E7-9017-72086476B3F9}" srcOrd="0" destOrd="0" presId="urn:microsoft.com/office/officeart/2008/layout/PictureStrips"/>
    <dgm:cxn modelId="{8B2EDB3D-1ADE-4C42-B922-E24FA6B17DBA}" type="presOf" srcId="{C366F502-5CC2-48E5-B533-1EC815A21ABA}" destId="{66C07F4C-E7FD-4BFE-9B79-1CD59F7658B3}" srcOrd="0" destOrd="0" presId="urn:microsoft.com/office/officeart/2008/layout/PictureStrips"/>
    <dgm:cxn modelId="{F8ADE45D-13B3-4BB3-8F8C-2A0FC3A7135E}" type="presOf" srcId="{0797E7E5-2F5B-4400-8E51-8E00C791535F}" destId="{9EB492DB-39E8-45E2-BEE1-398AACF24788}" srcOrd="0" destOrd="0" presId="urn:microsoft.com/office/officeart/2008/layout/PictureStrips"/>
    <dgm:cxn modelId="{6956A96D-D589-43F6-AE77-084794B51AF8}" type="presOf" srcId="{8B4E85E2-B91B-4730-BD63-CB9D90236E9D}" destId="{2862DF70-2EFE-46E6-9D1C-EBD60E14DBE8}" srcOrd="0" destOrd="0" presId="urn:microsoft.com/office/officeart/2008/layout/PictureStrips"/>
    <dgm:cxn modelId="{DF9A5E6F-1AEC-4BF7-82CF-ACCB5930DE26}" srcId="{0797E7E5-2F5B-4400-8E51-8E00C791535F}" destId="{8B4E85E2-B91B-4730-BD63-CB9D90236E9D}" srcOrd="4" destOrd="0" parTransId="{6444C403-4ACC-49F2-9CC4-7ACA47547EF1}" sibTransId="{29C9D3F8-43B1-4413-9C84-3C945B195AD4}"/>
    <dgm:cxn modelId="{801B3152-235B-42AF-BE72-C7E19A7C7552}" srcId="{0797E7E5-2F5B-4400-8E51-8E00C791535F}" destId="{C366F502-5CC2-48E5-B533-1EC815A21ABA}" srcOrd="5" destOrd="0" parTransId="{B6B5E8F3-91D7-4F14-B6DF-4C4AFBCE06EC}" sibTransId="{5C66C4C2-ED7D-498A-944B-AFC17BFFA5BE}"/>
    <dgm:cxn modelId="{BCF1E676-6A6C-4E46-85C6-3D9C291EEF92}" type="presOf" srcId="{0FEFADEE-730E-42A5-8582-B879CB237FBD}" destId="{982F7AEC-3D60-487A-B8CA-E33BFD6E322C}" srcOrd="0" destOrd="0" presId="urn:microsoft.com/office/officeart/2008/layout/PictureStrips"/>
    <dgm:cxn modelId="{C1CCD477-1C6C-463F-B6BF-B51EB73344E2}" srcId="{0797E7E5-2F5B-4400-8E51-8E00C791535F}" destId="{0FEFADEE-730E-42A5-8582-B879CB237FBD}" srcOrd="1" destOrd="0" parTransId="{1E4CE9D6-E5AB-44A0-B56D-5FD5F20CDF40}" sibTransId="{F98ECF55-42EC-4F11-8CDD-8114DEACE969}"/>
    <dgm:cxn modelId="{084839D7-7C85-4717-8CA0-2A762C2D4223}" srcId="{0797E7E5-2F5B-4400-8E51-8E00C791535F}" destId="{43AC07EA-B794-47FA-A4D5-29F44CF17FFA}" srcOrd="2" destOrd="0" parTransId="{FA0EAE19-92D2-4A5A-AB82-598F21CD7D89}" sibTransId="{04457073-A8C1-43F0-AF05-978B3109F247}"/>
    <dgm:cxn modelId="{E9E40EED-E18F-4FF1-8605-947FBDCE5DC9}" type="presOf" srcId="{43AC07EA-B794-47FA-A4D5-29F44CF17FFA}" destId="{228A9992-BD62-4416-8A94-D70DF28A5CE8}" srcOrd="0" destOrd="0" presId="urn:microsoft.com/office/officeart/2008/layout/PictureStrips"/>
    <dgm:cxn modelId="{BC3D9BF0-2313-49A5-BAF7-D91611EAEAD6}" srcId="{0797E7E5-2F5B-4400-8E51-8E00C791535F}" destId="{4E84E997-6A97-4AA9-831D-4AAB9DC3A8ED}" srcOrd="0" destOrd="0" parTransId="{5AB01677-F268-485C-A0A1-3846F01B343C}" sibTransId="{ADB47148-7054-45F6-9917-0E2FA1E7234A}"/>
    <dgm:cxn modelId="{1DAFE8FA-5582-415E-B3F6-7DA48F30A4FE}" type="presOf" srcId="{676B596C-E5B4-4062-A198-7D7925F67004}" destId="{98D9B541-C81F-4A6D-B04B-D1F810A6A2AE}" srcOrd="0" destOrd="0" presId="urn:microsoft.com/office/officeart/2008/layout/PictureStrips"/>
    <dgm:cxn modelId="{886271DC-5B2A-426C-8B9F-EDEF7E3DAF15}" type="presParOf" srcId="{9EB492DB-39E8-45E2-BEE1-398AACF24788}" destId="{610DB219-DF16-48CC-8C18-2BBECAD3BADD}" srcOrd="0" destOrd="0" presId="urn:microsoft.com/office/officeart/2008/layout/PictureStrips"/>
    <dgm:cxn modelId="{DF0E676F-99D1-4804-878C-EE653E2BA927}" type="presParOf" srcId="{610DB219-DF16-48CC-8C18-2BBECAD3BADD}" destId="{DA4B5A82-EB8D-42E7-9017-72086476B3F9}" srcOrd="0" destOrd="0" presId="urn:microsoft.com/office/officeart/2008/layout/PictureStrips"/>
    <dgm:cxn modelId="{2365B42D-978F-4279-8EA3-293A308B09D8}" type="presParOf" srcId="{610DB219-DF16-48CC-8C18-2BBECAD3BADD}" destId="{A5488547-C8FC-420F-9D9D-723209736938}" srcOrd="1" destOrd="0" presId="urn:microsoft.com/office/officeart/2008/layout/PictureStrips"/>
    <dgm:cxn modelId="{EE0E0410-A447-485E-8E25-1E31BBE49347}" type="presParOf" srcId="{9EB492DB-39E8-45E2-BEE1-398AACF24788}" destId="{1D77C614-9DA2-4C9D-8164-88D243C1397B}" srcOrd="1" destOrd="0" presId="urn:microsoft.com/office/officeart/2008/layout/PictureStrips"/>
    <dgm:cxn modelId="{28D91EA3-FBBA-48D5-8903-EF2247BC8DC6}" type="presParOf" srcId="{9EB492DB-39E8-45E2-BEE1-398AACF24788}" destId="{96E215C8-E3AC-4E6E-A184-BA53AB00C0CB}" srcOrd="2" destOrd="0" presId="urn:microsoft.com/office/officeart/2008/layout/PictureStrips"/>
    <dgm:cxn modelId="{85745A21-2D1E-417C-AB3B-12C1524912DE}" type="presParOf" srcId="{96E215C8-E3AC-4E6E-A184-BA53AB00C0CB}" destId="{982F7AEC-3D60-487A-B8CA-E33BFD6E322C}" srcOrd="0" destOrd="0" presId="urn:microsoft.com/office/officeart/2008/layout/PictureStrips"/>
    <dgm:cxn modelId="{1AAED394-4E18-4D96-B6B4-7F1A47393630}" type="presParOf" srcId="{96E215C8-E3AC-4E6E-A184-BA53AB00C0CB}" destId="{F0E008AD-C60B-4D9D-AC5A-C36A9E9395B4}" srcOrd="1" destOrd="0" presId="urn:microsoft.com/office/officeart/2008/layout/PictureStrips"/>
    <dgm:cxn modelId="{75FB49AF-4DFD-40B0-8261-C71FFC3C61AD}" type="presParOf" srcId="{9EB492DB-39E8-45E2-BEE1-398AACF24788}" destId="{232BAB84-647D-48CE-B430-0DE4F9CF9492}" srcOrd="3" destOrd="0" presId="urn:microsoft.com/office/officeart/2008/layout/PictureStrips"/>
    <dgm:cxn modelId="{10A117AA-2B58-476E-BB52-445D238B9C1E}" type="presParOf" srcId="{9EB492DB-39E8-45E2-BEE1-398AACF24788}" destId="{82A7F2FA-D131-429F-B32C-E32CAD56B813}" srcOrd="4" destOrd="0" presId="urn:microsoft.com/office/officeart/2008/layout/PictureStrips"/>
    <dgm:cxn modelId="{4DE9BA48-7796-46A1-B753-7BEBFBA37E26}" type="presParOf" srcId="{82A7F2FA-D131-429F-B32C-E32CAD56B813}" destId="{228A9992-BD62-4416-8A94-D70DF28A5CE8}" srcOrd="0" destOrd="0" presId="urn:microsoft.com/office/officeart/2008/layout/PictureStrips"/>
    <dgm:cxn modelId="{90AF1B55-43E9-48AA-B8AD-A84AF6B5C66A}" type="presParOf" srcId="{82A7F2FA-D131-429F-B32C-E32CAD56B813}" destId="{AF93EC77-9D43-48EF-9E47-8BE15921AAC6}" srcOrd="1" destOrd="0" presId="urn:microsoft.com/office/officeart/2008/layout/PictureStrips"/>
    <dgm:cxn modelId="{66BB8039-CF67-47FE-ACB4-609325D6F7A8}" type="presParOf" srcId="{9EB492DB-39E8-45E2-BEE1-398AACF24788}" destId="{248D6752-8D22-4892-AB87-11A6BD83D005}" srcOrd="5" destOrd="0" presId="urn:microsoft.com/office/officeart/2008/layout/PictureStrips"/>
    <dgm:cxn modelId="{1C602325-2D3B-4C71-A463-348E04403CA5}" type="presParOf" srcId="{9EB492DB-39E8-45E2-BEE1-398AACF24788}" destId="{DB8E8F94-9962-4F0A-A6DB-103339667E93}" srcOrd="6" destOrd="0" presId="urn:microsoft.com/office/officeart/2008/layout/PictureStrips"/>
    <dgm:cxn modelId="{C48E3DF7-4208-40CB-BE46-3AA02DB63D05}" type="presParOf" srcId="{DB8E8F94-9962-4F0A-A6DB-103339667E93}" destId="{98D9B541-C81F-4A6D-B04B-D1F810A6A2AE}" srcOrd="0" destOrd="0" presId="urn:microsoft.com/office/officeart/2008/layout/PictureStrips"/>
    <dgm:cxn modelId="{AAFD2B8A-5D28-449F-86BC-EBD8D85F372C}" type="presParOf" srcId="{DB8E8F94-9962-4F0A-A6DB-103339667E93}" destId="{C9D0E7B0-B1E3-4A91-8DFD-FDDA574B0584}" srcOrd="1" destOrd="0" presId="urn:microsoft.com/office/officeart/2008/layout/PictureStrips"/>
    <dgm:cxn modelId="{220D4950-30E5-4683-BF9A-07EE09E640BE}" type="presParOf" srcId="{9EB492DB-39E8-45E2-BEE1-398AACF24788}" destId="{EFDE3DFE-4869-45A8-85AD-907E1CE06E45}" srcOrd="7" destOrd="0" presId="urn:microsoft.com/office/officeart/2008/layout/PictureStrips"/>
    <dgm:cxn modelId="{6B85CE27-13F2-48F4-8DA6-B8DA4F6D0A3E}" type="presParOf" srcId="{9EB492DB-39E8-45E2-BEE1-398AACF24788}" destId="{28BCAB5E-AE44-4197-9CB2-EC48D1EDEA23}" srcOrd="8" destOrd="0" presId="urn:microsoft.com/office/officeart/2008/layout/PictureStrips"/>
    <dgm:cxn modelId="{76FA0600-4CE4-426F-889D-3D3D23AECAF4}" type="presParOf" srcId="{28BCAB5E-AE44-4197-9CB2-EC48D1EDEA23}" destId="{2862DF70-2EFE-46E6-9D1C-EBD60E14DBE8}" srcOrd="0" destOrd="0" presId="urn:microsoft.com/office/officeart/2008/layout/PictureStrips"/>
    <dgm:cxn modelId="{1956CD8F-B1CD-4EF2-BD47-04CCF78A800D}" type="presParOf" srcId="{28BCAB5E-AE44-4197-9CB2-EC48D1EDEA23}" destId="{7FF51F67-8015-4268-B890-4D4108D4588B}" srcOrd="1" destOrd="0" presId="urn:microsoft.com/office/officeart/2008/layout/PictureStrips"/>
    <dgm:cxn modelId="{22618E79-4126-48DF-AFC0-C664E8271A04}" type="presParOf" srcId="{9EB492DB-39E8-45E2-BEE1-398AACF24788}" destId="{EC46DA1A-DB4A-46C2-8851-0DFEC9A78E4B}" srcOrd="9" destOrd="0" presId="urn:microsoft.com/office/officeart/2008/layout/PictureStrips"/>
    <dgm:cxn modelId="{3EB36E0B-B491-4212-BE20-76D446514EAA}" type="presParOf" srcId="{9EB492DB-39E8-45E2-BEE1-398AACF24788}" destId="{5DAFC298-05C3-48F7-A1A4-62173AED052A}" srcOrd="10" destOrd="0" presId="urn:microsoft.com/office/officeart/2008/layout/PictureStrips"/>
    <dgm:cxn modelId="{3E0CEF09-9364-4E7E-9F3D-60456B5DF1C7}" type="presParOf" srcId="{5DAFC298-05C3-48F7-A1A4-62173AED052A}" destId="{66C07F4C-E7FD-4BFE-9B79-1CD59F7658B3}" srcOrd="0" destOrd="0" presId="urn:microsoft.com/office/officeart/2008/layout/PictureStrips"/>
    <dgm:cxn modelId="{72F9B027-1CEB-4873-8A4E-FE92934FA5E8}" type="presParOf" srcId="{5DAFC298-05C3-48F7-A1A4-62173AED052A}" destId="{C2C6D771-6371-4F9B-A20F-D62CE9C57821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B5A82-EB8D-42E7-9017-72086476B3F9}">
      <dsp:nvSpPr>
        <dsp:cNvPr id="0" name=""/>
        <dsp:cNvSpPr/>
      </dsp:nvSpPr>
      <dsp:spPr>
        <a:xfrm>
          <a:off x="1331160" y="692956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Performance</a:t>
          </a:r>
          <a:r>
            <a:rPr lang="en-US" sz="1600" kern="1200" dirty="0"/>
            <a:t> </a:t>
          </a:r>
          <a:r>
            <a:rPr lang="en-US" sz="2200" kern="1200" dirty="0"/>
            <a:t>efficiency</a:t>
          </a:r>
        </a:p>
      </dsp:txBody>
      <dsp:txXfrm>
        <a:off x="1331160" y="692956"/>
        <a:ext cx="2278177" cy="711930"/>
      </dsp:txXfrm>
    </dsp:sp>
    <dsp:sp modelId="{A5488547-C8FC-420F-9D9D-723209736938}">
      <dsp:nvSpPr>
        <dsp:cNvPr id="0" name=""/>
        <dsp:cNvSpPr/>
      </dsp:nvSpPr>
      <dsp:spPr>
        <a:xfrm>
          <a:off x="1236236" y="590121"/>
          <a:ext cx="498351" cy="747526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2F7AEC-3D60-487A-B8CA-E33BFD6E322C}">
      <dsp:nvSpPr>
        <dsp:cNvPr id="0" name=""/>
        <dsp:cNvSpPr/>
      </dsp:nvSpPr>
      <dsp:spPr>
        <a:xfrm>
          <a:off x="1331160" y="1589197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Compatibility</a:t>
          </a:r>
        </a:p>
      </dsp:txBody>
      <dsp:txXfrm>
        <a:off x="1331160" y="1589197"/>
        <a:ext cx="2278177" cy="711930"/>
      </dsp:txXfrm>
    </dsp:sp>
    <dsp:sp modelId="{F0E008AD-C60B-4D9D-AC5A-C36A9E9395B4}">
      <dsp:nvSpPr>
        <dsp:cNvPr id="0" name=""/>
        <dsp:cNvSpPr/>
      </dsp:nvSpPr>
      <dsp:spPr>
        <a:xfrm>
          <a:off x="1236236" y="1486363"/>
          <a:ext cx="498351" cy="747526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A9992-BD62-4416-8A94-D70DF28A5CE8}">
      <dsp:nvSpPr>
        <dsp:cNvPr id="0" name=""/>
        <dsp:cNvSpPr/>
      </dsp:nvSpPr>
      <dsp:spPr>
        <a:xfrm>
          <a:off x="1331160" y="2485438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Usability</a:t>
          </a:r>
        </a:p>
      </dsp:txBody>
      <dsp:txXfrm>
        <a:off x="1331160" y="2485438"/>
        <a:ext cx="2278177" cy="711930"/>
      </dsp:txXfrm>
    </dsp:sp>
    <dsp:sp modelId="{AF93EC77-9D43-48EF-9E47-8BE15921AAC6}">
      <dsp:nvSpPr>
        <dsp:cNvPr id="0" name=""/>
        <dsp:cNvSpPr/>
      </dsp:nvSpPr>
      <dsp:spPr>
        <a:xfrm>
          <a:off x="1236236" y="2382604"/>
          <a:ext cx="498351" cy="747526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9B541-C81F-4A6D-B04B-D1F810A6A2AE}">
      <dsp:nvSpPr>
        <dsp:cNvPr id="0" name=""/>
        <dsp:cNvSpPr/>
      </dsp:nvSpPr>
      <dsp:spPr>
        <a:xfrm>
          <a:off x="1331160" y="3381680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Reliability</a:t>
          </a:r>
          <a:endParaRPr lang="en-US" sz="2200" kern="1200" dirty="0"/>
        </a:p>
      </dsp:txBody>
      <dsp:txXfrm>
        <a:off x="1331160" y="3381680"/>
        <a:ext cx="2278177" cy="711930"/>
      </dsp:txXfrm>
    </dsp:sp>
    <dsp:sp modelId="{C9D0E7B0-B1E3-4A91-8DFD-FDDA574B0584}">
      <dsp:nvSpPr>
        <dsp:cNvPr id="0" name=""/>
        <dsp:cNvSpPr/>
      </dsp:nvSpPr>
      <dsp:spPr>
        <a:xfrm>
          <a:off x="1236236" y="3278845"/>
          <a:ext cx="498351" cy="747526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2DF70-2EFE-46E6-9D1C-EBD60E14DBE8}">
      <dsp:nvSpPr>
        <dsp:cNvPr id="0" name=""/>
        <dsp:cNvSpPr/>
      </dsp:nvSpPr>
      <dsp:spPr>
        <a:xfrm>
          <a:off x="1331160" y="4277921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Security</a:t>
          </a:r>
          <a:endParaRPr lang="en-US" sz="2200" kern="1200" dirty="0"/>
        </a:p>
      </dsp:txBody>
      <dsp:txXfrm>
        <a:off x="1331160" y="4277921"/>
        <a:ext cx="2278177" cy="711930"/>
      </dsp:txXfrm>
    </dsp:sp>
    <dsp:sp modelId="{7FF51F67-8015-4268-B890-4D4108D4588B}">
      <dsp:nvSpPr>
        <dsp:cNvPr id="0" name=""/>
        <dsp:cNvSpPr/>
      </dsp:nvSpPr>
      <dsp:spPr>
        <a:xfrm>
          <a:off x="1236236" y="4175087"/>
          <a:ext cx="498351" cy="747526"/>
        </a:xfrm>
        <a:prstGeom prst="rect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07F4C-E7FD-4BFE-9B79-1CD59F7658B3}">
      <dsp:nvSpPr>
        <dsp:cNvPr id="0" name=""/>
        <dsp:cNvSpPr/>
      </dsp:nvSpPr>
      <dsp:spPr>
        <a:xfrm>
          <a:off x="1331160" y="5174162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Maintainability</a:t>
          </a:r>
          <a:endParaRPr lang="en-US" sz="2200" kern="1200" dirty="0"/>
        </a:p>
      </dsp:txBody>
      <dsp:txXfrm>
        <a:off x="1331160" y="5174162"/>
        <a:ext cx="2278177" cy="711930"/>
      </dsp:txXfrm>
    </dsp:sp>
    <dsp:sp modelId="{C2C6D771-6371-4F9B-A20F-D62CE9C57821}">
      <dsp:nvSpPr>
        <dsp:cNvPr id="0" name=""/>
        <dsp:cNvSpPr/>
      </dsp:nvSpPr>
      <dsp:spPr>
        <a:xfrm>
          <a:off x="1236236" y="5071328"/>
          <a:ext cx="498351" cy="747526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B5A82-EB8D-42E7-9017-72086476B3F9}">
      <dsp:nvSpPr>
        <dsp:cNvPr id="0" name=""/>
        <dsp:cNvSpPr/>
      </dsp:nvSpPr>
      <dsp:spPr>
        <a:xfrm>
          <a:off x="1331160" y="692956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Performance</a:t>
          </a:r>
          <a:r>
            <a:rPr lang="en-US" sz="1600" kern="1200" dirty="0"/>
            <a:t> </a:t>
          </a:r>
          <a:r>
            <a:rPr lang="en-US" sz="2200" kern="1200" dirty="0"/>
            <a:t>efficiency</a:t>
          </a:r>
        </a:p>
      </dsp:txBody>
      <dsp:txXfrm>
        <a:off x="1331160" y="692956"/>
        <a:ext cx="2278177" cy="711930"/>
      </dsp:txXfrm>
    </dsp:sp>
    <dsp:sp modelId="{A5488547-C8FC-420F-9D9D-723209736938}">
      <dsp:nvSpPr>
        <dsp:cNvPr id="0" name=""/>
        <dsp:cNvSpPr/>
      </dsp:nvSpPr>
      <dsp:spPr>
        <a:xfrm>
          <a:off x="1236236" y="590121"/>
          <a:ext cx="498351" cy="747526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2F7AEC-3D60-487A-B8CA-E33BFD6E322C}">
      <dsp:nvSpPr>
        <dsp:cNvPr id="0" name=""/>
        <dsp:cNvSpPr/>
      </dsp:nvSpPr>
      <dsp:spPr>
        <a:xfrm>
          <a:off x="1331160" y="1589197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50000"/>
                </a:schemeClr>
              </a:solidFill>
            </a:rPr>
            <a:t>Compatibility</a:t>
          </a:r>
        </a:p>
      </dsp:txBody>
      <dsp:txXfrm>
        <a:off x="1331160" y="1589197"/>
        <a:ext cx="2278177" cy="711930"/>
      </dsp:txXfrm>
    </dsp:sp>
    <dsp:sp modelId="{F0E008AD-C60B-4D9D-AC5A-C36A9E9395B4}">
      <dsp:nvSpPr>
        <dsp:cNvPr id="0" name=""/>
        <dsp:cNvSpPr/>
      </dsp:nvSpPr>
      <dsp:spPr>
        <a:xfrm>
          <a:off x="1236236" y="1486363"/>
          <a:ext cx="498351" cy="747526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A9992-BD62-4416-8A94-D70DF28A5CE8}">
      <dsp:nvSpPr>
        <dsp:cNvPr id="0" name=""/>
        <dsp:cNvSpPr/>
      </dsp:nvSpPr>
      <dsp:spPr>
        <a:xfrm>
          <a:off x="1331160" y="2485438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50000"/>
                </a:schemeClr>
              </a:solidFill>
            </a:rPr>
            <a:t>Usability</a:t>
          </a:r>
        </a:p>
      </dsp:txBody>
      <dsp:txXfrm>
        <a:off x="1331160" y="2485438"/>
        <a:ext cx="2278177" cy="711930"/>
      </dsp:txXfrm>
    </dsp:sp>
    <dsp:sp modelId="{AF93EC77-9D43-48EF-9E47-8BE15921AAC6}">
      <dsp:nvSpPr>
        <dsp:cNvPr id="0" name=""/>
        <dsp:cNvSpPr/>
      </dsp:nvSpPr>
      <dsp:spPr>
        <a:xfrm>
          <a:off x="1236236" y="2382604"/>
          <a:ext cx="498351" cy="747526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9B541-C81F-4A6D-B04B-D1F810A6A2AE}">
      <dsp:nvSpPr>
        <dsp:cNvPr id="0" name=""/>
        <dsp:cNvSpPr/>
      </dsp:nvSpPr>
      <dsp:spPr>
        <a:xfrm>
          <a:off x="1331160" y="3381680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50000"/>
                </a:schemeClr>
              </a:solidFill>
            </a:rPr>
            <a:t>Reliability</a:t>
          </a:r>
        </a:p>
      </dsp:txBody>
      <dsp:txXfrm>
        <a:off x="1331160" y="3381680"/>
        <a:ext cx="2278177" cy="711930"/>
      </dsp:txXfrm>
    </dsp:sp>
    <dsp:sp modelId="{C9D0E7B0-B1E3-4A91-8DFD-FDDA574B0584}">
      <dsp:nvSpPr>
        <dsp:cNvPr id="0" name=""/>
        <dsp:cNvSpPr/>
      </dsp:nvSpPr>
      <dsp:spPr>
        <a:xfrm>
          <a:off x="1236236" y="3278845"/>
          <a:ext cx="498351" cy="747526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2DF70-2EFE-46E6-9D1C-EBD60E14DBE8}">
      <dsp:nvSpPr>
        <dsp:cNvPr id="0" name=""/>
        <dsp:cNvSpPr/>
      </dsp:nvSpPr>
      <dsp:spPr>
        <a:xfrm>
          <a:off x="1331160" y="4277921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50000"/>
                </a:schemeClr>
              </a:solidFill>
            </a:rPr>
            <a:t>Security</a:t>
          </a:r>
        </a:p>
      </dsp:txBody>
      <dsp:txXfrm>
        <a:off x="1331160" y="4277921"/>
        <a:ext cx="2278177" cy="711930"/>
      </dsp:txXfrm>
    </dsp:sp>
    <dsp:sp modelId="{7FF51F67-8015-4268-B890-4D4108D4588B}">
      <dsp:nvSpPr>
        <dsp:cNvPr id="0" name=""/>
        <dsp:cNvSpPr/>
      </dsp:nvSpPr>
      <dsp:spPr>
        <a:xfrm>
          <a:off x="1236236" y="4175087"/>
          <a:ext cx="498351" cy="747526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07F4C-E7FD-4BFE-9B79-1CD59F7658B3}">
      <dsp:nvSpPr>
        <dsp:cNvPr id="0" name=""/>
        <dsp:cNvSpPr/>
      </dsp:nvSpPr>
      <dsp:spPr>
        <a:xfrm>
          <a:off x="1331160" y="5174162"/>
          <a:ext cx="2278177" cy="7119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214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>
                  <a:lumMod val="50000"/>
                </a:schemeClr>
              </a:solidFill>
            </a:rPr>
            <a:t>Maintainability</a:t>
          </a:r>
        </a:p>
      </dsp:txBody>
      <dsp:txXfrm>
        <a:off x="1331160" y="5174162"/>
        <a:ext cx="2278177" cy="711930"/>
      </dsp:txXfrm>
    </dsp:sp>
    <dsp:sp modelId="{C2C6D771-6371-4F9B-A20F-D62CE9C57821}">
      <dsp:nvSpPr>
        <dsp:cNvPr id="0" name=""/>
        <dsp:cNvSpPr/>
      </dsp:nvSpPr>
      <dsp:spPr>
        <a:xfrm>
          <a:off x="1236236" y="5071328"/>
          <a:ext cx="498351" cy="747526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5B54-6516-4E61-943E-A41AAD60A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33F27-6B36-4ECE-8B77-68CF4B194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8FE65-7C65-40BC-8422-417AA932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B4-C8B2-4E9D-B99C-E1B70C36DC6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15AA1-D5A6-4EEC-85CE-E29528A1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5BB4-CA8D-4A5D-B60D-D30DF06A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E091-211C-49BC-934E-1310738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9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AA20-4D64-4AB4-A84D-1CA020AD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3FCF3-7A82-4C68-8994-A9EEF648C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EF899-592F-4C67-93D1-D3D99E39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B4-C8B2-4E9D-B99C-E1B70C36DC6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70088-8FE7-4075-AA41-5CE22911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4626D-3F65-42D3-982B-6EBD1385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E091-211C-49BC-934E-1310738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E0B4A-3046-4F8D-BA2F-095CDC27A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F4002-B500-40CE-A9A2-0A4B95016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4ADA4-78CC-4075-AAE4-652DF5A6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B4-C8B2-4E9D-B99C-E1B70C36DC6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2DDDD-22DD-49B1-AF6E-1F8430F7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150C-F3B6-4A88-8FDD-42EFF6FD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E091-211C-49BC-934E-1310738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3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4CE8-D120-41D6-8B4D-A4D59FA6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1256-9F8D-479C-8163-B3F389C59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7E4C1-1BD3-4286-93E2-973D3AEB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B4-C8B2-4E9D-B99C-E1B70C36DC6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D7D04-1C41-4DBA-9518-27772F35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C6CDA-A413-4EAF-8A76-9C575F62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E091-211C-49BC-934E-1310738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9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BE9F-D59B-4FFA-9925-AEEAF4B8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0863D-FA45-494E-9BA8-AD789D5DF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3FE55-759E-4001-8321-D3C57BFD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B4-C8B2-4E9D-B99C-E1B70C36DC6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26D5F-A0CE-4259-A1A4-16E135AD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797D7-629B-485C-9055-F25B570F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E091-211C-49BC-934E-1310738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75FA-FDB6-4C7F-8DDC-132B28F9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A0F4-A152-4775-A78E-96C28936D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71CFF-179D-4BB8-9684-91CFF6BD7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8A486-3482-41BF-8393-27F54D48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B4-C8B2-4E9D-B99C-E1B70C36DC6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F892D-5558-4332-81ED-292ADA9B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4F2B6-E832-49DE-A16D-FB8F70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E091-211C-49BC-934E-1310738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C1DD-8128-4158-9411-6CBAAA83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62D6F-3CFA-4975-8A1F-ED304EAB4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66F45-8E5B-43C3-8D27-3A43C3C65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F8D69-56B9-48B1-8523-030125113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45DA9-B2F5-4B64-BA29-522C49A20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754FA0-0917-40B6-ACDD-D2F9BA7D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B4-C8B2-4E9D-B99C-E1B70C36DC6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A038B7-9864-4CCB-AFBA-C4336B23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DE994-FD75-40DD-A499-A036C18F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E091-211C-49BC-934E-1310738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1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FF9D-7327-497C-AC25-053D0229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66594-1FBD-4872-AE18-902FBD1D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B4-C8B2-4E9D-B99C-E1B70C36DC6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C7AA6-733B-430F-98AD-DCE45FFC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0DB88-29E5-45B3-8306-0A134128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E091-211C-49BC-934E-1310738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5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76B9D-DE2C-4E24-8A48-C29D8ACF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B4-C8B2-4E9D-B99C-E1B70C36DC6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23E62-A829-4D65-AF62-9C3CC579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17AE7-261F-441A-82E6-8E3B4766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E091-211C-49BC-934E-1310738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7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C273-AC4F-4909-8155-FA108814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D5EB2-CEB3-463C-AA98-D84559CB1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F07F1-E035-471F-9903-516762AC2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1AF83-4724-43BE-B88E-E8D72847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B4-C8B2-4E9D-B99C-E1B70C36DC6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C4A7A-2FD2-41F9-A904-BD7A7D57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80C9F-D5ED-4E87-8C71-B285255A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E091-211C-49BC-934E-1310738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8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3455-83C4-4DB3-9F1B-67B1D779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93C35-C199-4257-B5FA-25105D47C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0B02A-E1D8-4117-B945-5D618341F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D963F-93E3-44D2-8698-9031243A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B4-C8B2-4E9D-B99C-E1B70C36DC6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79DE7-86D3-436B-8A7B-0633D799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257D3-CE2D-4B02-BC21-183D672B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E091-211C-49BC-934E-1310738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1E660-5112-4CEE-90E8-A17370181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A19F3-3DAA-4143-B381-4F5CEECC1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3D887-F0B7-4C7C-94D8-FA506E5F1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85B4-C8B2-4E9D-B99C-E1B70C36DC67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2B10E-32D8-419C-BD55-C53B59B56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CD73C-50DB-4734-98A9-1956D1303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5E091-211C-49BC-934E-1310738B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9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695F-3F71-4991-9285-E26725AC5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Load Testing Using K6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65663-4B58-464B-9D8E-B8BBB7B27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June 10, 2021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765D51-1DFC-405D-80CC-74ED415C1FB3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AB46FB-093C-47F3-8C90-7477779EEF8B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FD876F-CDC4-4010-A0D8-AC0CFCC99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092" y="4063591"/>
            <a:ext cx="2245815" cy="200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47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18EA-B195-4A09-A386-22DE4465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Scalability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0993-1200-447D-88B9-FDF1C943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21" y="1825625"/>
            <a:ext cx="9634194" cy="4351338"/>
          </a:xfrm>
        </p:spPr>
        <p:txBody>
          <a:bodyPr/>
          <a:lstStyle/>
          <a:p>
            <a:pPr algn="ctr"/>
            <a:r>
              <a:rPr lang="en-US" dirty="0"/>
              <a:t>Focuses on the ability of a system to meet future efficiency requirements which may be beyond those currently required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Instead support </a:t>
            </a:r>
            <a:r>
              <a:rPr lang="en-US" b="1" dirty="0"/>
              <a:t>10 VU </a:t>
            </a:r>
            <a:r>
              <a:rPr lang="en-US" dirty="0"/>
              <a:t>as realistic load now we want to support </a:t>
            </a:r>
            <a:r>
              <a:rPr lang="en-US" b="1" dirty="0"/>
              <a:t>20 VU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01F1D-B990-44AF-AB22-2A351B3AFA3C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C3D09-6980-4CEB-9556-BFD41530A16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7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18EA-B195-4A09-A386-22DE4465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78"/>
          </a:xfrm>
        </p:spPr>
        <p:txBody>
          <a:bodyPr/>
          <a:lstStyle/>
          <a:p>
            <a:pPr algn="ctr"/>
            <a:r>
              <a:rPr lang="en-US" dirty="0"/>
              <a:t>Spike Testing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D086DD7-AC49-4479-8592-E04307CBE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951145"/>
              </p:ext>
            </p:extLst>
          </p:nvPr>
        </p:nvGraphicFramePr>
        <p:xfrm>
          <a:off x="1687842" y="1887047"/>
          <a:ext cx="8379985" cy="379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1401F1D-B990-44AF-AB22-2A351B3AFA3C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C3D09-6980-4CEB-9556-BFD41530A16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23AC33-2AD7-456B-8FBE-F5BA780DDC24}"/>
              </a:ext>
            </a:extLst>
          </p:cNvPr>
          <p:cNvCxnSpPr>
            <a:cxnSpLocks/>
          </p:cNvCxnSpPr>
          <p:nvPr/>
        </p:nvCxnSpPr>
        <p:spPr>
          <a:xfrm>
            <a:off x="1367331" y="3846136"/>
            <a:ext cx="9162854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78CBF0-68A8-4F5E-A4F0-46B80AADFD25}"/>
              </a:ext>
            </a:extLst>
          </p:cNvPr>
          <p:cNvSpPr txBox="1"/>
          <p:nvPr/>
        </p:nvSpPr>
        <p:spPr>
          <a:xfrm>
            <a:off x="1367331" y="1178203"/>
            <a:ext cx="923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Virtual users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9D4E41-3144-4A65-9515-05E089A38B6E}"/>
              </a:ext>
            </a:extLst>
          </p:cNvPr>
          <p:cNvSpPr txBox="1"/>
          <p:nvPr/>
        </p:nvSpPr>
        <p:spPr>
          <a:xfrm>
            <a:off x="9931582" y="5289861"/>
            <a:ext cx="1022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Timeline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FB6F8-5BF5-450D-98B0-7478DF10DC93}"/>
              </a:ext>
            </a:extLst>
          </p:cNvPr>
          <p:cNvSpPr txBox="1"/>
          <p:nvPr/>
        </p:nvSpPr>
        <p:spPr>
          <a:xfrm>
            <a:off x="10442763" y="3676859"/>
            <a:ext cx="150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Realistic Loads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4B5D2-582A-4991-A63D-42BF47D177C3}"/>
              </a:ext>
            </a:extLst>
          </p:cNvPr>
          <p:cNvSpPr txBox="1"/>
          <p:nvPr/>
        </p:nvSpPr>
        <p:spPr>
          <a:xfrm>
            <a:off x="2089019" y="5969654"/>
            <a:ext cx="80139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Ability of a system to recover from sudden bursts of peak loads and return to steady state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F09BCE53-718F-4252-9231-7D2CA3072248}"/>
              </a:ext>
            </a:extLst>
          </p:cNvPr>
          <p:cNvSpPr/>
          <p:nvPr/>
        </p:nvSpPr>
        <p:spPr>
          <a:xfrm>
            <a:off x="5363852" y="3091957"/>
            <a:ext cx="291832" cy="2026798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9CCC18E-4B6E-4FD1-BCE8-5AD231982F23}"/>
              </a:ext>
            </a:extLst>
          </p:cNvPr>
          <p:cNvSpPr/>
          <p:nvPr/>
        </p:nvSpPr>
        <p:spPr>
          <a:xfrm>
            <a:off x="7316771" y="3004703"/>
            <a:ext cx="291832" cy="2026798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8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18EA-B195-4A09-A386-22DE4465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78"/>
          </a:xfrm>
        </p:spPr>
        <p:txBody>
          <a:bodyPr/>
          <a:lstStyle/>
          <a:p>
            <a:pPr algn="ctr"/>
            <a:r>
              <a:rPr lang="en-US" dirty="0"/>
              <a:t>Spike Testing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01F1D-B990-44AF-AB22-2A351B3AFA3C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C3D09-6980-4CEB-9556-BFD41530A16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42AAA9D-618A-4E2B-90D6-F6EA868B74A8}"/>
              </a:ext>
            </a:extLst>
          </p:cNvPr>
          <p:cNvSpPr txBox="1">
            <a:spLocks/>
          </p:cNvSpPr>
          <p:nvPr/>
        </p:nvSpPr>
        <p:spPr>
          <a:xfrm>
            <a:off x="3323341" y="4228808"/>
            <a:ext cx="2441542" cy="740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/>
              <a:t>Photo Source: </a:t>
            </a:r>
            <a:r>
              <a:rPr lang="en-US" sz="1600" b="1" dirty="0" err="1"/>
              <a:t>Macdonalds</a:t>
            </a:r>
            <a:r>
              <a:rPr lang="en-US" sz="1600" b="1" dirty="0"/>
              <a:t> Official Page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D1E88F2-408D-45C4-BE9D-CF06713F8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133" y="1950043"/>
            <a:ext cx="1493392" cy="22953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5212022-22D1-462A-9A7F-07F6C0B7A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702" y="2382917"/>
            <a:ext cx="1364098" cy="1394581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A727EC1A-1B22-4F64-ABAA-6DC35F193EB6}"/>
              </a:ext>
            </a:extLst>
          </p:cNvPr>
          <p:cNvSpPr txBox="1">
            <a:spLocks/>
          </p:cNvSpPr>
          <p:nvPr/>
        </p:nvSpPr>
        <p:spPr>
          <a:xfrm>
            <a:off x="7038679" y="4388368"/>
            <a:ext cx="2188591" cy="421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/>
              <a:t>Photo Source: Uber Official Page</a:t>
            </a:r>
          </a:p>
        </p:txBody>
      </p:sp>
    </p:spTree>
    <p:extLst>
      <p:ext uri="{BB962C8B-B14F-4D97-AF65-F5344CB8AC3E}">
        <p14:creationId xmlns:p14="http://schemas.microsoft.com/office/powerpoint/2010/main" val="2992335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18EA-B195-4A09-A386-22DE4465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78"/>
          </a:xfrm>
        </p:spPr>
        <p:txBody>
          <a:bodyPr/>
          <a:lstStyle/>
          <a:p>
            <a:pPr algn="ctr"/>
            <a:r>
              <a:rPr lang="en-US" dirty="0"/>
              <a:t>Endurance (Soak) Testing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D086DD7-AC49-4479-8592-E04307CBE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553006"/>
              </p:ext>
            </p:extLst>
          </p:nvPr>
        </p:nvGraphicFramePr>
        <p:xfrm>
          <a:off x="1687842" y="1887047"/>
          <a:ext cx="8379985" cy="379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1401F1D-B990-44AF-AB22-2A351B3AFA3C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C3D09-6980-4CEB-9556-BFD41530A16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23AC33-2AD7-456B-8FBE-F5BA780DDC24}"/>
              </a:ext>
            </a:extLst>
          </p:cNvPr>
          <p:cNvCxnSpPr>
            <a:cxnSpLocks/>
          </p:cNvCxnSpPr>
          <p:nvPr/>
        </p:nvCxnSpPr>
        <p:spPr>
          <a:xfrm>
            <a:off x="1197204" y="1857072"/>
            <a:ext cx="9162854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78CBF0-68A8-4F5E-A4F0-46B80AADFD25}"/>
              </a:ext>
            </a:extLst>
          </p:cNvPr>
          <p:cNvSpPr txBox="1"/>
          <p:nvPr/>
        </p:nvSpPr>
        <p:spPr>
          <a:xfrm>
            <a:off x="1367331" y="1178203"/>
            <a:ext cx="923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Virtual users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9D4E41-3144-4A65-9515-05E089A38B6E}"/>
              </a:ext>
            </a:extLst>
          </p:cNvPr>
          <p:cNvSpPr txBox="1"/>
          <p:nvPr/>
        </p:nvSpPr>
        <p:spPr>
          <a:xfrm>
            <a:off x="9881750" y="5242727"/>
            <a:ext cx="1614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Timeline (10 </a:t>
            </a:r>
            <a:r>
              <a:rPr lang="en-US" sz="1600" b="1" dirty="0" err="1"/>
              <a:t>hr</a:t>
            </a:r>
            <a:r>
              <a:rPr lang="en-US" sz="1600" b="1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FB6F8-5BF5-450D-98B0-7478DF10DC93}"/>
              </a:ext>
            </a:extLst>
          </p:cNvPr>
          <p:cNvSpPr txBox="1"/>
          <p:nvPr/>
        </p:nvSpPr>
        <p:spPr>
          <a:xfrm>
            <a:off x="10285309" y="1687795"/>
            <a:ext cx="1614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Realistic Loads</a:t>
            </a:r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F051EE07-1918-4965-8829-37F6B424272D}"/>
              </a:ext>
            </a:extLst>
          </p:cNvPr>
          <p:cNvSpPr/>
          <p:nvPr/>
        </p:nvSpPr>
        <p:spPr>
          <a:xfrm>
            <a:off x="10003874" y="2056323"/>
            <a:ext cx="468601" cy="3087888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EC1056-5251-429D-B494-3245EF706909}"/>
              </a:ext>
            </a:extLst>
          </p:cNvPr>
          <p:cNvSpPr txBox="1"/>
          <p:nvPr/>
        </p:nvSpPr>
        <p:spPr>
          <a:xfrm>
            <a:off x="4777365" y="5991536"/>
            <a:ext cx="2637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MAX VU = 10</a:t>
            </a:r>
          </a:p>
        </p:txBody>
      </p:sp>
    </p:spTree>
    <p:extLst>
      <p:ext uri="{BB962C8B-B14F-4D97-AF65-F5344CB8AC3E}">
        <p14:creationId xmlns:p14="http://schemas.microsoft.com/office/powerpoint/2010/main" val="4232846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18EA-B195-4A09-A386-22DE4465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78"/>
          </a:xfrm>
        </p:spPr>
        <p:txBody>
          <a:bodyPr/>
          <a:lstStyle/>
          <a:p>
            <a:pPr algn="ctr"/>
            <a:r>
              <a:rPr lang="en-US" dirty="0"/>
              <a:t>Concurrency Testing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D086DD7-AC49-4479-8592-E04307CBE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929495"/>
              </p:ext>
            </p:extLst>
          </p:nvPr>
        </p:nvGraphicFramePr>
        <p:xfrm>
          <a:off x="1687842" y="1887047"/>
          <a:ext cx="8379985" cy="379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1401F1D-B990-44AF-AB22-2A351B3AFA3C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C3D09-6980-4CEB-9556-BFD41530A16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23AC33-2AD7-456B-8FBE-F5BA780DDC24}"/>
              </a:ext>
            </a:extLst>
          </p:cNvPr>
          <p:cNvCxnSpPr>
            <a:cxnSpLocks/>
          </p:cNvCxnSpPr>
          <p:nvPr/>
        </p:nvCxnSpPr>
        <p:spPr>
          <a:xfrm>
            <a:off x="1367331" y="3846136"/>
            <a:ext cx="9162854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78CBF0-68A8-4F5E-A4F0-46B80AADFD25}"/>
              </a:ext>
            </a:extLst>
          </p:cNvPr>
          <p:cNvSpPr txBox="1"/>
          <p:nvPr/>
        </p:nvSpPr>
        <p:spPr>
          <a:xfrm>
            <a:off x="1367331" y="1178203"/>
            <a:ext cx="923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Virtual users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9D4E41-3144-4A65-9515-05E089A38B6E}"/>
              </a:ext>
            </a:extLst>
          </p:cNvPr>
          <p:cNvSpPr txBox="1"/>
          <p:nvPr/>
        </p:nvSpPr>
        <p:spPr>
          <a:xfrm>
            <a:off x="9931582" y="5289861"/>
            <a:ext cx="1022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Timeline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FB6F8-5BF5-450D-98B0-7478DF10DC93}"/>
              </a:ext>
            </a:extLst>
          </p:cNvPr>
          <p:cNvSpPr txBox="1"/>
          <p:nvPr/>
        </p:nvSpPr>
        <p:spPr>
          <a:xfrm>
            <a:off x="10442763" y="3676859"/>
            <a:ext cx="150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Realistic Loads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F09BCE53-718F-4252-9231-7D2CA3072248}"/>
              </a:ext>
            </a:extLst>
          </p:cNvPr>
          <p:cNvSpPr/>
          <p:nvPr/>
        </p:nvSpPr>
        <p:spPr>
          <a:xfrm>
            <a:off x="5975319" y="2714920"/>
            <a:ext cx="236946" cy="2574941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49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18EA-B195-4A09-A386-22DE4465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78"/>
          </a:xfrm>
        </p:spPr>
        <p:txBody>
          <a:bodyPr/>
          <a:lstStyle/>
          <a:p>
            <a:pPr algn="ctr"/>
            <a:r>
              <a:rPr lang="en-US" dirty="0"/>
              <a:t>Concurrency Testing (Example)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01F1D-B990-44AF-AB22-2A351B3AFA3C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C3D09-6980-4CEB-9556-BFD41530A16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E5B7F-D4C8-4B8A-8A9E-A80A0B05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008" y="1543330"/>
            <a:ext cx="10436258" cy="463363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Case of Study: Metallica’s Concert, Guatemala 2010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EFE0E6-3DE7-41F9-AA9D-ABA37852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573" y="2096667"/>
            <a:ext cx="5556853" cy="4141624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69416FAF-9677-4440-8585-CF8430B508B6}"/>
              </a:ext>
            </a:extLst>
          </p:cNvPr>
          <p:cNvSpPr txBox="1">
            <a:spLocks/>
          </p:cNvSpPr>
          <p:nvPr/>
        </p:nvSpPr>
        <p:spPr>
          <a:xfrm>
            <a:off x="4344642" y="6176962"/>
            <a:ext cx="3966990" cy="740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/>
              <a:t>Photo Source: Metallica Official Page</a:t>
            </a:r>
          </a:p>
        </p:txBody>
      </p:sp>
    </p:spTree>
    <p:extLst>
      <p:ext uri="{BB962C8B-B14F-4D97-AF65-F5344CB8AC3E}">
        <p14:creationId xmlns:p14="http://schemas.microsoft.com/office/powerpoint/2010/main" val="31867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18EA-B195-4A09-A386-22DE4465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Capacity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0993-1200-447D-88B9-FDF1C943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142" y="2960016"/>
            <a:ext cx="9939779" cy="2321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Determined how many users or transaction a given system will support and still meet the performance objectives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01F1D-B990-44AF-AB22-2A351B3AFA3C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C3D09-6980-4CEB-9556-BFD41530A16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0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18EA-B195-4A09-A386-22DE4465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Let's get started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01F1D-B990-44AF-AB22-2A351B3AFA3C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C3D09-6980-4CEB-9556-BFD41530A16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72A6DE-A412-4F55-B0DE-2A9BF507A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868" y="2055813"/>
            <a:ext cx="3226263" cy="288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03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CDD4-404B-4A46-958A-489DF758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K6?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3AA77-B986-4138-8428-754E4070C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Load testing cloud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822D0-6FC4-43C7-BE81-F4786EC36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396" y="3156683"/>
            <a:ext cx="10202944" cy="11392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68E5FA-E2CD-4F30-AFC2-96D732FC03C4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015A7D-102E-4DBD-AD35-61E483CBD614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03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D423-7034-4C1A-B623-F0777EF1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C711-047E-448E-9609-27C6E8D4D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666" y="1825625"/>
            <a:ext cx="10515600" cy="4351338"/>
          </a:xfrm>
        </p:spPr>
        <p:txBody>
          <a:bodyPr/>
          <a:lstStyle/>
          <a:p>
            <a:r>
              <a:rPr lang="en-US" dirty="0"/>
              <a:t>Linux -&gt; Ubuntu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Mac -&gt; Using homebrew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Windows -&gt; Binaries or docker image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065F82-D458-4066-A1EB-88A21ED3E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87"/>
          <a:stretch/>
        </p:blipFill>
        <p:spPr>
          <a:xfrm>
            <a:off x="3665569" y="2566169"/>
            <a:ext cx="3385681" cy="5857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F933C2-1AF2-4BFF-88E0-99957D4C3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570" y="3814731"/>
            <a:ext cx="3385680" cy="5857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5A095D-0880-4BEC-90A2-54A7E0A8C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568" y="5415678"/>
            <a:ext cx="3385679" cy="5871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447E554-0E57-4271-8082-61283C5011C9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00E7D5-CC36-4DDD-B7C4-FB6DAE1E326B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695F-3F71-4991-9285-E26725AC5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497814"/>
          </a:xfrm>
        </p:spPr>
        <p:txBody>
          <a:bodyPr/>
          <a:lstStyle/>
          <a:p>
            <a:r>
              <a:rPr lang="en-US" dirty="0"/>
              <a:t>Why load testing?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F523F7-CD35-48A7-B3BF-F095D05B0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066" y="2275975"/>
            <a:ext cx="6027942" cy="38331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BC765F-93F8-4D03-A49A-AC203B0E83F1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F7B46-6FBC-453A-AB15-A5BDBEC390AC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15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D10B-B202-404B-8811-C0E5E2C1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test in K6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B513D-9CCC-42E4-89B3-0BA0F0185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375" y="1825625"/>
            <a:ext cx="10515600" cy="3755043"/>
          </a:xfrm>
        </p:spPr>
        <p:txBody>
          <a:bodyPr/>
          <a:lstStyle/>
          <a:p>
            <a:r>
              <a:rPr lang="en-US" b="1" dirty="0"/>
              <a:t>Local: </a:t>
            </a:r>
            <a:r>
              <a:rPr lang="en-US" dirty="0"/>
              <a:t>In your local machine</a:t>
            </a:r>
          </a:p>
          <a:p>
            <a:r>
              <a:rPr lang="en-US" b="1" dirty="0"/>
              <a:t>Cloud: </a:t>
            </a:r>
            <a:r>
              <a:rPr lang="en-US" dirty="0"/>
              <a:t>On cloud infrastructure managed by K6 Cloud</a:t>
            </a:r>
          </a:p>
          <a:p>
            <a:r>
              <a:rPr lang="en-US" b="1" dirty="0"/>
              <a:t>Clustered: </a:t>
            </a:r>
            <a:r>
              <a:rPr lang="en-US" dirty="0"/>
              <a:t>on more than one machine managed by you </a:t>
            </a:r>
            <a:r>
              <a:rPr lang="en-US" b="1" dirty="0">
                <a:solidFill>
                  <a:srgbClr val="FF0000"/>
                </a:solidFill>
              </a:rPr>
              <a:t>(Not supported yet)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311AE-1992-4361-8E41-F090F1BE1DD4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3E6FF-2CCC-4E8F-9AF6-1F7A41A48F1D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47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DDE0-757B-4367-80F0-80AE99F0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730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Running Local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E181FE-F922-4DAB-BB3A-A0294F094365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446AD-A9C6-42AD-954F-6A65A9479E13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87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2C19-1280-4CF0-9701-68386FD4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Sending 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99B0FA-D4C1-40BC-8490-77688F86F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309" y="2290455"/>
            <a:ext cx="8329382" cy="3421677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0715B9-B8E5-4E15-B8DB-E2534DC5CD2C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14F173-00F6-47AC-BAA7-394DA3C60D75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51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1B95-060B-4869-A724-27139935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Local and sending metrics to K6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CE677-7CDF-4AC8-B50A-FF7E2E876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934" y="2744548"/>
            <a:ext cx="8354131" cy="327311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9DDF06-CFC2-4A5F-9EF7-A62F74351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204" y="1825625"/>
            <a:ext cx="1015659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Api</a:t>
            </a:r>
            <a:r>
              <a:rPr lang="en-US" dirty="0"/>
              <a:t> Token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00EB4F-FF3A-45E2-B3F4-B36EC5FE1BB1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3DD372-DD59-4341-82F7-FFAE9830DEE9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86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4EF8-88A7-43B1-B766-6547D653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Local and sending metrics to K6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ED84-FE4B-4855-9031-09B1F05CD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16" y="1825625"/>
            <a:ext cx="102225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Execute test and send metrics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735F8D-FF96-41C4-B7DE-81DE8F365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41" y="2902075"/>
            <a:ext cx="10307259" cy="14170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0E9306-0EF3-4599-956C-2753164826FF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0FD021-D7FA-4CA7-BBDB-1AD6DF11B777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36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4EF8-88A7-43B1-B766-6547D653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Local and sending metrics to K6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ED84-FE4B-4855-9031-09B1F05CD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618" y="1825625"/>
            <a:ext cx="1008118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View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B9D3A-FEE6-48D7-9354-23EA4FA3F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58" y="2599312"/>
            <a:ext cx="9696133" cy="1659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713F57-A8F9-473D-8E99-C2B5FBDC22B3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DEE43B-87F9-4657-A68E-4578318506B2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43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4EF8-88A7-43B1-B766-6547D653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Local and sending metrics to K6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ED84-FE4B-4855-9031-09B1F05CD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View Metrics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7ED29A-AE11-4A6D-8977-3DF3A19B0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102" y="2643483"/>
            <a:ext cx="6715058" cy="35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97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4EF8-88A7-43B1-B766-6547D653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7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K6 Live Demos</a:t>
            </a:r>
          </a:p>
        </p:txBody>
      </p:sp>
    </p:spTree>
    <p:extLst>
      <p:ext uri="{BB962C8B-B14F-4D97-AF65-F5344CB8AC3E}">
        <p14:creationId xmlns:p14="http://schemas.microsoft.com/office/powerpoint/2010/main" val="345809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E2F7-597E-4542-8451-86382E8D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Non-functional characteristics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28243E-9D0B-417B-8A53-92203AAA3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044771"/>
              </p:ext>
            </p:extLst>
          </p:nvPr>
        </p:nvGraphicFramePr>
        <p:xfrm>
          <a:off x="3673212" y="675113"/>
          <a:ext cx="4845575" cy="6476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E96883A-E17B-4412-8A31-1849407CDACF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CFC75B-F39A-49D2-B3EC-C4BA46E65EF1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37FFB-862F-4513-90DD-18F0EEABA566}"/>
              </a:ext>
            </a:extLst>
          </p:cNvPr>
          <p:cNvSpPr txBox="1"/>
          <p:nvPr/>
        </p:nvSpPr>
        <p:spPr>
          <a:xfrm>
            <a:off x="8154185" y="6519446"/>
            <a:ext cx="45531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Source: Acceptance testing specialist syllabus</a:t>
            </a:r>
          </a:p>
        </p:txBody>
      </p:sp>
    </p:spTree>
    <p:extLst>
      <p:ext uri="{BB962C8B-B14F-4D97-AF65-F5344CB8AC3E}">
        <p14:creationId xmlns:p14="http://schemas.microsoft.com/office/powerpoint/2010/main" val="309965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E2F7-597E-4542-8451-86382E8D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Non-functional characteristics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28243E-9D0B-417B-8A53-92203AAA3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850704"/>
              </p:ext>
            </p:extLst>
          </p:nvPr>
        </p:nvGraphicFramePr>
        <p:xfrm>
          <a:off x="3673212" y="675113"/>
          <a:ext cx="4845575" cy="6476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Striped Right 2">
            <a:extLst>
              <a:ext uri="{FF2B5EF4-FFF2-40B4-BE49-F238E27FC236}">
                <a16:creationId xmlns:a16="http://schemas.microsoft.com/office/drawing/2014/main" id="{CF29438F-DE5A-4359-8B98-0084E9B252E8}"/>
              </a:ext>
            </a:extLst>
          </p:cNvPr>
          <p:cNvSpPr/>
          <p:nvPr/>
        </p:nvSpPr>
        <p:spPr>
          <a:xfrm>
            <a:off x="2281286" y="1404593"/>
            <a:ext cx="2375554" cy="482961"/>
          </a:xfrm>
          <a:prstGeom prst="striped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ECC74-6D32-4055-A03C-92723C38DED3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D0B8B7-3D95-4E16-9333-F1D9D11805CB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7D4F2-F846-48C6-9BE0-16E1AC748A6A}"/>
              </a:ext>
            </a:extLst>
          </p:cNvPr>
          <p:cNvSpPr txBox="1"/>
          <p:nvPr/>
        </p:nvSpPr>
        <p:spPr>
          <a:xfrm>
            <a:off x="8154185" y="6519446"/>
            <a:ext cx="45531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Source: Acceptance testing specialist syllabus</a:t>
            </a:r>
          </a:p>
        </p:txBody>
      </p:sp>
    </p:spTree>
    <p:extLst>
      <p:ext uri="{BB962C8B-B14F-4D97-AF65-F5344CB8AC3E}">
        <p14:creationId xmlns:p14="http://schemas.microsoft.com/office/powerpoint/2010/main" val="407485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E793-5039-43C6-B151-DF9594DF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performance </a:t>
            </a:r>
            <a:r>
              <a:rPr lang="en-US" sz="4400" dirty="0"/>
              <a:t>efficiency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98C9-D412-4F83-AD59-FE124B5EF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151" y="2627312"/>
            <a:ext cx="10515600" cy="16033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Performance efficiency (or simply “performance”) is an essential part of providing a “good experience” for users when they use their applications on a variety of fixed and mobile platforms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57B255-8ACB-4E41-8593-3CB4F1A8AA84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B64F0A-5968-4E4F-8873-651AE9AD894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B3FC7-83A5-4636-BA3C-2556FBDC3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174" y="4995972"/>
            <a:ext cx="2362405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3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E793-5039-43C6-B151-DF9594DF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performance </a:t>
            </a:r>
            <a:r>
              <a:rPr lang="en-US" sz="4400" dirty="0"/>
              <a:t>testing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98C9-D412-4F83-AD59-FE124B5EF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151" y="2627312"/>
            <a:ext cx="10515600" cy="16033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Performance testing is an umbrella term including any kind of testing focused on performance of the system or component under different volumes of </a:t>
            </a:r>
            <a:r>
              <a:rPr lang="en-US" b="1" dirty="0"/>
              <a:t>load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57B255-8ACB-4E41-8593-3CB4F1A8AA84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B64F0A-5968-4E4F-8873-651AE9AD894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E7EE3B-9F97-4DBE-AC86-FCB3C80BB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660" y="4945214"/>
            <a:ext cx="2286198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4136-65BC-4CD4-A4A5-6C4C354F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performance testing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9D0019-E78D-46A2-BD5A-3B677EF0442F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FB6550-D330-4C3F-B554-BCAD7D59369A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03CD69-A706-40AA-9C16-A256E1D8E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073" y="2144276"/>
            <a:ext cx="3981088" cy="312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3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18EA-B195-4A09-A386-22DE4465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78"/>
          </a:xfrm>
        </p:spPr>
        <p:txBody>
          <a:bodyPr/>
          <a:lstStyle/>
          <a:p>
            <a:pPr algn="ctr"/>
            <a:r>
              <a:rPr lang="en-US" dirty="0"/>
              <a:t>Load Testing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D086DD7-AC49-4479-8592-E04307CBE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347992"/>
              </p:ext>
            </p:extLst>
          </p:nvPr>
        </p:nvGraphicFramePr>
        <p:xfrm>
          <a:off x="1687842" y="1887047"/>
          <a:ext cx="8379985" cy="379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1401F1D-B990-44AF-AB22-2A351B3AFA3C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C3D09-6980-4CEB-9556-BFD41530A16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23AC33-2AD7-456B-8FBE-F5BA780DDC24}"/>
              </a:ext>
            </a:extLst>
          </p:cNvPr>
          <p:cNvCxnSpPr>
            <a:cxnSpLocks/>
          </p:cNvCxnSpPr>
          <p:nvPr/>
        </p:nvCxnSpPr>
        <p:spPr>
          <a:xfrm>
            <a:off x="1197204" y="2460396"/>
            <a:ext cx="9162854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78CBF0-68A8-4F5E-A4F0-46B80AADFD25}"/>
              </a:ext>
            </a:extLst>
          </p:cNvPr>
          <p:cNvSpPr txBox="1"/>
          <p:nvPr/>
        </p:nvSpPr>
        <p:spPr>
          <a:xfrm>
            <a:off x="1367331" y="1178203"/>
            <a:ext cx="923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Virtual users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9D4E41-3144-4A65-9515-05E089A38B6E}"/>
              </a:ext>
            </a:extLst>
          </p:cNvPr>
          <p:cNvSpPr txBox="1"/>
          <p:nvPr/>
        </p:nvSpPr>
        <p:spPr>
          <a:xfrm>
            <a:off x="9881750" y="5242727"/>
            <a:ext cx="1614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Timeline (1 </a:t>
            </a:r>
            <a:r>
              <a:rPr lang="en-US" sz="1600" b="1" dirty="0" err="1"/>
              <a:t>hr</a:t>
            </a:r>
            <a:r>
              <a:rPr lang="en-US" sz="1600" b="1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FB6F8-5BF5-450D-98B0-7478DF10DC93}"/>
              </a:ext>
            </a:extLst>
          </p:cNvPr>
          <p:cNvSpPr txBox="1"/>
          <p:nvPr/>
        </p:nvSpPr>
        <p:spPr>
          <a:xfrm>
            <a:off x="10275882" y="2287431"/>
            <a:ext cx="1614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Realistic Loads</a:t>
            </a:r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F051EE07-1918-4965-8829-37F6B424272D}"/>
              </a:ext>
            </a:extLst>
          </p:cNvPr>
          <p:cNvSpPr/>
          <p:nvPr/>
        </p:nvSpPr>
        <p:spPr>
          <a:xfrm>
            <a:off x="10003874" y="2649087"/>
            <a:ext cx="468601" cy="2495124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EC1056-5251-429D-B494-3245EF706909}"/>
              </a:ext>
            </a:extLst>
          </p:cNvPr>
          <p:cNvSpPr txBox="1"/>
          <p:nvPr/>
        </p:nvSpPr>
        <p:spPr>
          <a:xfrm>
            <a:off x="4777365" y="5991536"/>
            <a:ext cx="2637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MAX VU = 10</a:t>
            </a:r>
          </a:p>
        </p:txBody>
      </p:sp>
    </p:spTree>
    <p:extLst>
      <p:ext uri="{BB962C8B-B14F-4D97-AF65-F5344CB8AC3E}">
        <p14:creationId xmlns:p14="http://schemas.microsoft.com/office/powerpoint/2010/main" val="91908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18EA-B195-4A09-A386-22DE4465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78"/>
          </a:xfrm>
        </p:spPr>
        <p:txBody>
          <a:bodyPr/>
          <a:lstStyle/>
          <a:p>
            <a:pPr algn="ctr"/>
            <a:r>
              <a:rPr lang="en-US" dirty="0"/>
              <a:t>Stress Testing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D086DD7-AC49-4479-8592-E04307CBE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960208"/>
              </p:ext>
            </p:extLst>
          </p:nvPr>
        </p:nvGraphicFramePr>
        <p:xfrm>
          <a:off x="1687842" y="1887047"/>
          <a:ext cx="8379985" cy="379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1401F1D-B990-44AF-AB22-2A351B3AFA3C}"/>
              </a:ext>
            </a:extLst>
          </p:cNvPr>
          <p:cNvSpPr/>
          <p:nvPr/>
        </p:nvSpPr>
        <p:spPr>
          <a:xfrm>
            <a:off x="3142" y="0"/>
            <a:ext cx="56246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C3D09-6980-4CEB-9556-BFD41530A16E}"/>
              </a:ext>
            </a:extLst>
          </p:cNvPr>
          <p:cNvSpPr/>
          <p:nvPr/>
        </p:nvSpPr>
        <p:spPr>
          <a:xfrm>
            <a:off x="645734" y="0"/>
            <a:ext cx="30951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23AC33-2AD7-456B-8FBE-F5BA780DDC24}"/>
              </a:ext>
            </a:extLst>
          </p:cNvPr>
          <p:cNvCxnSpPr>
            <a:cxnSpLocks/>
          </p:cNvCxnSpPr>
          <p:nvPr/>
        </p:nvCxnSpPr>
        <p:spPr>
          <a:xfrm>
            <a:off x="1367331" y="3846136"/>
            <a:ext cx="9162854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78CBF0-68A8-4F5E-A4F0-46B80AADFD25}"/>
              </a:ext>
            </a:extLst>
          </p:cNvPr>
          <p:cNvSpPr txBox="1"/>
          <p:nvPr/>
        </p:nvSpPr>
        <p:spPr>
          <a:xfrm>
            <a:off x="1367331" y="1178203"/>
            <a:ext cx="923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Virtual users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9D4E41-3144-4A65-9515-05E089A38B6E}"/>
              </a:ext>
            </a:extLst>
          </p:cNvPr>
          <p:cNvSpPr txBox="1"/>
          <p:nvPr/>
        </p:nvSpPr>
        <p:spPr>
          <a:xfrm>
            <a:off x="9931582" y="5289861"/>
            <a:ext cx="1022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Timeline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FB6F8-5BF5-450D-98B0-7478DF10DC93}"/>
              </a:ext>
            </a:extLst>
          </p:cNvPr>
          <p:cNvSpPr txBox="1"/>
          <p:nvPr/>
        </p:nvSpPr>
        <p:spPr>
          <a:xfrm>
            <a:off x="10442763" y="3676859"/>
            <a:ext cx="150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Realistic Loads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4B5D2-582A-4991-A63D-42BF47D177C3}"/>
              </a:ext>
            </a:extLst>
          </p:cNvPr>
          <p:cNvSpPr txBox="1"/>
          <p:nvPr/>
        </p:nvSpPr>
        <p:spPr>
          <a:xfrm>
            <a:off x="2089019" y="5969654"/>
            <a:ext cx="8013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MAX VU = 10, Check the system does not crash</a:t>
            </a:r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9CF7C792-8EDC-4990-A800-69E873C148A4}"/>
              </a:ext>
            </a:extLst>
          </p:cNvPr>
          <p:cNvSpPr/>
          <p:nvPr/>
        </p:nvSpPr>
        <p:spPr>
          <a:xfrm>
            <a:off x="10003874" y="2649087"/>
            <a:ext cx="468601" cy="1046219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393</Words>
  <Application>Microsoft Office PowerPoint</Application>
  <PresentationFormat>Widescreen</PresentationFormat>
  <Paragraphs>87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Load Testing Using K6</vt:lpstr>
      <vt:lpstr>Why load testing?</vt:lpstr>
      <vt:lpstr>Non-functional characteristics </vt:lpstr>
      <vt:lpstr>Non-functional characteristics </vt:lpstr>
      <vt:lpstr>What is performance efficiency?</vt:lpstr>
      <vt:lpstr>What is performance testing?</vt:lpstr>
      <vt:lpstr>Types of performance testing</vt:lpstr>
      <vt:lpstr>Load Testing</vt:lpstr>
      <vt:lpstr>Stress Testing</vt:lpstr>
      <vt:lpstr>Scalability Testing</vt:lpstr>
      <vt:lpstr>Spike Testing</vt:lpstr>
      <vt:lpstr>Spike Testing Example</vt:lpstr>
      <vt:lpstr>Endurance (Soak) Testing</vt:lpstr>
      <vt:lpstr>Concurrency Testing</vt:lpstr>
      <vt:lpstr>Concurrency Testing (Example)</vt:lpstr>
      <vt:lpstr>Capacity Testing</vt:lpstr>
      <vt:lpstr>Let's get started</vt:lpstr>
      <vt:lpstr>What is K6?</vt:lpstr>
      <vt:lpstr>Installing</vt:lpstr>
      <vt:lpstr>Running test in K6</vt:lpstr>
      <vt:lpstr>Example Running Local</vt:lpstr>
      <vt:lpstr>Sending Metrics</vt:lpstr>
      <vt:lpstr>Running Local and sending metrics to K6</vt:lpstr>
      <vt:lpstr>Running Local and sending metrics to K6</vt:lpstr>
      <vt:lpstr>Running Local and sending metrics to K6</vt:lpstr>
      <vt:lpstr>Running Local and sending metrics to K6</vt:lpstr>
      <vt:lpstr>K6 Live Demos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Testing Using K6</dc:title>
  <dc:creator>Jerry Osorio</dc:creator>
  <cp:lastModifiedBy>Jerry Osorio</cp:lastModifiedBy>
  <cp:revision>27</cp:revision>
  <dcterms:created xsi:type="dcterms:W3CDTF">2021-05-29T02:49:37Z</dcterms:created>
  <dcterms:modified xsi:type="dcterms:W3CDTF">2021-06-05T02:28:27Z</dcterms:modified>
</cp:coreProperties>
</file>