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0" r:id="rId13"/>
    <p:sldId id="273" r:id="rId14"/>
    <p:sldId id="271" r:id="rId15"/>
    <p:sldId id="272" r:id="rId16"/>
    <p:sldId id="274" r:id="rId17"/>
    <p:sldId id="268" r:id="rId18"/>
    <p:sldId id="275" r:id="rId19"/>
    <p:sldId id="276" r:id="rId20"/>
    <p:sldId id="277" r:id="rId21"/>
    <p:sldId id="287" r:id="rId22"/>
    <p:sldId id="278" r:id="rId23"/>
    <p:sldId id="279" r:id="rId24"/>
    <p:sldId id="280" r:id="rId25"/>
    <p:sldId id="281" r:id="rId26"/>
    <p:sldId id="283" r:id="rId27"/>
    <p:sldId id="285" r:id="rId28"/>
    <p:sldId id="28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20</c:v>
                </c:pt>
                <c:pt idx="4">
                  <c:v>5</c:v>
                </c:pt>
                <c:pt idx="5">
                  <c:v>20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5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6619808"/>
        <c:axId val="626618560"/>
      </c:bar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7E7E5-2F5B-4400-8E51-8E00C791535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84E997-6A97-4AA9-831D-4AAB9DC3A8ED}">
      <dgm:prSet phldrT="[Text]" custT="1"/>
      <dgm:spPr/>
      <dgm:t>
        <a:bodyPr/>
        <a:lstStyle/>
        <a:p>
          <a:r>
            <a:rPr lang="en-US" sz="2200" dirty="0"/>
            <a:t>Performance</a:t>
          </a:r>
          <a:r>
            <a:rPr lang="en-US" sz="1600" dirty="0"/>
            <a:t> </a:t>
          </a:r>
          <a:r>
            <a:rPr lang="en-US" sz="2200" dirty="0"/>
            <a:t>efficiency</a:t>
          </a:r>
        </a:p>
      </dgm:t>
    </dgm:pt>
    <dgm:pt modelId="{5AB01677-F268-485C-A0A1-3846F01B343C}" type="parTrans" cxnId="{BC3D9BF0-2313-49A5-BAF7-D91611EAEAD6}">
      <dgm:prSet/>
      <dgm:spPr/>
      <dgm:t>
        <a:bodyPr/>
        <a:lstStyle/>
        <a:p>
          <a:endParaRPr lang="en-US"/>
        </a:p>
      </dgm:t>
    </dgm:pt>
    <dgm:pt modelId="{ADB47148-7054-45F6-9917-0E2FA1E7234A}" type="sibTrans" cxnId="{BC3D9BF0-2313-49A5-BAF7-D91611EAEAD6}">
      <dgm:prSet/>
      <dgm:spPr/>
      <dgm:t>
        <a:bodyPr/>
        <a:lstStyle/>
        <a:p>
          <a:endParaRPr lang="en-US"/>
        </a:p>
      </dgm:t>
    </dgm:pt>
    <dgm:pt modelId="{0FEFADEE-730E-42A5-8582-B879CB237FBD}">
      <dgm:prSet phldrT="[Text]"/>
      <dgm:spPr/>
      <dgm:t>
        <a:bodyPr/>
        <a:lstStyle/>
        <a:p>
          <a:r>
            <a:rPr lang="en-US" dirty="0"/>
            <a:t>Compatibility</a:t>
          </a:r>
        </a:p>
      </dgm:t>
    </dgm:pt>
    <dgm:pt modelId="{1E4CE9D6-E5AB-44A0-B56D-5FD5F20CDF40}" type="parTrans" cxnId="{C1CCD477-1C6C-463F-B6BF-B51EB73344E2}">
      <dgm:prSet/>
      <dgm:spPr/>
      <dgm:t>
        <a:bodyPr/>
        <a:lstStyle/>
        <a:p>
          <a:endParaRPr lang="en-US"/>
        </a:p>
      </dgm:t>
    </dgm:pt>
    <dgm:pt modelId="{F98ECF55-42EC-4F11-8CDD-8114DEACE969}" type="sibTrans" cxnId="{C1CCD477-1C6C-463F-B6BF-B51EB73344E2}">
      <dgm:prSet/>
      <dgm:spPr/>
      <dgm:t>
        <a:bodyPr/>
        <a:lstStyle/>
        <a:p>
          <a:endParaRPr lang="en-US"/>
        </a:p>
      </dgm:t>
    </dgm:pt>
    <dgm:pt modelId="{43AC07EA-B794-47FA-A4D5-29F44CF17FFA}">
      <dgm:prSet phldrT="[Text]"/>
      <dgm:spPr/>
      <dgm:t>
        <a:bodyPr/>
        <a:lstStyle/>
        <a:p>
          <a:r>
            <a:rPr lang="en-US" dirty="0"/>
            <a:t>Usability</a:t>
          </a:r>
        </a:p>
      </dgm:t>
    </dgm:pt>
    <dgm:pt modelId="{FA0EAE19-92D2-4A5A-AB82-598F21CD7D89}" type="parTrans" cxnId="{084839D7-7C85-4717-8CA0-2A762C2D4223}">
      <dgm:prSet/>
      <dgm:spPr/>
      <dgm:t>
        <a:bodyPr/>
        <a:lstStyle/>
        <a:p>
          <a:endParaRPr lang="en-US"/>
        </a:p>
      </dgm:t>
    </dgm:pt>
    <dgm:pt modelId="{04457073-A8C1-43F0-AF05-978B3109F247}" type="sibTrans" cxnId="{084839D7-7C85-4717-8CA0-2A762C2D4223}">
      <dgm:prSet/>
      <dgm:spPr/>
      <dgm:t>
        <a:bodyPr/>
        <a:lstStyle/>
        <a:p>
          <a:endParaRPr lang="en-US"/>
        </a:p>
      </dgm:t>
    </dgm:pt>
    <dgm:pt modelId="{676B596C-E5B4-4062-A198-7D7925F67004}">
      <dgm:prSet phldrT="[Text]"/>
      <dgm:spPr/>
      <dgm:t>
        <a:bodyPr/>
        <a:lstStyle/>
        <a:p>
          <a:r>
            <a:rPr lang="en-US"/>
            <a:t>Reliability</a:t>
          </a:r>
          <a:endParaRPr lang="en-US" dirty="0"/>
        </a:p>
      </dgm:t>
    </dgm:pt>
    <dgm:pt modelId="{900F8BA2-7321-4F39-9830-18B96F8F162A}" type="parTrans" cxnId="{B6EDAD18-8D27-4E61-915D-1506D26FC7BF}">
      <dgm:prSet/>
      <dgm:spPr/>
      <dgm:t>
        <a:bodyPr/>
        <a:lstStyle/>
        <a:p>
          <a:endParaRPr lang="en-US"/>
        </a:p>
      </dgm:t>
    </dgm:pt>
    <dgm:pt modelId="{1A19BA4A-C741-458C-BF51-7D7586ED81E3}" type="sibTrans" cxnId="{B6EDAD18-8D27-4E61-915D-1506D26FC7BF}">
      <dgm:prSet/>
      <dgm:spPr/>
      <dgm:t>
        <a:bodyPr/>
        <a:lstStyle/>
        <a:p>
          <a:endParaRPr lang="en-US"/>
        </a:p>
      </dgm:t>
    </dgm:pt>
    <dgm:pt modelId="{8B4E85E2-B91B-4730-BD63-CB9D90236E9D}">
      <dgm:prSet phldrT="[Text]"/>
      <dgm:spPr/>
      <dgm:t>
        <a:bodyPr/>
        <a:lstStyle/>
        <a:p>
          <a:r>
            <a:rPr lang="en-US"/>
            <a:t>Security</a:t>
          </a:r>
          <a:endParaRPr lang="en-US" dirty="0"/>
        </a:p>
      </dgm:t>
    </dgm:pt>
    <dgm:pt modelId="{6444C403-4ACC-49F2-9CC4-7ACA47547EF1}" type="parTrans" cxnId="{DF9A5E6F-1AEC-4BF7-82CF-ACCB5930DE26}">
      <dgm:prSet/>
      <dgm:spPr/>
      <dgm:t>
        <a:bodyPr/>
        <a:lstStyle/>
        <a:p>
          <a:endParaRPr lang="en-US"/>
        </a:p>
      </dgm:t>
    </dgm:pt>
    <dgm:pt modelId="{29C9D3F8-43B1-4413-9C84-3C945B195AD4}" type="sibTrans" cxnId="{DF9A5E6F-1AEC-4BF7-82CF-ACCB5930DE26}">
      <dgm:prSet/>
      <dgm:spPr/>
      <dgm:t>
        <a:bodyPr/>
        <a:lstStyle/>
        <a:p>
          <a:endParaRPr lang="en-US"/>
        </a:p>
      </dgm:t>
    </dgm:pt>
    <dgm:pt modelId="{C366F502-5CC2-48E5-B533-1EC815A21ABA}">
      <dgm:prSet phldrT="[Text]"/>
      <dgm:spPr/>
      <dgm:t>
        <a:bodyPr/>
        <a:lstStyle/>
        <a:p>
          <a:r>
            <a:rPr lang="en-US"/>
            <a:t>Maintainability</a:t>
          </a:r>
          <a:endParaRPr lang="en-US" dirty="0"/>
        </a:p>
      </dgm:t>
    </dgm:pt>
    <dgm:pt modelId="{B6B5E8F3-91D7-4F14-B6DF-4C4AFBCE06EC}" type="parTrans" cxnId="{801B3152-235B-42AF-BE72-C7E19A7C7552}">
      <dgm:prSet/>
      <dgm:spPr/>
      <dgm:t>
        <a:bodyPr/>
        <a:lstStyle/>
        <a:p>
          <a:endParaRPr lang="en-US"/>
        </a:p>
      </dgm:t>
    </dgm:pt>
    <dgm:pt modelId="{5C66C4C2-ED7D-498A-944B-AFC17BFFA5BE}" type="sibTrans" cxnId="{801B3152-235B-42AF-BE72-C7E19A7C7552}">
      <dgm:prSet/>
      <dgm:spPr/>
      <dgm:t>
        <a:bodyPr/>
        <a:lstStyle/>
        <a:p>
          <a:endParaRPr lang="en-US"/>
        </a:p>
      </dgm:t>
    </dgm:pt>
    <dgm:pt modelId="{9EB492DB-39E8-45E2-BEE1-398AACF24788}" type="pres">
      <dgm:prSet presAssocID="{0797E7E5-2F5B-4400-8E51-8E00C791535F}" presName="Name0" presStyleCnt="0">
        <dgm:presLayoutVars>
          <dgm:dir/>
          <dgm:resizeHandles val="exact"/>
        </dgm:presLayoutVars>
      </dgm:prSet>
      <dgm:spPr/>
    </dgm:pt>
    <dgm:pt modelId="{610DB219-DF16-48CC-8C18-2BBECAD3BADD}" type="pres">
      <dgm:prSet presAssocID="{4E84E997-6A97-4AA9-831D-4AAB9DC3A8ED}" presName="composite" presStyleCnt="0"/>
      <dgm:spPr/>
    </dgm:pt>
    <dgm:pt modelId="{DA4B5A82-EB8D-42E7-9017-72086476B3F9}" type="pres">
      <dgm:prSet presAssocID="{4E84E997-6A97-4AA9-831D-4AAB9DC3A8ED}" presName="rect1" presStyleLbl="trAlignAcc1" presStyleIdx="0" presStyleCnt="6">
        <dgm:presLayoutVars>
          <dgm:bulletEnabled val="1"/>
        </dgm:presLayoutVars>
      </dgm:prSet>
      <dgm:spPr/>
    </dgm:pt>
    <dgm:pt modelId="{A5488547-C8FC-420F-9D9D-723209736938}" type="pres">
      <dgm:prSet presAssocID="{4E84E997-6A97-4AA9-831D-4AAB9DC3A8ED}" presName="rect2" presStyleLbl="fgImgPlace1" presStyleIdx="0" presStyleCnt="6"/>
      <dgm:spPr/>
    </dgm:pt>
    <dgm:pt modelId="{1D77C614-9DA2-4C9D-8164-88D243C1397B}" type="pres">
      <dgm:prSet presAssocID="{ADB47148-7054-45F6-9917-0E2FA1E7234A}" presName="sibTrans" presStyleCnt="0"/>
      <dgm:spPr/>
    </dgm:pt>
    <dgm:pt modelId="{96E215C8-E3AC-4E6E-A184-BA53AB00C0CB}" type="pres">
      <dgm:prSet presAssocID="{0FEFADEE-730E-42A5-8582-B879CB237FBD}" presName="composite" presStyleCnt="0"/>
      <dgm:spPr/>
    </dgm:pt>
    <dgm:pt modelId="{982F7AEC-3D60-487A-B8CA-E33BFD6E322C}" type="pres">
      <dgm:prSet presAssocID="{0FEFADEE-730E-42A5-8582-B879CB237FBD}" presName="rect1" presStyleLbl="trAlignAcc1" presStyleIdx="1" presStyleCnt="6">
        <dgm:presLayoutVars>
          <dgm:bulletEnabled val="1"/>
        </dgm:presLayoutVars>
      </dgm:prSet>
      <dgm:spPr/>
    </dgm:pt>
    <dgm:pt modelId="{F0E008AD-C60B-4D9D-AC5A-C36A9E9395B4}" type="pres">
      <dgm:prSet presAssocID="{0FEFADEE-730E-42A5-8582-B879CB237FBD}" presName="rect2" presStyleLbl="fgImgPlace1" presStyleIdx="1" presStyleCnt="6"/>
      <dgm:spPr/>
    </dgm:pt>
    <dgm:pt modelId="{232BAB84-647D-48CE-B430-0DE4F9CF9492}" type="pres">
      <dgm:prSet presAssocID="{F98ECF55-42EC-4F11-8CDD-8114DEACE969}" presName="sibTrans" presStyleCnt="0"/>
      <dgm:spPr/>
    </dgm:pt>
    <dgm:pt modelId="{82A7F2FA-D131-429F-B32C-E32CAD56B813}" type="pres">
      <dgm:prSet presAssocID="{43AC07EA-B794-47FA-A4D5-29F44CF17FFA}" presName="composite" presStyleCnt="0"/>
      <dgm:spPr/>
    </dgm:pt>
    <dgm:pt modelId="{228A9992-BD62-4416-8A94-D70DF28A5CE8}" type="pres">
      <dgm:prSet presAssocID="{43AC07EA-B794-47FA-A4D5-29F44CF17FFA}" presName="rect1" presStyleLbl="trAlignAcc1" presStyleIdx="2" presStyleCnt="6">
        <dgm:presLayoutVars>
          <dgm:bulletEnabled val="1"/>
        </dgm:presLayoutVars>
      </dgm:prSet>
      <dgm:spPr/>
    </dgm:pt>
    <dgm:pt modelId="{AF93EC77-9D43-48EF-9E47-8BE15921AAC6}" type="pres">
      <dgm:prSet presAssocID="{43AC07EA-B794-47FA-A4D5-29F44CF17FFA}" presName="rect2" presStyleLbl="fgImgPlace1" presStyleIdx="2" presStyleCnt="6"/>
      <dgm:spPr/>
    </dgm:pt>
    <dgm:pt modelId="{248D6752-8D22-4892-AB87-11A6BD83D005}" type="pres">
      <dgm:prSet presAssocID="{04457073-A8C1-43F0-AF05-978B3109F247}" presName="sibTrans" presStyleCnt="0"/>
      <dgm:spPr/>
    </dgm:pt>
    <dgm:pt modelId="{DB8E8F94-9962-4F0A-A6DB-103339667E93}" type="pres">
      <dgm:prSet presAssocID="{676B596C-E5B4-4062-A198-7D7925F67004}" presName="composite" presStyleCnt="0"/>
      <dgm:spPr/>
    </dgm:pt>
    <dgm:pt modelId="{98D9B541-C81F-4A6D-B04B-D1F810A6A2AE}" type="pres">
      <dgm:prSet presAssocID="{676B596C-E5B4-4062-A198-7D7925F67004}" presName="rect1" presStyleLbl="trAlignAcc1" presStyleIdx="3" presStyleCnt="6">
        <dgm:presLayoutVars>
          <dgm:bulletEnabled val="1"/>
        </dgm:presLayoutVars>
      </dgm:prSet>
      <dgm:spPr/>
    </dgm:pt>
    <dgm:pt modelId="{C9D0E7B0-B1E3-4A91-8DFD-FDDA574B0584}" type="pres">
      <dgm:prSet presAssocID="{676B596C-E5B4-4062-A198-7D7925F67004}" presName="rect2" presStyleLbl="fgImgPlace1" presStyleIdx="3" presStyleCnt="6"/>
      <dgm:spPr/>
    </dgm:pt>
    <dgm:pt modelId="{EFDE3DFE-4869-45A8-85AD-907E1CE06E45}" type="pres">
      <dgm:prSet presAssocID="{1A19BA4A-C741-458C-BF51-7D7586ED81E3}" presName="sibTrans" presStyleCnt="0"/>
      <dgm:spPr/>
    </dgm:pt>
    <dgm:pt modelId="{28BCAB5E-AE44-4197-9CB2-EC48D1EDEA23}" type="pres">
      <dgm:prSet presAssocID="{8B4E85E2-B91B-4730-BD63-CB9D90236E9D}" presName="composite" presStyleCnt="0"/>
      <dgm:spPr/>
    </dgm:pt>
    <dgm:pt modelId="{2862DF70-2EFE-46E6-9D1C-EBD60E14DBE8}" type="pres">
      <dgm:prSet presAssocID="{8B4E85E2-B91B-4730-BD63-CB9D90236E9D}" presName="rect1" presStyleLbl="trAlignAcc1" presStyleIdx="4" presStyleCnt="6">
        <dgm:presLayoutVars>
          <dgm:bulletEnabled val="1"/>
        </dgm:presLayoutVars>
      </dgm:prSet>
      <dgm:spPr/>
    </dgm:pt>
    <dgm:pt modelId="{7FF51F67-8015-4268-B890-4D4108D4588B}" type="pres">
      <dgm:prSet presAssocID="{8B4E85E2-B91B-4730-BD63-CB9D90236E9D}" presName="rect2" presStyleLbl="fgImgPlace1" presStyleIdx="4" presStyleCnt="6"/>
      <dgm:spPr/>
    </dgm:pt>
    <dgm:pt modelId="{EC46DA1A-DB4A-46C2-8851-0DFEC9A78E4B}" type="pres">
      <dgm:prSet presAssocID="{29C9D3F8-43B1-4413-9C84-3C945B195AD4}" presName="sibTrans" presStyleCnt="0"/>
      <dgm:spPr/>
    </dgm:pt>
    <dgm:pt modelId="{5DAFC298-05C3-48F7-A1A4-62173AED052A}" type="pres">
      <dgm:prSet presAssocID="{C366F502-5CC2-48E5-B533-1EC815A21ABA}" presName="composite" presStyleCnt="0"/>
      <dgm:spPr/>
    </dgm:pt>
    <dgm:pt modelId="{66C07F4C-E7FD-4BFE-9B79-1CD59F7658B3}" type="pres">
      <dgm:prSet presAssocID="{C366F502-5CC2-48E5-B533-1EC815A21ABA}" presName="rect1" presStyleLbl="trAlignAcc1" presStyleIdx="5" presStyleCnt="6">
        <dgm:presLayoutVars>
          <dgm:bulletEnabled val="1"/>
        </dgm:presLayoutVars>
      </dgm:prSet>
      <dgm:spPr/>
    </dgm:pt>
    <dgm:pt modelId="{C2C6D771-6371-4F9B-A20F-D62CE9C57821}" type="pres">
      <dgm:prSet presAssocID="{C366F502-5CC2-48E5-B533-1EC815A21ABA}" presName="rect2" presStyleLbl="fgImgPlace1" presStyleIdx="5" presStyleCnt="6"/>
      <dgm:spPr/>
    </dgm:pt>
  </dgm:ptLst>
  <dgm:cxnLst>
    <dgm:cxn modelId="{B6EDAD18-8D27-4E61-915D-1506D26FC7BF}" srcId="{0797E7E5-2F5B-4400-8E51-8E00C791535F}" destId="{676B596C-E5B4-4062-A198-7D7925F67004}" srcOrd="3" destOrd="0" parTransId="{900F8BA2-7321-4F39-9830-18B96F8F162A}" sibTransId="{1A19BA4A-C741-458C-BF51-7D7586ED81E3}"/>
    <dgm:cxn modelId="{FF107C2F-F2F8-4251-81BA-A959AECA64CB}" type="presOf" srcId="{4E84E997-6A97-4AA9-831D-4AAB9DC3A8ED}" destId="{DA4B5A82-EB8D-42E7-9017-72086476B3F9}" srcOrd="0" destOrd="0" presId="urn:microsoft.com/office/officeart/2008/layout/PictureStrips"/>
    <dgm:cxn modelId="{8B2EDB3D-1ADE-4C42-B922-E24FA6B17DBA}" type="presOf" srcId="{C366F502-5CC2-48E5-B533-1EC815A21ABA}" destId="{66C07F4C-E7FD-4BFE-9B79-1CD59F7658B3}" srcOrd="0" destOrd="0" presId="urn:microsoft.com/office/officeart/2008/layout/PictureStrips"/>
    <dgm:cxn modelId="{F8ADE45D-13B3-4BB3-8F8C-2A0FC3A7135E}" type="presOf" srcId="{0797E7E5-2F5B-4400-8E51-8E00C791535F}" destId="{9EB492DB-39E8-45E2-BEE1-398AACF24788}" srcOrd="0" destOrd="0" presId="urn:microsoft.com/office/officeart/2008/layout/PictureStrips"/>
    <dgm:cxn modelId="{6956A96D-D589-43F6-AE77-084794B51AF8}" type="presOf" srcId="{8B4E85E2-B91B-4730-BD63-CB9D90236E9D}" destId="{2862DF70-2EFE-46E6-9D1C-EBD60E14DBE8}" srcOrd="0" destOrd="0" presId="urn:microsoft.com/office/officeart/2008/layout/PictureStrips"/>
    <dgm:cxn modelId="{DF9A5E6F-1AEC-4BF7-82CF-ACCB5930DE26}" srcId="{0797E7E5-2F5B-4400-8E51-8E00C791535F}" destId="{8B4E85E2-B91B-4730-BD63-CB9D90236E9D}" srcOrd="4" destOrd="0" parTransId="{6444C403-4ACC-49F2-9CC4-7ACA47547EF1}" sibTransId="{29C9D3F8-43B1-4413-9C84-3C945B195AD4}"/>
    <dgm:cxn modelId="{801B3152-235B-42AF-BE72-C7E19A7C7552}" srcId="{0797E7E5-2F5B-4400-8E51-8E00C791535F}" destId="{C366F502-5CC2-48E5-B533-1EC815A21ABA}" srcOrd="5" destOrd="0" parTransId="{B6B5E8F3-91D7-4F14-B6DF-4C4AFBCE06EC}" sibTransId="{5C66C4C2-ED7D-498A-944B-AFC17BFFA5BE}"/>
    <dgm:cxn modelId="{BCF1E676-6A6C-4E46-85C6-3D9C291EEF92}" type="presOf" srcId="{0FEFADEE-730E-42A5-8582-B879CB237FBD}" destId="{982F7AEC-3D60-487A-B8CA-E33BFD6E322C}" srcOrd="0" destOrd="0" presId="urn:microsoft.com/office/officeart/2008/layout/PictureStrips"/>
    <dgm:cxn modelId="{C1CCD477-1C6C-463F-B6BF-B51EB73344E2}" srcId="{0797E7E5-2F5B-4400-8E51-8E00C791535F}" destId="{0FEFADEE-730E-42A5-8582-B879CB237FBD}" srcOrd="1" destOrd="0" parTransId="{1E4CE9D6-E5AB-44A0-B56D-5FD5F20CDF40}" sibTransId="{F98ECF55-42EC-4F11-8CDD-8114DEACE969}"/>
    <dgm:cxn modelId="{084839D7-7C85-4717-8CA0-2A762C2D4223}" srcId="{0797E7E5-2F5B-4400-8E51-8E00C791535F}" destId="{43AC07EA-B794-47FA-A4D5-29F44CF17FFA}" srcOrd="2" destOrd="0" parTransId="{FA0EAE19-92D2-4A5A-AB82-598F21CD7D89}" sibTransId="{04457073-A8C1-43F0-AF05-978B3109F247}"/>
    <dgm:cxn modelId="{E9E40EED-E18F-4FF1-8605-947FBDCE5DC9}" type="presOf" srcId="{43AC07EA-B794-47FA-A4D5-29F44CF17FFA}" destId="{228A9992-BD62-4416-8A94-D70DF28A5CE8}" srcOrd="0" destOrd="0" presId="urn:microsoft.com/office/officeart/2008/layout/PictureStrips"/>
    <dgm:cxn modelId="{BC3D9BF0-2313-49A5-BAF7-D91611EAEAD6}" srcId="{0797E7E5-2F5B-4400-8E51-8E00C791535F}" destId="{4E84E997-6A97-4AA9-831D-4AAB9DC3A8ED}" srcOrd="0" destOrd="0" parTransId="{5AB01677-F268-485C-A0A1-3846F01B343C}" sibTransId="{ADB47148-7054-45F6-9917-0E2FA1E7234A}"/>
    <dgm:cxn modelId="{1DAFE8FA-5582-415E-B3F6-7DA48F30A4FE}" type="presOf" srcId="{676B596C-E5B4-4062-A198-7D7925F67004}" destId="{98D9B541-C81F-4A6D-B04B-D1F810A6A2AE}" srcOrd="0" destOrd="0" presId="urn:microsoft.com/office/officeart/2008/layout/PictureStrips"/>
    <dgm:cxn modelId="{886271DC-5B2A-426C-8B9F-EDEF7E3DAF15}" type="presParOf" srcId="{9EB492DB-39E8-45E2-BEE1-398AACF24788}" destId="{610DB219-DF16-48CC-8C18-2BBECAD3BADD}" srcOrd="0" destOrd="0" presId="urn:microsoft.com/office/officeart/2008/layout/PictureStrips"/>
    <dgm:cxn modelId="{DF0E676F-99D1-4804-878C-EE653E2BA927}" type="presParOf" srcId="{610DB219-DF16-48CC-8C18-2BBECAD3BADD}" destId="{DA4B5A82-EB8D-42E7-9017-72086476B3F9}" srcOrd="0" destOrd="0" presId="urn:microsoft.com/office/officeart/2008/layout/PictureStrips"/>
    <dgm:cxn modelId="{2365B42D-978F-4279-8EA3-293A308B09D8}" type="presParOf" srcId="{610DB219-DF16-48CC-8C18-2BBECAD3BADD}" destId="{A5488547-C8FC-420F-9D9D-723209736938}" srcOrd="1" destOrd="0" presId="urn:microsoft.com/office/officeart/2008/layout/PictureStrips"/>
    <dgm:cxn modelId="{EE0E0410-A447-485E-8E25-1E31BBE49347}" type="presParOf" srcId="{9EB492DB-39E8-45E2-BEE1-398AACF24788}" destId="{1D77C614-9DA2-4C9D-8164-88D243C1397B}" srcOrd="1" destOrd="0" presId="urn:microsoft.com/office/officeart/2008/layout/PictureStrips"/>
    <dgm:cxn modelId="{28D91EA3-FBBA-48D5-8903-EF2247BC8DC6}" type="presParOf" srcId="{9EB492DB-39E8-45E2-BEE1-398AACF24788}" destId="{96E215C8-E3AC-4E6E-A184-BA53AB00C0CB}" srcOrd="2" destOrd="0" presId="urn:microsoft.com/office/officeart/2008/layout/PictureStrips"/>
    <dgm:cxn modelId="{85745A21-2D1E-417C-AB3B-12C1524912DE}" type="presParOf" srcId="{96E215C8-E3AC-4E6E-A184-BA53AB00C0CB}" destId="{982F7AEC-3D60-487A-B8CA-E33BFD6E322C}" srcOrd="0" destOrd="0" presId="urn:microsoft.com/office/officeart/2008/layout/PictureStrips"/>
    <dgm:cxn modelId="{1AAED394-4E18-4D96-B6B4-7F1A47393630}" type="presParOf" srcId="{96E215C8-E3AC-4E6E-A184-BA53AB00C0CB}" destId="{F0E008AD-C60B-4D9D-AC5A-C36A9E9395B4}" srcOrd="1" destOrd="0" presId="urn:microsoft.com/office/officeart/2008/layout/PictureStrips"/>
    <dgm:cxn modelId="{75FB49AF-4DFD-40B0-8261-C71FFC3C61AD}" type="presParOf" srcId="{9EB492DB-39E8-45E2-BEE1-398AACF24788}" destId="{232BAB84-647D-48CE-B430-0DE4F9CF9492}" srcOrd="3" destOrd="0" presId="urn:microsoft.com/office/officeart/2008/layout/PictureStrips"/>
    <dgm:cxn modelId="{10A117AA-2B58-476E-BB52-445D238B9C1E}" type="presParOf" srcId="{9EB492DB-39E8-45E2-BEE1-398AACF24788}" destId="{82A7F2FA-D131-429F-B32C-E32CAD56B813}" srcOrd="4" destOrd="0" presId="urn:microsoft.com/office/officeart/2008/layout/PictureStrips"/>
    <dgm:cxn modelId="{4DE9BA48-7796-46A1-B753-7BEBFBA37E26}" type="presParOf" srcId="{82A7F2FA-D131-429F-B32C-E32CAD56B813}" destId="{228A9992-BD62-4416-8A94-D70DF28A5CE8}" srcOrd="0" destOrd="0" presId="urn:microsoft.com/office/officeart/2008/layout/PictureStrips"/>
    <dgm:cxn modelId="{90AF1B55-43E9-48AA-B8AD-A84AF6B5C66A}" type="presParOf" srcId="{82A7F2FA-D131-429F-B32C-E32CAD56B813}" destId="{AF93EC77-9D43-48EF-9E47-8BE15921AAC6}" srcOrd="1" destOrd="0" presId="urn:microsoft.com/office/officeart/2008/layout/PictureStrips"/>
    <dgm:cxn modelId="{66BB8039-CF67-47FE-ACB4-609325D6F7A8}" type="presParOf" srcId="{9EB492DB-39E8-45E2-BEE1-398AACF24788}" destId="{248D6752-8D22-4892-AB87-11A6BD83D005}" srcOrd="5" destOrd="0" presId="urn:microsoft.com/office/officeart/2008/layout/PictureStrips"/>
    <dgm:cxn modelId="{1C602325-2D3B-4C71-A463-348E04403CA5}" type="presParOf" srcId="{9EB492DB-39E8-45E2-BEE1-398AACF24788}" destId="{DB8E8F94-9962-4F0A-A6DB-103339667E93}" srcOrd="6" destOrd="0" presId="urn:microsoft.com/office/officeart/2008/layout/PictureStrips"/>
    <dgm:cxn modelId="{C48E3DF7-4208-40CB-BE46-3AA02DB63D05}" type="presParOf" srcId="{DB8E8F94-9962-4F0A-A6DB-103339667E93}" destId="{98D9B541-C81F-4A6D-B04B-D1F810A6A2AE}" srcOrd="0" destOrd="0" presId="urn:microsoft.com/office/officeart/2008/layout/PictureStrips"/>
    <dgm:cxn modelId="{AAFD2B8A-5D28-449F-86BC-EBD8D85F372C}" type="presParOf" srcId="{DB8E8F94-9962-4F0A-A6DB-103339667E93}" destId="{C9D0E7B0-B1E3-4A91-8DFD-FDDA574B0584}" srcOrd="1" destOrd="0" presId="urn:microsoft.com/office/officeart/2008/layout/PictureStrips"/>
    <dgm:cxn modelId="{220D4950-30E5-4683-BF9A-07EE09E640BE}" type="presParOf" srcId="{9EB492DB-39E8-45E2-BEE1-398AACF24788}" destId="{EFDE3DFE-4869-45A8-85AD-907E1CE06E45}" srcOrd="7" destOrd="0" presId="urn:microsoft.com/office/officeart/2008/layout/PictureStrips"/>
    <dgm:cxn modelId="{6B85CE27-13F2-48F4-8DA6-B8DA4F6D0A3E}" type="presParOf" srcId="{9EB492DB-39E8-45E2-BEE1-398AACF24788}" destId="{28BCAB5E-AE44-4197-9CB2-EC48D1EDEA23}" srcOrd="8" destOrd="0" presId="urn:microsoft.com/office/officeart/2008/layout/PictureStrips"/>
    <dgm:cxn modelId="{76FA0600-4CE4-426F-889D-3D3D23AECAF4}" type="presParOf" srcId="{28BCAB5E-AE44-4197-9CB2-EC48D1EDEA23}" destId="{2862DF70-2EFE-46E6-9D1C-EBD60E14DBE8}" srcOrd="0" destOrd="0" presId="urn:microsoft.com/office/officeart/2008/layout/PictureStrips"/>
    <dgm:cxn modelId="{1956CD8F-B1CD-4EF2-BD47-04CCF78A800D}" type="presParOf" srcId="{28BCAB5E-AE44-4197-9CB2-EC48D1EDEA23}" destId="{7FF51F67-8015-4268-B890-4D4108D4588B}" srcOrd="1" destOrd="0" presId="urn:microsoft.com/office/officeart/2008/layout/PictureStrips"/>
    <dgm:cxn modelId="{22618E79-4126-48DF-AFC0-C664E8271A04}" type="presParOf" srcId="{9EB492DB-39E8-45E2-BEE1-398AACF24788}" destId="{EC46DA1A-DB4A-46C2-8851-0DFEC9A78E4B}" srcOrd="9" destOrd="0" presId="urn:microsoft.com/office/officeart/2008/layout/PictureStrips"/>
    <dgm:cxn modelId="{3EB36E0B-B491-4212-BE20-76D446514EAA}" type="presParOf" srcId="{9EB492DB-39E8-45E2-BEE1-398AACF24788}" destId="{5DAFC298-05C3-48F7-A1A4-62173AED052A}" srcOrd="10" destOrd="0" presId="urn:microsoft.com/office/officeart/2008/layout/PictureStrips"/>
    <dgm:cxn modelId="{3E0CEF09-9364-4E7E-9F3D-60456B5DF1C7}" type="presParOf" srcId="{5DAFC298-05C3-48F7-A1A4-62173AED052A}" destId="{66C07F4C-E7FD-4BFE-9B79-1CD59F7658B3}" srcOrd="0" destOrd="0" presId="urn:microsoft.com/office/officeart/2008/layout/PictureStrips"/>
    <dgm:cxn modelId="{72F9B027-1CEB-4873-8A4E-FE92934FA5E8}" type="presParOf" srcId="{5DAFC298-05C3-48F7-A1A4-62173AED052A}" destId="{C2C6D771-6371-4F9B-A20F-D62CE9C578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7E7E5-2F5B-4400-8E51-8E00C791535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84E997-6A97-4AA9-831D-4AAB9DC3A8ED}">
      <dgm:prSet phldrT="[Text]" custT="1"/>
      <dgm:spPr/>
      <dgm:t>
        <a:bodyPr/>
        <a:lstStyle/>
        <a:p>
          <a:r>
            <a:rPr lang="en-US" sz="2200" dirty="0"/>
            <a:t>Performance</a:t>
          </a:r>
          <a:r>
            <a:rPr lang="en-US" sz="1600" dirty="0"/>
            <a:t> </a:t>
          </a:r>
          <a:r>
            <a:rPr lang="en-US" sz="2200" dirty="0"/>
            <a:t>efficiency</a:t>
          </a:r>
        </a:p>
      </dgm:t>
    </dgm:pt>
    <dgm:pt modelId="{5AB01677-F268-485C-A0A1-3846F01B343C}" type="parTrans" cxnId="{BC3D9BF0-2313-49A5-BAF7-D91611EAEAD6}">
      <dgm:prSet/>
      <dgm:spPr/>
      <dgm:t>
        <a:bodyPr/>
        <a:lstStyle/>
        <a:p>
          <a:endParaRPr lang="en-US"/>
        </a:p>
      </dgm:t>
    </dgm:pt>
    <dgm:pt modelId="{ADB47148-7054-45F6-9917-0E2FA1E7234A}" type="sibTrans" cxnId="{BC3D9BF0-2313-49A5-BAF7-D91611EAEAD6}">
      <dgm:prSet/>
      <dgm:spPr/>
      <dgm:t>
        <a:bodyPr/>
        <a:lstStyle/>
        <a:p>
          <a:endParaRPr lang="en-US"/>
        </a:p>
      </dgm:t>
    </dgm:pt>
    <dgm:pt modelId="{0FEFADEE-730E-42A5-8582-B879CB237FB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Compatibility</a:t>
          </a:r>
        </a:p>
      </dgm:t>
    </dgm:pt>
    <dgm:pt modelId="{1E4CE9D6-E5AB-44A0-B56D-5FD5F20CDF40}" type="parTrans" cxnId="{C1CCD477-1C6C-463F-B6BF-B51EB73344E2}">
      <dgm:prSet/>
      <dgm:spPr/>
      <dgm:t>
        <a:bodyPr/>
        <a:lstStyle/>
        <a:p>
          <a:endParaRPr lang="en-US"/>
        </a:p>
      </dgm:t>
    </dgm:pt>
    <dgm:pt modelId="{F98ECF55-42EC-4F11-8CDD-8114DEACE969}" type="sibTrans" cxnId="{C1CCD477-1C6C-463F-B6BF-B51EB73344E2}">
      <dgm:prSet/>
      <dgm:spPr/>
      <dgm:t>
        <a:bodyPr/>
        <a:lstStyle/>
        <a:p>
          <a:endParaRPr lang="en-US"/>
        </a:p>
      </dgm:t>
    </dgm:pt>
    <dgm:pt modelId="{43AC07EA-B794-47FA-A4D5-29F44CF17FF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Usability</a:t>
          </a:r>
        </a:p>
      </dgm:t>
    </dgm:pt>
    <dgm:pt modelId="{FA0EAE19-92D2-4A5A-AB82-598F21CD7D89}" type="parTrans" cxnId="{084839D7-7C85-4717-8CA0-2A762C2D4223}">
      <dgm:prSet/>
      <dgm:spPr/>
      <dgm:t>
        <a:bodyPr/>
        <a:lstStyle/>
        <a:p>
          <a:endParaRPr lang="en-US"/>
        </a:p>
      </dgm:t>
    </dgm:pt>
    <dgm:pt modelId="{04457073-A8C1-43F0-AF05-978B3109F247}" type="sibTrans" cxnId="{084839D7-7C85-4717-8CA0-2A762C2D4223}">
      <dgm:prSet/>
      <dgm:spPr/>
      <dgm:t>
        <a:bodyPr/>
        <a:lstStyle/>
        <a:p>
          <a:endParaRPr lang="en-US"/>
        </a:p>
      </dgm:t>
    </dgm:pt>
    <dgm:pt modelId="{676B596C-E5B4-4062-A198-7D7925F67004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Reliability</a:t>
          </a:r>
        </a:p>
      </dgm:t>
    </dgm:pt>
    <dgm:pt modelId="{900F8BA2-7321-4F39-9830-18B96F8F162A}" type="parTrans" cxnId="{B6EDAD18-8D27-4E61-915D-1506D26FC7BF}">
      <dgm:prSet/>
      <dgm:spPr/>
      <dgm:t>
        <a:bodyPr/>
        <a:lstStyle/>
        <a:p>
          <a:endParaRPr lang="en-US"/>
        </a:p>
      </dgm:t>
    </dgm:pt>
    <dgm:pt modelId="{1A19BA4A-C741-458C-BF51-7D7586ED81E3}" type="sibTrans" cxnId="{B6EDAD18-8D27-4E61-915D-1506D26FC7BF}">
      <dgm:prSet/>
      <dgm:spPr/>
      <dgm:t>
        <a:bodyPr/>
        <a:lstStyle/>
        <a:p>
          <a:endParaRPr lang="en-US"/>
        </a:p>
      </dgm:t>
    </dgm:pt>
    <dgm:pt modelId="{8B4E85E2-B91B-4730-BD63-CB9D90236E9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Security</a:t>
          </a:r>
        </a:p>
      </dgm:t>
    </dgm:pt>
    <dgm:pt modelId="{6444C403-4ACC-49F2-9CC4-7ACA47547EF1}" type="parTrans" cxnId="{DF9A5E6F-1AEC-4BF7-82CF-ACCB5930DE26}">
      <dgm:prSet/>
      <dgm:spPr/>
      <dgm:t>
        <a:bodyPr/>
        <a:lstStyle/>
        <a:p>
          <a:endParaRPr lang="en-US"/>
        </a:p>
      </dgm:t>
    </dgm:pt>
    <dgm:pt modelId="{29C9D3F8-43B1-4413-9C84-3C945B195AD4}" type="sibTrans" cxnId="{DF9A5E6F-1AEC-4BF7-82CF-ACCB5930DE26}">
      <dgm:prSet/>
      <dgm:spPr/>
      <dgm:t>
        <a:bodyPr/>
        <a:lstStyle/>
        <a:p>
          <a:endParaRPr lang="en-US"/>
        </a:p>
      </dgm:t>
    </dgm:pt>
    <dgm:pt modelId="{C366F502-5CC2-48E5-B533-1EC815A21AB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Maintainability</a:t>
          </a:r>
        </a:p>
      </dgm:t>
    </dgm:pt>
    <dgm:pt modelId="{B6B5E8F3-91D7-4F14-B6DF-4C4AFBCE06EC}" type="parTrans" cxnId="{801B3152-235B-42AF-BE72-C7E19A7C7552}">
      <dgm:prSet/>
      <dgm:spPr/>
      <dgm:t>
        <a:bodyPr/>
        <a:lstStyle/>
        <a:p>
          <a:endParaRPr lang="en-US"/>
        </a:p>
      </dgm:t>
    </dgm:pt>
    <dgm:pt modelId="{5C66C4C2-ED7D-498A-944B-AFC17BFFA5BE}" type="sibTrans" cxnId="{801B3152-235B-42AF-BE72-C7E19A7C7552}">
      <dgm:prSet/>
      <dgm:spPr/>
      <dgm:t>
        <a:bodyPr/>
        <a:lstStyle/>
        <a:p>
          <a:endParaRPr lang="en-US"/>
        </a:p>
      </dgm:t>
    </dgm:pt>
    <dgm:pt modelId="{9EB492DB-39E8-45E2-BEE1-398AACF24788}" type="pres">
      <dgm:prSet presAssocID="{0797E7E5-2F5B-4400-8E51-8E00C791535F}" presName="Name0" presStyleCnt="0">
        <dgm:presLayoutVars>
          <dgm:dir/>
          <dgm:resizeHandles val="exact"/>
        </dgm:presLayoutVars>
      </dgm:prSet>
      <dgm:spPr/>
    </dgm:pt>
    <dgm:pt modelId="{610DB219-DF16-48CC-8C18-2BBECAD3BADD}" type="pres">
      <dgm:prSet presAssocID="{4E84E997-6A97-4AA9-831D-4AAB9DC3A8ED}" presName="composite" presStyleCnt="0"/>
      <dgm:spPr/>
    </dgm:pt>
    <dgm:pt modelId="{DA4B5A82-EB8D-42E7-9017-72086476B3F9}" type="pres">
      <dgm:prSet presAssocID="{4E84E997-6A97-4AA9-831D-4AAB9DC3A8ED}" presName="rect1" presStyleLbl="trAlignAcc1" presStyleIdx="0" presStyleCnt="6">
        <dgm:presLayoutVars>
          <dgm:bulletEnabled val="1"/>
        </dgm:presLayoutVars>
      </dgm:prSet>
      <dgm:spPr/>
    </dgm:pt>
    <dgm:pt modelId="{A5488547-C8FC-420F-9D9D-723209736938}" type="pres">
      <dgm:prSet presAssocID="{4E84E997-6A97-4AA9-831D-4AAB9DC3A8ED}" presName="rect2" presStyleLbl="fgImgPlace1" presStyleIdx="0" presStyleCnt="6"/>
      <dgm:spPr/>
    </dgm:pt>
    <dgm:pt modelId="{1D77C614-9DA2-4C9D-8164-88D243C1397B}" type="pres">
      <dgm:prSet presAssocID="{ADB47148-7054-45F6-9917-0E2FA1E7234A}" presName="sibTrans" presStyleCnt="0"/>
      <dgm:spPr/>
    </dgm:pt>
    <dgm:pt modelId="{96E215C8-E3AC-4E6E-A184-BA53AB00C0CB}" type="pres">
      <dgm:prSet presAssocID="{0FEFADEE-730E-42A5-8582-B879CB237FBD}" presName="composite" presStyleCnt="0"/>
      <dgm:spPr/>
    </dgm:pt>
    <dgm:pt modelId="{982F7AEC-3D60-487A-B8CA-E33BFD6E322C}" type="pres">
      <dgm:prSet presAssocID="{0FEFADEE-730E-42A5-8582-B879CB237FBD}" presName="rect1" presStyleLbl="trAlignAcc1" presStyleIdx="1" presStyleCnt="6">
        <dgm:presLayoutVars>
          <dgm:bulletEnabled val="1"/>
        </dgm:presLayoutVars>
      </dgm:prSet>
      <dgm:spPr/>
    </dgm:pt>
    <dgm:pt modelId="{F0E008AD-C60B-4D9D-AC5A-C36A9E9395B4}" type="pres">
      <dgm:prSet presAssocID="{0FEFADEE-730E-42A5-8582-B879CB237FBD}" presName="rect2" presStyleLbl="fgImgPlace1" presStyleIdx="1" presStyleCnt="6"/>
      <dgm:spPr>
        <a:solidFill>
          <a:schemeClr val="bg1">
            <a:lumMod val="85000"/>
          </a:schemeClr>
        </a:solidFill>
      </dgm:spPr>
    </dgm:pt>
    <dgm:pt modelId="{232BAB84-647D-48CE-B430-0DE4F9CF9492}" type="pres">
      <dgm:prSet presAssocID="{F98ECF55-42EC-4F11-8CDD-8114DEACE969}" presName="sibTrans" presStyleCnt="0"/>
      <dgm:spPr/>
    </dgm:pt>
    <dgm:pt modelId="{82A7F2FA-D131-429F-B32C-E32CAD56B813}" type="pres">
      <dgm:prSet presAssocID="{43AC07EA-B794-47FA-A4D5-29F44CF17FFA}" presName="composite" presStyleCnt="0"/>
      <dgm:spPr/>
    </dgm:pt>
    <dgm:pt modelId="{228A9992-BD62-4416-8A94-D70DF28A5CE8}" type="pres">
      <dgm:prSet presAssocID="{43AC07EA-B794-47FA-A4D5-29F44CF17FFA}" presName="rect1" presStyleLbl="trAlignAcc1" presStyleIdx="2" presStyleCnt="6">
        <dgm:presLayoutVars>
          <dgm:bulletEnabled val="1"/>
        </dgm:presLayoutVars>
      </dgm:prSet>
      <dgm:spPr/>
    </dgm:pt>
    <dgm:pt modelId="{AF93EC77-9D43-48EF-9E47-8BE15921AAC6}" type="pres">
      <dgm:prSet presAssocID="{43AC07EA-B794-47FA-A4D5-29F44CF17FFA}" presName="rect2" presStyleLbl="fgImgPlace1" presStyleIdx="2" presStyleCnt="6"/>
      <dgm:spPr>
        <a:solidFill>
          <a:schemeClr val="bg1">
            <a:lumMod val="85000"/>
          </a:schemeClr>
        </a:solidFill>
      </dgm:spPr>
    </dgm:pt>
    <dgm:pt modelId="{248D6752-8D22-4892-AB87-11A6BD83D005}" type="pres">
      <dgm:prSet presAssocID="{04457073-A8C1-43F0-AF05-978B3109F247}" presName="sibTrans" presStyleCnt="0"/>
      <dgm:spPr/>
    </dgm:pt>
    <dgm:pt modelId="{DB8E8F94-9962-4F0A-A6DB-103339667E93}" type="pres">
      <dgm:prSet presAssocID="{676B596C-E5B4-4062-A198-7D7925F67004}" presName="composite" presStyleCnt="0"/>
      <dgm:spPr/>
    </dgm:pt>
    <dgm:pt modelId="{98D9B541-C81F-4A6D-B04B-D1F810A6A2AE}" type="pres">
      <dgm:prSet presAssocID="{676B596C-E5B4-4062-A198-7D7925F67004}" presName="rect1" presStyleLbl="trAlignAcc1" presStyleIdx="3" presStyleCnt="6">
        <dgm:presLayoutVars>
          <dgm:bulletEnabled val="1"/>
        </dgm:presLayoutVars>
      </dgm:prSet>
      <dgm:spPr/>
    </dgm:pt>
    <dgm:pt modelId="{C9D0E7B0-B1E3-4A91-8DFD-FDDA574B0584}" type="pres">
      <dgm:prSet presAssocID="{676B596C-E5B4-4062-A198-7D7925F67004}" presName="rect2" presStyleLbl="fgImgPlace1" presStyleIdx="3" presStyleCnt="6"/>
      <dgm:spPr>
        <a:solidFill>
          <a:schemeClr val="bg1">
            <a:lumMod val="85000"/>
          </a:schemeClr>
        </a:solidFill>
      </dgm:spPr>
    </dgm:pt>
    <dgm:pt modelId="{EFDE3DFE-4869-45A8-85AD-907E1CE06E45}" type="pres">
      <dgm:prSet presAssocID="{1A19BA4A-C741-458C-BF51-7D7586ED81E3}" presName="sibTrans" presStyleCnt="0"/>
      <dgm:spPr/>
    </dgm:pt>
    <dgm:pt modelId="{28BCAB5E-AE44-4197-9CB2-EC48D1EDEA23}" type="pres">
      <dgm:prSet presAssocID="{8B4E85E2-B91B-4730-BD63-CB9D90236E9D}" presName="composite" presStyleCnt="0"/>
      <dgm:spPr/>
    </dgm:pt>
    <dgm:pt modelId="{2862DF70-2EFE-46E6-9D1C-EBD60E14DBE8}" type="pres">
      <dgm:prSet presAssocID="{8B4E85E2-B91B-4730-BD63-CB9D90236E9D}" presName="rect1" presStyleLbl="trAlignAcc1" presStyleIdx="4" presStyleCnt="6">
        <dgm:presLayoutVars>
          <dgm:bulletEnabled val="1"/>
        </dgm:presLayoutVars>
      </dgm:prSet>
      <dgm:spPr/>
    </dgm:pt>
    <dgm:pt modelId="{7FF51F67-8015-4268-B890-4D4108D4588B}" type="pres">
      <dgm:prSet presAssocID="{8B4E85E2-B91B-4730-BD63-CB9D90236E9D}" presName="rect2" presStyleLbl="fgImgPlace1" presStyleIdx="4" presStyleCnt="6"/>
      <dgm:spPr>
        <a:solidFill>
          <a:schemeClr val="bg1">
            <a:lumMod val="85000"/>
          </a:schemeClr>
        </a:solidFill>
      </dgm:spPr>
    </dgm:pt>
    <dgm:pt modelId="{EC46DA1A-DB4A-46C2-8851-0DFEC9A78E4B}" type="pres">
      <dgm:prSet presAssocID="{29C9D3F8-43B1-4413-9C84-3C945B195AD4}" presName="sibTrans" presStyleCnt="0"/>
      <dgm:spPr/>
    </dgm:pt>
    <dgm:pt modelId="{5DAFC298-05C3-48F7-A1A4-62173AED052A}" type="pres">
      <dgm:prSet presAssocID="{C366F502-5CC2-48E5-B533-1EC815A21ABA}" presName="composite" presStyleCnt="0"/>
      <dgm:spPr/>
    </dgm:pt>
    <dgm:pt modelId="{66C07F4C-E7FD-4BFE-9B79-1CD59F7658B3}" type="pres">
      <dgm:prSet presAssocID="{C366F502-5CC2-48E5-B533-1EC815A21ABA}" presName="rect1" presStyleLbl="trAlignAcc1" presStyleIdx="5" presStyleCnt="6">
        <dgm:presLayoutVars>
          <dgm:bulletEnabled val="1"/>
        </dgm:presLayoutVars>
      </dgm:prSet>
      <dgm:spPr/>
    </dgm:pt>
    <dgm:pt modelId="{C2C6D771-6371-4F9B-A20F-D62CE9C57821}" type="pres">
      <dgm:prSet presAssocID="{C366F502-5CC2-48E5-B533-1EC815A21ABA}" presName="rect2" presStyleLbl="fgImgPlace1" presStyleIdx="5" presStyleCnt="6"/>
      <dgm:spPr>
        <a:solidFill>
          <a:schemeClr val="bg1">
            <a:lumMod val="85000"/>
          </a:schemeClr>
        </a:solidFill>
      </dgm:spPr>
    </dgm:pt>
  </dgm:ptLst>
  <dgm:cxnLst>
    <dgm:cxn modelId="{B6EDAD18-8D27-4E61-915D-1506D26FC7BF}" srcId="{0797E7E5-2F5B-4400-8E51-8E00C791535F}" destId="{676B596C-E5B4-4062-A198-7D7925F67004}" srcOrd="3" destOrd="0" parTransId="{900F8BA2-7321-4F39-9830-18B96F8F162A}" sibTransId="{1A19BA4A-C741-458C-BF51-7D7586ED81E3}"/>
    <dgm:cxn modelId="{FF107C2F-F2F8-4251-81BA-A959AECA64CB}" type="presOf" srcId="{4E84E997-6A97-4AA9-831D-4AAB9DC3A8ED}" destId="{DA4B5A82-EB8D-42E7-9017-72086476B3F9}" srcOrd="0" destOrd="0" presId="urn:microsoft.com/office/officeart/2008/layout/PictureStrips"/>
    <dgm:cxn modelId="{8B2EDB3D-1ADE-4C42-B922-E24FA6B17DBA}" type="presOf" srcId="{C366F502-5CC2-48E5-B533-1EC815A21ABA}" destId="{66C07F4C-E7FD-4BFE-9B79-1CD59F7658B3}" srcOrd="0" destOrd="0" presId="urn:microsoft.com/office/officeart/2008/layout/PictureStrips"/>
    <dgm:cxn modelId="{F8ADE45D-13B3-4BB3-8F8C-2A0FC3A7135E}" type="presOf" srcId="{0797E7E5-2F5B-4400-8E51-8E00C791535F}" destId="{9EB492DB-39E8-45E2-BEE1-398AACF24788}" srcOrd="0" destOrd="0" presId="urn:microsoft.com/office/officeart/2008/layout/PictureStrips"/>
    <dgm:cxn modelId="{6956A96D-D589-43F6-AE77-084794B51AF8}" type="presOf" srcId="{8B4E85E2-B91B-4730-BD63-CB9D90236E9D}" destId="{2862DF70-2EFE-46E6-9D1C-EBD60E14DBE8}" srcOrd="0" destOrd="0" presId="urn:microsoft.com/office/officeart/2008/layout/PictureStrips"/>
    <dgm:cxn modelId="{DF9A5E6F-1AEC-4BF7-82CF-ACCB5930DE26}" srcId="{0797E7E5-2F5B-4400-8E51-8E00C791535F}" destId="{8B4E85E2-B91B-4730-BD63-CB9D90236E9D}" srcOrd="4" destOrd="0" parTransId="{6444C403-4ACC-49F2-9CC4-7ACA47547EF1}" sibTransId="{29C9D3F8-43B1-4413-9C84-3C945B195AD4}"/>
    <dgm:cxn modelId="{801B3152-235B-42AF-BE72-C7E19A7C7552}" srcId="{0797E7E5-2F5B-4400-8E51-8E00C791535F}" destId="{C366F502-5CC2-48E5-B533-1EC815A21ABA}" srcOrd="5" destOrd="0" parTransId="{B6B5E8F3-91D7-4F14-B6DF-4C4AFBCE06EC}" sibTransId="{5C66C4C2-ED7D-498A-944B-AFC17BFFA5BE}"/>
    <dgm:cxn modelId="{BCF1E676-6A6C-4E46-85C6-3D9C291EEF92}" type="presOf" srcId="{0FEFADEE-730E-42A5-8582-B879CB237FBD}" destId="{982F7AEC-3D60-487A-B8CA-E33BFD6E322C}" srcOrd="0" destOrd="0" presId="urn:microsoft.com/office/officeart/2008/layout/PictureStrips"/>
    <dgm:cxn modelId="{C1CCD477-1C6C-463F-B6BF-B51EB73344E2}" srcId="{0797E7E5-2F5B-4400-8E51-8E00C791535F}" destId="{0FEFADEE-730E-42A5-8582-B879CB237FBD}" srcOrd="1" destOrd="0" parTransId="{1E4CE9D6-E5AB-44A0-B56D-5FD5F20CDF40}" sibTransId="{F98ECF55-42EC-4F11-8CDD-8114DEACE969}"/>
    <dgm:cxn modelId="{084839D7-7C85-4717-8CA0-2A762C2D4223}" srcId="{0797E7E5-2F5B-4400-8E51-8E00C791535F}" destId="{43AC07EA-B794-47FA-A4D5-29F44CF17FFA}" srcOrd="2" destOrd="0" parTransId="{FA0EAE19-92D2-4A5A-AB82-598F21CD7D89}" sibTransId="{04457073-A8C1-43F0-AF05-978B3109F247}"/>
    <dgm:cxn modelId="{E9E40EED-E18F-4FF1-8605-947FBDCE5DC9}" type="presOf" srcId="{43AC07EA-B794-47FA-A4D5-29F44CF17FFA}" destId="{228A9992-BD62-4416-8A94-D70DF28A5CE8}" srcOrd="0" destOrd="0" presId="urn:microsoft.com/office/officeart/2008/layout/PictureStrips"/>
    <dgm:cxn modelId="{BC3D9BF0-2313-49A5-BAF7-D91611EAEAD6}" srcId="{0797E7E5-2F5B-4400-8E51-8E00C791535F}" destId="{4E84E997-6A97-4AA9-831D-4AAB9DC3A8ED}" srcOrd="0" destOrd="0" parTransId="{5AB01677-F268-485C-A0A1-3846F01B343C}" sibTransId="{ADB47148-7054-45F6-9917-0E2FA1E7234A}"/>
    <dgm:cxn modelId="{1DAFE8FA-5582-415E-B3F6-7DA48F30A4FE}" type="presOf" srcId="{676B596C-E5B4-4062-A198-7D7925F67004}" destId="{98D9B541-C81F-4A6D-B04B-D1F810A6A2AE}" srcOrd="0" destOrd="0" presId="urn:microsoft.com/office/officeart/2008/layout/PictureStrips"/>
    <dgm:cxn modelId="{886271DC-5B2A-426C-8B9F-EDEF7E3DAF15}" type="presParOf" srcId="{9EB492DB-39E8-45E2-BEE1-398AACF24788}" destId="{610DB219-DF16-48CC-8C18-2BBECAD3BADD}" srcOrd="0" destOrd="0" presId="urn:microsoft.com/office/officeart/2008/layout/PictureStrips"/>
    <dgm:cxn modelId="{DF0E676F-99D1-4804-878C-EE653E2BA927}" type="presParOf" srcId="{610DB219-DF16-48CC-8C18-2BBECAD3BADD}" destId="{DA4B5A82-EB8D-42E7-9017-72086476B3F9}" srcOrd="0" destOrd="0" presId="urn:microsoft.com/office/officeart/2008/layout/PictureStrips"/>
    <dgm:cxn modelId="{2365B42D-978F-4279-8EA3-293A308B09D8}" type="presParOf" srcId="{610DB219-DF16-48CC-8C18-2BBECAD3BADD}" destId="{A5488547-C8FC-420F-9D9D-723209736938}" srcOrd="1" destOrd="0" presId="urn:microsoft.com/office/officeart/2008/layout/PictureStrips"/>
    <dgm:cxn modelId="{EE0E0410-A447-485E-8E25-1E31BBE49347}" type="presParOf" srcId="{9EB492DB-39E8-45E2-BEE1-398AACF24788}" destId="{1D77C614-9DA2-4C9D-8164-88D243C1397B}" srcOrd="1" destOrd="0" presId="urn:microsoft.com/office/officeart/2008/layout/PictureStrips"/>
    <dgm:cxn modelId="{28D91EA3-FBBA-48D5-8903-EF2247BC8DC6}" type="presParOf" srcId="{9EB492DB-39E8-45E2-BEE1-398AACF24788}" destId="{96E215C8-E3AC-4E6E-A184-BA53AB00C0CB}" srcOrd="2" destOrd="0" presId="urn:microsoft.com/office/officeart/2008/layout/PictureStrips"/>
    <dgm:cxn modelId="{85745A21-2D1E-417C-AB3B-12C1524912DE}" type="presParOf" srcId="{96E215C8-E3AC-4E6E-A184-BA53AB00C0CB}" destId="{982F7AEC-3D60-487A-B8CA-E33BFD6E322C}" srcOrd="0" destOrd="0" presId="urn:microsoft.com/office/officeart/2008/layout/PictureStrips"/>
    <dgm:cxn modelId="{1AAED394-4E18-4D96-B6B4-7F1A47393630}" type="presParOf" srcId="{96E215C8-E3AC-4E6E-A184-BA53AB00C0CB}" destId="{F0E008AD-C60B-4D9D-AC5A-C36A9E9395B4}" srcOrd="1" destOrd="0" presId="urn:microsoft.com/office/officeart/2008/layout/PictureStrips"/>
    <dgm:cxn modelId="{75FB49AF-4DFD-40B0-8261-C71FFC3C61AD}" type="presParOf" srcId="{9EB492DB-39E8-45E2-BEE1-398AACF24788}" destId="{232BAB84-647D-48CE-B430-0DE4F9CF9492}" srcOrd="3" destOrd="0" presId="urn:microsoft.com/office/officeart/2008/layout/PictureStrips"/>
    <dgm:cxn modelId="{10A117AA-2B58-476E-BB52-445D238B9C1E}" type="presParOf" srcId="{9EB492DB-39E8-45E2-BEE1-398AACF24788}" destId="{82A7F2FA-D131-429F-B32C-E32CAD56B813}" srcOrd="4" destOrd="0" presId="urn:microsoft.com/office/officeart/2008/layout/PictureStrips"/>
    <dgm:cxn modelId="{4DE9BA48-7796-46A1-B753-7BEBFBA37E26}" type="presParOf" srcId="{82A7F2FA-D131-429F-B32C-E32CAD56B813}" destId="{228A9992-BD62-4416-8A94-D70DF28A5CE8}" srcOrd="0" destOrd="0" presId="urn:microsoft.com/office/officeart/2008/layout/PictureStrips"/>
    <dgm:cxn modelId="{90AF1B55-43E9-48AA-B8AD-A84AF6B5C66A}" type="presParOf" srcId="{82A7F2FA-D131-429F-B32C-E32CAD56B813}" destId="{AF93EC77-9D43-48EF-9E47-8BE15921AAC6}" srcOrd="1" destOrd="0" presId="urn:microsoft.com/office/officeart/2008/layout/PictureStrips"/>
    <dgm:cxn modelId="{66BB8039-CF67-47FE-ACB4-609325D6F7A8}" type="presParOf" srcId="{9EB492DB-39E8-45E2-BEE1-398AACF24788}" destId="{248D6752-8D22-4892-AB87-11A6BD83D005}" srcOrd="5" destOrd="0" presId="urn:microsoft.com/office/officeart/2008/layout/PictureStrips"/>
    <dgm:cxn modelId="{1C602325-2D3B-4C71-A463-348E04403CA5}" type="presParOf" srcId="{9EB492DB-39E8-45E2-BEE1-398AACF24788}" destId="{DB8E8F94-9962-4F0A-A6DB-103339667E93}" srcOrd="6" destOrd="0" presId="urn:microsoft.com/office/officeart/2008/layout/PictureStrips"/>
    <dgm:cxn modelId="{C48E3DF7-4208-40CB-BE46-3AA02DB63D05}" type="presParOf" srcId="{DB8E8F94-9962-4F0A-A6DB-103339667E93}" destId="{98D9B541-C81F-4A6D-B04B-D1F810A6A2AE}" srcOrd="0" destOrd="0" presId="urn:microsoft.com/office/officeart/2008/layout/PictureStrips"/>
    <dgm:cxn modelId="{AAFD2B8A-5D28-449F-86BC-EBD8D85F372C}" type="presParOf" srcId="{DB8E8F94-9962-4F0A-A6DB-103339667E93}" destId="{C9D0E7B0-B1E3-4A91-8DFD-FDDA574B0584}" srcOrd="1" destOrd="0" presId="urn:microsoft.com/office/officeart/2008/layout/PictureStrips"/>
    <dgm:cxn modelId="{220D4950-30E5-4683-BF9A-07EE09E640BE}" type="presParOf" srcId="{9EB492DB-39E8-45E2-BEE1-398AACF24788}" destId="{EFDE3DFE-4869-45A8-85AD-907E1CE06E45}" srcOrd="7" destOrd="0" presId="urn:microsoft.com/office/officeart/2008/layout/PictureStrips"/>
    <dgm:cxn modelId="{6B85CE27-13F2-48F4-8DA6-B8DA4F6D0A3E}" type="presParOf" srcId="{9EB492DB-39E8-45E2-BEE1-398AACF24788}" destId="{28BCAB5E-AE44-4197-9CB2-EC48D1EDEA23}" srcOrd="8" destOrd="0" presId="urn:microsoft.com/office/officeart/2008/layout/PictureStrips"/>
    <dgm:cxn modelId="{76FA0600-4CE4-426F-889D-3D3D23AECAF4}" type="presParOf" srcId="{28BCAB5E-AE44-4197-9CB2-EC48D1EDEA23}" destId="{2862DF70-2EFE-46E6-9D1C-EBD60E14DBE8}" srcOrd="0" destOrd="0" presId="urn:microsoft.com/office/officeart/2008/layout/PictureStrips"/>
    <dgm:cxn modelId="{1956CD8F-B1CD-4EF2-BD47-04CCF78A800D}" type="presParOf" srcId="{28BCAB5E-AE44-4197-9CB2-EC48D1EDEA23}" destId="{7FF51F67-8015-4268-B890-4D4108D4588B}" srcOrd="1" destOrd="0" presId="urn:microsoft.com/office/officeart/2008/layout/PictureStrips"/>
    <dgm:cxn modelId="{22618E79-4126-48DF-AFC0-C664E8271A04}" type="presParOf" srcId="{9EB492DB-39E8-45E2-BEE1-398AACF24788}" destId="{EC46DA1A-DB4A-46C2-8851-0DFEC9A78E4B}" srcOrd="9" destOrd="0" presId="urn:microsoft.com/office/officeart/2008/layout/PictureStrips"/>
    <dgm:cxn modelId="{3EB36E0B-B491-4212-BE20-76D446514EAA}" type="presParOf" srcId="{9EB492DB-39E8-45E2-BEE1-398AACF24788}" destId="{5DAFC298-05C3-48F7-A1A4-62173AED052A}" srcOrd="10" destOrd="0" presId="urn:microsoft.com/office/officeart/2008/layout/PictureStrips"/>
    <dgm:cxn modelId="{3E0CEF09-9364-4E7E-9F3D-60456B5DF1C7}" type="presParOf" srcId="{5DAFC298-05C3-48F7-A1A4-62173AED052A}" destId="{66C07F4C-E7FD-4BFE-9B79-1CD59F7658B3}" srcOrd="0" destOrd="0" presId="urn:microsoft.com/office/officeart/2008/layout/PictureStrips"/>
    <dgm:cxn modelId="{72F9B027-1CEB-4873-8A4E-FE92934FA5E8}" type="presParOf" srcId="{5DAFC298-05C3-48F7-A1A4-62173AED052A}" destId="{C2C6D771-6371-4F9B-A20F-D62CE9C578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5A82-EB8D-42E7-9017-72086476B3F9}">
      <dsp:nvSpPr>
        <dsp:cNvPr id="0" name=""/>
        <dsp:cNvSpPr/>
      </dsp:nvSpPr>
      <dsp:spPr>
        <a:xfrm>
          <a:off x="1331160" y="692956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  <a:r>
            <a:rPr lang="en-US" sz="1600" kern="1200" dirty="0"/>
            <a:t> </a:t>
          </a:r>
          <a:r>
            <a:rPr lang="en-US" sz="2200" kern="1200" dirty="0"/>
            <a:t>efficiency</a:t>
          </a:r>
        </a:p>
      </dsp:txBody>
      <dsp:txXfrm>
        <a:off x="1331160" y="692956"/>
        <a:ext cx="2278177" cy="711930"/>
      </dsp:txXfrm>
    </dsp:sp>
    <dsp:sp modelId="{A5488547-C8FC-420F-9D9D-723209736938}">
      <dsp:nvSpPr>
        <dsp:cNvPr id="0" name=""/>
        <dsp:cNvSpPr/>
      </dsp:nvSpPr>
      <dsp:spPr>
        <a:xfrm>
          <a:off x="1236236" y="590121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7AEC-3D60-487A-B8CA-E33BFD6E322C}">
      <dsp:nvSpPr>
        <dsp:cNvPr id="0" name=""/>
        <dsp:cNvSpPr/>
      </dsp:nvSpPr>
      <dsp:spPr>
        <a:xfrm>
          <a:off x="1331160" y="1589197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Compatibility</a:t>
          </a:r>
        </a:p>
      </dsp:txBody>
      <dsp:txXfrm>
        <a:off x="1331160" y="1589197"/>
        <a:ext cx="2278177" cy="711930"/>
      </dsp:txXfrm>
    </dsp:sp>
    <dsp:sp modelId="{F0E008AD-C60B-4D9D-AC5A-C36A9E9395B4}">
      <dsp:nvSpPr>
        <dsp:cNvPr id="0" name=""/>
        <dsp:cNvSpPr/>
      </dsp:nvSpPr>
      <dsp:spPr>
        <a:xfrm>
          <a:off x="1236236" y="1486363"/>
          <a:ext cx="498351" cy="747526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992-BD62-4416-8A94-D70DF28A5CE8}">
      <dsp:nvSpPr>
        <dsp:cNvPr id="0" name=""/>
        <dsp:cNvSpPr/>
      </dsp:nvSpPr>
      <dsp:spPr>
        <a:xfrm>
          <a:off x="1331160" y="2485438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Usability</a:t>
          </a:r>
        </a:p>
      </dsp:txBody>
      <dsp:txXfrm>
        <a:off x="1331160" y="2485438"/>
        <a:ext cx="2278177" cy="711930"/>
      </dsp:txXfrm>
    </dsp:sp>
    <dsp:sp modelId="{AF93EC77-9D43-48EF-9E47-8BE15921AAC6}">
      <dsp:nvSpPr>
        <dsp:cNvPr id="0" name=""/>
        <dsp:cNvSpPr/>
      </dsp:nvSpPr>
      <dsp:spPr>
        <a:xfrm>
          <a:off x="1236236" y="2382604"/>
          <a:ext cx="498351" cy="74752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B541-C81F-4A6D-B04B-D1F810A6A2AE}">
      <dsp:nvSpPr>
        <dsp:cNvPr id="0" name=""/>
        <dsp:cNvSpPr/>
      </dsp:nvSpPr>
      <dsp:spPr>
        <a:xfrm>
          <a:off x="1331160" y="3381680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Reliability</a:t>
          </a:r>
          <a:endParaRPr lang="en-US" sz="2200" kern="1200" dirty="0"/>
        </a:p>
      </dsp:txBody>
      <dsp:txXfrm>
        <a:off x="1331160" y="3381680"/>
        <a:ext cx="2278177" cy="711930"/>
      </dsp:txXfrm>
    </dsp:sp>
    <dsp:sp modelId="{C9D0E7B0-B1E3-4A91-8DFD-FDDA574B0584}">
      <dsp:nvSpPr>
        <dsp:cNvPr id="0" name=""/>
        <dsp:cNvSpPr/>
      </dsp:nvSpPr>
      <dsp:spPr>
        <a:xfrm>
          <a:off x="1236236" y="3278845"/>
          <a:ext cx="498351" cy="747526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DF70-2EFE-46E6-9D1C-EBD60E14DBE8}">
      <dsp:nvSpPr>
        <dsp:cNvPr id="0" name=""/>
        <dsp:cNvSpPr/>
      </dsp:nvSpPr>
      <dsp:spPr>
        <a:xfrm>
          <a:off x="1331160" y="4277921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</a:t>
          </a:r>
          <a:endParaRPr lang="en-US" sz="2200" kern="1200" dirty="0"/>
        </a:p>
      </dsp:txBody>
      <dsp:txXfrm>
        <a:off x="1331160" y="4277921"/>
        <a:ext cx="2278177" cy="711930"/>
      </dsp:txXfrm>
    </dsp:sp>
    <dsp:sp modelId="{7FF51F67-8015-4268-B890-4D4108D4588B}">
      <dsp:nvSpPr>
        <dsp:cNvPr id="0" name=""/>
        <dsp:cNvSpPr/>
      </dsp:nvSpPr>
      <dsp:spPr>
        <a:xfrm>
          <a:off x="1236236" y="4175087"/>
          <a:ext cx="498351" cy="747526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7F4C-E7FD-4BFE-9B79-1CD59F7658B3}">
      <dsp:nvSpPr>
        <dsp:cNvPr id="0" name=""/>
        <dsp:cNvSpPr/>
      </dsp:nvSpPr>
      <dsp:spPr>
        <a:xfrm>
          <a:off x="1331160" y="5174162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Maintainability</a:t>
          </a:r>
          <a:endParaRPr lang="en-US" sz="2200" kern="1200" dirty="0"/>
        </a:p>
      </dsp:txBody>
      <dsp:txXfrm>
        <a:off x="1331160" y="5174162"/>
        <a:ext cx="2278177" cy="711930"/>
      </dsp:txXfrm>
    </dsp:sp>
    <dsp:sp modelId="{C2C6D771-6371-4F9B-A20F-D62CE9C57821}">
      <dsp:nvSpPr>
        <dsp:cNvPr id="0" name=""/>
        <dsp:cNvSpPr/>
      </dsp:nvSpPr>
      <dsp:spPr>
        <a:xfrm>
          <a:off x="1236236" y="5071328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5A82-EB8D-42E7-9017-72086476B3F9}">
      <dsp:nvSpPr>
        <dsp:cNvPr id="0" name=""/>
        <dsp:cNvSpPr/>
      </dsp:nvSpPr>
      <dsp:spPr>
        <a:xfrm>
          <a:off x="1331160" y="692956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  <a:r>
            <a:rPr lang="en-US" sz="1600" kern="1200" dirty="0"/>
            <a:t> </a:t>
          </a:r>
          <a:r>
            <a:rPr lang="en-US" sz="2200" kern="1200" dirty="0"/>
            <a:t>efficiency</a:t>
          </a:r>
        </a:p>
      </dsp:txBody>
      <dsp:txXfrm>
        <a:off x="1331160" y="692956"/>
        <a:ext cx="2278177" cy="711930"/>
      </dsp:txXfrm>
    </dsp:sp>
    <dsp:sp modelId="{A5488547-C8FC-420F-9D9D-723209736938}">
      <dsp:nvSpPr>
        <dsp:cNvPr id="0" name=""/>
        <dsp:cNvSpPr/>
      </dsp:nvSpPr>
      <dsp:spPr>
        <a:xfrm>
          <a:off x="1236236" y="590121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7AEC-3D60-487A-B8CA-E33BFD6E322C}">
      <dsp:nvSpPr>
        <dsp:cNvPr id="0" name=""/>
        <dsp:cNvSpPr/>
      </dsp:nvSpPr>
      <dsp:spPr>
        <a:xfrm>
          <a:off x="1331160" y="1589197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Compatibility</a:t>
          </a:r>
        </a:p>
      </dsp:txBody>
      <dsp:txXfrm>
        <a:off x="1331160" y="1589197"/>
        <a:ext cx="2278177" cy="711930"/>
      </dsp:txXfrm>
    </dsp:sp>
    <dsp:sp modelId="{F0E008AD-C60B-4D9D-AC5A-C36A9E9395B4}">
      <dsp:nvSpPr>
        <dsp:cNvPr id="0" name=""/>
        <dsp:cNvSpPr/>
      </dsp:nvSpPr>
      <dsp:spPr>
        <a:xfrm>
          <a:off x="1236236" y="1486363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992-BD62-4416-8A94-D70DF28A5CE8}">
      <dsp:nvSpPr>
        <dsp:cNvPr id="0" name=""/>
        <dsp:cNvSpPr/>
      </dsp:nvSpPr>
      <dsp:spPr>
        <a:xfrm>
          <a:off x="1331160" y="2485438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Usability</a:t>
          </a:r>
        </a:p>
      </dsp:txBody>
      <dsp:txXfrm>
        <a:off x="1331160" y="2485438"/>
        <a:ext cx="2278177" cy="711930"/>
      </dsp:txXfrm>
    </dsp:sp>
    <dsp:sp modelId="{AF93EC77-9D43-48EF-9E47-8BE15921AAC6}">
      <dsp:nvSpPr>
        <dsp:cNvPr id="0" name=""/>
        <dsp:cNvSpPr/>
      </dsp:nvSpPr>
      <dsp:spPr>
        <a:xfrm>
          <a:off x="1236236" y="2382604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B541-C81F-4A6D-B04B-D1F810A6A2AE}">
      <dsp:nvSpPr>
        <dsp:cNvPr id="0" name=""/>
        <dsp:cNvSpPr/>
      </dsp:nvSpPr>
      <dsp:spPr>
        <a:xfrm>
          <a:off x="1331160" y="3381680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Reliability</a:t>
          </a:r>
        </a:p>
      </dsp:txBody>
      <dsp:txXfrm>
        <a:off x="1331160" y="3381680"/>
        <a:ext cx="2278177" cy="711930"/>
      </dsp:txXfrm>
    </dsp:sp>
    <dsp:sp modelId="{C9D0E7B0-B1E3-4A91-8DFD-FDDA574B0584}">
      <dsp:nvSpPr>
        <dsp:cNvPr id="0" name=""/>
        <dsp:cNvSpPr/>
      </dsp:nvSpPr>
      <dsp:spPr>
        <a:xfrm>
          <a:off x="1236236" y="3278845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DF70-2EFE-46E6-9D1C-EBD60E14DBE8}">
      <dsp:nvSpPr>
        <dsp:cNvPr id="0" name=""/>
        <dsp:cNvSpPr/>
      </dsp:nvSpPr>
      <dsp:spPr>
        <a:xfrm>
          <a:off x="1331160" y="4277921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Security</a:t>
          </a:r>
        </a:p>
      </dsp:txBody>
      <dsp:txXfrm>
        <a:off x="1331160" y="4277921"/>
        <a:ext cx="2278177" cy="711930"/>
      </dsp:txXfrm>
    </dsp:sp>
    <dsp:sp modelId="{7FF51F67-8015-4268-B890-4D4108D4588B}">
      <dsp:nvSpPr>
        <dsp:cNvPr id="0" name=""/>
        <dsp:cNvSpPr/>
      </dsp:nvSpPr>
      <dsp:spPr>
        <a:xfrm>
          <a:off x="1236236" y="4175087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7F4C-E7FD-4BFE-9B79-1CD59F7658B3}">
      <dsp:nvSpPr>
        <dsp:cNvPr id="0" name=""/>
        <dsp:cNvSpPr/>
      </dsp:nvSpPr>
      <dsp:spPr>
        <a:xfrm>
          <a:off x="1331160" y="5174162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Maintainability</a:t>
          </a:r>
        </a:p>
      </dsp:txBody>
      <dsp:txXfrm>
        <a:off x="1331160" y="5174162"/>
        <a:ext cx="2278177" cy="711930"/>
      </dsp:txXfrm>
    </dsp:sp>
    <dsp:sp modelId="{C2C6D771-6371-4F9B-A20F-D62CE9C57821}">
      <dsp:nvSpPr>
        <dsp:cNvPr id="0" name=""/>
        <dsp:cNvSpPr/>
      </dsp:nvSpPr>
      <dsp:spPr>
        <a:xfrm>
          <a:off x="1236236" y="5071328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5B54-6516-4E61-943E-A41AAD60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33F27-6B36-4ECE-8B77-68CF4B19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FE65-7C65-40BC-8422-417AA93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5AA1-D5A6-4EEC-85CE-E29528A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BB4-CA8D-4A5D-B60D-D30DF06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AA20-4D64-4AB4-A84D-1CA020AD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3FCF3-7A82-4C68-8994-A9EEF648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F899-592F-4C67-93D1-D3D99E3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0088-8FE7-4075-AA41-5CE22911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626D-3F65-42D3-982B-6EBD1385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0B4A-3046-4F8D-BA2F-095CDC27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F4002-B500-40CE-A9A2-0A4B9501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ADA4-78CC-4075-AAE4-652DF5A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DDDD-22DD-49B1-AF6E-1F8430F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150C-F3B6-4A88-8FDD-42EFF6FD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4CE8-D120-41D6-8B4D-A4D59FA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1256-9F8D-479C-8163-B3F389C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E4C1-1BD3-4286-93E2-973D3AE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7D04-1C41-4DBA-9518-27772F35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6CDA-A413-4EAF-8A76-9C575F62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BE9F-D59B-4FFA-9925-AEEAF4B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863D-FA45-494E-9BA8-AD789D5D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FE55-759E-4001-8321-D3C57BFD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6D5F-A0CE-4259-A1A4-16E135AD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97D7-629B-485C-9055-F25B570F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75FA-FDB6-4C7F-8DDC-132B28F9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A0F4-A152-4775-A78E-96C28936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71CFF-179D-4BB8-9684-91CFF6BD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A486-3482-41BF-8393-27F54D48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892D-5558-4332-81ED-292ADA9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F2B6-E832-49DE-A16D-FB8F70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C1DD-8128-4158-9411-6CBAAA83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2D6F-3CFA-4975-8A1F-ED304EAB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6F45-8E5B-43C3-8D27-3A43C3C6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8D69-56B9-48B1-8523-03012511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5DA9-B2F5-4B64-BA29-522C49A20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54FA0-0917-40B6-ACDD-D2F9BA7D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038B7-9864-4CCB-AFBA-C4336B23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DE994-FD75-40DD-A499-A036C18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FF9D-7327-497C-AC25-053D0229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66594-1FBD-4872-AE18-902FBD1D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7AA6-733B-430F-98AD-DCE45FFC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0DB88-29E5-45B3-8306-0A13412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76B9D-DE2C-4E24-8A48-C29D8AC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23E62-A829-4D65-AF62-9C3CC579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7AE7-261F-441A-82E6-8E3B4766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C273-AC4F-4909-8155-FA10881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5EB2-CEB3-463C-AA98-D84559CB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07F1-E035-471F-9903-516762AC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F83-4724-43BE-B88E-E8D7284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4A7A-2FD2-41F9-A904-BD7A7D57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0C9F-D5ED-4E87-8C71-B285255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55-83C4-4DB3-9F1B-67B1D779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93C35-C199-4257-B5FA-25105D47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B02A-E1D8-4117-B945-5D618341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963F-93E3-44D2-8698-9031243A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9DE7-86D3-436B-8A7B-0633D79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57D3-CE2D-4B02-BC21-183D672B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1E660-5112-4CEE-90E8-A1737018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19F3-3DAA-4143-B381-4F5CEECC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D887-F0B7-4C7C-94D8-FA506E5F1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85B4-C8B2-4E9D-B99C-E1B70C36DC6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B10E-32D8-419C-BD55-C53B59B5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D73C-50DB-4734-98A9-1956D130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271"/>
            <a:ext cx="9144000" cy="1060131"/>
          </a:xfrm>
        </p:spPr>
        <p:txBody>
          <a:bodyPr/>
          <a:lstStyle/>
          <a:p>
            <a:r>
              <a:rPr lang="en-US" dirty="0"/>
              <a:t>Jerry Osorio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5663-4B58-464B-9D8E-B8BBB7B27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2409"/>
            <a:ext cx="9144000" cy="1655762"/>
          </a:xfrm>
        </p:spPr>
        <p:txBody>
          <a:bodyPr/>
          <a:lstStyle/>
          <a:p>
            <a:r>
              <a:rPr lang="en-US" dirty="0"/>
              <a:t>June 10,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65D51-1DFC-405D-80CC-74ED415C1F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B46FB-093C-47F3-8C90-7477779EEF8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FD876F-CDC4-4010-A0D8-AC0CFCC9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3" y="3670543"/>
            <a:ext cx="2245815" cy="2007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54324-001C-43E2-BEB0-6797E9EB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73" y="3521970"/>
            <a:ext cx="2386341" cy="25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Stress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60208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B5D2-582A-4991-A63D-42BF47D177C3}"/>
              </a:ext>
            </a:extLst>
          </p:cNvPr>
          <p:cNvSpPr txBox="1"/>
          <p:nvPr/>
        </p:nvSpPr>
        <p:spPr>
          <a:xfrm>
            <a:off x="2089019" y="5969654"/>
            <a:ext cx="801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10, Check the system does not crash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9CF7C792-8EDC-4990-A800-69E873C148A4}"/>
              </a:ext>
            </a:extLst>
          </p:cNvPr>
          <p:cNvSpPr/>
          <p:nvPr/>
        </p:nvSpPr>
        <p:spPr>
          <a:xfrm>
            <a:off x="10003874" y="2649087"/>
            <a:ext cx="468601" cy="104621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993-1200-447D-88B9-FDF1C94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1" y="1825625"/>
            <a:ext cx="9634194" cy="4351338"/>
          </a:xfrm>
        </p:spPr>
        <p:txBody>
          <a:bodyPr/>
          <a:lstStyle/>
          <a:p>
            <a:pPr algn="ctr"/>
            <a:r>
              <a:rPr lang="en-US" dirty="0"/>
              <a:t>Focuses on the ability of a system to meet future efficiency requirements which may be beyond those currently required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Instead support </a:t>
            </a:r>
            <a:r>
              <a:rPr lang="en-US" b="1" dirty="0"/>
              <a:t>10 VU </a:t>
            </a:r>
            <a:r>
              <a:rPr lang="en-US" dirty="0"/>
              <a:t>as realistic load now we want to support </a:t>
            </a:r>
            <a:r>
              <a:rPr lang="en-US" b="1" dirty="0"/>
              <a:t>20 VU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Spike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51145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B5D2-582A-4991-A63D-42BF47D177C3}"/>
              </a:ext>
            </a:extLst>
          </p:cNvPr>
          <p:cNvSpPr txBox="1"/>
          <p:nvPr/>
        </p:nvSpPr>
        <p:spPr>
          <a:xfrm>
            <a:off x="2089019" y="5969654"/>
            <a:ext cx="801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Ability of a system to recover from sudden bursts of peak loads and return to steady state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09BCE53-718F-4252-9231-7D2CA3072248}"/>
              </a:ext>
            </a:extLst>
          </p:cNvPr>
          <p:cNvSpPr/>
          <p:nvPr/>
        </p:nvSpPr>
        <p:spPr>
          <a:xfrm>
            <a:off x="5363852" y="3091957"/>
            <a:ext cx="291832" cy="202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9CCC18E-4B6E-4FD1-BCE8-5AD231982F23}"/>
              </a:ext>
            </a:extLst>
          </p:cNvPr>
          <p:cNvSpPr/>
          <p:nvPr/>
        </p:nvSpPr>
        <p:spPr>
          <a:xfrm>
            <a:off x="7316771" y="3004703"/>
            <a:ext cx="291832" cy="202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Spike Testing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42AAA9D-618A-4E2B-90D6-F6EA868B74A8}"/>
              </a:ext>
            </a:extLst>
          </p:cNvPr>
          <p:cNvSpPr txBox="1">
            <a:spLocks/>
          </p:cNvSpPr>
          <p:nvPr/>
        </p:nvSpPr>
        <p:spPr>
          <a:xfrm>
            <a:off x="3323341" y="4228808"/>
            <a:ext cx="2441542" cy="74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</a:t>
            </a:r>
            <a:r>
              <a:rPr lang="en-US" sz="1600" b="1" dirty="0" err="1"/>
              <a:t>Macdonalds</a:t>
            </a:r>
            <a:r>
              <a:rPr lang="en-US" sz="1600" b="1" dirty="0"/>
              <a:t> Official Page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1E88F2-408D-45C4-BE9D-CF06713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33" y="1950043"/>
            <a:ext cx="1493392" cy="2295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212022-22D1-462A-9A7F-07F6C0B7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02" y="2382917"/>
            <a:ext cx="1364098" cy="139458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727EC1A-1B22-4F64-ABAA-6DC35F193EB6}"/>
              </a:ext>
            </a:extLst>
          </p:cNvPr>
          <p:cNvSpPr txBox="1">
            <a:spLocks/>
          </p:cNvSpPr>
          <p:nvPr/>
        </p:nvSpPr>
        <p:spPr>
          <a:xfrm>
            <a:off x="7038679" y="4388368"/>
            <a:ext cx="2188591" cy="42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Uber Official Page</a:t>
            </a:r>
          </a:p>
        </p:txBody>
      </p:sp>
    </p:spTree>
    <p:extLst>
      <p:ext uri="{BB962C8B-B14F-4D97-AF65-F5344CB8AC3E}">
        <p14:creationId xmlns:p14="http://schemas.microsoft.com/office/powerpoint/2010/main" val="29923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Endurance (Soak)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53006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197204" y="1857072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881750" y="5242727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 (10 </a:t>
            </a:r>
            <a:r>
              <a:rPr lang="en-US" sz="1600" b="1" dirty="0" err="1"/>
              <a:t>hr</a:t>
            </a:r>
            <a:r>
              <a:rPr lang="en-US" sz="16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285309" y="1687795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051EE07-1918-4965-8829-37F6B424272D}"/>
              </a:ext>
            </a:extLst>
          </p:cNvPr>
          <p:cNvSpPr/>
          <p:nvPr/>
        </p:nvSpPr>
        <p:spPr>
          <a:xfrm>
            <a:off x="10003874" y="2056323"/>
            <a:ext cx="468601" cy="308788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1056-5251-429D-B494-3245EF706909}"/>
              </a:ext>
            </a:extLst>
          </p:cNvPr>
          <p:cNvSpPr txBox="1"/>
          <p:nvPr/>
        </p:nvSpPr>
        <p:spPr>
          <a:xfrm>
            <a:off x="4777365" y="5991536"/>
            <a:ext cx="263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</a:t>
            </a:r>
          </a:p>
        </p:txBody>
      </p:sp>
    </p:spTree>
    <p:extLst>
      <p:ext uri="{BB962C8B-B14F-4D97-AF65-F5344CB8AC3E}">
        <p14:creationId xmlns:p14="http://schemas.microsoft.com/office/powerpoint/2010/main" val="423284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Concurrency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29495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09BCE53-718F-4252-9231-7D2CA3072248}"/>
              </a:ext>
            </a:extLst>
          </p:cNvPr>
          <p:cNvSpPr/>
          <p:nvPr/>
        </p:nvSpPr>
        <p:spPr>
          <a:xfrm>
            <a:off x="5975319" y="2714920"/>
            <a:ext cx="236946" cy="2574941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Concurrency Testing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E5B7F-D4C8-4B8A-8A9E-A80A0B05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08" y="1543330"/>
            <a:ext cx="10436258" cy="46336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Case of Study: Metallica’s Concert, Guatemala 2010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FE0E6-3DE7-41F9-AA9D-ABA3785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3" y="2096667"/>
            <a:ext cx="5556853" cy="41416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9416FAF-9677-4440-8585-CF8430B508B6}"/>
              </a:ext>
            </a:extLst>
          </p:cNvPr>
          <p:cNvSpPr txBox="1">
            <a:spLocks/>
          </p:cNvSpPr>
          <p:nvPr/>
        </p:nvSpPr>
        <p:spPr>
          <a:xfrm>
            <a:off x="4344642" y="6176962"/>
            <a:ext cx="3966990" cy="74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Metallica Official Page</a:t>
            </a:r>
          </a:p>
        </p:txBody>
      </p:sp>
    </p:spTree>
    <p:extLst>
      <p:ext uri="{BB962C8B-B14F-4D97-AF65-F5344CB8AC3E}">
        <p14:creationId xmlns:p14="http://schemas.microsoft.com/office/powerpoint/2010/main" val="31867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Capacity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993-1200-447D-88B9-FDF1C94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142" y="2960016"/>
            <a:ext cx="9939779" cy="2321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Determined how many users or transaction a given system will support and still meet the performance objectives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get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2A6DE-A412-4F55-B0DE-2A9BF507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68" y="2055813"/>
            <a:ext cx="3226263" cy="28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DD4-404B-4A46-958A-489DF758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K6?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AA77-B986-4138-8428-754E4070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Load testing cloud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22D0-6FC4-43C7-BE81-F4786EC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96" y="3156683"/>
            <a:ext cx="10202944" cy="1139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8E5FA-E2CD-4F30-AFC2-96D732FC03C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15A7D-102E-4DBD-AD35-61E483CBD614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Testing Using K6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5663-4B58-464B-9D8E-B8BBB7B2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10,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65D51-1DFC-405D-80CC-74ED415C1F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B46FB-093C-47F3-8C90-7477779EEF8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FD876F-CDC4-4010-A0D8-AC0CFCC9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2" y="4063591"/>
            <a:ext cx="2245815" cy="20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423-7034-4C1A-B623-F0777EF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C711-047E-448E-9609-27C6E8D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66" y="1825625"/>
            <a:ext cx="10515600" cy="4351338"/>
          </a:xfrm>
        </p:spPr>
        <p:txBody>
          <a:bodyPr/>
          <a:lstStyle/>
          <a:p>
            <a:r>
              <a:rPr lang="en-US" dirty="0"/>
              <a:t>Linux -&gt; Ubuntu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 -&gt; Using homebrew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-&gt; Binaries or docker image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65F82-D458-4066-A1EB-88A21ED3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87"/>
          <a:stretch/>
        </p:blipFill>
        <p:spPr>
          <a:xfrm>
            <a:off x="3665569" y="2566169"/>
            <a:ext cx="3385681" cy="585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933C2-1AF2-4BFF-88E0-99957D4C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70" y="3814731"/>
            <a:ext cx="3385680" cy="585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A095D-0880-4BEC-90A2-54A7E0A8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68" y="5415678"/>
            <a:ext cx="3385679" cy="587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47E554-0E57-4271-8082-61283C5011C9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0E7D5-CC36-4DDD-B7C4-FB6DAE1E326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423-7034-4C1A-B623-F0777EF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k6 version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7E554-0E57-4271-8082-61283C5011C9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0E7D5-CC36-4DDD-B7C4-FB6DAE1E326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A97375-3109-4E25-B3CF-EA88E7B2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88" y="2369344"/>
            <a:ext cx="10572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D10B-B202-404B-8811-C0E5E2C1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test in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513D-9CCC-42E4-89B3-0BA0F018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75" y="1825625"/>
            <a:ext cx="10515600" cy="3755043"/>
          </a:xfrm>
        </p:spPr>
        <p:txBody>
          <a:bodyPr/>
          <a:lstStyle/>
          <a:p>
            <a:r>
              <a:rPr lang="en-US" b="1" dirty="0"/>
              <a:t>Local: </a:t>
            </a:r>
            <a:r>
              <a:rPr lang="en-US" dirty="0"/>
              <a:t>In your local machine</a:t>
            </a:r>
          </a:p>
          <a:p>
            <a:r>
              <a:rPr lang="en-US" b="1" dirty="0"/>
              <a:t>Cloud: </a:t>
            </a:r>
            <a:r>
              <a:rPr lang="en-US" dirty="0"/>
              <a:t>On cloud infrastructure managed by K6 Cloud</a:t>
            </a:r>
          </a:p>
          <a:p>
            <a:r>
              <a:rPr lang="en-US" b="1" dirty="0"/>
              <a:t>Clustered: </a:t>
            </a:r>
            <a:r>
              <a:rPr lang="en-US" dirty="0"/>
              <a:t>on more than one machine managed by you </a:t>
            </a:r>
            <a:r>
              <a:rPr lang="en-US" b="1" dirty="0">
                <a:solidFill>
                  <a:srgbClr val="FF0000"/>
                </a:solidFill>
              </a:rPr>
              <a:t>(Not supported yet)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311AE-1992-4361-8E41-F090F1BE1DD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E6FF-2CCC-4E8F-9AF6-1F7A41A48F1D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DDE0-757B-4367-80F0-80AE99F0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3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Running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181FE-F922-4DAB-BB3A-A0294F094365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446AD-A9C6-42AD-954F-6A65A9479E13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2C19-1280-4CF0-9701-68386FD4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Sending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9B0FA-D4C1-40BC-8490-77688F86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09" y="2290455"/>
            <a:ext cx="8329382" cy="342167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0715B9-B8E5-4E15-B8DB-E2534DC5CD2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4F173-00F6-47AC-BAA7-394DA3C60D75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1B95-060B-4869-A724-27139935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CE677-7CDF-4AC8-B50A-FF7E2E87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34" y="2744548"/>
            <a:ext cx="8354131" cy="32731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DDF06-CFC2-4A5F-9EF7-A62F7435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1825625"/>
            <a:ext cx="101565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 Token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EB4F-FF3A-45E2-B3F4-B36EC5FE1BB1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DD372-DD59-4341-82F7-FFAE9830DEE9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1825625"/>
            <a:ext cx="102225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test and send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35F8D-FF96-41C4-B7DE-81DE8F36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1" y="2902075"/>
            <a:ext cx="10307259" cy="1417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0E9306-0EF3-4599-956C-2753164826F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FD021-D7FA-4CA7-BBDB-1AD6DF11B777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18" y="1825625"/>
            <a:ext cx="100811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B9D3A-FEE6-48D7-9354-23EA4FA3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58" y="2599312"/>
            <a:ext cx="9696133" cy="165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13F57-A8F9-473D-8E99-C2B5FBDC22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EE43B-87F9-4657-A68E-4578318506B2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3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ED29A-AE11-4A6D-8977-3DF3A19B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02" y="2643483"/>
            <a:ext cx="6715058" cy="35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K6 Live Demos</a:t>
            </a:r>
          </a:p>
        </p:txBody>
      </p:sp>
    </p:spTree>
    <p:extLst>
      <p:ext uri="{BB962C8B-B14F-4D97-AF65-F5344CB8AC3E}">
        <p14:creationId xmlns:p14="http://schemas.microsoft.com/office/powerpoint/2010/main" val="34580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497814"/>
          </a:xfrm>
        </p:spPr>
        <p:txBody>
          <a:bodyPr/>
          <a:lstStyle/>
          <a:p>
            <a:r>
              <a:rPr lang="en-US" dirty="0"/>
              <a:t>Why load testing?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523F7-CD35-48A7-B3BF-F095D05B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66" y="2275975"/>
            <a:ext cx="6027942" cy="38331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BC765F-93F8-4D03-A49A-AC203B0E83F1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F7B46-6FBC-453A-AB15-A5BDBEC390AC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2F7-597E-4542-8451-86382E8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Non-functional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8243E-9D0B-417B-8A53-92203AAA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044771"/>
              </p:ext>
            </p:extLst>
          </p:nvPr>
        </p:nvGraphicFramePr>
        <p:xfrm>
          <a:off x="3673212" y="675113"/>
          <a:ext cx="4845575" cy="647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6883A-E17B-4412-8A31-1849407CDAC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FC75B-F39A-49D2-B3EC-C4BA46E65EF1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37FFB-862F-4513-90DD-18F0EEABA566}"/>
              </a:ext>
            </a:extLst>
          </p:cNvPr>
          <p:cNvSpPr txBox="1"/>
          <p:nvPr/>
        </p:nvSpPr>
        <p:spPr>
          <a:xfrm>
            <a:off x="8154185" y="6519446"/>
            <a:ext cx="4553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Acceptance testing specialist syllabus</a:t>
            </a:r>
          </a:p>
        </p:txBody>
      </p:sp>
    </p:spTree>
    <p:extLst>
      <p:ext uri="{BB962C8B-B14F-4D97-AF65-F5344CB8AC3E}">
        <p14:creationId xmlns:p14="http://schemas.microsoft.com/office/powerpoint/2010/main" val="309965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2F7-597E-4542-8451-86382E8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Non-functional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8243E-9D0B-417B-8A53-92203AAA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50704"/>
              </p:ext>
            </p:extLst>
          </p:nvPr>
        </p:nvGraphicFramePr>
        <p:xfrm>
          <a:off x="3673212" y="675113"/>
          <a:ext cx="4845575" cy="647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CF29438F-DE5A-4359-8B98-0084E9B252E8}"/>
              </a:ext>
            </a:extLst>
          </p:cNvPr>
          <p:cNvSpPr/>
          <p:nvPr/>
        </p:nvSpPr>
        <p:spPr>
          <a:xfrm>
            <a:off x="2281286" y="1404593"/>
            <a:ext cx="2375554" cy="482961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ECC74-6D32-4055-A03C-92723C38DED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0B8B7-3D95-4E16-9333-F1D9D11805C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7D4F2-F846-48C6-9BE0-16E1AC748A6A}"/>
              </a:ext>
            </a:extLst>
          </p:cNvPr>
          <p:cNvSpPr txBox="1"/>
          <p:nvPr/>
        </p:nvSpPr>
        <p:spPr>
          <a:xfrm>
            <a:off x="8154185" y="6519446"/>
            <a:ext cx="4553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Acceptance testing specialist syllabus</a:t>
            </a:r>
          </a:p>
        </p:txBody>
      </p:sp>
    </p:spTree>
    <p:extLst>
      <p:ext uri="{BB962C8B-B14F-4D97-AF65-F5344CB8AC3E}">
        <p14:creationId xmlns:p14="http://schemas.microsoft.com/office/powerpoint/2010/main" val="407485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793-5039-43C6-B151-DF9594D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performance </a:t>
            </a:r>
            <a:r>
              <a:rPr lang="en-US" sz="4400" dirty="0"/>
              <a:t>efficiency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98C9-D412-4F83-AD59-FE124B5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1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efficiency (or simply “performance”) is an essential part of providing a “good experience” for users when they use their applications on a variety of fixed and mobile platforms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7B255-8ACB-4E41-8593-3CB4F1A8AA8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64F0A-5968-4E4F-8873-651AE9AD894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3FC7-83A5-4636-BA3C-2556FBDC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74" y="4995972"/>
            <a:ext cx="236240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793-5039-43C6-B151-DF9594D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performance </a:t>
            </a:r>
            <a:r>
              <a:rPr lang="en-US" sz="4400" dirty="0"/>
              <a:t>testing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98C9-D412-4F83-AD59-FE124B5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1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testing is an umbrella term including any kind of testing focused on performance of the system or component under different volumes of </a:t>
            </a:r>
            <a:r>
              <a:rPr lang="en-US" b="1" dirty="0"/>
              <a:t>load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7B255-8ACB-4E41-8593-3CB4F1A8AA8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64F0A-5968-4E4F-8873-651AE9AD894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7EE3B-9F97-4DBE-AC86-FCB3C80B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60" y="4945214"/>
            <a:ext cx="228619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136-65BC-4CD4-A4A5-6C4C354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performance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D0019-E78D-46A2-BD5A-3B677EF0442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B6550-D330-4C3F-B554-BCAD7D59369A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3CD69-A706-40AA-9C16-A256E1D8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73" y="2144276"/>
            <a:ext cx="3981088" cy="3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Load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47992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197204" y="246039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881750" y="5242727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 (1 </a:t>
            </a:r>
            <a:r>
              <a:rPr lang="en-US" sz="1600" b="1" dirty="0" err="1"/>
              <a:t>hr</a:t>
            </a:r>
            <a:r>
              <a:rPr lang="en-US" sz="16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275882" y="2287431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051EE07-1918-4965-8829-37F6B424272D}"/>
              </a:ext>
            </a:extLst>
          </p:cNvPr>
          <p:cNvSpPr/>
          <p:nvPr/>
        </p:nvSpPr>
        <p:spPr>
          <a:xfrm>
            <a:off x="10003874" y="2649087"/>
            <a:ext cx="468601" cy="249512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1056-5251-429D-B494-3245EF706909}"/>
              </a:ext>
            </a:extLst>
          </p:cNvPr>
          <p:cNvSpPr txBox="1"/>
          <p:nvPr/>
        </p:nvSpPr>
        <p:spPr>
          <a:xfrm>
            <a:off x="4777365" y="5991536"/>
            <a:ext cx="263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</a:t>
            </a:r>
          </a:p>
        </p:txBody>
      </p:sp>
    </p:spTree>
    <p:extLst>
      <p:ext uri="{BB962C8B-B14F-4D97-AF65-F5344CB8AC3E}">
        <p14:creationId xmlns:p14="http://schemas.microsoft.com/office/powerpoint/2010/main" val="91908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402</Words>
  <Application>Microsoft Office PowerPoint</Application>
  <PresentationFormat>Widescreen</PresentationFormat>
  <Paragraphs>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Jerry Osorio</vt:lpstr>
      <vt:lpstr>Load Testing Using K6</vt:lpstr>
      <vt:lpstr>Why load testing?</vt:lpstr>
      <vt:lpstr>Non-functional characteristics </vt:lpstr>
      <vt:lpstr>Non-functional characteristics </vt:lpstr>
      <vt:lpstr>What is performance efficiency?</vt:lpstr>
      <vt:lpstr>What is performance testing?</vt:lpstr>
      <vt:lpstr>Types of performance testing</vt:lpstr>
      <vt:lpstr>Load Testing</vt:lpstr>
      <vt:lpstr>Stress Testing</vt:lpstr>
      <vt:lpstr>Scalability Testing</vt:lpstr>
      <vt:lpstr>Spike Testing</vt:lpstr>
      <vt:lpstr>Spike Testing Example</vt:lpstr>
      <vt:lpstr>Endurance (Soak) Testing</vt:lpstr>
      <vt:lpstr>Concurrency Testing</vt:lpstr>
      <vt:lpstr>Concurrency Testing (Example)</vt:lpstr>
      <vt:lpstr>Capacity Testing</vt:lpstr>
      <vt:lpstr>Let's get started</vt:lpstr>
      <vt:lpstr>What is K6?</vt:lpstr>
      <vt:lpstr>Installing</vt:lpstr>
      <vt:lpstr>Check k6 version</vt:lpstr>
      <vt:lpstr>Running test in K6</vt:lpstr>
      <vt:lpstr>Example Running Local</vt:lpstr>
      <vt:lpstr>Sending Metrics</vt:lpstr>
      <vt:lpstr>Running Local and sending metrics to K6</vt:lpstr>
      <vt:lpstr>Running Local and sending metrics to K6</vt:lpstr>
      <vt:lpstr>Running Local and sending metrics to K6</vt:lpstr>
      <vt:lpstr>Running Local and sending metrics to K6</vt:lpstr>
      <vt:lpstr>K6 Live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Testing Using K6</dc:title>
  <dc:creator>Jerry Osorio</dc:creator>
  <cp:lastModifiedBy>Jerry Osorio</cp:lastModifiedBy>
  <cp:revision>29</cp:revision>
  <dcterms:created xsi:type="dcterms:W3CDTF">2021-05-29T02:49:37Z</dcterms:created>
  <dcterms:modified xsi:type="dcterms:W3CDTF">2021-06-10T02:51:12Z</dcterms:modified>
</cp:coreProperties>
</file>