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304" r:id="rId15"/>
    <p:sldId id="308" r:id="rId16"/>
    <p:sldId id="269" r:id="rId17"/>
    <p:sldId id="270" r:id="rId18"/>
    <p:sldId id="271" r:id="rId19"/>
    <p:sldId id="273" r:id="rId20"/>
    <p:sldId id="274" r:id="rId21"/>
    <p:sldId id="277" r:id="rId22"/>
    <p:sldId id="276" r:id="rId23"/>
    <p:sldId id="275" r:id="rId24"/>
    <p:sldId id="278" r:id="rId25"/>
    <p:sldId id="280" r:id="rId26"/>
    <p:sldId id="283" r:id="rId27"/>
    <p:sldId id="284" r:id="rId28"/>
    <p:sldId id="285" r:id="rId29"/>
    <p:sldId id="286" r:id="rId30"/>
    <p:sldId id="272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5" r:id="rId48"/>
    <p:sldId id="307" r:id="rId49"/>
    <p:sldId id="306" r:id="rId50"/>
    <p:sldId id="311" r:id="rId51"/>
    <p:sldId id="312" r:id="rId52"/>
    <p:sldId id="309" r:id="rId53"/>
    <p:sldId id="310" r:id="rId5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>
        <a:solidFill>
          <a:srgbClr val="00B050"/>
        </a:solidFill>
      </dgm:spPr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8323449B-9F62-4FDC-A0E8-DAD37EE7155E}" type="presOf" srcId="{BE11447C-7338-4CD2-B67F-EC47FD25EE8F}" destId="{92F36CF8-D53D-4831-8A1B-5D46FC4823DD}" srcOrd="0" destOrd="0" presId="urn:microsoft.com/office/officeart/2005/8/layout/hChevron3"/>
    <dgm:cxn modelId="{9ECABDD8-E20A-4687-89AC-2C71289ADEA6}" type="presOf" srcId="{50C68151-2302-4AAE-BD21-E0CE60203A5E}" destId="{E53E299B-B4B3-43A6-A8DF-A4A6FDBC04B7}" srcOrd="0" destOrd="0" presId="urn:microsoft.com/office/officeart/2005/8/layout/hChevron3"/>
    <dgm:cxn modelId="{FBC955ED-7D15-4B81-98E4-9374BC57A5FE}" type="presParOf" srcId="{E53E299B-B4B3-43A6-A8DF-A4A6FDBC04B7}" destId="{92F36CF8-D53D-4831-8A1B-5D46FC4823D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/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609390EF-F5E8-4874-B71E-C69D39777FE1}">
      <dgm:prSet phldrT="[Text]" custT="1"/>
      <dgm:spPr>
        <a:solidFill>
          <a:srgbClr val="00B050"/>
        </a:solidFill>
      </dgm:spPr>
      <dgm:t>
        <a:bodyPr/>
        <a:lstStyle/>
        <a:p>
          <a:r>
            <a:rPr lang="es-MX" sz="1600" b="0" dirty="0" err="1"/>
            <a:t>Selenium</a:t>
          </a:r>
          <a:r>
            <a:rPr lang="es-MX" sz="1600" b="0" dirty="0"/>
            <a:t> RC (</a:t>
          </a:r>
          <a:r>
            <a:rPr lang="es-MX" sz="1600" b="0" dirty="0" err="1"/>
            <a:t>Selenium</a:t>
          </a:r>
          <a:r>
            <a:rPr lang="es-MX" sz="1600" b="0" dirty="0"/>
            <a:t> 1)</a:t>
          </a:r>
        </a:p>
        <a:p>
          <a:r>
            <a:rPr lang="es-MX" sz="1600" b="1" dirty="0"/>
            <a:t>2005</a:t>
          </a:r>
        </a:p>
      </dgm:t>
    </dgm:pt>
    <dgm:pt modelId="{3A653FB5-310C-49F7-B04D-74B864CA2DBB}" type="parTrans" cxnId="{77D458CC-4F37-46E1-BFCE-E51CE6CFB12C}">
      <dgm:prSet/>
      <dgm:spPr/>
      <dgm:t>
        <a:bodyPr/>
        <a:lstStyle/>
        <a:p>
          <a:endParaRPr lang="es-MX"/>
        </a:p>
      </dgm:t>
    </dgm:pt>
    <dgm:pt modelId="{D3838F16-3AA1-4340-AD8E-224FEC98AB67}" type="sibTrans" cxnId="{77D458CC-4F37-46E1-BFCE-E51CE6CFB12C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2" custLinFactNeighborX="-62521">
        <dgm:presLayoutVars>
          <dgm:bulletEnabled val="1"/>
        </dgm:presLayoutVars>
      </dgm:prSet>
      <dgm:spPr/>
    </dgm:pt>
    <dgm:pt modelId="{3C5BCB58-CF0F-4A5F-BA31-04F7592CAB26}" type="pres">
      <dgm:prSet presAssocID="{E4AFA130-70D0-41E6-B9E0-6C735F811176}" presName="parSpace" presStyleCnt="0"/>
      <dgm:spPr/>
    </dgm:pt>
    <dgm:pt modelId="{0DDA712F-5B82-4528-8EC2-57E32627EFEF}" type="pres">
      <dgm:prSet presAssocID="{609390EF-F5E8-4874-B71E-C69D39777FE1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1813333C-E418-4C29-8621-E469D0AB0E48}" type="presOf" srcId="{BE11447C-7338-4CD2-B67F-EC47FD25EE8F}" destId="{92F36CF8-D53D-4831-8A1B-5D46FC4823DD}" srcOrd="0" destOrd="0" presId="urn:microsoft.com/office/officeart/2005/8/layout/hChevron3"/>
    <dgm:cxn modelId="{03B8C06E-F4A5-4787-8733-D7AD6238C633}" type="presOf" srcId="{50C68151-2302-4AAE-BD21-E0CE60203A5E}" destId="{E53E299B-B4B3-43A6-A8DF-A4A6FDBC04B7}" srcOrd="0" destOrd="0" presId="urn:microsoft.com/office/officeart/2005/8/layout/hChevron3"/>
    <dgm:cxn modelId="{77D458CC-4F37-46E1-BFCE-E51CE6CFB12C}" srcId="{50C68151-2302-4AAE-BD21-E0CE60203A5E}" destId="{609390EF-F5E8-4874-B71E-C69D39777FE1}" srcOrd="1" destOrd="0" parTransId="{3A653FB5-310C-49F7-B04D-74B864CA2DBB}" sibTransId="{D3838F16-3AA1-4340-AD8E-224FEC98AB67}"/>
    <dgm:cxn modelId="{66B1EFE9-6590-4A84-AE27-E2A6E5D66337}" type="presOf" srcId="{609390EF-F5E8-4874-B71E-C69D39777FE1}" destId="{0DDA712F-5B82-4528-8EC2-57E32627EFEF}" srcOrd="0" destOrd="0" presId="urn:microsoft.com/office/officeart/2005/8/layout/hChevron3"/>
    <dgm:cxn modelId="{5672FF60-2679-47CB-8A20-F72C062718CE}" type="presParOf" srcId="{E53E299B-B4B3-43A6-A8DF-A4A6FDBC04B7}" destId="{92F36CF8-D53D-4831-8A1B-5D46FC4823DD}" srcOrd="0" destOrd="0" presId="urn:microsoft.com/office/officeart/2005/8/layout/hChevron3"/>
    <dgm:cxn modelId="{3A3B309D-6380-46F3-9B13-4B3473A8AE76}" type="presParOf" srcId="{E53E299B-B4B3-43A6-A8DF-A4A6FDBC04B7}" destId="{3C5BCB58-CF0F-4A5F-BA31-04F7592CAB26}" srcOrd="1" destOrd="0" presId="urn:microsoft.com/office/officeart/2005/8/layout/hChevron3"/>
    <dgm:cxn modelId="{6A3AA37A-FFC7-47DC-B267-66319DA03B3C}" type="presParOf" srcId="{E53E299B-B4B3-43A6-A8DF-A4A6FDBC04B7}" destId="{0DDA712F-5B82-4528-8EC2-57E32627EFEF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/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609390EF-F5E8-4874-B71E-C69D39777FE1}">
      <dgm:prSet phldrT="[Text]" custT="1"/>
      <dgm:spPr>
        <a:solidFill>
          <a:srgbClr val="5B9BD5"/>
        </a:solidFill>
      </dgm:spPr>
      <dgm:t>
        <a:bodyPr/>
        <a:lstStyle/>
        <a:p>
          <a:r>
            <a:rPr lang="es-MX" sz="1600" b="0" dirty="0" err="1"/>
            <a:t>Selenium</a:t>
          </a:r>
          <a:r>
            <a:rPr lang="es-MX" sz="1600" b="0" dirty="0"/>
            <a:t> RC (</a:t>
          </a:r>
          <a:r>
            <a:rPr lang="es-MX" sz="1600" b="0" dirty="0" err="1"/>
            <a:t>Selenium</a:t>
          </a:r>
          <a:r>
            <a:rPr lang="es-MX" sz="1600" b="0" dirty="0"/>
            <a:t> 1)</a:t>
          </a:r>
        </a:p>
        <a:p>
          <a:r>
            <a:rPr lang="es-MX" sz="1600" b="1" dirty="0"/>
            <a:t>2005</a:t>
          </a:r>
        </a:p>
      </dgm:t>
    </dgm:pt>
    <dgm:pt modelId="{3A653FB5-310C-49F7-B04D-74B864CA2DBB}" type="parTrans" cxnId="{77D458CC-4F37-46E1-BFCE-E51CE6CFB12C}">
      <dgm:prSet/>
      <dgm:spPr/>
      <dgm:t>
        <a:bodyPr/>
        <a:lstStyle/>
        <a:p>
          <a:endParaRPr lang="es-MX"/>
        </a:p>
      </dgm:t>
    </dgm:pt>
    <dgm:pt modelId="{D3838F16-3AA1-4340-AD8E-224FEC98AB67}" type="sibTrans" cxnId="{77D458CC-4F37-46E1-BFCE-E51CE6CFB12C}">
      <dgm:prSet/>
      <dgm:spPr/>
      <dgm:t>
        <a:bodyPr/>
        <a:lstStyle/>
        <a:p>
          <a:endParaRPr lang="es-MX"/>
        </a:p>
      </dgm:t>
    </dgm:pt>
    <dgm:pt modelId="{716CCD74-5765-4DF0-B445-919CE51B8D93}">
      <dgm:prSet phldrT="[Text]" custT="1"/>
      <dgm:spPr>
        <a:solidFill>
          <a:srgbClr val="00B050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IDE </a:t>
          </a:r>
          <a:r>
            <a:rPr lang="es-MX" sz="1600" b="1" dirty="0"/>
            <a:t>2006</a:t>
          </a:r>
        </a:p>
      </dgm:t>
    </dgm:pt>
    <dgm:pt modelId="{5D562340-E1C7-4EA4-983A-8466688E1EA8}" type="parTrans" cxnId="{DE225EFB-E3A4-4641-BE8E-D0CC918EB40A}">
      <dgm:prSet/>
      <dgm:spPr/>
      <dgm:t>
        <a:bodyPr/>
        <a:lstStyle/>
        <a:p>
          <a:endParaRPr lang="es-MX"/>
        </a:p>
      </dgm:t>
    </dgm:pt>
    <dgm:pt modelId="{48812A33-BC4D-497A-A1BF-F5C3EF0D1A2E}" type="sibTrans" cxnId="{DE225EFB-E3A4-4641-BE8E-D0CC918EB40A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3">
        <dgm:presLayoutVars>
          <dgm:bulletEnabled val="1"/>
        </dgm:presLayoutVars>
      </dgm:prSet>
      <dgm:spPr/>
    </dgm:pt>
    <dgm:pt modelId="{3C5BCB58-CF0F-4A5F-BA31-04F7592CAB26}" type="pres">
      <dgm:prSet presAssocID="{E4AFA130-70D0-41E6-B9E0-6C735F811176}" presName="parSpace" presStyleCnt="0"/>
      <dgm:spPr/>
    </dgm:pt>
    <dgm:pt modelId="{0DDA712F-5B82-4528-8EC2-57E32627EFEF}" type="pres">
      <dgm:prSet presAssocID="{609390EF-F5E8-4874-B71E-C69D39777FE1}" presName="parTxOnly" presStyleLbl="node1" presStyleIdx="1" presStyleCnt="3">
        <dgm:presLayoutVars>
          <dgm:bulletEnabled val="1"/>
        </dgm:presLayoutVars>
      </dgm:prSet>
      <dgm:spPr/>
    </dgm:pt>
    <dgm:pt modelId="{3C7E9FE7-F0C2-4053-9818-3183BC09727A}" type="pres">
      <dgm:prSet presAssocID="{D3838F16-3AA1-4340-AD8E-224FEC98AB67}" presName="parSpace" presStyleCnt="0"/>
      <dgm:spPr/>
    </dgm:pt>
    <dgm:pt modelId="{2B1E153F-2025-49D8-A29B-E7496ABA66D3}" type="pres">
      <dgm:prSet presAssocID="{716CCD74-5765-4DF0-B445-919CE51B8D9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08DC854D-AA9D-4018-81EF-A2C479DC3F91}" type="presOf" srcId="{BE11447C-7338-4CD2-B67F-EC47FD25EE8F}" destId="{92F36CF8-D53D-4831-8A1B-5D46FC4823DD}" srcOrd="0" destOrd="0" presId="urn:microsoft.com/office/officeart/2005/8/layout/hChevron3"/>
    <dgm:cxn modelId="{9899D258-FD59-463E-A86A-E59C7C0B0D20}" type="presOf" srcId="{716CCD74-5765-4DF0-B445-919CE51B8D93}" destId="{2B1E153F-2025-49D8-A29B-E7496ABA66D3}" srcOrd="0" destOrd="0" presId="urn:microsoft.com/office/officeart/2005/8/layout/hChevron3"/>
    <dgm:cxn modelId="{77D458CC-4F37-46E1-BFCE-E51CE6CFB12C}" srcId="{50C68151-2302-4AAE-BD21-E0CE60203A5E}" destId="{609390EF-F5E8-4874-B71E-C69D39777FE1}" srcOrd="1" destOrd="0" parTransId="{3A653FB5-310C-49F7-B04D-74B864CA2DBB}" sibTransId="{D3838F16-3AA1-4340-AD8E-224FEC98AB67}"/>
    <dgm:cxn modelId="{4ED312CF-EB46-4B21-8F16-E80462EBBBF3}" type="presOf" srcId="{50C68151-2302-4AAE-BD21-E0CE60203A5E}" destId="{E53E299B-B4B3-43A6-A8DF-A4A6FDBC04B7}" srcOrd="0" destOrd="0" presId="urn:microsoft.com/office/officeart/2005/8/layout/hChevron3"/>
    <dgm:cxn modelId="{FC1FFAE1-5DF3-4348-91E6-256A9971F9C1}" type="presOf" srcId="{609390EF-F5E8-4874-B71E-C69D39777FE1}" destId="{0DDA712F-5B82-4528-8EC2-57E32627EFEF}" srcOrd="0" destOrd="0" presId="urn:microsoft.com/office/officeart/2005/8/layout/hChevron3"/>
    <dgm:cxn modelId="{DE225EFB-E3A4-4641-BE8E-D0CC918EB40A}" srcId="{50C68151-2302-4AAE-BD21-E0CE60203A5E}" destId="{716CCD74-5765-4DF0-B445-919CE51B8D93}" srcOrd="2" destOrd="0" parTransId="{5D562340-E1C7-4EA4-983A-8466688E1EA8}" sibTransId="{48812A33-BC4D-497A-A1BF-F5C3EF0D1A2E}"/>
    <dgm:cxn modelId="{0ECB4D00-55E6-4237-851A-040403C15AAD}" type="presParOf" srcId="{E53E299B-B4B3-43A6-A8DF-A4A6FDBC04B7}" destId="{92F36CF8-D53D-4831-8A1B-5D46FC4823DD}" srcOrd="0" destOrd="0" presId="urn:microsoft.com/office/officeart/2005/8/layout/hChevron3"/>
    <dgm:cxn modelId="{9178B240-22ED-4F63-8F69-E98C75B893B0}" type="presParOf" srcId="{E53E299B-B4B3-43A6-A8DF-A4A6FDBC04B7}" destId="{3C5BCB58-CF0F-4A5F-BA31-04F7592CAB26}" srcOrd="1" destOrd="0" presId="urn:microsoft.com/office/officeart/2005/8/layout/hChevron3"/>
    <dgm:cxn modelId="{1E57A1C0-C4D0-4BE3-B886-0BE49E188CDF}" type="presParOf" srcId="{E53E299B-B4B3-43A6-A8DF-A4A6FDBC04B7}" destId="{0DDA712F-5B82-4528-8EC2-57E32627EFEF}" srcOrd="2" destOrd="0" presId="urn:microsoft.com/office/officeart/2005/8/layout/hChevron3"/>
    <dgm:cxn modelId="{7D5014BD-3902-41B0-8CF2-6B7449A15EC2}" type="presParOf" srcId="{E53E299B-B4B3-43A6-A8DF-A4A6FDBC04B7}" destId="{3C7E9FE7-F0C2-4053-9818-3183BC09727A}" srcOrd="3" destOrd="0" presId="urn:microsoft.com/office/officeart/2005/8/layout/hChevron3"/>
    <dgm:cxn modelId="{1EA75244-1D23-4911-816B-09117945F4C8}" type="presParOf" srcId="{E53E299B-B4B3-43A6-A8DF-A4A6FDBC04B7}" destId="{2B1E153F-2025-49D8-A29B-E7496ABA66D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/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609390EF-F5E8-4874-B71E-C69D39777FE1}">
      <dgm:prSet phldrT="[Text]" custT="1"/>
      <dgm:spPr>
        <a:solidFill>
          <a:srgbClr val="5B9BD5"/>
        </a:solidFill>
      </dgm:spPr>
      <dgm:t>
        <a:bodyPr/>
        <a:lstStyle/>
        <a:p>
          <a:r>
            <a:rPr lang="es-MX" sz="1600" b="0" dirty="0" err="1"/>
            <a:t>Selenium</a:t>
          </a:r>
          <a:r>
            <a:rPr lang="es-MX" sz="1600" b="0" dirty="0"/>
            <a:t> RC (</a:t>
          </a:r>
          <a:r>
            <a:rPr lang="es-MX" sz="1600" b="0" dirty="0" err="1"/>
            <a:t>Selenium</a:t>
          </a:r>
          <a:r>
            <a:rPr lang="es-MX" sz="1600" b="0" dirty="0"/>
            <a:t> 1)</a:t>
          </a:r>
        </a:p>
        <a:p>
          <a:r>
            <a:rPr lang="es-MX" sz="1600" b="1" dirty="0"/>
            <a:t>2005</a:t>
          </a:r>
        </a:p>
      </dgm:t>
    </dgm:pt>
    <dgm:pt modelId="{3A653FB5-310C-49F7-B04D-74B864CA2DBB}" type="parTrans" cxnId="{77D458CC-4F37-46E1-BFCE-E51CE6CFB12C}">
      <dgm:prSet/>
      <dgm:spPr/>
      <dgm:t>
        <a:bodyPr/>
        <a:lstStyle/>
        <a:p>
          <a:endParaRPr lang="es-MX"/>
        </a:p>
      </dgm:t>
    </dgm:pt>
    <dgm:pt modelId="{D3838F16-3AA1-4340-AD8E-224FEC98AB67}" type="sibTrans" cxnId="{77D458CC-4F37-46E1-BFCE-E51CE6CFB12C}">
      <dgm:prSet/>
      <dgm:spPr/>
      <dgm:t>
        <a:bodyPr/>
        <a:lstStyle/>
        <a:p>
          <a:endParaRPr lang="es-MX"/>
        </a:p>
      </dgm:t>
    </dgm:pt>
    <dgm:pt modelId="{716CCD74-5765-4DF0-B445-919CE51B8D93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IDE </a:t>
          </a:r>
          <a:r>
            <a:rPr lang="es-MX" sz="1600" b="1" dirty="0"/>
            <a:t>2006</a:t>
          </a:r>
        </a:p>
      </dgm:t>
    </dgm:pt>
    <dgm:pt modelId="{5D562340-E1C7-4EA4-983A-8466688E1EA8}" type="parTrans" cxnId="{DE225EFB-E3A4-4641-BE8E-D0CC918EB40A}">
      <dgm:prSet/>
      <dgm:spPr/>
      <dgm:t>
        <a:bodyPr/>
        <a:lstStyle/>
        <a:p>
          <a:endParaRPr lang="es-MX"/>
        </a:p>
      </dgm:t>
    </dgm:pt>
    <dgm:pt modelId="{48812A33-BC4D-497A-A1BF-F5C3EF0D1A2E}" type="sibTrans" cxnId="{DE225EFB-E3A4-4641-BE8E-D0CC918EB40A}">
      <dgm:prSet/>
      <dgm:spPr/>
      <dgm:t>
        <a:bodyPr/>
        <a:lstStyle/>
        <a:p>
          <a:endParaRPr lang="es-MX"/>
        </a:p>
      </dgm:t>
    </dgm:pt>
    <dgm:pt modelId="{C3ED0E73-FB3D-47C9-896C-5D70F4FB4B1B}">
      <dgm:prSet phldrT="[Text]" custT="1"/>
      <dgm:spPr>
        <a:solidFill>
          <a:srgbClr val="00B050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/>
            <a:t>Web Driver         </a:t>
          </a:r>
          <a:r>
            <a:rPr lang="es-MX" sz="1600" b="1" dirty="0"/>
            <a:t>2006</a:t>
          </a:r>
        </a:p>
      </dgm:t>
    </dgm:pt>
    <dgm:pt modelId="{530B523F-0F10-47A9-80A6-7884F78D7D17}" type="parTrans" cxnId="{371D5F39-E116-42D5-9FE2-5BA6A2B79BA8}">
      <dgm:prSet/>
      <dgm:spPr/>
      <dgm:t>
        <a:bodyPr/>
        <a:lstStyle/>
        <a:p>
          <a:endParaRPr lang="es-MX"/>
        </a:p>
      </dgm:t>
    </dgm:pt>
    <dgm:pt modelId="{D429EC78-F04E-494F-B57A-41D4945E7060}" type="sibTrans" cxnId="{371D5F39-E116-42D5-9FE2-5BA6A2B79BA8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4">
        <dgm:presLayoutVars>
          <dgm:bulletEnabled val="1"/>
        </dgm:presLayoutVars>
      </dgm:prSet>
      <dgm:spPr/>
    </dgm:pt>
    <dgm:pt modelId="{3C5BCB58-CF0F-4A5F-BA31-04F7592CAB26}" type="pres">
      <dgm:prSet presAssocID="{E4AFA130-70D0-41E6-B9E0-6C735F811176}" presName="parSpace" presStyleCnt="0"/>
      <dgm:spPr/>
    </dgm:pt>
    <dgm:pt modelId="{0DDA712F-5B82-4528-8EC2-57E32627EFEF}" type="pres">
      <dgm:prSet presAssocID="{609390EF-F5E8-4874-B71E-C69D39777FE1}" presName="parTxOnly" presStyleLbl="node1" presStyleIdx="1" presStyleCnt="4">
        <dgm:presLayoutVars>
          <dgm:bulletEnabled val="1"/>
        </dgm:presLayoutVars>
      </dgm:prSet>
      <dgm:spPr/>
    </dgm:pt>
    <dgm:pt modelId="{3C7E9FE7-F0C2-4053-9818-3183BC09727A}" type="pres">
      <dgm:prSet presAssocID="{D3838F16-3AA1-4340-AD8E-224FEC98AB67}" presName="parSpace" presStyleCnt="0"/>
      <dgm:spPr/>
    </dgm:pt>
    <dgm:pt modelId="{2B1E153F-2025-49D8-A29B-E7496ABA66D3}" type="pres">
      <dgm:prSet presAssocID="{716CCD74-5765-4DF0-B445-919CE51B8D93}" presName="parTxOnly" presStyleLbl="node1" presStyleIdx="2" presStyleCnt="4">
        <dgm:presLayoutVars>
          <dgm:bulletEnabled val="1"/>
        </dgm:presLayoutVars>
      </dgm:prSet>
      <dgm:spPr/>
    </dgm:pt>
    <dgm:pt modelId="{86E1ADA3-6B43-4D5D-A897-A4197AA129D2}" type="pres">
      <dgm:prSet presAssocID="{48812A33-BC4D-497A-A1BF-F5C3EF0D1A2E}" presName="parSpace" presStyleCnt="0"/>
      <dgm:spPr/>
    </dgm:pt>
    <dgm:pt modelId="{CAA319BC-304E-454E-83FD-9EBEC275D907}" type="pres">
      <dgm:prSet presAssocID="{C3ED0E73-FB3D-47C9-896C-5D70F4FB4B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371D5F39-E116-42D5-9FE2-5BA6A2B79BA8}" srcId="{50C68151-2302-4AAE-BD21-E0CE60203A5E}" destId="{C3ED0E73-FB3D-47C9-896C-5D70F4FB4B1B}" srcOrd="3" destOrd="0" parTransId="{530B523F-0F10-47A9-80A6-7884F78D7D17}" sibTransId="{D429EC78-F04E-494F-B57A-41D4945E7060}"/>
    <dgm:cxn modelId="{F4A51C3B-6D35-4BA8-AF30-586722166E40}" type="presOf" srcId="{C3ED0E73-FB3D-47C9-896C-5D70F4FB4B1B}" destId="{CAA319BC-304E-454E-83FD-9EBEC275D907}" srcOrd="0" destOrd="0" presId="urn:microsoft.com/office/officeart/2005/8/layout/hChevron3"/>
    <dgm:cxn modelId="{A8755F48-95D9-4FC5-8951-9F2EEFDE3A40}" type="presOf" srcId="{609390EF-F5E8-4874-B71E-C69D39777FE1}" destId="{0DDA712F-5B82-4528-8EC2-57E32627EFEF}" srcOrd="0" destOrd="0" presId="urn:microsoft.com/office/officeart/2005/8/layout/hChevron3"/>
    <dgm:cxn modelId="{69C35649-364A-465B-8574-7D08E739BB0F}" type="presOf" srcId="{716CCD74-5765-4DF0-B445-919CE51B8D93}" destId="{2B1E153F-2025-49D8-A29B-E7496ABA66D3}" srcOrd="0" destOrd="0" presId="urn:microsoft.com/office/officeart/2005/8/layout/hChevron3"/>
    <dgm:cxn modelId="{8BFDF173-E457-4087-BD96-C554C988FB49}" type="presOf" srcId="{50C68151-2302-4AAE-BD21-E0CE60203A5E}" destId="{E53E299B-B4B3-43A6-A8DF-A4A6FDBC04B7}" srcOrd="0" destOrd="0" presId="urn:microsoft.com/office/officeart/2005/8/layout/hChevron3"/>
    <dgm:cxn modelId="{77D458CC-4F37-46E1-BFCE-E51CE6CFB12C}" srcId="{50C68151-2302-4AAE-BD21-E0CE60203A5E}" destId="{609390EF-F5E8-4874-B71E-C69D39777FE1}" srcOrd="1" destOrd="0" parTransId="{3A653FB5-310C-49F7-B04D-74B864CA2DBB}" sibTransId="{D3838F16-3AA1-4340-AD8E-224FEC98AB67}"/>
    <dgm:cxn modelId="{955879DA-719E-41C9-8E68-7B8191DB13A0}" type="presOf" srcId="{BE11447C-7338-4CD2-B67F-EC47FD25EE8F}" destId="{92F36CF8-D53D-4831-8A1B-5D46FC4823DD}" srcOrd="0" destOrd="0" presId="urn:microsoft.com/office/officeart/2005/8/layout/hChevron3"/>
    <dgm:cxn modelId="{DE225EFB-E3A4-4641-BE8E-D0CC918EB40A}" srcId="{50C68151-2302-4AAE-BD21-E0CE60203A5E}" destId="{716CCD74-5765-4DF0-B445-919CE51B8D93}" srcOrd="2" destOrd="0" parTransId="{5D562340-E1C7-4EA4-983A-8466688E1EA8}" sibTransId="{48812A33-BC4D-497A-A1BF-F5C3EF0D1A2E}"/>
    <dgm:cxn modelId="{5250F37E-51A5-4A92-9344-440D16DA9973}" type="presParOf" srcId="{E53E299B-B4B3-43A6-A8DF-A4A6FDBC04B7}" destId="{92F36CF8-D53D-4831-8A1B-5D46FC4823DD}" srcOrd="0" destOrd="0" presId="urn:microsoft.com/office/officeart/2005/8/layout/hChevron3"/>
    <dgm:cxn modelId="{85FBBDA2-FDED-4686-B853-AA2BE91E39A3}" type="presParOf" srcId="{E53E299B-B4B3-43A6-A8DF-A4A6FDBC04B7}" destId="{3C5BCB58-CF0F-4A5F-BA31-04F7592CAB26}" srcOrd="1" destOrd="0" presId="urn:microsoft.com/office/officeart/2005/8/layout/hChevron3"/>
    <dgm:cxn modelId="{A748764C-334D-44CD-900B-AA70878F784B}" type="presParOf" srcId="{E53E299B-B4B3-43A6-A8DF-A4A6FDBC04B7}" destId="{0DDA712F-5B82-4528-8EC2-57E32627EFEF}" srcOrd="2" destOrd="0" presId="urn:microsoft.com/office/officeart/2005/8/layout/hChevron3"/>
    <dgm:cxn modelId="{C545E58B-18B1-4821-B439-BE9459074AE0}" type="presParOf" srcId="{E53E299B-B4B3-43A6-A8DF-A4A6FDBC04B7}" destId="{3C7E9FE7-F0C2-4053-9818-3183BC09727A}" srcOrd="3" destOrd="0" presId="urn:microsoft.com/office/officeart/2005/8/layout/hChevron3"/>
    <dgm:cxn modelId="{302E3CAF-E088-43C6-B7A1-866808C63E01}" type="presParOf" srcId="{E53E299B-B4B3-43A6-A8DF-A4A6FDBC04B7}" destId="{2B1E153F-2025-49D8-A29B-E7496ABA66D3}" srcOrd="4" destOrd="0" presId="urn:microsoft.com/office/officeart/2005/8/layout/hChevron3"/>
    <dgm:cxn modelId="{B56BBB23-4F24-487E-B5CF-7B4F59E25AE7}" type="presParOf" srcId="{E53E299B-B4B3-43A6-A8DF-A4A6FDBC04B7}" destId="{86E1ADA3-6B43-4D5D-A897-A4197AA129D2}" srcOrd="5" destOrd="0" presId="urn:microsoft.com/office/officeart/2005/8/layout/hChevron3"/>
    <dgm:cxn modelId="{C7349F9D-7224-4698-BB3A-FED212ACCEAE}" type="presParOf" srcId="{E53E299B-B4B3-43A6-A8DF-A4A6FDBC04B7}" destId="{CAA319BC-304E-454E-83FD-9EBEC275D90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/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609390EF-F5E8-4874-B71E-C69D39777FE1}">
      <dgm:prSet phldrT="[Text]" custT="1"/>
      <dgm:spPr>
        <a:solidFill>
          <a:srgbClr val="5B9BD5"/>
        </a:solidFill>
      </dgm:spPr>
      <dgm:t>
        <a:bodyPr/>
        <a:lstStyle/>
        <a:p>
          <a:r>
            <a:rPr lang="es-MX" sz="1600" b="0" dirty="0" err="1"/>
            <a:t>Selenium</a:t>
          </a:r>
          <a:r>
            <a:rPr lang="es-MX" sz="1600" b="0" dirty="0"/>
            <a:t> RC (</a:t>
          </a:r>
          <a:r>
            <a:rPr lang="es-MX" sz="1600" b="0" dirty="0" err="1"/>
            <a:t>Selenium</a:t>
          </a:r>
          <a:r>
            <a:rPr lang="es-MX" sz="1600" b="0" dirty="0"/>
            <a:t> 1)</a:t>
          </a:r>
        </a:p>
        <a:p>
          <a:r>
            <a:rPr lang="es-MX" sz="1600" b="1" dirty="0"/>
            <a:t>2005</a:t>
          </a:r>
        </a:p>
      </dgm:t>
    </dgm:pt>
    <dgm:pt modelId="{3A653FB5-310C-49F7-B04D-74B864CA2DBB}" type="parTrans" cxnId="{77D458CC-4F37-46E1-BFCE-E51CE6CFB12C}">
      <dgm:prSet/>
      <dgm:spPr/>
      <dgm:t>
        <a:bodyPr/>
        <a:lstStyle/>
        <a:p>
          <a:endParaRPr lang="es-MX"/>
        </a:p>
      </dgm:t>
    </dgm:pt>
    <dgm:pt modelId="{D3838F16-3AA1-4340-AD8E-224FEC98AB67}" type="sibTrans" cxnId="{77D458CC-4F37-46E1-BFCE-E51CE6CFB12C}">
      <dgm:prSet/>
      <dgm:spPr/>
      <dgm:t>
        <a:bodyPr/>
        <a:lstStyle/>
        <a:p>
          <a:endParaRPr lang="es-MX"/>
        </a:p>
      </dgm:t>
    </dgm:pt>
    <dgm:pt modelId="{716CCD74-5765-4DF0-B445-919CE51B8D93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IDE </a:t>
          </a:r>
          <a:r>
            <a:rPr lang="es-MX" sz="1600" b="1" dirty="0"/>
            <a:t>2006</a:t>
          </a:r>
        </a:p>
      </dgm:t>
    </dgm:pt>
    <dgm:pt modelId="{5D562340-E1C7-4EA4-983A-8466688E1EA8}" type="parTrans" cxnId="{DE225EFB-E3A4-4641-BE8E-D0CC918EB40A}">
      <dgm:prSet/>
      <dgm:spPr/>
      <dgm:t>
        <a:bodyPr/>
        <a:lstStyle/>
        <a:p>
          <a:endParaRPr lang="es-MX"/>
        </a:p>
      </dgm:t>
    </dgm:pt>
    <dgm:pt modelId="{48812A33-BC4D-497A-A1BF-F5C3EF0D1A2E}" type="sibTrans" cxnId="{DE225EFB-E3A4-4641-BE8E-D0CC918EB40A}">
      <dgm:prSet/>
      <dgm:spPr/>
      <dgm:t>
        <a:bodyPr/>
        <a:lstStyle/>
        <a:p>
          <a:endParaRPr lang="es-MX"/>
        </a:p>
      </dgm:t>
    </dgm:pt>
    <dgm:pt modelId="{C3ED0E73-FB3D-47C9-896C-5D70F4FB4B1B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/>
            <a:t>Web Driver         </a:t>
          </a:r>
          <a:r>
            <a:rPr lang="es-MX" sz="1600" b="1" dirty="0"/>
            <a:t>2006</a:t>
          </a:r>
        </a:p>
      </dgm:t>
    </dgm:pt>
    <dgm:pt modelId="{530B523F-0F10-47A9-80A6-7884F78D7D17}" type="parTrans" cxnId="{371D5F39-E116-42D5-9FE2-5BA6A2B79BA8}">
      <dgm:prSet/>
      <dgm:spPr/>
      <dgm:t>
        <a:bodyPr/>
        <a:lstStyle/>
        <a:p>
          <a:endParaRPr lang="es-MX"/>
        </a:p>
      </dgm:t>
    </dgm:pt>
    <dgm:pt modelId="{D429EC78-F04E-494F-B57A-41D4945E7060}" type="sibTrans" cxnId="{371D5F39-E116-42D5-9FE2-5BA6A2B79BA8}">
      <dgm:prSet/>
      <dgm:spPr/>
      <dgm:t>
        <a:bodyPr/>
        <a:lstStyle/>
        <a:p>
          <a:endParaRPr lang="es-MX"/>
        </a:p>
      </dgm:t>
    </dgm:pt>
    <dgm:pt modelId="{6E57C19C-A7BA-4BBB-A73A-81208873CA7A}">
      <dgm:prSet phldrT="[Text]" custT="1"/>
      <dgm:spPr>
        <a:solidFill>
          <a:srgbClr val="00B050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</a:t>
          </a:r>
          <a:r>
            <a:rPr lang="es-MX" sz="1600" b="0" dirty="0" err="1"/>
            <a:t>Grid</a:t>
          </a:r>
          <a:r>
            <a:rPr lang="es-MX" sz="1600" b="0" dirty="0"/>
            <a:t> </a:t>
          </a:r>
          <a:r>
            <a:rPr lang="es-MX" sz="1600" b="1" dirty="0"/>
            <a:t> 2007</a:t>
          </a:r>
        </a:p>
      </dgm:t>
    </dgm:pt>
    <dgm:pt modelId="{E8A22152-90CF-461B-9532-DBEE8CF422E7}" type="parTrans" cxnId="{C288032E-ED84-4733-A6A9-7E750CFB46B1}">
      <dgm:prSet/>
      <dgm:spPr/>
      <dgm:t>
        <a:bodyPr/>
        <a:lstStyle/>
        <a:p>
          <a:endParaRPr lang="es-MX"/>
        </a:p>
      </dgm:t>
    </dgm:pt>
    <dgm:pt modelId="{C7BB115B-2F57-4436-B53C-735E2B696DC1}" type="sibTrans" cxnId="{C288032E-ED84-4733-A6A9-7E750CFB46B1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5">
        <dgm:presLayoutVars>
          <dgm:bulletEnabled val="1"/>
        </dgm:presLayoutVars>
      </dgm:prSet>
      <dgm:spPr/>
    </dgm:pt>
    <dgm:pt modelId="{3C5BCB58-CF0F-4A5F-BA31-04F7592CAB26}" type="pres">
      <dgm:prSet presAssocID="{E4AFA130-70D0-41E6-B9E0-6C735F811176}" presName="parSpace" presStyleCnt="0"/>
      <dgm:spPr/>
    </dgm:pt>
    <dgm:pt modelId="{0DDA712F-5B82-4528-8EC2-57E32627EFEF}" type="pres">
      <dgm:prSet presAssocID="{609390EF-F5E8-4874-B71E-C69D39777FE1}" presName="parTxOnly" presStyleLbl="node1" presStyleIdx="1" presStyleCnt="5">
        <dgm:presLayoutVars>
          <dgm:bulletEnabled val="1"/>
        </dgm:presLayoutVars>
      </dgm:prSet>
      <dgm:spPr/>
    </dgm:pt>
    <dgm:pt modelId="{3C7E9FE7-F0C2-4053-9818-3183BC09727A}" type="pres">
      <dgm:prSet presAssocID="{D3838F16-3AA1-4340-AD8E-224FEC98AB67}" presName="parSpace" presStyleCnt="0"/>
      <dgm:spPr/>
    </dgm:pt>
    <dgm:pt modelId="{2B1E153F-2025-49D8-A29B-E7496ABA66D3}" type="pres">
      <dgm:prSet presAssocID="{716CCD74-5765-4DF0-B445-919CE51B8D93}" presName="parTxOnly" presStyleLbl="node1" presStyleIdx="2" presStyleCnt="5">
        <dgm:presLayoutVars>
          <dgm:bulletEnabled val="1"/>
        </dgm:presLayoutVars>
      </dgm:prSet>
      <dgm:spPr/>
    </dgm:pt>
    <dgm:pt modelId="{86E1ADA3-6B43-4D5D-A897-A4197AA129D2}" type="pres">
      <dgm:prSet presAssocID="{48812A33-BC4D-497A-A1BF-F5C3EF0D1A2E}" presName="parSpace" presStyleCnt="0"/>
      <dgm:spPr/>
    </dgm:pt>
    <dgm:pt modelId="{CAA319BC-304E-454E-83FD-9EBEC275D907}" type="pres">
      <dgm:prSet presAssocID="{C3ED0E73-FB3D-47C9-896C-5D70F4FB4B1B}" presName="parTxOnly" presStyleLbl="node1" presStyleIdx="3" presStyleCnt="5">
        <dgm:presLayoutVars>
          <dgm:bulletEnabled val="1"/>
        </dgm:presLayoutVars>
      </dgm:prSet>
      <dgm:spPr/>
    </dgm:pt>
    <dgm:pt modelId="{4B41971C-28A2-447B-9C18-525D412DA18C}" type="pres">
      <dgm:prSet presAssocID="{D429EC78-F04E-494F-B57A-41D4945E7060}" presName="parSpace" presStyleCnt="0"/>
      <dgm:spPr/>
    </dgm:pt>
    <dgm:pt modelId="{8497021D-AC24-4991-BCE8-F8B5A1221372}" type="pres">
      <dgm:prSet presAssocID="{6E57C19C-A7BA-4BBB-A73A-81208873CA7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894B124-CB6D-49A3-8837-ACCF33C8CDB7}" type="presOf" srcId="{6E57C19C-A7BA-4BBB-A73A-81208873CA7A}" destId="{8497021D-AC24-4991-BCE8-F8B5A1221372}" srcOrd="0" destOrd="0" presId="urn:microsoft.com/office/officeart/2005/8/layout/hChevron3"/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2F98682A-3417-4402-B191-E405CB7C7E5A}" type="presOf" srcId="{50C68151-2302-4AAE-BD21-E0CE60203A5E}" destId="{E53E299B-B4B3-43A6-A8DF-A4A6FDBC04B7}" srcOrd="0" destOrd="0" presId="urn:microsoft.com/office/officeart/2005/8/layout/hChevron3"/>
    <dgm:cxn modelId="{C288032E-ED84-4733-A6A9-7E750CFB46B1}" srcId="{50C68151-2302-4AAE-BD21-E0CE60203A5E}" destId="{6E57C19C-A7BA-4BBB-A73A-81208873CA7A}" srcOrd="4" destOrd="0" parTransId="{E8A22152-90CF-461B-9532-DBEE8CF422E7}" sibTransId="{C7BB115B-2F57-4436-B53C-735E2B696DC1}"/>
    <dgm:cxn modelId="{371D5F39-E116-42D5-9FE2-5BA6A2B79BA8}" srcId="{50C68151-2302-4AAE-BD21-E0CE60203A5E}" destId="{C3ED0E73-FB3D-47C9-896C-5D70F4FB4B1B}" srcOrd="3" destOrd="0" parTransId="{530B523F-0F10-47A9-80A6-7884F78D7D17}" sibTransId="{D429EC78-F04E-494F-B57A-41D4945E7060}"/>
    <dgm:cxn modelId="{707B8E7A-EEDE-4E48-9798-3D7E7F393638}" type="presOf" srcId="{BE11447C-7338-4CD2-B67F-EC47FD25EE8F}" destId="{92F36CF8-D53D-4831-8A1B-5D46FC4823DD}" srcOrd="0" destOrd="0" presId="urn:microsoft.com/office/officeart/2005/8/layout/hChevron3"/>
    <dgm:cxn modelId="{236C8AB3-5A3F-4D0A-A8D1-0A15C2F000DE}" type="presOf" srcId="{609390EF-F5E8-4874-B71E-C69D39777FE1}" destId="{0DDA712F-5B82-4528-8EC2-57E32627EFEF}" srcOrd="0" destOrd="0" presId="urn:microsoft.com/office/officeart/2005/8/layout/hChevron3"/>
    <dgm:cxn modelId="{64B86AB9-5828-45C4-BBE4-858B8E8FB132}" type="presOf" srcId="{C3ED0E73-FB3D-47C9-896C-5D70F4FB4B1B}" destId="{CAA319BC-304E-454E-83FD-9EBEC275D907}" srcOrd="0" destOrd="0" presId="urn:microsoft.com/office/officeart/2005/8/layout/hChevron3"/>
    <dgm:cxn modelId="{77D458CC-4F37-46E1-BFCE-E51CE6CFB12C}" srcId="{50C68151-2302-4AAE-BD21-E0CE60203A5E}" destId="{609390EF-F5E8-4874-B71E-C69D39777FE1}" srcOrd="1" destOrd="0" parTransId="{3A653FB5-310C-49F7-B04D-74B864CA2DBB}" sibTransId="{D3838F16-3AA1-4340-AD8E-224FEC98AB67}"/>
    <dgm:cxn modelId="{A772C2E2-130F-4132-94C5-85C3AC8221B1}" type="presOf" srcId="{716CCD74-5765-4DF0-B445-919CE51B8D93}" destId="{2B1E153F-2025-49D8-A29B-E7496ABA66D3}" srcOrd="0" destOrd="0" presId="urn:microsoft.com/office/officeart/2005/8/layout/hChevron3"/>
    <dgm:cxn modelId="{DE225EFB-E3A4-4641-BE8E-D0CC918EB40A}" srcId="{50C68151-2302-4AAE-BD21-E0CE60203A5E}" destId="{716CCD74-5765-4DF0-B445-919CE51B8D93}" srcOrd="2" destOrd="0" parTransId="{5D562340-E1C7-4EA4-983A-8466688E1EA8}" sibTransId="{48812A33-BC4D-497A-A1BF-F5C3EF0D1A2E}"/>
    <dgm:cxn modelId="{49719CBD-30E9-401D-AE5E-1B58D8580903}" type="presParOf" srcId="{E53E299B-B4B3-43A6-A8DF-A4A6FDBC04B7}" destId="{92F36CF8-D53D-4831-8A1B-5D46FC4823DD}" srcOrd="0" destOrd="0" presId="urn:microsoft.com/office/officeart/2005/8/layout/hChevron3"/>
    <dgm:cxn modelId="{D0DAE4DA-80C8-4410-A7C2-A3C8B38C33A8}" type="presParOf" srcId="{E53E299B-B4B3-43A6-A8DF-A4A6FDBC04B7}" destId="{3C5BCB58-CF0F-4A5F-BA31-04F7592CAB26}" srcOrd="1" destOrd="0" presId="urn:microsoft.com/office/officeart/2005/8/layout/hChevron3"/>
    <dgm:cxn modelId="{C26EE006-026F-46AF-BED6-86DEB5AF4EA0}" type="presParOf" srcId="{E53E299B-B4B3-43A6-A8DF-A4A6FDBC04B7}" destId="{0DDA712F-5B82-4528-8EC2-57E32627EFEF}" srcOrd="2" destOrd="0" presId="urn:microsoft.com/office/officeart/2005/8/layout/hChevron3"/>
    <dgm:cxn modelId="{6556264B-8E4C-4BC4-9FBF-33A4B7B52D78}" type="presParOf" srcId="{E53E299B-B4B3-43A6-A8DF-A4A6FDBC04B7}" destId="{3C7E9FE7-F0C2-4053-9818-3183BC09727A}" srcOrd="3" destOrd="0" presId="urn:microsoft.com/office/officeart/2005/8/layout/hChevron3"/>
    <dgm:cxn modelId="{C2C36CBB-451C-4810-80F4-E672791443C8}" type="presParOf" srcId="{E53E299B-B4B3-43A6-A8DF-A4A6FDBC04B7}" destId="{2B1E153F-2025-49D8-A29B-E7496ABA66D3}" srcOrd="4" destOrd="0" presId="urn:microsoft.com/office/officeart/2005/8/layout/hChevron3"/>
    <dgm:cxn modelId="{8573315B-0709-4BCC-859A-CA729530E7ED}" type="presParOf" srcId="{E53E299B-B4B3-43A6-A8DF-A4A6FDBC04B7}" destId="{86E1ADA3-6B43-4D5D-A897-A4197AA129D2}" srcOrd="5" destOrd="0" presId="urn:microsoft.com/office/officeart/2005/8/layout/hChevron3"/>
    <dgm:cxn modelId="{32CA79EE-1626-4E01-8B23-AC695F90CA0D}" type="presParOf" srcId="{E53E299B-B4B3-43A6-A8DF-A4A6FDBC04B7}" destId="{CAA319BC-304E-454E-83FD-9EBEC275D907}" srcOrd="6" destOrd="0" presId="urn:microsoft.com/office/officeart/2005/8/layout/hChevron3"/>
    <dgm:cxn modelId="{50284693-3BFD-4B58-95BE-78BBB7FAF6FF}" type="presParOf" srcId="{E53E299B-B4B3-43A6-A8DF-A4A6FDBC04B7}" destId="{4B41971C-28A2-447B-9C18-525D412DA18C}" srcOrd="7" destOrd="0" presId="urn:microsoft.com/office/officeart/2005/8/layout/hChevron3"/>
    <dgm:cxn modelId="{1370EAA8-A8D8-4CCB-ADC6-707572DD9C84}" type="presParOf" srcId="{E53E299B-B4B3-43A6-A8DF-A4A6FDBC04B7}" destId="{8497021D-AC24-4991-BCE8-F8B5A122137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C68151-2302-4AAE-BD21-E0CE60203A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11447C-7338-4CD2-B67F-EC47FD25EE8F}">
      <dgm:prSet phldrT="[Text]" custT="1"/>
      <dgm:spPr/>
      <dgm:t>
        <a:bodyPr/>
        <a:lstStyle/>
        <a:p>
          <a:r>
            <a:rPr lang="es-MX" sz="1600" b="0" i="0" dirty="0" err="1"/>
            <a:t>JavaScriptTestRunner</a:t>
          </a:r>
          <a:r>
            <a:rPr lang="es-MX" sz="1600" b="0" i="0" dirty="0"/>
            <a:t>    (</a:t>
          </a:r>
          <a:r>
            <a:rPr lang="es-MX" sz="1600" b="0" i="0" dirty="0" err="1"/>
            <a:t>Selenium</a:t>
          </a:r>
          <a:r>
            <a:rPr lang="es-MX" sz="1600" b="0" i="0" dirty="0"/>
            <a:t> </a:t>
          </a:r>
          <a:r>
            <a:rPr lang="es-MX" sz="1600" b="0" i="0" dirty="0" err="1"/>
            <a:t>Core</a:t>
          </a:r>
          <a:r>
            <a:rPr lang="es-MX" sz="1600" b="0" i="0" dirty="0"/>
            <a:t>)</a:t>
          </a:r>
        </a:p>
        <a:p>
          <a:r>
            <a:rPr lang="es-MX" sz="1600" b="1" i="0" dirty="0"/>
            <a:t>2004</a:t>
          </a:r>
          <a:endParaRPr lang="es-MX" sz="2100" b="1" dirty="0"/>
        </a:p>
      </dgm:t>
    </dgm:pt>
    <dgm:pt modelId="{796D94F4-373B-4B1E-9C61-B43E8CE2B962}" type="parTrans" cxnId="{E957C124-2618-4B1F-9D1F-CDFA45C1F776}">
      <dgm:prSet/>
      <dgm:spPr/>
      <dgm:t>
        <a:bodyPr/>
        <a:lstStyle/>
        <a:p>
          <a:endParaRPr lang="es-MX"/>
        </a:p>
      </dgm:t>
    </dgm:pt>
    <dgm:pt modelId="{E4AFA130-70D0-41E6-B9E0-6C735F811176}" type="sibTrans" cxnId="{E957C124-2618-4B1F-9D1F-CDFA45C1F776}">
      <dgm:prSet/>
      <dgm:spPr/>
      <dgm:t>
        <a:bodyPr/>
        <a:lstStyle/>
        <a:p>
          <a:endParaRPr lang="es-MX"/>
        </a:p>
      </dgm:t>
    </dgm:pt>
    <dgm:pt modelId="{609390EF-F5E8-4874-B71E-C69D39777FE1}">
      <dgm:prSet phldrT="[Text]" custT="1"/>
      <dgm:spPr>
        <a:solidFill>
          <a:srgbClr val="5B9BD5"/>
        </a:solidFill>
      </dgm:spPr>
      <dgm:t>
        <a:bodyPr/>
        <a:lstStyle/>
        <a:p>
          <a:r>
            <a:rPr lang="es-MX" sz="1600" b="0" dirty="0" err="1"/>
            <a:t>Selenium</a:t>
          </a:r>
          <a:r>
            <a:rPr lang="es-MX" sz="1600" b="0" dirty="0"/>
            <a:t> RC (</a:t>
          </a:r>
          <a:r>
            <a:rPr lang="es-MX" sz="1600" b="0" dirty="0" err="1"/>
            <a:t>Selenium</a:t>
          </a:r>
          <a:r>
            <a:rPr lang="es-MX" sz="1600" b="0" dirty="0"/>
            <a:t> 1)</a:t>
          </a:r>
        </a:p>
        <a:p>
          <a:r>
            <a:rPr lang="es-MX" sz="1600" b="1" dirty="0"/>
            <a:t>2005</a:t>
          </a:r>
        </a:p>
      </dgm:t>
    </dgm:pt>
    <dgm:pt modelId="{3A653FB5-310C-49F7-B04D-74B864CA2DBB}" type="parTrans" cxnId="{77D458CC-4F37-46E1-BFCE-E51CE6CFB12C}">
      <dgm:prSet/>
      <dgm:spPr/>
      <dgm:t>
        <a:bodyPr/>
        <a:lstStyle/>
        <a:p>
          <a:endParaRPr lang="es-MX"/>
        </a:p>
      </dgm:t>
    </dgm:pt>
    <dgm:pt modelId="{D3838F16-3AA1-4340-AD8E-224FEC98AB67}" type="sibTrans" cxnId="{77D458CC-4F37-46E1-BFCE-E51CE6CFB12C}">
      <dgm:prSet/>
      <dgm:spPr/>
      <dgm:t>
        <a:bodyPr/>
        <a:lstStyle/>
        <a:p>
          <a:endParaRPr lang="es-MX"/>
        </a:p>
      </dgm:t>
    </dgm:pt>
    <dgm:pt modelId="{716CCD74-5765-4DF0-B445-919CE51B8D93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IDE </a:t>
          </a:r>
          <a:r>
            <a:rPr lang="es-MX" sz="1600" b="1" dirty="0"/>
            <a:t>2006</a:t>
          </a:r>
        </a:p>
      </dgm:t>
    </dgm:pt>
    <dgm:pt modelId="{5D562340-E1C7-4EA4-983A-8466688E1EA8}" type="parTrans" cxnId="{DE225EFB-E3A4-4641-BE8E-D0CC918EB40A}">
      <dgm:prSet/>
      <dgm:spPr/>
      <dgm:t>
        <a:bodyPr/>
        <a:lstStyle/>
        <a:p>
          <a:endParaRPr lang="es-MX"/>
        </a:p>
      </dgm:t>
    </dgm:pt>
    <dgm:pt modelId="{48812A33-BC4D-497A-A1BF-F5C3EF0D1A2E}" type="sibTrans" cxnId="{DE225EFB-E3A4-4641-BE8E-D0CC918EB40A}">
      <dgm:prSet/>
      <dgm:spPr/>
      <dgm:t>
        <a:bodyPr/>
        <a:lstStyle/>
        <a:p>
          <a:endParaRPr lang="es-MX"/>
        </a:p>
      </dgm:t>
    </dgm:pt>
    <dgm:pt modelId="{C3ED0E73-FB3D-47C9-896C-5D70F4FB4B1B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/>
            <a:t>Web Driver         </a:t>
          </a:r>
          <a:r>
            <a:rPr lang="es-MX" sz="1600" b="1" dirty="0"/>
            <a:t>2006</a:t>
          </a:r>
        </a:p>
      </dgm:t>
    </dgm:pt>
    <dgm:pt modelId="{530B523F-0F10-47A9-80A6-7884F78D7D17}" type="parTrans" cxnId="{371D5F39-E116-42D5-9FE2-5BA6A2B79BA8}">
      <dgm:prSet/>
      <dgm:spPr/>
      <dgm:t>
        <a:bodyPr/>
        <a:lstStyle/>
        <a:p>
          <a:endParaRPr lang="es-MX"/>
        </a:p>
      </dgm:t>
    </dgm:pt>
    <dgm:pt modelId="{D429EC78-F04E-494F-B57A-41D4945E7060}" type="sibTrans" cxnId="{371D5F39-E116-42D5-9FE2-5BA6A2B79BA8}">
      <dgm:prSet/>
      <dgm:spPr/>
      <dgm:t>
        <a:bodyPr/>
        <a:lstStyle/>
        <a:p>
          <a:endParaRPr lang="es-MX"/>
        </a:p>
      </dgm:t>
    </dgm:pt>
    <dgm:pt modelId="{6E57C19C-A7BA-4BBB-A73A-81208873CA7A}">
      <dgm:prSet phldrT="[Text]" custT="1"/>
      <dgm:spPr>
        <a:solidFill>
          <a:srgbClr val="5B9BD5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</a:t>
          </a:r>
          <a:r>
            <a:rPr lang="es-MX" sz="1600" b="0" dirty="0" err="1"/>
            <a:t>Grid</a:t>
          </a:r>
          <a:r>
            <a:rPr lang="es-MX" sz="1600" b="0" dirty="0"/>
            <a:t> </a:t>
          </a:r>
          <a:r>
            <a:rPr lang="es-MX" sz="1600" b="1" dirty="0"/>
            <a:t> 2007</a:t>
          </a:r>
        </a:p>
      </dgm:t>
    </dgm:pt>
    <dgm:pt modelId="{E8A22152-90CF-461B-9532-DBEE8CF422E7}" type="parTrans" cxnId="{C288032E-ED84-4733-A6A9-7E750CFB46B1}">
      <dgm:prSet/>
      <dgm:spPr/>
      <dgm:t>
        <a:bodyPr/>
        <a:lstStyle/>
        <a:p>
          <a:endParaRPr lang="es-MX"/>
        </a:p>
      </dgm:t>
    </dgm:pt>
    <dgm:pt modelId="{C7BB115B-2F57-4436-B53C-735E2B696DC1}" type="sibTrans" cxnId="{C288032E-ED84-4733-A6A9-7E750CFB46B1}">
      <dgm:prSet/>
      <dgm:spPr/>
      <dgm:t>
        <a:bodyPr/>
        <a:lstStyle/>
        <a:p>
          <a:endParaRPr lang="es-MX"/>
        </a:p>
      </dgm:t>
    </dgm:pt>
    <dgm:pt modelId="{ADB9A2B6-3196-4F24-80B0-A6ADC5128FC2}">
      <dgm:prSet phldrT="[Text]" custT="1"/>
      <dgm:spPr>
        <a:solidFill>
          <a:srgbClr val="00B050"/>
        </a:solidFill>
      </dgm:spPr>
      <dgm:t>
        <a:bodyPr/>
        <a:lstStyle/>
        <a:p>
          <a:pPr>
            <a:lnSpc>
              <a:spcPct val="150000"/>
            </a:lnSpc>
          </a:pPr>
          <a:r>
            <a:rPr lang="es-MX" sz="1600" b="0" dirty="0" err="1"/>
            <a:t>Selenium</a:t>
          </a:r>
          <a:r>
            <a:rPr lang="es-MX" sz="1600" b="0" dirty="0"/>
            <a:t> 2</a:t>
          </a:r>
          <a:r>
            <a:rPr lang="es-MX" sz="1600" b="1" dirty="0"/>
            <a:t>        2008</a:t>
          </a:r>
        </a:p>
      </dgm:t>
    </dgm:pt>
    <dgm:pt modelId="{69C30B07-9610-41A6-A15D-6A4E6EDBCD0C}" type="parTrans" cxnId="{44F6D628-0C34-478F-A621-C6A207ED7A79}">
      <dgm:prSet/>
      <dgm:spPr/>
      <dgm:t>
        <a:bodyPr/>
        <a:lstStyle/>
        <a:p>
          <a:endParaRPr lang="es-MX"/>
        </a:p>
      </dgm:t>
    </dgm:pt>
    <dgm:pt modelId="{A7950883-BBEF-444C-B068-2CE8D10929BF}" type="sibTrans" cxnId="{44F6D628-0C34-478F-A621-C6A207ED7A79}">
      <dgm:prSet/>
      <dgm:spPr/>
      <dgm:t>
        <a:bodyPr/>
        <a:lstStyle/>
        <a:p>
          <a:endParaRPr lang="es-MX"/>
        </a:p>
      </dgm:t>
    </dgm:pt>
    <dgm:pt modelId="{E53E299B-B4B3-43A6-A8DF-A4A6FDBC04B7}" type="pres">
      <dgm:prSet presAssocID="{50C68151-2302-4AAE-BD21-E0CE60203A5E}" presName="Name0" presStyleCnt="0">
        <dgm:presLayoutVars>
          <dgm:dir/>
          <dgm:resizeHandles val="exact"/>
        </dgm:presLayoutVars>
      </dgm:prSet>
      <dgm:spPr/>
    </dgm:pt>
    <dgm:pt modelId="{92F36CF8-D53D-4831-8A1B-5D46FC4823DD}" type="pres">
      <dgm:prSet presAssocID="{BE11447C-7338-4CD2-B67F-EC47FD25EE8F}" presName="parTxOnly" presStyleLbl="node1" presStyleIdx="0" presStyleCnt="6">
        <dgm:presLayoutVars>
          <dgm:bulletEnabled val="1"/>
        </dgm:presLayoutVars>
      </dgm:prSet>
      <dgm:spPr/>
    </dgm:pt>
    <dgm:pt modelId="{3C5BCB58-CF0F-4A5F-BA31-04F7592CAB26}" type="pres">
      <dgm:prSet presAssocID="{E4AFA130-70D0-41E6-B9E0-6C735F811176}" presName="parSpace" presStyleCnt="0"/>
      <dgm:spPr/>
    </dgm:pt>
    <dgm:pt modelId="{0DDA712F-5B82-4528-8EC2-57E32627EFEF}" type="pres">
      <dgm:prSet presAssocID="{609390EF-F5E8-4874-B71E-C69D39777FE1}" presName="parTxOnly" presStyleLbl="node1" presStyleIdx="1" presStyleCnt="6">
        <dgm:presLayoutVars>
          <dgm:bulletEnabled val="1"/>
        </dgm:presLayoutVars>
      </dgm:prSet>
      <dgm:spPr/>
    </dgm:pt>
    <dgm:pt modelId="{3C7E9FE7-F0C2-4053-9818-3183BC09727A}" type="pres">
      <dgm:prSet presAssocID="{D3838F16-3AA1-4340-AD8E-224FEC98AB67}" presName="parSpace" presStyleCnt="0"/>
      <dgm:spPr/>
    </dgm:pt>
    <dgm:pt modelId="{2B1E153F-2025-49D8-A29B-E7496ABA66D3}" type="pres">
      <dgm:prSet presAssocID="{716CCD74-5765-4DF0-B445-919CE51B8D93}" presName="parTxOnly" presStyleLbl="node1" presStyleIdx="2" presStyleCnt="6">
        <dgm:presLayoutVars>
          <dgm:bulletEnabled val="1"/>
        </dgm:presLayoutVars>
      </dgm:prSet>
      <dgm:spPr/>
    </dgm:pt>
    <dgm:pt modelId="{86E1ADA3-6B43-4D5D-A897-A4197AA129D2}" type="pres">
      <dgm:prSet presAssocID="{48812A33-BC4D-497A-A1BF-F5C3EF0D1A2E}" presName="parSpace" presStyleCnt="0"/>
      <dgm:spPr/>
    </dgm:pt>
    <dgm:pt modelId="{CAA319BC-304E-454E-83FD-9EBEC275D907}" type="pres">
      <dgm:prSet presAssocID="{C3ED0E73-FB3D-47C9-896C-5D70F4FB4B1B}" presName="parTxOnly" presStyleLbl="node1" presStyleIdx="3" presStyleCnt="6">
        <dgm:presLayoutVars>
          <dgm:bulletEnabled val="1"/>
        </dgm:presLayoutVars>
      </dgm:prSet>
      <dgm:spPr/>
    </dgm:pt>
    <dgm:pt modelId="{4B41971C-28A2-447B-9C18-525D412DA18C}" type="pres">
      <dgm:prSet presAssocID="{D429EC78-F04E-494F-B57A-41D4945E7060}" presName="parSpace" presStyleCnt="0"/>
      <dgm:spPr/>
    </dgm:pt>
    <dgm:pt modelId="{8497021D-AC24-4991-BCE8-F8B5A1221372}" type="pres">
      <dgm:prSet presAssocID="{6E57C19C-A7BA-4BBB-A73A-81208873CA7A}" presName="parTxOnly" presStyleLbl="node1" presStyleIdx="4" presStyleCnt="6">
        <dgm:presLayoutVars>
          <dgm:bulletEnabled val="1"/>
        </dgm:presLayoutVars>
      </dgm:prSet>
      <dgm:spPr/>
    </dgm:pt>
    <dgm:pt modelId="{95CA5121-EA3B-420F-95F5-13F487DBA402}" type="pres">
      <dgm:prSet presAssocID="{C7BB115B-2F57-4436-B53C-735E2B696DC1}" presName="parSpace" presStyleCnt="0"/>
      <dgm:spPr/>
    </dgm:pt>
    <dgm:pt modelId="{8F6CC780-DC10-422D-B5E2-F32FE97349C5}" type="pres">
      <dgm:prSet presAssocID="{ADB9A2B6-3196-4F24-80B0-A6ADC5128FC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4F884015-5C1E-4914-A192-386C219D634B}" type="presOf" srcId="{BE11447C-7338-4CD2-B67F-EC47FD25EE8F}" destId="{92F36CF8-D53D-4831-8A1B-5D46FC4823DD}" srcOrd="0" destOrd="0" presId="urn:microsoft.com/office/officeart/2005/8/layout/hChevron3"/>
    <dgm:cxn modelId="{E957C124-2618-4B1F-9D1F-CDFA45C1F776}" srcId="{50C68151-2302-4AAE-BD21-E0CE60203A5E}" destId="{BE11447C-7338-4CD2-B67F-EC47FD25EE8F}" srcOrd="0" destOrd="0" parTransId="{796D94F4-373B-4B1E-9C61-B43E8CE2B962}" sibTransId="{E4AFA130-70D0-41E6-B9E0-6C735F811176}"/>
    <dgm:cxn modelId="{44F6D628-0C34-478F-A621-C6A207ED7A79}" srcId="{50C68151-2302-4AAE-BD21-E0CE60203A5E}" destId="{ADB9A2B6-3196-4F24-80B0-A6ADC5128FC2}" srcOrd="5" destOrd="0" parTransId="{69C30B07-9610-41A6-A15D-6A4E6EDBCD0C}" sibTransId="{A7950883-BBEF-444C-B068-2CE8D10929BF}"/>
    <dgm:cxn modelId="{C288032E-ED84-4733-A6A9-7E750CFB46B1}" srcId="{50C68151-2302-4AAE-BD21-E0CE60203A5E}" destId="{6E57C19C-A7BA-4BBB-A73A-81208873CA7A}" srcOrd="4" destOrd="0" parTransId="{E8A22152-90CF-461B-9532-DBEE8CF422E7}" sibTransId="{C7BB115B-2F57-4436-B53C-735E2B696DC1}"/>
    <dgm:cxn modelId="{371D5F39-E116-42D5-9FE2-5BA6A2B79BA8}" srcId="{50C68151-2302-4AAE-BD21-E0CE60203A5E}" destId="{C3ED0E73-FB3D-47C9-896C-5D70F4FB4B1B}" srcOrd="3" destOrd="0" parTransId="{530B523F-0F10-47A9-80A6-7884F78D7D17}" sibTransId="{D429EC78-F04E-494F-B57A-41D4945E7060}"/>
    <dgm:cxn modelId="{AD6876A2-BF06-4A70-A8BA-8B5DB0E0CC80}" type="presOf" srcId="{716CCD74-5765-4DF0-B445-919CE51B8D93}" destId="{2B1E153F-2025-49D8-A29B-E7496ABA66D3}" srcOrd="0" destOrd="0" presId="urn:microsoft.com/office/officeart/2005/8/layout/hChevron3"/>
    <dgm:cxn modelId="{AD67C6A5-FDEE-4712-9508-ACCD6778C7A0}" type="presOf" srcId="{6E57C19C-A7BA-4BBB-A73A-81208873CA7A}" destId="{8497021D-AC24-4991-BCE8-F8B5A1221372}" srcOrd="0" destOrd="0" presId="urn:microsoft.com/office/officeart/2005/8/layout/hChevron3"/>
    <dgm:cxn modelId="{D663C3B1-BD4F-4E71-806D-D15F49B39DFB}" type="presOf" srcId="{ADB9A2B6-3196-4F24-80B0-A6ADC5128FC2}" destId="{8F6CC780-DC10-422D-B5E2-F32FE97349C5}" srcOrd="0" destOrd="0" presId="urn:microsoft.com/office/officeart/2005/8/layout/hChevron3"/>
    <dgm:cxn modelId="{C0CB30B9-DBEC-4A5A-96A3-21C12D021D4C}" type="presOf" srcId="{C3ED0E73-FB3D-47C9-896C-5D70F4FB4B1B}" destId="{CAA319BC-304E-454E-83FD-9EBEC275D907}" srcOrd="0" destOrd="0" presId="urn:microsoft.com/office/officeart/2005/8/layout/hChevron3"/>
    <dgm:cxn modelId="{77D458CC-4F37-46E1-BFCE-E51CE6CFB12C}" srcId="{50C68151-2302-4AAE-BD21-E0CE60203A5E}" destId="{609390EF-F5E8-4874-B71E-C69D39777FE1}" srcOrd="1" destOrd="0" parTransId="{3A653FB5-310C-49F7-B04D-74B864CA2DBB}" sibTransId="{D3838F16-3AA1-4340-AD8E-224FEC98AB67}"/>
    <dgm:cxn modelId="{DF1B5DF8-BF4D-454B-9619-A6B36ACE8C8A}" type="presOf" srcId="{50C68151-2302-4AAE-BD21-E0CE60203A5E}" destId="{E53E299B-B4B3-43A6-A8DF-A4A6FDBC04B7}" srcOrd="0" destOrd="0" presId="urn:microsoft.com/office/officeart/2005/8/layout/hChevron3"/>
    <dgm:cxn modelId="{9F7BA3F9-C38A-442E-BBA2-26848FB278EB}" type="presOf" srcId="{609390EF-F5E8-4874-B71E-C69D39777FE1}" destId="{0DDA712F-5B82-4528-8EC2-57E32627EFEF}" srcOrd="0" destOrd="0" presId="urn:microsoft.com/office/officeart/2005/8/layout/hChevron3"/>
    <dgm:cxn modelId="{DE225EFB-E3A4-4641-BE8E-D0CC918EB40A}" srcId="{50C68151-2302-4AAE-BD21-E0CE60203A5E}" destId="{716CCD74-5765-4DF0-B445-919CE51B8D93}" srcOrd="2" destOrd="0" parTransId="{5D562340-E1C7-4EA4-983A-8466688E1EA8}" sibTransId="{48812A33-BC4D-497A-A1BF-F5C3EF0D1A2E}"/>
    <dgm:cxn modelId="{4A58FF52-142F-46C4-BC34-02C256206D81}" type="presParOf" srcId="{E53E299B-B4B3-43A6-A8DF-A4A6FDBC04B7}" destId="{92F36CF8-D53D-4831-8A1B-5D46FC4823DD}" srcOrd="0" destOrd="0" presId="urn:microsoft.com/office/officeart/2005/8/layout/hChevron3"/>
    <dgm:cxn modelId="{A20EBDD2-6A69-4892-9031-BD1BB25E3D62}" type="presParOf" srcId="{E53E299B-B4B3-43A6-A8DF-A4A6FDBC04B7}" destId="{3C5BCB58-CF0F-4A5F-BA31-04F7592CAB26}" srcOrd="1" destOrd="0" presId="urn:microsoft.com/office/officeart/2005/8/layout/hChevron3"/>
    <dgm:cxn modelId="{2441F525-8138-4535-BBC9-48954BEA6A2A}" type="presParOf" srcId="{E53E299B-B4B3-43A6-A8DF-A4A6FDBC04B7}" destId="{0DDA712F-5B82-4528-8EC2-57E32627EFEF}" srcOrd="2" destOrd="0" presId="urn:microsoft.com/office/officeart/2005/8/layout/hChevron3"/>
    <dgm:cxn modelId="{C27A0325-7A85-4141-9601-3B5E56426FE0}" type="presParOf" srcId="{E53E299B-B4B3-43A6-A8DF-A4A6FDBC04B7}" destId="{3C7E9FE7-F0C2-4053-9818-3183BC09727A}" srcOrd="3" destOrd="0" presId="urn:microsoft.com/office/officeart/2005/8/layout/hChevron3"/>
    <dgm:cxn modelId="{F265C04E-8A19-4B06-9DA0-94A9314F73B8}" type="presParOf" srcId="{E53E299B-B4B3-43A6-A8DF-A4A6FDBC04B7}" destId="{2B1E153F-2025-49D8-A29B-E7496ABA66D3}" srcOrd="4" destOrd="0" presId="urn:microsoft.com/office/officeart/2005/8/layout/hChevron3"/>
    <dgm:cxn modelId="{6CA482AB-B5C1-4838-9C54-328DAA31A95F}" type="presParOf" srcId="{E53E299B-B4B3-43A6-A8DF-A4A6FDBC04B7}" destId="{86E1ADA3-6B43-4D5D-A897-A4197AA129D2}" srcOrd="5" destOrd="0" presId="urn:microsoft.com/office/officeart/2005/8/layout/hChevron3"/>
    <dgm:cxn modelId="{112A3759-E6C2-48F1-ACE7-DAC2B16A3F40}" type="presParOf" srcId="{E53E299B-B4B3-43A6-A8DF-A4A6FDBC04B7}" destId="{CAA319BC-304E-454E-83FD-9EBEC275D907}" srcOrd="6" destOrd="0" presId="urn:microsoft.com/office/officeart/2005/8/layout/hChevron3"/>
    <dgm:cxn modelId="{6CFE335A-5AE8-492D-9C49-AF335A255176}" type="presParOf" srcId="{E53E299B-B4B3-43A6-A8DF-A4A6FDBC04B7}" destId="{4B41971C-28A2-447B-9C18-525D412DA18C}" srcOrd="7" destOrd="0" presId="urn:microsoft.com/office/officeart/2005/8/layout/hChevron3"/>
    <dgm:cxn modelId="{5A9D7F00-9AE2-46B4-BEC2-6A2FDAD7FA43}" type="presParOf" srcId="{E53E299B-B4B3-43A6-A8DF-A4A6FDBC04B7}" destId="{8497021D-AC24-4991-BCE8-F8B5A1221372}" srcOrd="8" destOrd="0" presId="urn:microsoft.com/office/officeart/2005/8/layout/hChevron3"/>
    <dgm:cxn modelId="{DFD75D4C-8FB8-4C01-BF1C-8DDCD02CB5CF}" type="presParOf" srcId="{E53E299B-B4B3-43A6-A8DF-A4A6FDBC04B7}" destId="{95CA5121-EA3B-420F-95F5-13F487DBA402}" srcOrd="9" destOrd="0" presId="urn:microsoft.com/office/officeart/2005/8/layout/hChevron3"/>
    <dgm:cxn modelId="{775D2351-F574-4D2B-8F4C-87D59E83F778}" type="presParOf" srcId="{E53E299B-B4B3-43A6-A8DF-A4A6FDBC04B7}" destId="{8F6CC780-DC10-422D-B5E2-F32FE97349C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90721D-E10A-418B-9469-42AF66C95B2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C352722-A24C-4A19-9B2F-E7E8E09479FA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s-MX" dirty="0" err="1"/>
            <a:t>ChromeDriver</a:t>
          </a:r>
          <a:endParaRPr lang="es-MX" dirty="0"/>
        </a:p>
      </dgm:t>
    </dgm:pt>
    <dgm:pt modelId="{0BBFCB9C-108C-4D36-A014-2888E1A12C37}" type="parTrans" cxnId="{42C5A3E1-FD64-4351-8142-18C39A5B891A}">
      <dgm:prSet/>
      <dgm:spPr/>
      <dgm:t>
        <a:bodyPr/>
        <a:lstStyle/>
        <a:p>
          <a:endParaRPr lang="es-MX"/>
        </a:p>
      </dgm:t>
    </dgm:pt>
    <dgm:pt modelId="{65F31FF0-B4BC-4D06-AAE4-E738B9B2A6C0}" type="sibTrans" cxnId="{42C5A3E1-FD64-4351-8142-18C39A5B891A}">
      <dgm:prSet/>
      <dgm:spPr/>
      <dgm:t>
        <a:bodyPr/>
        <a:lstStyle/>
        <a:p>
          <a:endParaRPr lang="es-MX"/>
        </a:p>
      </dgm:t>
    </dgm:pt>
    <dgm:pt modelId="{0668D042-70B2-4BE9-8F38-2335EED93110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MX" dirty="0" err="1"/>
            <a:t>GeckoDriver</a:t>
          </a:r>
          <a:endParaRPr lang="es-MX" dirty="0"/>
        </a:p>
      </dgm:t>
    </dgm:pt>
    <dgm:pt modelId="{32F373B4-8E13-434D-B4FB-141F5CFCF9B7}" type="parTrans" cxnId="{4FD2B7AA-5B7C-47EE-B590-F787B49679A5}">
      <dgm:prSet/>
      <dgm:spPr/>
      <dgm:t>
        <a:bodyPr/>
        <a:lstStyle/>
        <a:p>
          <a:endParaRPr lang="es-MX"/>
        </a:p>
      </dgm:t>
    </dgm:pt>
    <dgm:pt modelId="{8E20E620-D969-4F53-AAB8-1BBC9418D614}" type="sibTrans" cxnId="{4FD2B7AA-5B7C-47EE-B590-F787B49679A5}">
      <dgm:prSet/>
      <dgm:spPr/>
      <dgm:t>
        <a:bodyPr/>
        <a:lstStyle/>
        <a:p>
          <a:endParaRPr lang="es-MX"/>
        </a:p>
      </dgm:t>
    </dgm:pt>
    <dgm:pt modelId="{93ABD039-45F9-43A7-98B9-A6841D67DBC3}">
      <dgm:prSet phldrT="[Text]"/>
      <dgm:spPr/>
      <dgm:t>
        <a:bodyPr/>
        <a:lstStyle/>
        <a:p>
          <a:r>
            <a:rPr lang="es-MX" dirty="0" err="1"/>
            <a:t>InternetExplorerDriver</a:t>
          </a:r>
          <a:endParaRPr lang="es-MX" dirty="0"/>
        </a:p>
      </dgm:t>
    </dgm:pt>
    <dgm:pt modelId="{8E22AFB3-0641-49A7-B3C5-F1E692E34AF5}" type="parTrans" cxnId="{99248564-91DA-4C9A-B78C-886E800FA19C}">
      <dgm:prSet/>
      <dgm:spPr/>
      <dgm:t>
        <a:bodyPr/>
        <a:lstStyle/>
        <a:p>
          <a:endParaRPr lang="es-MX"/>
        </a:p>
      </dgm:t>
    </dgm:pt>
    <dgm:pt modelId="{47156F6A-C1B7-4DAC-86EF-A87831A03C62}" type="sibTrans" cxnId="{99248564-91DA-4C9A-B78C-886E800FA19C}">
      <dgm:prSet/>
      <dgm:spPr/>
      <dgm:t>
        <a:bodyPr/>
        <a:lstStyle/>
        <a:p>
          <a:endParaRPr lang="es-MX"/>
        </a:p>
      </dgm:t>
    </dgm:pt>
    <dgm:pt modelId="{5BAAB62B-EE6B-4BF8-A1FD-C49AF53DBF91}">
      <dgm:prSet phldrT="[Text]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MX" dirty="0" err="1"/>
            <a:t>SafaryDriver</a:t>
          </a:r>
          <a:endParaRPr lang="es-MX" dirty="0"/>
        </a:p>
      </dgm:t>
    </dgm:pt>
    <dgm:pt modelId="{1189B712-80EA-466D-B28E-A4D2CD6DD70C}" type="parTrans" cxnId="{88E132D7-731F-430F-9FA6-E68A5C3564C2}">
      <dgm:prSet/>
      <dgm:spPr/>
      <dgm:t>
        <a:bodyPr/>
        <a:lstStyle/>
        <a:p>
          <a:endParaRPr lang="es-MX"/>
        </a:p>
      </dgm:t>
    </dgm:pt>
    <dgm:pt modelId="{E7AD080C-58AD-4F8F-B1F9-E8BFCAD23591}" type="sibTrans" cxnId="{88E132D7-731F-430F-9FA6-E68A5C3564C2}">
      <dgm:prSet/>
      <dgm:spPr/>
      <dgm:t>
        <a:bodyPr/>
        <a:lstStyle/>
        <a:p>
          <a:endParaRPr lang="es-MX"/>
        </a:p>
      </dgm:t>
    </dgm:pt>
    <dgm:pt modelId="{E3472386-FDD8-435C-B223-37ABD7BB582A}" type="pres">
      <dgm:prSet presAssocID="{3290721D-E10A-418B-9469-42AF66C95B26}" presName="Name0" presStyleCnt="0">
        <dgm:presLayoutVars>
          <dgm:dir/>
          <dgm:resizeHandles val="exact"/>
        </dgm:presLayoutVars>
      </dgm:prSet>
      <dgm:spPr/>
    </dgm:pt>
    <dgm:pt modelId="{BADF7929-3FC5-4FFC-A249-6A8B504AF1D2}" type="pres">
      <dgm:prSet presAssocID="{2C352722-A24C-4A19-9B2F-E7E8E09479FA}" presName="composite" presStyleCnt="0"/>
      <dgm:spPr/>
    </dgm:pt>
    <dgm:pt modelId="{C7C37D19-BCD2-4A8C-BC09-1A8CA9A982F8}" type="pres">
      <dgm:prSet presAssocID="{2C352722-A24C-4A19-9B2F-E7E8E09479FA}" presName="rect1" presStyleLbl="trAlignAcc1" presStyleIdx="0" presStyleCnt="4">
        <dgm:presLayoutVars>
          <dgm:bulletEnabled val="1"/>
        </dgm:presLayoutVars>
      </dgm:prSet>
      <dgm:spPr/>
    </dgm:pt>
    <dgm:pt modelId="{78E455D0-1E0D-4394-BB1B-85F69FEB79FF}" type="pres">
      <dgm:prSet presAssocID="{2C352722-A24C-4A19-9B2F-E7E8E09479FA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  <dgm:pt modelId="{A385AA54-3B55-4BFB-BAC7-E53540D0D1E5}" type="pres">
      <dgm:prSet presAssocID="{65F31FF0-B4BC-4D06-AAE4-E738B9B2A6C0}" presName="sibTrans" presStyleCnt="0"/>
      <dgm:spPr/>
    </dgm:pt>
    <dgm:pt modelId="{D32B3077-AAEF-4B91-9122-7268445D094B}" type="pres">
      <dgm:prSet presAssocID="{0668D042-70B2-4BE9-8F38-2335EED93110}" presName="composite" presStyleCnt="0"/>
      <dgm:spPr/>
    </dgm:pt>
    <dgm:pt modelId="{89E35DE7-7A71-4C9E-818B-67ABAB2BEC9C}" type="pres">
      <dgm:prSet presAssocID="{0668D042-70B2-4BE9-8F38-2335EED93110}" presName="rect1" presStyleLbl="trAlignAcc1" presStyleIdx="1" presStyleCnt="4">
        <dgm:presLayoutVars>
          <dgm:bulletEnabled val="1"/>
        </dgm:presLayoutVars>
      </dgm:prSet>
      <dgm:spPr/>
    </dgm:pt>
    <dgm:pt modelId="{16FF42F4-357C-4212-A5AB-B2E55F64C38D}" type="pres">
      <dgm:prSet presAssocID="{0668D042-70B2-4BE9-8F38-2335EED93110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AB67A822-4D8E-41D4-8121-03D77A25453A}" type="pres">
      <dgm:prSet presAssocID="{8E20E620-D969-4F53-AAB8-1BBC9418D614}" presName="sibTrans" presStyleCnt="0"/>
      <dgm:spPr/>
    </dgm:pt>
    <dgm:pt modelId="{57CE5726-134A-4FF6-8903-4F4F7B3D94E9}" type="pres">
      <dgm:prSet presAssocID="{93ABD039-45F9-43A7-98B9-A6841D67DBC3}" presName="composite" presStyleCnt="0"/>
      <dgm:spPr/>
    </dgm:pt>
    <dgm:pt modelId="{EE25A70A-DFC4-4443-A62B-2480CB30DDF8}" type="pres">
      <dgm:prSet presAssocID="{93ABD039-45F9-43A7-98B9-A6841D67DBC3}" presName="rect1" presStyleLbl="trAlignAcc1" presStyleIdx="2" presStyleCnt="4">
        <dgm:presLayoutVars>
          <dgm:bulletEnabled val="1"/>
        </dgm:presLayoutVars>
      </dgm:prSet>
      <dgm:spPr/>
    </dgm:pt>
    <dgm:pt modelId="{BE974942-678A-412D-AFF4-10E04E5ABE09}" type="pres">
      <dgm:prSet presAssocID="{93ABD039-45F9-43A7-98B9-A6841D67DBC3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C763A503-1718-4983-B4A7-FED64DF2A956}" type="pres">
      <dgm:prSet presAssocID="{47156F6A-C1B7-4DAC-86EF-A87831A03C62}" presName="sibTrans" presStyleCnt="0"/>
      <dgm:spPr/>
    </dgm:pt>
    <dgm:pt modelId="{F3B4354C-9BE2-456F-BB21-3E8E805ACD5E}" type="pres">
      <dgm:prSet presAssocID="{5BAAB62B-EE6B-4BF8-A1FD-C49AF53DBF91}" presName="composite" presStyleCnt="0"/>
      <dgm:spPr/>
    </dgm:pt>
    <dgm:pt modelId="{9618DFF9-1302-4E41-A76F-C88076663037}" type="pres">
      <dgm:prSet presAssocID="{5BAAB62B-EE6B-4BF8-A1FD-C49AF53DBF91}" presName="rect1" presStyleLbl="trAlignAcc1" presStyleIdx="3" presStyleCnt="4">
        <dgm:presLayoutVars>
          <dgm:bulletEnabled val="1"/>
        </dgm:presLayoutVars>
      </dgm:prSet>
      <dgm:spPr/>
    </dgm:pt>
    <dgm:pt modelId="{E4BA8DDB-1757-4F13-9EF5-7FA906371FBC}" type="pres">
      <dgm:prSet presAssocID="{5BAAB62B-EE6B-4BF8-A1FD-C49AF53DBF91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</dgm:ptLst>
  <dgm:cxnLst>
    <dgm:cxn modelId="{63BD431E-08CD-4AFD-BF20-9C18F8037C02}" type="presOf" srcId="{3290721D-E10A-418B-9469-42AF66C95B26}" destId="{E3472386-FDD8-435C-B223-37ABD7BB582A}" srcOrd="0" destOrd="0" presId="urn:microsoft.com/office/officeart/2008/layout/PictureStrips"/>
    <dgm:cxn modelId="{F45FA11E-3CDD-4CDC-9809-528973C4A70E}" type="presOf" srcId="{0668D042-70B2-4BE9-8F38-2335EED93110}" destId="{89E35DE7-7A71-4C9E-818B-67ABAB2BEC9C}" srcOrd="0" destOrd="0" presId="urn:microsoft.com/office/officeart/2008/layout/PictureStrips"/>
    <dgm:cxn modelId="{99248564-91DA-4C9A-B78C-886E800FA19C}" srcId="{3290721D-E10A-418B-9469-42AF66C95B26}" destId="{93ABD039-45F9-43A7-98B9-A6841D67DBC3}" srcOrd="2" destOrd="0" parTransId="{8E22AFB3-0641-49A7-B3C5-F1E692E34AF5}" sibTransId="{47156F6A-C1B7-4DAC-86EF-A87831A03C62}"/>
    <dgm:cxn modelId="{22732845-E975-484B-B00A-B11C59A3C807}" type="presOf" srcId="{2C352722-A24C-4A19-9B2F-E7E8E09479FA}" destId="{C7C37D19-BCD2-4A8C-BC09-1A8CA9A982F8}" srcOrd="0" destOrd="0" presId="urn:microsoft.com/office/officeart/2008/layout/PictureStrips"/>
    <dgm:cxn modelId="{DB51816B-7F9D-487F-9595-7ED3662FD731}" type="presOf" srcId="{93ABD039-45F9-43A7-98B9-A6841D67DBC3}" destId="{EE25A70A-DFC4-4443-A62B-2480CB30DDF8}" srcOrd="0" destOrd="0" presId="urn:microsoft.com/office/officeart/2008/layout/PictureStrips"/>
    <dgm:cxn modelId="{81B57391-FEEA-4973-9E07-20284DB9654E}" type="presOf" srcId="{5BAAB62B-EE6B-4BF8-A1FD-C49AF53DBF91}" destId="{9618DFF9-1302-4E41-A76F-C88076663037}" srcOrd="0" destOrd="0" presId="urn:microsoft.com/office/officeart/2008/layout/PictureStrips"/>
    <dgm:cxn modelId="{4FD2B7AA-5B7C-47EE-B590-F787B49679A5}" srcId="{3290721D-E10A-418B-9469-42AF66C95B26}" destId="{0668D042-70B2-4BE9-8F38-2335EED93110}" srcOrd="1" destOrd="0" parTransId="{32F373B4-8E13-434D-B4FB-141F5CFCF9B7}" sibTransId="{8E20E620-D969-4F53-AAB8-1BBC9418D614}"/>
    <dgm:cxn modelId="{88E132D7-731F-430F-9FA6-E68A5C3564C2}" srcId="{3290721D-E10A-418B-9469-42AF66C95B26}" destId="{5BAAB62B-EE6B-4BF8-A1FD-C49AF53DBF91}" srcOrd="3" destOrd="0" parTransId="{1189B712-80EA-466D-B28E-A4D2CD6DD70C}" sibTransId="{E7AD080C-58AD-4F8F-B1F9-E8BFCAD23591}"/>
    <dgm:cxn modelId="{42C5A3E1-FD64-4351-8142-18C39A5B891A}" srcId="{3290721D-E10A-418B-9469-42AF66C95B26}" destId="{2C352722-A24C-4A19-9B2F-E7E8E09479FA}" srcOrd="0" destOrd="0" parTransId="{0BBFCB9C-108C-4D36-A014-2888E1A12C37}" sibTransId="{65F31FF0-B4BC-4D06-AAE4-E738B9B2A6C0}"/>
    <dgm:cxn modelId="{953187FB-7634-4A96-A545-6FF1A656FC06}" type="presParOf" srcId="{E3472386-FDD8-435C-B223-37ABD7BB582A}" destId="{BADF7929-3FC5-4FFC-A249-6A8B504AF1D2}" srcOrd="0" destOrd="0" presId="urn:microsoft.com/office/officeart/2008/layout/PictureStrips"/>
    <dgm:cxn modelId="{1E3F4F0F-487C-4949-B706-5AAAAAD16AC9}" type="presParOf" srcId="{BADF7929-3FC5-4FFC-A249-6A8B504AF1D2}" destId="{C7C37D19-BCD2-4A8C-BC09-1A8CA9A982F8}" srcOrd="0" destOrd="0" presId="urn:microsoft.com/office/officeart/2008/layout/PictureStrips"/>
    <dgm:cxn modelId="{9E3DBC4B-1969-4190-A14E-15AA37034798}" type="presParOf" srcId="{BADF7929-3FC5-4FFC-A249-6A8B504AF1D2}" destId="{78E455D0-1E0D-4394-BB1B-85F69FEB79FF}" srcOrd="1" destOrd="0" presId="urn:microsoft.com/office/officeart/2008/layout/PictureStrips"/>
    <dgm:cxn modelId="{CA1D0809-3D9A-426A-9925-26F1571361CB}" type="presParOf" srcId="{E3472386-FDD8-435C-B223-37ABD7BB582A}" destId="{A385AA54-3B55-4BFB-BAC7-E53540D0D1E5}" srcOrd="1" destOrd="0" presId="urn:microsoft.com/office/officeart/2008/layout/PictureStrips"/>
    <dgm:cxn modelId="{996CD90F-189B-44AF-856C-4DD9F8339517}" type="presParOf" srcId="{E3472386-FDD8-435C-B223-37ABD7BB582A}" destId="{D32B3077-AAEF-4B91-9122-7268445D094B}" srcOrd="2" destOrd="0" presId="urn:microsoft.com/office/officeart/2008/layout/PictureStrips"/>
    <dgm:cxn modelId="{1600F769-1760-44A2-87EE-B2D4BD8DFE64}" type="presParOf" srcId="{D32B3077-AAEF-4B91-9122-7268445D094B}" destId="{89E35DE7-7A71-4C9E-818B-67ABAB2BEC9C}" srcOrd="0" destOrd="0" presId="urn:microsoft.com/office/officeart/2008/layout/PictureStrips"/>
    <dgm:cxn modelId="{35B1E0C1-7FAE-47E1-A183-FA348DB93629}" type="presParOf" srcId="{D32B3077-AAEF-4B91-9122-7268445D094B}" destId="{16FF42F4-357C-4212-A5AB-B2E55F64C38D}" srcOrd="1" destOrd="0" presId="urn:microsoft.com/office/officeart/2008/layout/PictureStrips"/>
    <dgm:cxn modelId="{44E77E28-1136-4436-BFB2-15ADB552C0F1}" type="presParOf" srcId="{E3472386-FDD8-435C-B223-37ABD7BB582A}" destId="{AB67A822-4D8E-41D4-8121-03D77A25453A}" srcOrd="3" destOrd="0" presId="urn:microsoft.com/office/officeart/2008/layout/PictureStrips"/>
    <dgm:cxn modelId="{35F1C24C-BBC3-49AA-8ED0-7D0E4FE5D340}" type="presParOf" srcId="{E3472386-FDD8-435C-B223-37ABD7BB582A}" destId="{57CE5726-134A-4FF6-8903-4F4F7B3D94E9}" srcOrd="4" destOrd="0" presId="urn:microsoft.com/office/officeart/2008/layout/PictureStrips"/>
    <dgm:cxn modelId="{C3A73AA2-8B3E-455F-B2EF-7CE00758BC98}" type="presParOf" srcId="{57CE5726-134A-4FF6-8903-4F4F7B3D94E9}" destId="{EE25A70A-DFC4-4443-A62B-2480CB30DDF8}" srcOrd="0" destOrd="0" presId="urn:microsoft.com/office/officeart/2008/layout/PictureStrips"/>
    <dgm:cxn modelId="{40F093AE-4E05-4209-9E56-EAB4DA76F648}" type="presParOf" srcId="{57CE5726-134A-4FF6-8903-4F4F7B3D94E9}" destId="{BE974942-678A-412D-AFF4-10E04E5ABE09}" srcOrd="1" destOrd="0" presId="urn:microsoft.com/office/officeart/2008/layout/PictureStrips"/>
    <dgm:cxn modelId="{C202F612-80F2-4333-8EB8-E63472FE0CB0}" type="presParOf" srcId="{E3472386-FDD8-435C-B223-37ABD7BB582A}" destId="{C763A503-1718-4983-B4A7-FED64DF2A956}" srcOrd="5" destOrd="0" presId="urn:microsoft.com/office/officeart/2008/layout/PictureStrips"/>
    <dgm:cxn modelId="{E986749A-4324-4345-B005-AF7C092F1CAD}" type="presParOf" srcId="{E3472386-FDD8-435C-B223-37ABD7BB582A}" destId="{F3B4354C-9BE2-456F-BB21-3E8E805ACD5E}" srcOrd="6" destOrd="0" presId="urn:microsoft.com/office/officeart/2008/layout/PictureStrips"/>
    <dgm:cxn modelId="{0D69CA82-5094-40DA-8141-D76D1DB04637}" type="presParOf" srcId="{F3B4354C-9BE2-456F-BB21-3E8E805ACD5E}" destId="{9618DFF9-1302-4E41-A76F-C88076663037}" srcOrd="0" destOrd="0" presId="urn:microsoft.com/office/officeart/2008/layout/PictureStrips"/>
    <dgm:cxn modelId="{E2D9DB61-FBA5-4B9E-ABDC-53FF808FBBDE}" type="presParOf" srcId="{F3B4354C-9BE2-456F-BB21-3E8E805ACD5E}" destId="{E4BA8DDB-1757-4F13-9EF5-7FA906371FB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0" y="4219"/>
          <a:ext cx="2405575" cy="962230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0" y="4219"/>
        <a:ext cx="2165018" cy="962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0" y="6153"/>
          <a:ext cx="2395903" cy="958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0" y="6153"/>
        <a:ext cx="2156313" cy="958361"/>
      </dsp:txXfrm>
    </dsp:sp>
    <dsp:sp modelId="{0DDA712F-5B82-4528-8EC2-57E32627EFEF}">
      <dsp:nvSpPr>
        <dsp:cNvPr id="0" name=""/>
        <dsp:cNvSpPr/>
      </dsp:nvSpPr>
      <dsp:spPr>
        <a:xfrm>
          <a:off x="1920097" y="6153"/>
          <a:ext cx="2395903" cy="95836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RC (</a:t>
          </a:r>
          <a:r>
            <a:rPr lang="es-MX" sz="1600" b="0" kern="1200" dirty="0" err="1"/>
            <a:t>Selenium</a:t>
          </a:r>
          <a:r>
            <a:rPr lang="es-MX" sz="1600" b="0" kern="1200" dirty="0"/>
            <a:t> 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2005</a:t>
          </a:r>
        </a:p>
      </dsp:txBody>
      <dsp:txXfrm>
        <a:off x="2399278" y="6153"/>
        <a:ext cx="1437542" cy="958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2735" y="6874"/>
          <a:ext cx="2392298" cy="9569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2735" y="6874"/>
        <a:ext cx="2153068" cy="956919"/>
      </dsp:txXfrm>
    </dsp:sp>
    <dsp:sp modelId="{0DDA712F-5B82-4528-8EC2-57E32627EFEF}">
      <dsp:nvSpPr>
        <dsp:cNvPr id="0" name=""/>
        <dsp:cNvSpPr/>
      </dsp:nvSpPr>
      <dsp:spPr>
        <a:xfrm>
          <a:off x="1916574" y="6874"/>
          <a:ext cx="2392298" cy="956919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RC (</a:t>
          </a:r>
          <a:r>
            <a:rPr lang="es-MX" sz="1600" b="0" kern="1200" dirty="0" err="1"/>
            <a:t>Selenium</a:t>
          </a:r>
          <a:r>
            <a:rPr lang="es-MX" sz="1600" b="0" kern="1200" dirty="0"/>
            <a:t> 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2005</a:t>
          </a:r>
        </a:p>
      </dsp:txBody>
      <dsp:txXfrm>
        <a:off x="2395034" y="6874"/>
        <a:ext cx="1435379" cy="956919"/>
      </dsp:txXfrm>
    </dsp:sp>
    <dsp:sp modelId="{2B1E153F-2025-49D8-A29B-E7496ABA66D3}">
      <dsp:nvSpPr>
        <dsp:cNvPr id="0" name=""/>
        <dsp:cNvSpPr/>
      </dsp:nvSpPr>
      <dsp:spPr>
        <a:xfrm>
          <a:off x="3830413" y="6874"/>
          <a:ext cx="2392298" cy="95691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IDE </a:t>
          </a:r>
          <a:r>
            <a:rPr lang="es-MX" sz="1600" b="1" kern="1200" dirty="0"/>
            <a:t>2006</a:t>
          </a:r>
        </a:p>
      </dsp:txBody>
      <dsp:txXfrm>
        <a:off x="4308873" y="6874"/>
        <a:ext cx="1435379" cy="956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2374" y="8804"/>
          <a:ext cx="2382651" cy="9530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2374" y="8804"/>
        <a:ext cx="2144386" cy="953060"/>
      </dsp:txXfrm>
    </dsp:sp>
    <dsp:sp modelId="{0DDA712F-5B82-4528-8EC2-57E32627EFEF}">
      <dsp:nvSpPr>
        <dsp:cNvPr id="0" name=""/>
        <dsp:cNvSpPr/>
      </dsp:nvSpPr>
      <dsp:spPr>
        <a:xfrm>
          <a:off x="1908495" y="8804"/>
          <a:ext cx="2382651" cy="95306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RC (</a:t>
          </a:r>
          <a:r>
            <a:rPr lang="es-MX" sz="1600" b="0" kern="1200" dirty="0" err="1"/>
            <a:t>Selenium</a:t>
          </a:r>
          <a:r>
            <a:rPr lang="es-MX" sz="1600" b="0" kern="1200" dirty="0"/>
            <a:t> 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2005</a:t>
          </a:r>
        </a:p>
      </dsp:txBody>
      <dsp:txXfrm>
        <a:off x="2385025" y="8804"/>
        <a:ext cx="1429591" cy="953060"/>
      </dsp:txXfrm>
    </dsp:sp>
    <dsp:sp modelId="{2B1E153F-2025-49D8-A29B-E7496ABA66D3}">
      <dsp:nvSpPr>
        <dsp:cNvPr id="0" name=""/>
        <dsp:cNvSpPr/>
      </dsp:nvSpPr>
      <dsp:spPr>
        <a:xfrm>
          <a:off x="3814616" y="8804"/>
          <a:ext cx="2382651" cy="953060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IDE </a:t>
          </a:r>
          <a:r>
            <a:rPr lang="es-MX" sz="1600" b="1" kern="1200" dirty="0"/>
            <a:t>2006</a:t>
          </a:r>
        </a:p>
      </dsp:txBody>
      <dsp:txXfrm>
        <a:off x="4291146" y="8804"/>
        <a:ext cx="1429591" cy="953060"/>
      </dsp:txXfrm>
    </dsp:sp>
    <dsp:sp modelId="{CAA319BC-304E-454E-83FD-9EBEC275D907}">
      <dsp:nvSpPr>
        <dsp:cNvPr id="0" name=""/>
        <dsp:cNvSpPr/>
      </dsp:nvSpPr>
      <dsp:spPr>
        <a:xfrm>
          <a:off x="5720737" y="8804"/>
          <a:ext cx="2382651" cy="953060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/>
            <a:t>Web Driver         </a:t>
          </a:r>
          <a:r>
            <a:rPr lang="es-MX" sz="1600" b="1" kern="1200" dirty="0"/>
            <a:t>2006</a:t>
          </a:r>
        </a:p>
      </dsp:txBody>
      <dsp:txXfrm>
        <a:off x="6197267" y="8804"/>
        <a:ext cx="1429591" cy="953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1215" y="11385"/>
          <a:ext cx="2369747" cy="9478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1215" y="11385"/>
        <a:ext cx="2132773" cy="947898"/>
      </dsp:txXfrm>
    </dsp:sp>
    <dsp:sp modelId="{0DDA712F-5B82-4528-8EC2-57E32627EFEF}">
      <dsp:nvSpPr>
        <dsp:cNvPr id="0" name=""/>
        <dsp:cNvSpPr/>
      </dsp:nvSpPr>
      <dsp:spPr>
        <a:xfrm>
          <a:off x="1897013" y="11385"/>
          <a:ext cx="2369747" cy="947898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RC (</a:t>
          </a:r>
          <a:r>
            <a:rPr lang="es-MX" sz="1600" b="0" kern="1200" dirty="0" err="1"/>
            <a:t>Selenium</a:t>
          </a:r>
          <a:r>
            <a:rPr lang="es-MX" sz="1600" b="0" kern="1200" dirty="0"/>
            <a:t> 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2005</a:t>
          </a:r>
        </a:p>
      </dsp:txBody>
      <dsp:txXfrm>
        <a:off x="2370962" y="11385"/>
        <a:ext cx="1421849" cy="947898"/>
      </dsp:txXfrm>
    </dsp:sp>
    <dsp:sp modelId="{2B1E153F-2025-49D8-A29B-E7496ABA66D3}">
      <dsp:nvSpPr>
        <dsp:cNvPr id="0" name=""/>
        <dsp:cNvSpPr/>
      </dsp:nvSpPr>
      <dsp:spPr>
        <a:xfrm>
          <a:off x="3792810" y="11385"/>
          <a:ext cx="2369747" cy="947898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IDE </a:t>
          </a:r>
          <a:r>
            <a:rPr lang="es-MX" sz="1600" b="1" kern="1200" dirty="0"/>
            <a:t>2006</a:t>
          </a:r>
        </a:p>
      </dsp:txBody>
      <dsp:txXfrm>
        <a:off x="4266759" y="11385"/>
        <a:ext cx="1421849" cy="947898"/>
      </dsp:txXfrm>
    </dsp:sp>
    <dsp:sp modelId="{CAA319BC-304E-454E-83FD-9EBEC275D907}">
      <dsp:nvSpPr>
        <dsp:cNvPr id="0" name=""/>
        <dsp:cNvSpPr/>
      </dsp:nvSpPr>
      <dsp:spPr>
        <a:xfrm>
          <a:off x="5688608" y="11385"/>
          <a:ext cx="2369747" cy="947898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/>
            <a:t>Web Driver         </a:t>
          </a:r>
          <a:r>
            <a:rPr lang="es-MX" sz="1600" b="1" kern="1200" dirty="0"/>
            <a:t>2006</a:t>
          </a:r>
        </a:p>
      </dsp:txBody>
      <dsp:txXfrm>
        <a:off x="6162557" y="11385"/>
        <a:ext cx="1421849" cy="947898"/>
      </dsp:txXfrm>
    </dsp:sp>
    <dsp:sp modelId="{8497021D-AC24-4991-BCE8-F8B5A1221372}">
      <dsp:nvSpPr>
        <dsp:cNvPr id="0" name=""/>
        <dsp:cNvSpPr/>
      </dsp:nvSpPr>
      <dsp:spPr>
        <a:xfrm>
          <a:off x="7584406" y="11385"/>
          <a:ext cx="2369747" cy="94789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</a:t>
          </a:r>
          <a:r>
            <a:rPr lang="es-MX" sz="1600" b="0" kern="1200" dirty="0" err="1"/>
            <a:t>Grid</a:t>
          </a:r>
          <a:r>
            <a:rPr lang="es-MX" sz="1600" b="0" kern="1200" dirty="0"/>
            <a:t> </a:t>
          </a:r>
          <a:r>
            <a:rPr lang="es-MX" sz="1600" b="1" kern="1200" dirty="0"/>
            <a:t> 2007</a:t>
          </a:r>
        </a:p>
      </dsp:txBody>
      <dsp:txXfrm>
        <a:off x="8058355" y="11385"/>
        <a:ext cx="1421849" cy="947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6CF8-D53D-4831-8A1B-5D46FC4823DD}">
      <dsp:nvSpPr>
        <dsp:cNvPr id="0" name=""/>
        <dsp:cNvSpPr/>
      </dsp:nvSpPr>
      <dsp:spPr>
        <a:xfrm>
          <a:off x="1443" y="12537"/>
          <a:ext cx="2363983" cy="945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 err="1"/>
            <a:t>JavaScriptTestRunner</a:t>
          </a:r>
          <a:r>
            <a:rPr lang="es-MX" sz="1600" b="0" i="0" kern="1200" dirty="0"/>
            <a:t>    (</a:t>
          </a:r>
          <a:r>
            <a:rPr lang="es-MX" sz="1600" b="0" i="0" kern="1200" dirty="0" err="1"/>
            <a:t>Selenium</a:t>
          </a:r>
          <a:r>
            <a:rPr lang="es-MX" sz="1600" b="0" i="0" kern="1200" dirty="0"/>
            <a:t> </a:t>
          </a:r>
          <a:r>
            <a:rPr lang="es-MX" sz="1600" b="0" i="0" kern="1200" dirty="0" err="1"/>
            <a:t>Core</a:t>
          </a:r>
          <a:r>
            <a:rPr lang="es-MX" sz="1600" b="0" i="0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i="0" kern="1200" dirty="0"/>
            <a:t>2004</a:t>
          </a:r>
          <a:endParaRPr lang="es-MX" sz="2100" b="1" kern="1200" dirty="0"/>
        </a:p>
      </dsp:txBody>
      <dsp:txXfrm>
        <a:off x="1443" y="12537"/>
        <a:ext cx="2127585" cy="945593"/>
      </dsp:txXfrm>
    </dsp:sp>
    <dsp:sp modelId="{0DDA712F-5B82-4528-8EC2-57E32627EFEF}">
      <dsp:nvSpPr>
        <dsp:cNvPr id="0" name=""/>
        <dsp:cNvSpPr/>
      </dsp:nvSpPr>
      <dsp:spPr>
        <a:xfrm>
          <a:off x="1892630" y="12537"/>
          <a:ext cx="2363983" cy="945593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RC (</a:t>
          </a:r>
          <a:r>
            <a:rPr lang="es-MX" sz="1600" b="0" kern="1200" dirty="0" err="1"/>
            <a:t>Selenium</a:t>
          </a:r>
          <a:r>
            <a:rPr lang="es-MX" sz="1600" b="0" kern="1200" dirty="0"/>
            <a:t> 1)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2005</a:t>
          </a:r>
        </a:p>
      </dsp:txBody>
      <dsp:txXfrm>
        <a:off x="2365427" y="12537"/>
        <a:ext cx="1418390" cy="945593"/>
      </dsp:txXfrm>
    </dsp:sp>
    <dsp:sp modelId="{2B1E153F-2025-49D8-A29B-E7496ABA66D3}">
      <dsp:nvSpPr>
        <dsp:cNvPr id="0" name=""/>
        <dsp:cNvSpPr/>
      </dsp:nvSpPr>
      <dsp:spPr>
        <a:xfrm>
          <a:off x="3783817" y="12537"/>
          <a:ext cx="2363983" cy="945593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IDE </a:t>
          </a:r>
          <a:r>
            <a:rPr lang="es-MX" sz="1600" b="1" kern="1200" dirty="0"/>
            <a:t>2006</a:t>
          </a:r>
        </a:p>
      </dsp:txBody>
      <dsp:txXfrm>
        <a:off x="4256614" y="12537"/>
        <a:ext cx="1418390" cy="945593"/>
      </dsp:txXfrm>
    </dsp:sp>
    <dsp:sp modelId="{CAA319BC-304E-454E-83FD-9EBEC275D907}">
      <dsp:nvSpPr>
        <dsp:cNvPr id="0" name=""/>
        <dsp:cNvSpPr/>
      </dsp:nvSpPr>
      <dsp:spPr>
        <a:xfrm>
          <a:off x="5675004" y="12537"/>
          <a:ext cx="2363983" cy="945593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/>
            <a:t>Web Driver         </a:t>
          </a:r>
          <a:r>
            <a:rPr lang="es-MX" sz="1600" b="1" kern="1200" dirty="0"/>
            <a:t>2006</a:t>
          </a:r>
        </a:p>
      </dsp:txBody>
      <dsp:txXfrm>
        <a:off x="6147801" y="12537"/>
        <a:ext cx="1418390" cy="945593"/>
      </dsp:txXfrm>
    </dsp:sp>
    <dsp:sp modelId="{8497021D-AC24-4991-BCE8-F8B5A1221372}">
      <dsp:nvSpPr>
        <dsp:cNvPr id="0" name=""/>
        <dsp:cNvSpPr/>
      </dsp:nvSpPr>
      <dsp:spPr>
        <a:xfrm>
          <a:off x="7566191" y="12537"/>
          <a:ext cx="2363983" cy="945593"/>
        </a:xfrm>
        <a:prstGeom prst="chevron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</a:t>
          </a:r>
          <a:r>
            <a:rPr lang="es-MX" sz="1600" b="0" kern="1200" dirty="0" err="1"/>
            <a:t>Grid</a:t>
          </a:r>
          <a:r>
            <a:rPr lang="es-MX" sz="1600" b="0" kern="1200" dirty="0"/>
            <a:t> </a:t>
          </a:r>
          <a:r>
            <a:rPr lang="es-MX" sz="1600" b="1" kern="1200" dirty="0"/>
            <a:t> 2007</a:t>
          </a:r>
        </a:p>
      </dsp:txBody>
      <dsp:txXfrm>
        <a:off x="8038988" y="12537"/>
        <a:ext cx="1418390" cy="945593"/>
      </dsp:txXfrm>
    </dsp:sp>
    <dsp:sp modelId="{8F6CC780-DC10-422D-B5E2-F32FE97349C5}">
      <dsp:nvSpPr>
        <dsp:cNvPr id="0" name=""/>
        <dsp:cNvSpPr/>
      </dsp:nvSpPr>
      <dsp:spPr>
        <a:xfrm>
          <a:off x="9457378" y="12537"/>
          <a:ext cx="2363983" cy="94559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Selenium</a:t>
          </a:r>
          <a:r>
            <a:rPr lang="es-MX" sz="1600" b="0" kern="1200" dirty="0"/>
            <a:t> 2</a:t>
          </a:r>
          <a:r>
            <a:rPr lang="es-MX" sz="1600" b="1" kern="1200" dirty="0"/>
            <a:t>        2008</a:t>
          </a:r>
        </a:p>
      </dsp:txBody>
      <dsp:txXfrm>
        <a:off x="9930175" y="12537"/>
        <a:ext cx="1418390" cy="945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37D19-BCD2-4A8C-BC09-1A8CA9A982F8}">
      <dsp:nvSpPr>
        <dsp:cNvPr id="0" name=""/>
        <dsp:cNvSpPr/>
      </dsp:nvSpPr>
      <dsp:spPr>
        <a:xfrm>
          <a:off x="178291" y="825079"/>
          <a:ext cx="4233716" cy="132303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13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 err="1"/>
            <a:t>ChromeDriver</a:t>
          </a:r>
          <a:endParaRPr lang="es-MX" sz="2700" kern="1200" dirty="0"/>
        </a:p>
      </dsp:txBody>
      <dsp:txXfrm>
        <a:off x="178291" y="825079"/>
        <a:ext cx="4233716" cy="1323036"/>
      </dsp:txXfrm>
    </dsp:sp>
    <dsp:sp modelId="{78E455D0-1E0D-4394-BB1B-85F69FEB79FF}">
      <dsp:nvSpPr>
        <dsp:cNvPr id="0" name=""/>
        <dsp:cNvSpPr/>
      </dsp:nvSpPr>
      <dsp:spPr>
        <a:xfrm>
          <a:off x="1886" y="633973"/>
          <a:ext cx="926125" cy="1389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35DE7-7A71-4C9E-818B-67ABAB2BEC9C}">
      <dsp:nvSpPr>
        <dsp:cNvPr id="0" name=""/>
        <dsp:cNvSpPr/>
      </dsp:nvSpPr>
      <dsp:spPr>
        <a:xfrm>
          <a:off x="4805365" y="825079"/>
          <a:ext cx="4233716" cy="132303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13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 err="1"/>
            <a:t>GeckoDriver</a:t>
          </a:r>
          <a:endParaRPr lang="es-MX" sz="2700" kern="1200" dirty="0"/>
        </a:p>
      </dsp:txBody>
      <dsp:txXfrm>
        <a:off x="4805365" y="825079"/>
        <a:ext cx="4233716" cy="1323036"/>
      </dsp:txXfrm>
    </dsp:sp>
    <dsp:sp modelId="{16FF42F4-357C-4212-A5AB-B2E55F64C38D}">
      <dsp:nvSpPr>
        <dsp:cNvPr id="0" name=""/>
        <dsp:cNvSpPr/>
      </dsp:nvSpPr>
      <dsp:spPr>
        <a:xfrm>
          <a:off x="4628960" y="633973"/>
          <a:ext cx="926125" cy="13891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5A70A-DFC4-4443-A62B-2480CB30DDF8}">
      <dsp:nvSpPr>
        <dsp:cNvPr id="0" name=""/>
        <dsp:cNvSpPr/>
      </dsp:nvSpPr>
      <dsp:spPr>
        <a:xfrm>
          <a:off x="178291" y="2490634"/>
          <a:ext cx="4233716" cy="132303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13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 err="1"/>
            <a:t>InternetExplorerDriver</a:t>
          </a:r>
          <a:endParaRPr lang="es-MX" sz="2700" kern="1200" dirty="0"/>
        </a:p>
      </dsp:txBody>
      <dsp:txXfrm>
        <a:off x="178291" y="2490634"/>
        <a:ext cx="4233716" cy="1323036"/>
      </dsp:txXfrm>
    </dsp:sp>
    <dsp:sp modelId="{BE974942-678A-412D-AFF4-10E04E5ABE09}">
      <dsp:nvSpPr>
        <dsp:cNvPr id="0" name=""/>
        <dsp:cNvSpPr/>
      </dsp:nvSpPr>
      <dsp:spPr>
        <a:xfrm>
          <a:off x="1886" y="2299529"/>
          <a:ext cx="926125" cy="1389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8DFF9-1302-4E41-A76F-C88076663037}">
      <dsp:nvSpPr>
        <dsp:cNvPr id="0" name=""/>
        <dsp:cNvSpPr/>
      </dsp:nvSpPr>
      <dsp:spPr>
        <a:xfrm>
          <a:off x="4805365" y="2490634"/>
          <a:ext cx="4233716" cy="132303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13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 err="1"/>
            <a:t>SafaryDriver</a:t>
          </a:r>
          <a:endParaRPr lang="es-MX" sz="2700" kern="1200" dirty="0"/>
        </a:p>
      </dsp:txBody>
      <dsp:txXfrm>
        <a:off x="4805365" y="2490634"/>
        <a:ext cx="4233716" cy="1323036"/>
      </dsp:txXfrm>
    </dsp:sp>
    <dsp:sp modelId="{E4BA8DDB-1757-4F13-9EF5-7FA906371FBC}">
      <dsp:nvSpPr>
        <dsp:cNvPr id="0" name=""/>
        <dsp:cNvSpPr/>
      </dsp:nvSpPr>
      <dsp:spPr>
        <a:xfrm>
          <a:off x="4628960" y="2299529"/>
          <a:ext cx="926125" cy="13891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0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1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2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48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78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0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0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6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5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2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DD9D-4FF0-4CBA-A41E-15CD3AE0517C}" type="datetimeFigureOut">
              <a:rPr lang="es-MX" smtClean="0"/>
              <a:t>26/09/2018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D8F6-D4C9-4B20-886D-589E9AC7845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4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18566"/>
            <a:ext cx="9144000" cy="1655762"/>
          </a:xfrm>
        </p:spPr>
        <p:txBody>
          <a:bodyPr/>
          <a:lstStyle/>
          <a:p>
            <a:endParaRPr lang="es-MX" dirty="0"/>
          </a:p>
          <a:p>
            <a:r>
              <a:rPr lang="es-MX" sz="3200" dirty="0" err="1"/>
              <a:t>Join</a:t>
            </a:r>
            <a:r>
              <a:rPr lang="es-MX" sz="3200" dirty="0"/>
              <a:t> </a:t>
            </a:r>
            <a:r>
              <a:rPr lang="es-MX" sz="3200" dirty="0" err="1"/>
              <a:t>us</a:t>
            </a:r>
            <a:r>
              <a:rPr lang="es-MX" sz="3200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0614"/>
            <a:ext cx="9144000" cy="1024340"/>
          </a:xfrm>
        </p:spPr>
        <p:txBody>
          <a:bodyPr/>
          <a:lstStyle/>
          <a:p>
            <a:r>
              <a:rPr lang="es-MX" dirty="0"/>
              <a:t>Software </a:t>
            </a:r>
            <a:r>
              <a:rPr lang="es-MX" dirty="0" err="1"/>
              <a:t>Testing</a:t>
            </a:r>
            <a:r>
              <a:rPr lang="es-MX" dirty="0"/>
              <a:t> Guatemala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4" y="2730217"/>
            <a:ext cx="503484" cy="516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32" y="3712644"/>
            <a:ext cx="8727055" cy="3133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66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Philippe </a:t>
            </a:r>
            <a:r>
              <a:rPr lang="en-US" sz="4000" dirty="0" err="1"/>
              <a:t>Hanrigou</a:t>
            </a:r>
            <a:r>
              <a:rPr lang="en-US" sz="4000" dirty="0"/>
              <a:t>, made "Selenium Grid", which provides a hub allowing the running of multiple Selenium tests concurrently on any number of local or remote systems, thus minimizing test execution time.</a:t>
            </a:r>
            <a:endParaRPr lang="es-MX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9411275"/>
              </p:ext>
            </p:extLst>
          </p:nvPr>
        </p:nvGraphicFramePr>
        <p:xfrm>
          <a:off x="0" y="5887331"/>
          <a:ext cx="9955369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3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The whole Selenium Team decided to merge </a:t>
            </a:r>
            <a:r>
              <a:rPr lang="en-US" sz="4000" dirty="0" err="1"/>
              <a:t>WebDriver</a:t>
            </a:r>
            <a:r>
              <a:rPr lang="en-US" sz="4000" dirty="0"/>
              <a:t> and Selenium RC to form a more powerful tool called Selenium 2, with </a:t>
            </a:r>
            <a:r>
              <a:rPr lang="en-US" sz="4000" dirty="0" err="1"/>
              <a:t>WebDriver</a:t>
            </a:r>
            <a:r>
              <a:rPr lang="en-US" sz="4000" dirty="0"/>
              <a:t> being the core.</a:t>
            </a:r>
            <a:endParaRPr lang="es-MX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9211650"/>
              </p:ext>
            </p:extLst>
          </p:nvPr>
        </p:nvGraphicFramePr>
        <p:xfrm>
          <a:off x="0" y="5887331"/>
          <a:ext cx="11822806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8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Selenium</a:t>
            </a:r>
            <a:r>
              <a:rPr lang="es-MX" dirty="0"/>
              <a:t> Suite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35" y="1610402"/>
            <a:ext cx="6406023" cy="4828341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84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/>
              <a:t>Why Selenium as Name?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CCE1-3A09-4064-9C4A-D73F0BBC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78" y="2125390"/>
            <a:ext cx="3031133" cy="3411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212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1" y="542931"/>
            <a:ext cx="7126518" cy="5413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611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14-6440-4200-AA3B-059EA909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0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Selenium's WebDriver is now a W3C Recommendation!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5848-8393-4054-AF94-95355602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3003258"/>
            <a:ext cx="10515600" cy="190696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means that many other projects around the world will be able to use WebDriver knowing that it's been vetted by a thorough, multi-stakeholder process and found to be the best and most interoperable tool for browser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2CEA1-B3EE-4606-9A1B-0EBADB68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690" y="0"/>
            <a:ext cx="1516310" cy="903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847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Selenium</a:t>
            </a:r>
            <a:r>
              <a:rPr lang="es-MX" dirty="0"/>
              <a:t> Web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841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463639"/>
            <a:ext cx="12063211" cy="5532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28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Elements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Locator Strategy can by any of the following values.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Tag Name</a:t>
            </a:r>
          </a:p>
          <a:p>
            <a:pPr lvl="1"/>
            <a:r>
              <a:rPr lang="en-US" dirty="0"/>
              <a:t>Link Text</a:t>
            </a:r>
          </a:p>
          <a:p>
            <a:pPr lvl="1"/>
            <a:r>
              <a:rPr lang="en-US" dirty="0"/>
              <a:t>Partial Link Text</a:t>
            </a:r>
          </a:p>
          <a:p>
            <a:pPr lvl="1"/>
            <a:r>
              <a:rPr lang="en-US" dirty="0"/>
              <a:t>CSS Selector</a:t>
            </a:r>
          </a:p>
          <a:p>
            <a:pPr lvl="1"/>
            <a:r>
              <a:rPr lang="en-US" dirty="0"/>
              <a:t>XPATH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512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Id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By.Id</a:t>
            </a:r>
            <a:r>
              <a:rPr lang="en-US" dirty="0"/>
              <a:t>(“</a:t>
            </a:r>
            <a:r>
              <a:rPr lang="en-US" dirty="0" err="1"/>
              <a:t>loginForm</a:t>
            </a:r>
            <a:r>
              <a:rPr lang="en-US" dirty="0"/>
              <a:t>”))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63" y="1648016"/>
            <a:ext cx="8539509" cy="2666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18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Selenium</a:t>
            </a:r>
            <a:r>
              <a:rPr lang="es-MX" dirty="0"/>
              <a:t> Web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Jerry Brian Osorio Alvarado</a:t>
            </a:r>
          </a:p>
          <a:p>
            <a:endParaRPr lang="es-MX" dirty="0"/>
          </a:p>
          <a:p>
            <a:r>
              <a:rPr lang="es-MX" dirty="0" err="1"/>
              <a:t>September</a:t>
            </a:r>
            <a:r>
              <a:rPr lang="es-MX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2514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username = </a:t>
            </a:r>
            <a:r>
              <a:rPr lang="en-US" dirty="0" err="1"/>
              <a:t>Driver.findElement</a:t>
            </a:r>
            <a:r>
              <a:rPr lang="en-US" dirty="0"/>
              <a:t>(By.name(“username”))</a:t>
            </a:r>
          </a:p>
          <a:p>
            <a:pPr marL="0" indent="0" algn="ctr">
              <a:buNone/>
            </a:pPr>
            <a:r>
              <a:rPr lang="en-US" dirty="0"/>
              <a:t>Password = </a:t>
            </a:r>
            <a:r>
              <a:rPr lang="en-US" dirty="0" err="1"/>
              <a:t>Driver.findElement</a:t>
            </a:r>
            <a:r>
              <a:rPr lang="en-US" dirty="0"/>
              <a:t>(By.name(“password”))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50" y="1465136"/>
            <a:ext cx="9318271" cy="2909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43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Class 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(“content”))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02" y="2073685"/>
            <a:ext cx="9244907" cy="1696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66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Tag 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heading1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By.tagName</a:t>
            </a:r>
            <a:r>
              <a:rPr lang="en-US" dirty="0"/>
              <a:t>(“h1”)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74" y="1872035"/>
            <a:ext cx="8954946" cy="1819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174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</a:t>
            </a:r>
            <a:r>
              <a:rPr lang="en-US" dirty="0" err="1"/>
              <a:t>LinkText</a:t>
            </a:r>
            <a:r>
              <a:rPr lang="en-US" dirty="0"/>
              <a:t> and </a:t>
            </a:r>
            <a:r>
              <a:rPr lang="en-US" dirty="0" err="1"/>
              <a:t>PartialLinkText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continueLink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By.linkText</a:t>
            </a:r>
            <a:r>
              <a:rPr lang="en-US" dirty="0"/>
              <a:t>(“continue”))</a:t>
            </a:r>
          </a:p>
          <a:p>
            <a:pPr marL="0" indent="0" algn="ctr">
              <a:buNone/>
            </a:pPr>
            <a:r>
              <a:rPr lang="en-US" dirty="0" err="1"/>
              <a:t>continueLink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By.partialLinkText</a:t>
            </a:r>
            <a:r>
              <a:rPr lang="en-US" dirty="0"/>
              <a:t>(“</a:t>
            </a:r>
            <a:r>
              <a:rPr lang="en-US" dirty="0" err="1"/>
              <a:t>conti</a:t>
            </a:r>
            <a:r>
              <a:rPr lang="en-US" dirty="0"/>
              <a:t>”))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1" y="1880205"/>
            <a:ext cx="9196898" cy="2206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665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CSS selector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5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By.cssSelector</a:t>
            </a:r>
            <a:r>
              <a:rPr lang="en-US" dirty="0"/>
              <a:t>(“</a:t>
            </a:r>
            <a:r>
              <a:rPr lang="en-US" dirty="0" err="1"/>
              <a:t>p.content</a:t>
            </a:r>
            <a:r>
              <a:rPr lang="en-US" dirty="0"/>
              <a:t>”))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10" y="1929839"/>
            <a:ext cx="10535500" cy="1769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015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Locator By </a:t>
            </a:r>
            <a:r>
              <a:rPr lang="en-US" dirty="0" err="1"/>
              <a:t>XPath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5784"/>
            <a:ext cx="10515600" cy="1901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err="1"/>
              <a:t>userName</a:t>
            </a:r>
            <a:r>
              <a:rPr lang="en-US" sz="2400" dirty="0"/>
              <a:t> = </a:t>
            </a:r>
            <a:r>
              <a:rPr lang="en-US" sz="2400" dirty="0" err="1"/>
              <a:t>Driver.findElement</a:t>
            </a:r>
            <a:r>
              <a:rPr lang="en-US" sz="2400" dirty="0"/>
              <a:t>(</a:t>
            </a:r>
            <a:r>
              <a:rPr lang="en-US" sz="2400" dirty="0" err="1"/>
              <a:t>By.XPath</a:t>
            </a:r>
            <a:r>
              <a:rPr lang="en-US" sz="2400" dirty="0"/>
              <a:t>(“//input[@name='username']”))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4" y="1554188"/>
            <a:ext cx="8409090" cy="281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69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5916"/>
            <a:ext cx="9144000" cy="1256160"/>
          </a:xfrm>
        </p:spPr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do I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start</a:t>
            </a:r>
            <a:r>
              <a:rPr lang="es-MX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5375" y="2641047"/>
            <a:ext cx="5443470" cy="335255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MX" sz="3200" dirty="0"/>
              <a:t>       	</a:t>
            </a:r>
            <a:r>
              <a:rPr lang="es-MX" sz="3200" dirty="0" err="1"/>
              <a:t>Selenium</a:t>
            </a:r>
            <a:endParaRPr lang="es-MX" sz="3200" dirty="0"/>
          </a:p>
          <a:p>
            <a:pPr algn="l">
              <a:lnSpc>
                <a:spcPct val="150000"/>
              </a:lnSpc>
            </a:pPr>
            <a:r>
              <a:rPr lang="es-MX" sz="3200" dirty="0"/>
              <a:t>	Java</a:t>
            </a:r>
          </a:p>
          <a:p>
            <a:pPr algn="l">
              <a:lnSpc>
                <a:spcPct val="150000"/>
              </a:lnSpc>
            </a:pPr>
            <a:r>
              <a:rPr lang="es-MX" sz="3200" dirty="0"/>
              <a:t>  	</a:t>
            </a:r>
            <a:r>
              <a:rPr lang="es-MX" sz="3200" dirty="0" err="1"/>
              <a:t>IntelliJ</a:t>
            </a:r>
            <a:r>
              <a:rPr lang="es-MX" sz="3200" dirty="0"/>
              <a:t> (</a:t>
            </a:r>
            <a:r>
              <a:rPr lang="es-MX" sz="3200" dirty="0" err="1"/>
              <a:t>or</a:t>
            </a:r>
            <a:r>
              <a:rPr lang="es-MX" sz="3200" dirty="0"/>
              <a:t> </a:t>
            </a:r>
            <a:r>
              <a:rPr lang="es-MX" sz="3200" dirty="0" err="1"/>
              <a:t>another</a:t>
            </a:r>
            <a:r>
              <a:rPr lang="es-MX" sz="3200" dirty="0"/>
              <a:t> IDE)</a:t>
            </a:r>
          </a:p>
          <a:p>
            <a:pPr algn="l">
              <a:lnSpc>
                <a:spcPct val="150000"/>
              </a:lnSpc>
            </a:pPr>
            <a:r>
              <a:rPr lang="es-MX" sz="3200" dirty="0"/>
              <a:t> 	Driver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75" y="2641047"/>
            <a:ext cx="884349" cy="67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86" b="2180"/>
          <a:stretch/>
        </p:blipFill>
        <p:spPr>
          <a:xfrm>
            <a:off x="3325131" y="3497900"/>
            <a:ext cx="509688" cy="603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375" y="4411231"/>
            <a:ext cx="649444" cy="704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540" y="5292002"/>
            <a:ext cx="626279" cy="591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571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8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/>
              <a:t>What</a:t>
            </a:r>
            <a:r>
              <a:rPr lang="es-MX" sz="6000" dirty="0"/>
              <a:t> </a:t>
            </a:r>
            <a:r>
              <a:rPr lang="es-MX" sz="6000" dirty="0" err="1"/>
              <a:t>is</a:t>
            </a:r>
            <a:r>
              <a:rPr lang="es-MX" sz="6000" dirty="0"/>
              <a:t> </a:t>
            </a:r>
            <a:r>
              <a:rPr lang="es-MX" sz="6000" dirty="0" err="1"/>
              <a:t>the</a:t>
            </a:r>
            <a:r>
              <a:rPr lang="es-MX" sz="6000" dirty="0"/>
              <a:t> 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Is a separate executable that </a:t>
            </a:r>
            <a:r>
              <a:rPr lang="en-US" sz="4400" dirty="0" err="1"/>
              <a:t>WebDriver</a:t>
            </a:r>
            <a:r>
              <a:rPr lang="en-US" sz="4400" dirty="0"/>
              <a:t> uses to control Browser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97678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548"/>
            <a:ext cx="9144000" cy="1861467"/>
          </a:xfrm>
        </p:spPr>
        <p:txBody>
          <a:bodyPr/>
          <a:lstStyle/>
          <a:p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browser has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own</a:t>
            </a:r>
            <a:r>
              <a:rPr lang="es-MX" dirty="0"/>
              <a:t> driver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93" y="2768786"/>
            <a:ext cx="4242576" cy="3651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7807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Drivers </a:t>
            </a:r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used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9126054"/>
              </p:ext>
            </p:extLst>
          </p:nvPr>
        </p:nvGraphicFramePr>
        <p:xfrm>
          <a:off x="1575515" y="1668486"/>
          <a:ext cx="904096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8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Selenium</a:t>
            </a:r>
            <a:r>
              <a:rPr lang="es-MX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63" y="2000178"/>
            <a:ext cx="3756073" cy="3733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87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90" y="2386872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Example (Version 1)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340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070"/>
            <a:ext cx="10515600" cy="1252605"/>
          </a:xfrm>
        </p:spPr>
        <p:txBody>
          <a:bodyPr>
            <a:normAutofit/>
          </a:bodyPr>
          <a:lstStyle/>
          <a:p>
            <a:pPr algn="ctr"/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230786"/>
            <a:ext cx="2781300" cy="2714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114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1" y="1598993"/>
            <a:ext cx="11663440" cy="3398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595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490139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use </a:t>
            </a:r>
            <a:r>
              <a:rPr lang="es-MX" dirty="0" err="1"/>
              <a:t>Thread.Sleep</a:t>
            </a:r>
            <a:r>
              <a:rPr lang="es-MX" dirty="0"/>
              <a:t>(), </a:t>
            </a:r>
            <a:r>
              <a:rPr lang="es-MX" dirty="0" err="1"/>
              <a:t>Why</a:t>
            </a:r>
            <a:r>
              <a:rPr lang="es-MX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1753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Selenium</a:t>
            </a:r>
            <a:r>
              <a:rPr lang="es-MX" dirty="0"/>
              <a:t> Web Drivers </a:t>
            </a:r>
            <a:r>
              <a:rPr lang="es-MX" dirty="0" err="1"/>
              <a:t>Waits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Implicit</a:t>
            </a:r>
            <a:r>
              <a:rPr lang="es-MX" dirty="0"/>
              <a:t> </a:t>
            </a:r>
            <a:r>
              <a:rPr lang="es-MX" dirty="0" err="1"/>
              <a:t>Wait</a:t>
            </a:r>
            <a:endParaRPr lang="es-MX" dirty="0"/>
          </a:p>
          <a:p>
            <a:r>
              <a:rPr lang="es-MX" dirty="0" err="1"/>
              <a:t>Explicit</a:t>
            </a:r>
            <a:r>
              <a:rPr lang="es-MX" dirty="0"/>
              <a:t> </a:t>
            </a:r>
            <a:r>
              <a:rPr lang="es-MX" dirty="0" err="1"/>
              <a:t>Wait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30" y="2775139"/>
            <a:ext cx="3394254" cy="353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6068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Implicit</a:t>
            </a:r>
            <a:r>
              <a:rPr lang="es-MX" dirty="0"/>
              <a:t> </a:t>
            </a:r>
            <a:r>
              <a:rPr lang="es-MX" dirty="0" err="1"/>
              <a:t>Wait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Selenium that we would like it to wait for a certain amount of time before throwing an exception that it cannot find the element on the page (</a:t>
            </a:r>
            <a:r>
              <a:rPr lang="es-MX" dirty="0"/>
              <a:t>"No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Element</a:t>
            </a:r>
            <a:r>
              <a:rPr lang="es-MX" dirty="0"/>
              <a:t> </a:t>
            </a:r>
            <a:r>
              <a:rPr lang="es-MX" dirty="0" err="1"/>
              <a:t>Exception</a:t>
            </a:r>
            <a:r>
              <a:rPr lang="es-MX" dirty="0"/>
              <a:t>“).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3" y="3704676"/>
            <a:ext cx="11299514" cy="2348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442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Explicit</a:t>
            </a:r>
            <a:r>
              <a:rPr lang="es-MX" dirty="0"/>
              <a:t> </a:t>
            </a:r>
            <a:r>
              <a:rPr lang="es-MX" dirty="0" err="1"/>
              <a:t>Wait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 more extendible in the means that you can set it up to wait for any condition you might like. Usually, you can use some of the prebuilt </a:t>
            </a:r>
            <a:r>
              <a:rPr lang="en-US" dirty="0" err="1"/>
              <a:t>ExpectedConditions</a:t>
            </a:r>
            <a:r>
              <a:rPr lang="en-US" dirty="0"/>
              <a:t> to wait for elements to become clickable, visible, invisible, etc.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8" y="3863997"/>
            <a:ext cx="11369678" cy="1609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4014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5576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Expected</a:t>
            </a:r>
            <a:r>
              <a:rPr lang="es-MX" dirty="0"/>
              <a:t> </a:t>
            </a:r>
            <a:r>
              <a:rPr lang="es-MX" dirty="0" err="1"/>
              <a:t>Conditions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Explicit</a:t>
            </a:r>
            <a:r>
              <a:rPr lang="es-MX" dirty="0"/>
              <a:t> </a:t>
            </a:r>
            <a:r>
              <a:rPr lang="es-MX" dirty="0" err="1"/>
              <a:t>Wait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3141"/>
            <a:ext cx="10515600" cy="2617365"/>
          </a:xfrm>
        </p:spPr>
        <p:txBody>
          <a:bodyPr>
            <a:normAutofit/>
          </a:bodyPr>
          <a:lstStyle/>
          <a:p>
            <a:r>
              <a:rPr lang="es-MX" dirty="0" err="1"/>
              <a:t>VisibilityOf</a:t>
            </a:r>
            <a:endParaRPr lang="es-MX" dirty="0"/>
          </a:p>
          <a:p>
            <a:r>
              <a:rPr lang="es-MX" dirty="0" err="1"/>
              <a:t>ElementTobeClickable</a:t>
            </a:r>
            <a:endParaRPr lang="es-MX" dirty="0"/>
          </a:p>
          <a:p>
            <a:r>
              <a:rPr lang="es-MX" dirty="0" err="1"/>
              <a:t>NumberOfElementsToBe</a:t>
            </a:r>
            <a:endParaRPr lang="es-MX" dirty="0"/>
          </a:p>
          <a:p>
            <a:r>
              <a:rPr lang="es-MX" dirty="0" err="1"/>
              <a:t>PresenceOfElementLocated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894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982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Example (Version 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658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070"/>
            <a:ext cx="10515600" cy="1252605"/>
          </a:xfrm>
        </p:spPr>
        <p:txBody>
          <a:bodyPr>
            <a:normAutofit/>
          </a:bodyPr>
          <a:lstStyle/>
          <a:p>
            <a:pPr algn="ctr"/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230786"/>
            <a:ext cx="2781300" cy="2714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5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98489"/>
            <a:ext cx="9144000" cy="5203065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r>
              <a:rPr lang="en-US" sz="4800" dirty="0"/>
              <a:t>Selenium is a free (open source) automated testing suite for web applications across different browsers and platforms.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116605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Implement</a:t>
            </a:r>
            <a:r>
              <a:rPr lang="es-MX" dirty="0"/>
              <a:t> a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pattern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Page Object Model(POM) is a design pattern to create Object Repository for web UI elements.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2349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06292"/>
          </a:xfrm>
        </p:spPr>
        <p:txBody>
          <a:bodyPr>
            <a:normAutofit/>
          </a:bodyPr>
          <a:lstStyle/>
          <a:p>
            <a:r>
              <a:rPr lang="en-US" dirty="0"/>
              <a:t>Under this model, for each web page in the application, there should be corresponding page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Page class will find the </a:t>
            </a:r>
            <a:r>
              <a:rPr lang="en-US" dirty="0" err="1"/>
              <a:t>WebElements</a:t>
            </a:r>
            <a:r>
              <a:rPr lang="en-US" dirty="0"/>
              <a:t> of that web page and also contains Page methods which perform operations on those </a:t>
            </a:r>
            <a:r>
              <a:rPr lang="en-US" dirty="0" err="1"/>
              <a:t>WebElements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 of these methods should be given as per the task they are performing, i.e., if a loader is waiting for the payment gateway to appear, POM method name can be </a:t>
            </a:r>
            <a:r>
              <a:rPr lang="en-US" dirty="0" err="1"/>
              <a:t>waitForPaymentScreenDisplay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517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26" y="744037"/>
            <a:ext cx="8185938" cy="4953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375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42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Example (Version 3)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511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46" y="2643981"/>
            <a:ext cx="2781300" cy="2714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9699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Separate</a:t>
            </a:r>
            <a:r>
              <a:rPr lang="es-MX" dirty="0"/>
              <a:t> </a:t>
            </a:r>
            <a:r>
              <a:rPr lang="es-MX" dirty="0" err="1"/>
              <a:t>methods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webElements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3" y="1825625"/>
            <a:ext cx="11575053" cy="3781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528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Example (Version 4)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2068890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8DB4-4BF8-4EE2-9795-7E124646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E1202-DD9A-4E4B-8771-4351B32C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20" y="1903273"/>
            <a:ext cx="6471205" cy="39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5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5CB-2925-41E4-85C9-53F13BF0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289422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FD0-4D9C-4573-91E6-F3FEF33D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E3F6-113A-40B2-9E83-44E871CF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5496"/>
            <a:ext cx="10515600" cy="9731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David Mencos</a:t>
            </a:r>
          </a:p>
          <a:p>
            <a:pPr marL="0" indent="0" algn="ctr">
              <a:buNone/>
            </a:pPr>
            <a:r>
              <a:rPr lang="en-US" sz="4000" dirty="0"/>
              <a:t>October 24,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15BE5-2B78-4845-B152-FEF7CED1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74" y="1871504"/>
            <a:ext cx="6299498" cy="1701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346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7513"/>
            <a:ext cx="9144000" cy="873862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Selenium</a:t>
            </a:r>
            <a:r>
              <a:rPr lang="es-MX" dirty="0"/>
              <a:t> </a:t>
            </a:r>
            <a:r>
              <a:rPr lang="es-MX" dirty="0" err="1"/>
              <a:t>Backgrounds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76530"/>
            <a:ext cx="9144000" cy="308127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0" y="1854557"/>
            <a:ext cx="5660801" cy="4245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903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C80A-E2E8-4DC6-8278-8775613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90" y="2437205"/>
            <a:ext cx="3987916" cy="1325563"/>
          </a:xfrm>
        </p:spPr>
        <p:txBody>
          <a:bodyPr/>
          <a:lstStyle/>
          <a:p>
            <a:r>
              <a:rPr lang="en-US" b="1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258746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C80A-E2E8-4DC6-8278-8775613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42" y="3833768"/>
            <a:ext cx="8372211" cy="1157681"/>
          </a:xfrm>
        </p:spPr>
        <p:txBody>
          <a:bodyPr>
            <a:normAutofit fontScale="90000"/>
          </a:bodyPr>
          <a:lstStyle/>
          <a:p>
            <a:r>
              <a:rPr lang="en-US" dirty="0"/>
              <a:t>When: October 4, 2018</a:t>
            </a:r>
            <a:br>
              <a:rPr lang="en-US" dirty="0"/>
            </a:br>
            <a:r>
              <a:rPr lang="en-US" dirty="0"/>
              <a:t>Time: 18:15</a:t>
            </a:r>
            <a:br>
              <a:rPr lang="en-US" dirty="0"/>
            </a:br>
            <a:r>
              <a:rPr lang="en-US" dirty="0"/>
              <a:t>Where: Sophos Library – </a:t>
            </a:r>
            <a:r>
              <a:rPr lang="en-US" dirty="0" err="1"/>
              <a:t>Fontabella</a:t>
            </a:r>
            <a:br>
              <a:rPr lang="en-US" dirty="0"/>
            </a:br>
            <a:r>
              <a:rPr lang="en-US" dirty="0"/>
              <a:t>By: Pedro Ruiz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105A1-57D2-4961-B433-F2047EC32098}"/>
              </a:ext>
            </a:extLst>
          </p:cNvPr>
          <p:cNvSpPr txBox="1"/>
          <p:nvPr/>
        </p:nvSpPr>
        <p:spPr>
          <a:xfrm>
            <a:off x="1359017" y="1220599"/>
            <a:ext cx="9076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Agile is not just Scrum</a:t>
            </a:r>
            <a:br>
              <a:rPr lang="en-US" sz="7200" b="1" dirty="0"/>
            </a:b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501FF-6DAE-470C-A69A-1B9948A7ACCC}"/>
              </a:ext>
            </a:extLst>
          </p:cNvPr>
          <p:cNvSpPr txBox="1"/>
          <p:nvPr/>
        </p:nvSpPr>
        <p:spPr>
          <a:xfrm>
            <a:off x="3926047" y="4991449"/>
            <a:ext cx="374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Free admission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954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FF29-0E62-40EA-ADC3-F663A290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317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ADIG</a:t>
            </a:r>
            <a:br>
              <a:rPr lang="en-US" dirty="0"/>
            </a:br>
            <a:r>
              <a:rPr lang="en-US" i="1" dirty="0" err="1"/>
              <a:t>Asociaci</a:t>
            </a:r>
            <a:r>
              <a:rPr lang="es-419" i="1" dirty="0"/>
              <a:t>ó</a:t>
            </a:r>
            <a:r>
              <a:rPr lang="en-US" i="1" dirty="0"/>
              <a:t>n de Informatica de Guatemala</a:t>
            </a:r>
          </a:p>
        </p:txBody>
      </p:sp>
    </p:spTree>
    <p:extLst>
      <p:ext uri="{BB962C8B-B14F-4D97-AF65-F5344CB8AC3E}">
        <p14:creationId xmlns:p14="http://schemas.microsoft.com/office/powerpoint/2010/main" val="3427644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5CB-2925-41E4-85C9-53F13BF0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6926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/>
              <a:t>Selenium was created by Jason Huggins</a:t>
            </a:r>
            <a:r>
              <a:rPr lang="en-US" dirty="0"/>
              <a:t> </a:t>
            </a:r>
            <a:endParaRPr lang="es-MX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7920383"/>
              </p:ext>
            </p:extLst>
          </p:nvPr>
        </p:nvGraphicFramePr>
        <p:xfrm>
          <a:off x="0" y="5887331"/>
          <a:ext cx="2405575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58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/>
              <a:t>Improvements of Selenium Core later become Selenium RC (Selenium 1)</a:t>
            </a:r>
            <a:r>
              <a:rPr lang="en-US" dirty="0"/>
              <a:t> </a:t>
            </a:r>
            <a:endParaRPr lang="es-MX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02269572"/>
              </p:ext>
            </p:extLst>
          </p:nvPr>
        </p:nvGraphicFramePr>
        <p:xfrm>
          <a:off x="0" y="5887331"/>
          <a:ext cx="4319376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45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/>
              <a:t>A Firefox extension that can automate the browser through a record-and-playback feature</a:t>
            </a:r>
            <a:endParaRPr lang="es-MX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3038852"/>
              </p:ext>
            </p:extLst>
          </p:nvPr>
        </p:nvGraphicFramePr>
        <p:xfrm>
          <a:off x="0" y="5887331"/>
          <a:ext cx="6225448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1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/>
              <a:t>Simon Stewart developed a superior browser automation tool called </a:t>
            </a:r>
            <a:r>
              <a:rPr lang="en-US" sz="4800" dirty="0" err="1"/>
              <a:t>WebDriver</a:t>
            </a:r>
            <a:endParaRPr lang="es-MX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0890853"/>
              </p:ext>
            </p:extLst>
          </p:nvPr>
        </p:nvGraphicFramePr>
        <p:xfrm>
          <a:off x="0" y="5887331"/>
          <a:ext cx="8105764" cy="9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43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6905</TotalTime>
  <Words>726</Words>
  <Application>Microsoft Office PowerPoint</Application>
  <PresentationFormat>Widescreen</PresentationFormat>
  <Paragraphs>160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Software Testing Guatemala</vt:lpstr>
      <vt:lpstr>Selenium Web Driver</vt:lpstr>
      <vt:lpstr>What is Selenium?</vt:lpstr>
      <vt:lpstr>PowerPoint Presentation</vt:lpstr>
      <vt:lpstr>Selenium Backgrounds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Selenium Suite </vt:lpstr>
      <vt:lpstr>Why Selenium as Name?</vt:lpstr>
      <vt:lpstr>PowerPoint Presentation</vt:lpstr>
      <vt:lpstr>Selenium's WebDriver is now a W3C Recommendation! </vt:lpstr>
      <vt:lpstr>Using Selenium Web Driver</vt:lpstr>
      <vt:lpstr>PowerPoint Presentation</vt:lpstr>
      <vt:lpstr>Find Elements</vt:lpstr>
      <vt:lpstr>Locator By Id</vt:lpstr>
      <vt:lpstr>Locator By Name</vt:lpstr>
      <vt:lpstr>Locator By Class Name</vt:lpstr>
      <vt:lpstr>Locator By Tag Name</vt:lpstr>
      <vt:lpstr>Locator By LinkText and PartialLinkText</vt:lpstr>
      <vt:lpstr>Locator By CSS selector</vt:lpstr>
      <vt:lpstr>Locator By XPath</vt:lpstr>
      <vt:lpstr>What do I need to start?</vt:lpstr>
      <vt:lpstr>What is the driver?</vt:lpstr>
      <vt:lpstr>That means that each browser has its own driver</vt:lpstr>
      <vt:lpstr>Drivers most used</vt:lpstr>
      <vt:lpstr>Example (Version 1)</vt:lpstr>
      <vt:lpstr>What could we improve?</vt:lpstr>
      <vt:lpstr>PowerPoint Presentation</vt:lpstr>
      <vt:lpstr>We must not use Thread.Sleep(), Why ?</vt:lpstr>
      <vt:lpstr>Selenium Web Drivers Waits</vt:lpstr>
      <vt:lpstr>Implicit Wait</vt:lpstr>
      <vt:lpstr>Explicit Wait</vt:lpstr>
      <vt:lpstr>Some Expected Conditions For Explicit Wait</vt:lpstr>
      <vt:lpstr>Example (Version 2)</vt:lpstr>
      <vt:lpstr>What could we improve?</vt:lpstr>
      <vt:lpstr>Implement a design pattern</vt:lpstr>
      <vt:lpstr>PowerPoint Presentation</vt:lpstr>
      <vt:lpstr>PowerPoint Presentation</vt:lpstr>
      <vt:lpstr>Example (Version 3)</vt:lpstr>
      <vt:lpstr>What could we improve?</vt:lpstr>
      <vt:lpstr>Separate methods from webElements</vt:lpstr>
      <vt:lpstr>Example (Version 4)</vt:lpstr>
      <vt:lpstr>Questions? </vt:lpstr>
      <vt:lpstr>Thanks for your time</vt:lpstr>
      <vt:lpstr>Next Meetup</vt:lpstr>
      <vt:lpstr>Announcements</vt:lpstr>
      <vt:lpstr>When: October 4, 2018 Time: 18:15 Where: Sophos Library – Fontabella By: Pedro Ruiz   </vt:lpstr>
      <vt:lpstr>ADIG Asociación de Informatica de Guatemala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</dc:title>
  <dc:creator>Usuario de Windows</dc:creator>
  <cp:lastModifiedBy>Jerry Osorio</cp:lastModifiedBy>
  <cp:revision>69</cp:revision>
  <dcterms:created xsi:type="dcterms:W3CDTF">2018-09-06T02:35:51Z</dcterms:created>
  <dcterms:modified xsi:type="dcterms:W3CDTF">2018-09-26T15:32:34Z</dcterms:modified>
</cp:coreProperties>
</file>