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7" r:id="rId3"/>
    <p:sldId id="275" r:id="rId4"/>
    <p:sldId id="279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68A0-8F3A-4C6E-B189-7F1836C5573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139B-3FAF-4BCC-83C5-FBE47523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68A0-8F3A-4C6E-B189-7F1836C5573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139B-3FAF-4BCC-83C5-FBE47523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9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68A0-8F3A-4C6E-B189-7F1836C5573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139B-3FAF-4BCC-83C5-FBE47523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3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68A0-8F3A-4C6E-B189-7F1836C5573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139B-3FAF-4BCC-83C5-FBE47523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9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68A0-8F3A-4C6E-B189-7F1836C5573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139B-3FAF-4BCC-83C5-FBE47523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1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68A0-8F3A-4C6E-B189-7F1836C5573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139B-3FAF-4BCC-83C5-FBE47523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6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68A0-8F3A-4C6E-B189-7F1836C5573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139B-3FAF-4BCC-83C5-FBE47523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3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68A0-8F3A-4C6E-B189-7F1836C5573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139B-3FAF-4BCC-83C5-FBE47523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5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68A0-8F3A-4C6E-B189-7F1836C5573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139B-3FAF-4BCC-83C5-FBE47523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1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68A0-8F3A-4C6E-B189-7F1836C5573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139B-3FAF-4BCC-83C5-FBE47523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3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68A0-8F3A-4C6E-B189-7F1836C5573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139B-3FAF-4BCC-83C5-FBE47523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8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168A0-8F3A-4C6E-B189-7F1836C5573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7139B-3FAF-4BCC-83C5-FBE47523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6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B0BB-26F0-4C71-9A40-6320523F9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1408946"/>
          </a:xfrm>
        </p:spPr>
        <p:txBody>
          <a:bodyPr anchor="b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Classes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62E64-1E61-479B-BF95-D8C5CE722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3428999"/>
            <a:ext cx="4087305" cy="2537085"/>
          </a:xfrm>
        </p:spPr>
        <p:txBody>
          <a:bodyPr anchor="t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</a:t>
            </a:r>
          </a:p>
        </p:txBody>
      </p:sp>
      <p:sp>
        <p:nvSpPr>
          <p:cNvPr id="16" name="Freeform: Shape 13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B5EEEB-3D9D-4FCE-8A16-2AA1C5A1E7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6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1945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14458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are divided in grammatical classes according to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functions.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Nouns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Adjectives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Pronouns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Adverbs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Conjunctions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Prepositions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Interjections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302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505097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a person, place, thing, idea or belief.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Faisalabad, chair, death, Islam, author, baby, battle, career, chief, depth, environment, pollution, phone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answer the questions who? And what?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Adjective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Adjectives describe nouns.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Red, green, lovely, attractive, smart, intelligent, cunning, bright, tall, short.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9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Pronoun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Pronouns replace nouns.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I, we, you, he, it, this, that, these, those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Verb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Verbs are the words which describe an action or a state.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drive, cook, prepare, study, listen, rescue, talk, think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Adverb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Adverbs describe verb, adjective and another adverb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drives slowly.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 is very handsome.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cannot run very quickly.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3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429"/>
            <a:ext cx="10515600" cy="4397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Conjunction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words that connect words, phrases or sentences.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and, as, if, when, so, but, because, yet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Preposition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Preposition is what holds the English language together. It shows relationship between words.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for, with, at, in, on, to, from, off, into, towards, about, above, across, before, after, since</a:t>
            </a:r>
          </a:p>
        </p:txBody>
      </p:sp>
    </p:spTree>
    <p:extLst>
      <p:ext uri="{BB962C8B-B14F-4D97-AF65-F5344CB8AC3E}">
        <p14:creationId xmlns:p14="http://schemas.microsoft.com/office/powerpoint/2010/main" val="118259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Interjection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9073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Interjections are words or short phrases that are used alone to express strong emotions.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Followed by exclamation mark.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Hey!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Wow!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Oh!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Congratulations!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Help!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Ahem!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Aha!</a:t>
            </a:r>
          </a:p>
        </p:txBody>
      </p:sp>
    </p:spTree>
    <p:extLst>
      <p:ext uri="{BB962C8B-B14F-4D97-AF65-F5344CB8AC3E}">
        <p14:creationId xmlns:p14="http://schemas.microsoft.com/office/powerpoint/2010/main" val="414586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286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Word Classes</vt:lpstr>
      <vt:lpstr>Parts of Speech</vt:lpstr>
      <vt:lpstr>PowerPoint Presentation</vt:lpstr>
      <vt:lpstr>PowerPoint Presentation</vt:lpstr>
      <vt:lpstr>PowerPoint Presentation</vt:lpstr>
      <vt:lpstr>Interjection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Classes</dc:title>
  <dc:creator>NasirSaim</dc:creator>
  <cp:lastModifiedBy>nayab hanif</cp:lastModifiedBy>
  <cp:revision>5</cp:revision>
  <dcterms:created xsi:type="dcterms:W3CDTF">2020-12-27T11:56:34Z</dcterms:created>
  <dcterms:modified xsi:type="dcterms:W3CDTF">2022-11-01T05:52:19Z</dcterms:modified>
</cp:coreProperties>
</file>