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290" r:id="rId3"/>
    <p:sldId id="291" r:id="rId4"/>
    <p:sldId id="292" r:id="rId5"/>
    <p:sldId id="293" r:id="rId6"/>
    <p:sldId id="294" r:id="rId7"/>
    <p:sldId id="334" r:id="rId8"/>
    <p:sldId id="295" r:id="rId9"/>
    <p:sldId id="296" r:id="rId10"/>
    <p:sldId id="335" r:id="rId11"/>
    <p:sldId id="30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49BE8D-C9E7-48C3-8C14-30A39AB397D0}" v="1" dt="2022-11-07T01:29:28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yab hanif" userId="b0b8001007f37ead" providerId="LiveId" clId="{5749BE8D-C9E7-48C3-8C14-30A39AB397D0}"/>
    <pc:docChg chg="undo redo custSel addSld delSld modSld">
      <pc:chgData name="nayab hanif" userId="b0b8001007f37ead" providerId="LiveId" clId="{5749BE8D-C9E7-48C3-8C14-30A39AB397D0}" dt="2022-11-07T02:03:19.704" v="836" actId="14100"/>
      <pc:docMkLst>
        <pc:docMk/>
      </pc:docMkLst>
      <pc:sldChg chg="del">
        <pc:chgData name="nayab hanif" userId="b0b8001007f37ead" providerId="LiveId" clId="{5749BE8D-C9E7-48C3-8C14-30A39AB397D0}" dt="2022-11-07T00:52:37.495" v="23" actId="2696"/>
        <pc:sldMkLst>
          <pc:docMk/>
          <pc:sldMk cId="1501213543" sldId="257"/>
        </pc:sldMkLst>
      </pc:sldChg>
      <pc:sldChg chg="del">
        <pc:chgData name="nayab hanif" userId="b0b8001007f37ead" providerId="LiveId" clId="{5749BE8D-C9E7-48C3-8C14-30A39AB397D0}" dt="2022-11-07T00:53:04.520" v="24" actId="2696"/>
        <pc:sldMkLst>
          <pc:docMk/>
          <pc:sldMk cId="1858472153" sldId="258"/>
        </pc:sldMkLst>
      </pc:sldChg>
      <pc:sldChg chg="delSp modSp mod">
        <pc:chgData name="nayab hanif" userId="b0b8001007f37ead" providerId="LiveId" clId="{5749BE8D-C9E7-48C3-8C14-30A39AB397D0}" dt="2022-11-07T01:39:00.212" v="634" actId="14100"/>
        <pc:sldMkLst>
          <pc:docMk/>
          <pc:sldMk cId="2598723" sldId="290"/>
        </pc:sldMkLst>
        <pc:spChg chg="mod">
          <ac:chgData name="nayab hanif" userId="b0b8001007f37ead" providerId="LiveId" clId="{5749BE8D-C9E7-48C3-8C14-30A39AB397D0}" dt="2022-11-07T01:39:00.212" v="634" actId="14100"/>
          <ac:spMkLst>
            <pc:docMk/>
            <pc:sldMk cId="2598723" sldId="290"/>
            <ac:spMk id="2" creationId="{00000000-0000-0000-0000-000000000000}"/>
          </ac:spMkLst>
        </pc:spChg>
        <pc:spChg chg="mod">
          <ac:chgData name="nayab hanif" userId="b0b8001007f37ead" providerId="LiveId" clId="{5749BE8D-C9E7-48C3-8C14-30A39AB397D0}" dt="2022-11-07T01:38:51.493" v="633" actId="14100"/>
          <ac:spMkLst>
            <pc:docMk/>
            <pc:sldMk cId="2598723" sldId="290"/>
            <ac:spMk id="3" creationId="{00000000-0000-0000-0000-000000000000}"/>
          </ac:spMkLst>
        </pc:spChg>
        <pc:picChg chg="del mod">
          <ac:chgData name="nayab hanif" userId="b0b8001007f37ead" providerId="LiveId" clId="{5749BE8D-C9E7-48C3-8C14-30A39AB397D0}" dt="2022-11-07T01:36:33.794" v="620" actId="21"/>
          <ac:picMkLst>
            <pc:docMk/>
            <pc:sldMk cId="2598723" sldId="290"/>
            <ac:picMk id="4" creationId="{00000000-0000-0000-0000-000000000000}"/>
          </ac:picMkLst>
        </pc:picChg>
      </pc:sldChg>
      <pc:sldChg chg="delSp modSp mod">
        <pc:chgData name="nayab hanif" userId="b0b8001007f37ead" providerId="LiveId" clId="{5749BE8D-C9E7-48C3-8C14-30A39AB397D0}" dt="2022-11-07T01:39:51.272" v="642" actId="14100"/>
        <pc:sldMkLst>
          <pc:docMk/>
          <pc:sldMk cId="2359329248" sldId="291"/>
        </pc:sldMkLst>
        <pc:spChg chg="mod">
          <ac:chgData name="nayab hanif" userId="b0b8001007f37ead" providerId="LiveId" clId="{5749BE8D-C9E7-48C3-8C14-30A39AB397D0}" dt="2022-11-07T01:39:46.114" v="641" actId="14100"/>
          <ac:spMkLst>
            <pc:docMk/>
            <pc:sldMk cId="2359329248" sldId="291"/>
            <ac:spMk id="2" creationId="{00000000-0000-0000-0000-000000000000}"/>
          </ac:spMkLst>
        </pc:spChg>
        <pc:spChg chg="mod">
          <ac:chgData name="nayab hanif" userId="b0b8001007f37ead" providerId="LiveId" clId="{5749BE8D-C9E7-48C3-8C14-30A39AB397D0}" dt="2022-11-07T01:39:51.272" v="642" actId="14100"/>
          <ac:spMkLst>
            <pc:docMk/>
            <pc:sldMk cId="2359329248" sldId="291"/>
            <ac:spMk id="3" creationId="{00000000-0000-0000-0000-000000000000}"/>
          </ac:spMkLst>
        </pc:spChg>
        <pc:picChg chg="del mod">
          <ac:chgData name="nayab hanif" userId="b0b8001007f37ead" providerId="LiveId" clId="{5749BE8D-C9E7-48C3-8C14-30A39AB397D0}" dt="2022-11-07T01:36:21.542" v="614" actId="21"/>
          <ac:picMkLst>
            <pc:docMk/>
            <pc:sldMk cId="2359329248" sldId="291"/>
            <ac:picMk id="4" creationId="{00000000-0000-0000-0000-000000000000}"/>
          </ac:picMkLst>
        </pc:picChg>
      </pc:sldChg>
      <pc:sldChg chg="delSp modSp mod">
        <pc:chgData name="nayab hanif" userId="b0b8001007f37ead" providerId="LiveId" clId="{5749BE8D-C9E7-48C3-8C14-30A39AB397D0}" dt="2022-11-07T01:40:51.100" v="651" actId="14100"/>
        <pc:sldMkLst>
          <pc:docMk/>
          <pc:sldMk cId="1073610653" sldId="292"/>
        </pc:sldMkLst>
        <pc:spChg chg="mod">
          <ac:chgData name="nayab hanif" userId="b0b8001007f37ead" providerId="LiveId" clId="{5749BE8D-C9E7-48C3-8C14-30A39AB397D0}" dt="2022-11-07T01:40:51.100" v="651" actId="14100"/>
          <ac:spMkLst>
            <pc:docMk/>
            <pc:sldMk cId="1073610653" sldId="292"/>
            <ac:spMk id="2" creationId="{00000000-0000-0000-0000-000000000000}"/>
          </ac:spMkLst>
        </pc:spChg>
        <pc:spChg chg="mod">
          <ac:chgData name="nayab hanif" userId="b0b8001007f37ead" providerId="LiveId" clId="{5749BE8D-C9E7-48C3-8C14-30A39AB397D0}" dt="2022-11-07T01:40:40.628" v="649" actId="14100"/>
          <ac:spMkLst>
            <pc:docMk/>
            <pc:sldMk cId="1073610653" sldId="292"/>
            <ac:spMk id="3" creationId="{00000000-0000-0000-0000-000000000000}"/>
          </ac:spMkLst>
        </pc:spChg>
        <pc:picChg chg="del mod">
          <ac:chgData name="nayab hanif" userId="b0b8001007f37ead" providerId="LiveId" clId="{5749BE8D-C9E7-48C3-8C14-30A39AB397D0}" dt="2022-11-07T01:36:06.163" v="609" actId="21"/>
          <ac:picMkLst>
            <pc:docMk/>
            <pc:sldMk cId="1073610653" sldId="292"/>
            <ac:picMk id="4" creationId="{00000000-0000-0000-0000-000000000000}"/>
          </ac:picMkLst>
        </pc:picChg>
      </pc:sldChg>
      <pc:sldChg chg="delSp modSp mod">
        <pc:chgData name="nayab hanif" userId="b0b8001007f37ead" providerId="LiveId" clId="{5749BE8D-C9E7-48C3-8C14-30A39AB397D0}" dt="2022-11-07T01:41:52.286" v="661" actId="20577"/>
        <pc:sldMkLst>
          <pc:docMk/>
          <pc:sldMk cId="738085825" sldId="293"/>
        </pc:sldMkLst>
        <pc:spChg chg="mod">
          <ac:chgData name="nayab hanif" userId="b0b8001007f37ead" providerId="LiveId" clId="{5749BE8D-C9E7-48C3-8C14-30A39AB397D0}" dt="2022-11-07T01:41:06.508" v="653" actId="255"/>
          <ac:spMkLst>
            <pc:docMk/>
            <pc:sldMk cId="738085825" sldId="293"/>
            <ac:spMk id="2" creationId="{00000000-0000-0000-0000-000000000000}"/>
          </ac:spMkLst>
        </pc:spChg>
        <pc:spChg chg="mod">
          <ac:chgData name="nayab hanif" userId="b0b8001007f37ead" providerId="LiveId" clId="{5749BE8D-C9E7-48C3-8C14-30A39AB397D0}" dt="2022-11-07T01:41:52.286" v="661" actId="20577"/>
          <ac:spMkLst>
            <pc:docMk/>
            <pc:sldMk cId="738085825" sldId="293"/>
            <ac:spMk id="3" creationId="{00000000-0000-0000-0000-000000000000}"/>
          </ac:spMkLst>
        </pc:spChg>
        <pc:picChg chg="del mod">
          <ac:chgData name="nayab hanif" userId="b0b8001007f37ead" providerId="LiveId" clId="{5749BE8D-C9E7-48C3-8C14-30A39AB397D0}" dt="2022-11-07T01:35:51.004" v="603" actId="21"/>
          <ac:picMkLst>
            <pc:docMk/>
            <pc:sldMk cId="738085825" sldId="293"/>
            <ac:picMk id="4" creationId="{00000000-0000-0000-0000-000000000000}"/>
          </ac:picMkLst>
        </pc:picChg>
      </pc:sldChg>
      <pc:sldChg chg="delSp modSp mod">
        <pc:chgData name="nayab hanif" userId="b0b8001007f37ead" providerId="LiveId" clId="{5749BE8D-C9E7-48C3-8C14-30A39AB397D0}" dt="2022-11-07T01:42:43.628" v="666" actId="27636"/>
        <pc:sldMkLst>
          <pc:docMk/>
          <pc:sldMk cId="2539266960" sldId="294"/>
        </pc:sldMkLst>
        <pc:spChg chg="mod">
          <ac:chgData name="nayab hanif" userId="b0b8001007f37ead" providerId="LiveId" clId="{5749BE8D-C9E7-48C3-8C14-30A39AB397D0}" dt="2022-11-07T01:42:28.123" v="663" actId="255"/>
          <ac:spMkLst>
            <pc:docMk/>
            <pc:sldMk cId="2539266960" sldId="294"/>
            <ac:spMk id="2" creationId="{00000000-0000-0000-0000-000000000000}"/>
          </ac:spMkLst>
        </pc:spChg>
        <pc:spChg chg="mod">
          <ac:chgData name="nayab hanif" userId="b0b8001007f37ead" providerId="LiveId" clId="{5749BE8D-C9E7-48C3-8C14-30A39AB397D0}" dt="2022-11-07T01:42:43.628" v="666" actId="27636"/>
          <ac:spMkLst>
            <pc:docMk/>
            <pc:sldMk cId="2539266960" sldId="294"/>
            <ac:spMk id="3" creationId="{00000000-0000-0000-0000-000000000000}"/>
          </ac:spMkLst>
        </pc:spChg>
        <pc:picChg chg="del mod">
          <ac:chgData name="nayab hanif" userId="b0b8001007f37ead" providerId="LiveId" clId="{5749BE8D-C9E7-48C3-8C14-30A39AB397D0}" dt="2022-11-07T01:35:38.531" v="597" actId="21"/>
          <ac:picMkLst>
            <pc:docMk/>
            <pc:sldMk cId="2539266960" sldId="294"/>
            <ac:picMk id="4" creationId="{00000000-0000-0000-0000-000000000000}"/>
          </ac:picMkLst>
        </pc:picChg>
      </pc:sldChg>
      <pc:sldChg chg="delSp modSp mod">
        <pc:chgData name="nayab hanif" userId="b0b8001007f37ead" providerId="LiveId" clId="{5749BE8D-C9E7-48C3-8C14-30A39AB397D0}" dt="2022-11-07T02:00:58.239" v="719" actId="20577"/>
        <pc:sldMkLst>
          <pc:docMk/>
          <pc:sldMk cId="269116574" sldId="295"/>
        </pc:sldMkLst>
        <pc:spChg chg="mod">
          <ac:chgData name="nayab hanif" userId="b0b8001007f37ead" providerId="LiveId" clId="{5749BE8D-C9E7-48C3-8C14-30A39AB397D0}" dt="2022-11-07T01:50:40.140" v="716" actId="255"/>
          <ac:spMkLst>
            <pc:docMk/>
            <pc:sldMk cId="269116574" sldId="295"/>
            <ac:spMk id="2" creationId="{00000000-0000-0000-0000-000000000000}"/>
          </ac:spMkLst>
        </pc:spChg>
        <pc:spChg chg="mod">
          <ac:chgData name="nayab hanif" userId="b0b8001007f37ead" providerId="LiveId" clId="{5749BE8D-C9E7-48C3-8C14-30A39AB397D0}" dt="2022-11-07T02:00:58.239" v="719" actId="20577"/>
          <ac:spMkLst>
            <pc:docMk/>
            <pc:sldMk cId="269116574" sldId="295"/>
            <ac:spMk id="3" creationId="{00000000-0000-0000-0000-000000000000}"/>
          </ac:spMkLst>
        </pc:spChg>
        <pc:picChg chg="del mod">
          <ac:chgData name="nayab hanif" userId="b0b8001007f37ead" providerId="LiveId" clId="{5749BE8D-C9E7-48C3-8C14-30A39AB397D0}" dt="2022-11-07T01:35:25.544" v="590" actId="21"/>
          <ac:picMkLst>
            <pc:docMk/>
            <pc:sldMk cId="269116574" sldId="295"/>
            <ac:picMk id="4" creationId="{00000000-0000-0000-0000-000000000000}"/>
          </ac:picMkLst>
        </pc:picChg>
      </pc:sldChg>
      <pc:sldChg chg="delSp modSp add del mod">
        <pc:chgData name="nayab hanif" userId="b0b8001007f37ead" providerId="LiveId" clId="{5749BE8D-C9E7-48C3-8C14-30A39AB397D0}" dt="2022-11-07T01:47:47.223" v="697" actId="2696"/>
        <pc:sldMkLst>
          <pc:docMk/>
          <pc:sldMk cId="2535891748" sldId="296"/>
        </pc:sldMkLst>
        <pc:spChg chg="mod">
          <ac:chgData name="nayab hanif" userId="b0b8001007f37ead" providerId="LiveId" clId="{5749BE8D-C9E7-48C3-8C14-30A39AB397D0}" dt="2022-11-07T01:45:56.848" v="686" actId="2711"/>
          <ac:spMkLst>
            <pc:docMk/>
            <pc:sldMk cId="2535891748" sldId="296"/>
            <ac:spMk id="2" creationId="{00000000-0000-0000-0000-000000000000}"/>
          </ac:spMkLst>
        </pc:spChg>
        <pc:spChg chg="mod">
          <ac:chgData name="nayab hanif" userId="b0b8001007f37ead" providerId="LiveId" clId="{5749BE8D-C9E7-48C3-8C14-30A39AB397D0}" dt="2022-11-07T01:46:07.349" v="689" actId="27636"/>
          <ac:spMkLst>
            <pc:docMk/>
            <pc:sldMk cId="2535891748" sldId="296"/>
            <ac:spMk id="3" creationId="{00000000-0000-0000-0000-000000000000}"/>
          </ac:spMkLst>
        </pc:spChg>
        <pc:picChg chg="del mod">
          <ac:chgData name="nayab hanif" userId="b0b8001007f37ead" providerId="LiveId" clId="{5749BE8D-C9E7-48C3-8C14-30A39AB397D0}" dt="2022-11-07T01:35:12.213" v="585" actId="21"/>
          <ac:picMkLst>
            <pc:docMk/>
            <pc:sldMk cId="2535891748" sldId="296"/>
            <ac:picMk id="4" creationId="{00000000-0000-0000-0000-000000000000}"/>
          </ac:picMkLst>
        </pc:picChg>
      </pc:sldChg>
      <pc:sldChg chg="delSp modSp del mod">
        <pc:chgData name="nayab hanif" userId="b0b8001007f37ead" providerId="LiveId" clId="{5749BE8D-C9E7-48C3-8C14-30A39AB397D0}" dt="2022-11-07T01:46:28.934" v="690" actId="2696"/>
        <pc:sldMkLst>
          <pc:docMk/>
          <pc:sldMk cId="3916310617" sldId="297"/>
        </pc:sldMkLst>
        <pc:spChg chg="mod">
          <ac:chgData name="nayab hanif" userId="b0b8001007f37ead" providerId="LiveId" clId="{5749BE8D-C9E7-48C3-8C14-30A39AB397D0}" dt="2022-11-07T01:31:39.309" v="551" actId="20577"/>
          <ac:spMkLst>
            <pc:docMk/>
            <pc:sldMk cId="3916310617" sldId="297"/>
            <ac:spMk id="2" creationId="{00000000-0000-0000-0000-000000000000}"/>
          </ac:spMkLst>
        </pc:spChg>
        <pc:spChg chg="mod">
          <ac:chgData name="nayab hanif" userId="b0b8001007f37ead" providerId="LiveId" clId="{5749BE8D-C9E7-48C3-8C14-30A39AB397D0}" dt="2022-11-07T01:43:42.205" v="672" actId="5793"/>
          <ac:spMkLst>
            <pc:docMk/>
            <pc:sldMk cId="3916310617" sldId="297"/>
            <ac:spMk id="3" creationId="{00000000-0000-0000-0000-000000000000}"/>
          </ac:spMkLst>
        </pc:spChg>
        <pc:picChg chg="del mod">
          <ac:chgData name="nayab hanif" userId="b0b8001007f37ead" providerId="LiveId" clId="{5749BE8D-C9E7-48C3-8C14-30A39AB397D0}" dt="2022-11-07T01:34:57.724" v="577" actId="21"/>
          <ac:picMkLst>
            <pc:docMk/>
            <pc:sldMk cId="3916310617" sldId="297"/>
            <ac:picMk id="4" creationId="{00000000-0000-0000-0000-000000000000}"/>
          </ac:picMkLst>
        </pc:picChg>
      </pc:sldChg>
      <pc:sldChg chg="del">
        <pc:chgData name="nayab hanif" userId="b0b8001007f37ead" providerId="LiveId" clId="{5749BE8D-C9E7-48C3-8C14-30A39AB397D0}" dt="2022-11-07T01:46:40.703" v="691" actId="2696"/>
        <pc:sldMkLst>
          <pc:docMk/>
          <pc:sldMk cId="3524894910" sldId="298"/>
        </pc:sldMkLst>
      </pc:sldChg>
      <pc:sldChg chg="del">
        <pc:chgData name="nayab hanif" userId="b0b8001007f37ead" providerId="LiveId" clId="{5749BE8D-C9E7-48C3-8C14-30A39AB397D0}" dt="2022-11-07T01:46:46.752" v="692" actId="2696"/>
        <pc:sldMkLst>
          <pc:docMk/>
          <pc:sldMk cId="1482251894" sldId="299"/>
        </pc:sldMkLst>
      </pc:sldChg>
      <pc:sldChg chg="del">
        <pc:chgData name="nayab hanif" userId="b0b8001007f37ead" providerId="LiveId" clId="{5749BE8D-C9E7-48C3-8C14-30A39AB397D0}" dt="2022-11-07T01:46:51.722" v="693" actId="2696"/>
        <pc:sldMkLst>
          <pc:docMk/>
          <pc:sldMk cId="2846918308" sldId="300"/>
        </pc:sldMkLst>
      </pc:sldChg>
      <pc:sldChg chg="del">
        <pc:chgData name="nayab hanif" userId="b0b8001007f37ead" providerId="LiveId" clId="{5749BE8D-C9E7-48C3-8C14-30A39AB397D0}" dt="2022-11-07T01:46:55.614" v="694" actId="2696"/>
        <pc:sldMkLst>
          <pc:docMk/>
          <pc:sldMk cId="3976834631" sldId="301"/>
        </pc:sldMkLst>
      </pc:sldChg>
      <pc:sldChg chg="del">
        <pc:chgData name="nayab hanif" userId="b0b8001007f37ead" providerId="LiveId" clId="{5749BE8D-C9E7-48C3-8C14-30A39AB397D0}" dt="2022-11-07T01:47:01.007" v="695" actId="2696"/>
        <pc:sldMkLst>
          <pc:docMk/>
          <pc:sldMk cId="3239331013" sldId="302"/>
        </pc:sldMkLst>
      </pc:sldChg>
      <pc:sldChg chg="del">
        <pc:chgData name="nayab hanif" userId="b0b8001007f37ead" providerId="LiveId" clId="{5749BE8D-C9E7-48C3-8C14-30A39AB397D0}" dt="2022-11-07T01:48:00.570" v="698" actId="2696"/>
        <pc:sldMkLst>
          <pc:docMk/>
          <pc:sldMk cId="151910407" sldId="303"/>
        </pc:sldMkLst>
      </pc:sldChg>
      <pc:sldChg chg="delSp modSp mod">
        <pc:chgData name="nayab hanif" userId="b0b8001007f37ead" providerId="LiveId" clId="{5749BE8D-C9E7-48C3-8C14-30A39AB397D0}" dt="2022-11-07T01:49:45.961" v="714" actId="21"/>
        <pc:sldMkLst>
          <pc:docMk/>
          <pc:sldMk cId="3847965133" sldId="304"/>
        </pc:sldMkLst>
        <pc:spChg chg="mod">
          <ac:chgData name="nayab hanif" userId="b0b8001007f37ead" providerId="LiveId" clId="{5749BE8D-C9E7-48C3-8C14-30A39AB397D0}" dt="2022-11-07T01:49:35.972" v="711" actId="2711"/>
          <ac:spMkLst>
            <pc:docMk/>
            <pc:sldMk cId="3847965133" sldId="304"/>
            <ac:spMk id="2" creationId="{00000000-0000-0000-0000-000000000000}"/>
          </ac:spMkLst>
        </pc:spChg>
        <pc:picChg chg="del mod">
          <ac:chgData name="nayab hanif" userId="b0b8001007f37ead" providerId="LiveId" clId="{5749BE8D-C9E7-48C3-8C14-30A39AB397D0}" dt="2022-11-07T01:49:45.961" v="714" actId="21"/>
          <ac:picMkLst>
            <pc:docMk/>
            <pc:sldMk cId="3847965133" sldId="304"/>
            <ac:picMk id="4" creationId="{00000000-0000-0000-0000-000000000000}"/>
          </ac:picMkLst>
        </pc:picChg>
      </pc:sldChg>
      <pc:sldChg chg="del">
        <pc:chgData name="nayab hanif" userId="b0b8001007f37ead" providerId="LiveId" clId="{5749BE8D-C9E7-48C3-8C14-30A39AB397D0}" dt="2022-11-07T01:48:06.509" v="699" actId="2696"/>
        <pc:sldMkLst>
          <pc:docMk/>
          <pc:sldMk cId="1228208424" sldId="323"/>
        </pc:sldMkLst>
      </pc:sldChg>
      <pc:sldChg chg="del">
        <pc:chgData name="nayab hanif" userId="b0b8001007f37ead" providerId="LiveId" clId="{5749BE8D-C9E7-48C3-8C14-30A39AB397D0}" dt="2022-11-07T01:48:15.012" v="700" actId="2696"/>
        <pc:sldMkLst>
          <pc:docMk/>
          <pc:sldMk cId="3475015638" sldId="324"/>
        </pc:sldMkLst>
      </pc:sldChg>
      <pc:sldChg chg="del">
        <pc:chgData name="nayab hanif" userId="b0b8001007f37ead" providerId="LiveId" clId="{5749BE8D-C9E7-48C3-8C14-30A39AB397D0}" dt="2022-11-07T01:48:22.061" v="701" actId="2696"/>
        <pc:sldMkLst>
          <pc:docMk/>
          <pc:sldMk cId="628782948" sldId="325"/>
        </pc:sldMkLst>
      </pc:sldChg>
      <pc:sldChg chg="del">
        <pc:chgData name="nayab hanif" userId="b0b8001007f37ead" providerId="LiveId" clId="{5749BE8D-C9E7-48C3-8C14-30A39AB397D0}" dt="2022-11-07T01:48:36.331" v="702" actId="2696"/>
        <pc:sldMkLst>
          <pc:docMk/>
          <pc:sldMk cId="1324912987" sldId="326"/>
        </pc:sldMkLst>
      </pc:sldChg>
      <pc:sldChg chg="del">
        <pc:chgData name="nayab hanif" userId="b0b8001007f37ead" providerId="LiveId" clId="{5749BE8D-C9E7-48C3-8C14-30A39AB397D0}" dt="2022-11-07T01:48:46.554" v="704" actId="2696"/>
        <pc:sldMkLst>
          <pc:docMk/>
          <pc:sldMk cId="2187068307" sldId="327"/>
        </pc:sldMkLst>
      </pc:sldChg>
      <pc:sldChg chg="del">
        <pc:chgData name="nayab hanif" userId="b0b8001007f37ead" providerId="LiveId" clId="{5749BE8D-C9E7-48C3-8C14-30A39AB397D0}" dt="2022-11-07T01:48:53.665" v="705" actId="2696"/>
        <pc:sldMkLst>
          <pc:docMk/>
          <pc:sldMk cId="3116366913" sldId="328"/>
        </pc:sldMkLst>
      </pc:sldChg>
      <pc:sldChg chg="del">
        <pc:chgData name="nayab hanif" userId="b0b8001007f37ead" providerId="LiveId" clId="{5749BE8D-C9E7-48C3-8C14-30A39AB397D0}" dt="2022-11-07T01:49:02.635" v="706" actId="2696"/>
        <pc:sldMkLst>
          <pc:docMk/>
          <pc:sldMk cId="1145048455" sldId="329"/>
        </pc:sldMkLst>
      </pc:sldChg>
      <pc:sldChg chg="del">
        <pc:chgData name="nayab hanif" userId="b0b8001007f37ead" providerId="LiveId" clId="{5749BE8D-C9E7-48C3-8C14-30A39AB397D0}" dt="2022-11-07T01:48:42.521" v="703" actId="2696"/>
        <pc:sldMkLst>
          <pc:docMk/>
          <pc:sldMk cId="3684373492" sldId="330"/>
        </pc:sldMkLst>
      </pc:sldChg>
      <pc:sldChg chg="del">
        <pc:chgData name="nayab hanif" userId="b0b8001007f37ead" providerId="LiveId" clId="{5749BE8D-C9E7-48C3-8C14-30A39AB397D0}" dt="2022-11-07T00:53:16.086" v="25" actId="2696"/>
        <pc:sldMkLst>
          <pc:docMk/>
          <pc:sldMk cId="1940433392" sldId="331"/>
        </pc:sldMkLst>
      </pc:sldChg>
      <pc:sldChg chg="del">
        <pc:chgData name="nayab hanif" userId="b0b8001007f37ead" providerId="LiveId" clId="{5749BE8D-C9E7-48C3-8C14-30A39AB397D0}" dt="2022-11-07T01:49:08.887" v="707" actId="2696"/>
        <pc:sldMkLst>
          <pc:docMk/>
          <pc:sldMk cId="23984148" sldId="332"/>
        </pc:sldMkLst>
      </pc:sldChg>
      <pc:sldChg chg="delSp modSp mod">
        <pc:chgData name="nayab hanif" userId="b0b8001007f37ead" providerId="LiveId" clId="{5749BE8D-C9E7-48C3-8C14-30A39AB397D0}" dt="2022-11-07T00:52:19.724" v="22" actId="113"/>
        <pc:sldMkLst>
          <pc:docMk/>
          <pc:sldMk cId="2201761216" sldId="333"/>
        </pc:sldMkLst>
        <pc:spChg chg="mod">
          <ac:chgData name="nayab hanif" userId="b0b8001007f37ead" providerId="LiveId" clId="{5749BE8D-C9E7-48C3-8C14-30A39AB397D0}" dt="2022-11-07T00:52:19.724" v="22" actId="113"/>
          <ac:spMkLst>
            <pc:docMk/>
            <pc:sldMk cId="2201761216" sldId="333"/>
            <ac:spMk id="2" creationId="{71FC4FD2-02E4-4A0D-B8E3-6E4B15026549}"/>
          </ac:spMkLst>
        </pc:spChg>
        <pc:spChg chg="del mod">
          <ac:chgData name="nayab hanif" userId="b0b8001007f37ead" providerId="LiveId" clId="{5749BE8D-C9E7-48C3-8C14-30A39AB397D0}" dt="2022-11-07T00:52:13.457" v="21" actId="21"/>
          <ac:spMkLst>
            <pc:docMk/>
            <pc:sldMk cId="2201761216" sldId="333"/>
            <ac:spMk id="3" creationId="{1689AB6D-9DB4-46C8-B7E1-8F338F4D5363}"/>
          </ac:spMkLst>
        </pc:spChg>
        <pc:picChg chg="mod">
          <ac:chgData name="nayab hanif" userId="b0b8001007f37ead" providerId="LiveId" clId="{5749BE8D-C9E7-48C3-8C14-30A39AB397D0}" dt="2022-11-07T00:51:49.249" v="13" actId="1076"/>
          <ac:picMkLst>
            <pc:docMk/>
            <pc:sldMk cId="2201761216" sldId="333"/>
            <ac:picMk id="5" creationId="{0C51420F-1DBA-471D-93A1-42260BD6A544}"/>
          </ac:picMkLst>
        </pc:picChg>
        <pc:picChg chg="del mod">
          <ac:chgData name="nayab hanif" userId="b0b8001007f37ead" providerId="LiveId" clId="{5749BE8D-C9E7-48C3-8C14-30A39AB397D0}" dt="2022-11-07T00:51:10.361" v="7" actId="21"/>
          <ac:picMkLst>
            <pc:docMk/>
            <pc:sldMk cId="2201761216" sldId="333"/>
            <ac:picMk id="7" creationId="{712D3C70-ADA4-454C-87D6-3D0C38C54F1E}"/>
          </ac:picMkLst>
        </pc:picChg>
      </pc:sldChg>
      <pc:sldChg chg="modSp new mod">
        <pc:chgData name="nayab hanif" userId="b0b8001007f37ead" providerId="LiveId" clId="{5749BE8D-C9E7-48C3-8C14-30A39AB397D0}" dt="2022-11-07T01:44:14.338" v="679" actId="20577"/>
        <pc:sldMkLst>
          <pc:docMk/>
          <pc:sldMk cId="1672211476" sldId="334"/>
        </pc:sldMkLst>
        <pc:spChg chg="mod">
          <ac:chgData name="nayab hanif" userId="b0b8001007f37ead" providerId="LiveId" clId="{5749BE8D-C9E7-48C3-8C14-30A39AB397D0}" dt="2022-11-07T01:43:26.593" v="670" actId="255"/>
          <ac:spMkLst>
            <pc:docMk/>
            <pc:sldMk cId="1672211476" sldId="334"/>
            <ac:spMk id="2" creationId="{1781B0E1-0849-BC43-6726-BF1AAA0502C4}"/>
          </ac:spMkLst>
        </pc:spChg>
        <pc:spChg chg="mod">
          <ac:chgData name="nayab hanif" userId="b0b8001007f37ead" providerId="LiveId" clId="{5749BE8D-C9E7-48C3-8C14-30A39AB397D0}" dt="2022-11-07T01:44:14.338" v="679" actId="20577"/>
          <ac:spMkLst>
            <pc:docMk/>
            <pc:sldMk cId="1672211476" sldId="334"/>
            <ac:spMk id="3" creationId="{E03DCFC8-4006-5EEE-8018-20C08AF0B7A9}"/>
          </ac:spMkLst>
        </pc:spChg>
      </pc:sldChg>
      <pc:sldChg chg="modSp new mod">
        <pc:chgData name="nayab hanif" userId="b0b8001007f37ead" providerId="LiveId" clId="{5749BE8D-C9E7-48C3-8C14-30A39AB397D0}" dt="2022-11-07T02:03:19.704" v="836" actId="14100"/>
        <pc:sldMkLst>
          <pc:docMk/>
          <pc:sldMk cId="3717870885" sldId="335"/>
        </pc:sldMkLst>
        <pc:spChg chg="mod">
          <ac:chgData name="nayab hanif" userId="b0b8001007f37ead" providerId="LiveId" clId="{5749BE8D-C9E7-48C3-8C14-30A39AB397D0}" dt="2022-11-07T02:03:01.545" v="833" actId="14100"/>
          <ac:spMkLst>
            <pc:docMk/>
            <pc:sldMk cId="3717870885" sldId="335"/>
            <ac:spMk id="2" creationId="{14DE7635-41F3-FCC3-EF3A-3769BB4AA1B4}"/>
          </ac:spMkLst>
        </pc:spChg>
        <pc:spChg chg="mod">
          <ac:chgData name="nayab hanif" userId="b0b8001007f37ead" providerId="LiveId" clId="{5749BE8D-C9E7-48C3-8C14-30A39AB397D0}" dt="2022-11-07T02:03:19.704" v="836" actId="14100"/>
          <ac:spMkLst>
            <pc:docMk/>
            <pc:sldMk cId="3717870885" sldId="335"/>
            <ac:spMk id="3" creationId="{C5690CC0-6DFE-DE06-581F-4ABAD9D1E94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FC0F-2C92-42F6-A1E8-4A51DF41853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23C7-422D-462E-A1A3-84DE76EA7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FC0F-2C92-42F6-A1E8-4A51DF41853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23C7-422D-462E-A1A3-84DE76EA7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1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FC0F-2C92-42F6-A1E8-4A51DF41853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23C7-422D-462E-A1A3-84DE76EA7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1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FC0F-2C92-42F6-A1E8-4A51DF41853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23C7-422D-462E-A1A3-84DE76EA7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3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FC0F-2C92-42F6-A1E8-4A51DF41853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23C7-422D-462E-A1A3-84DE76EA7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5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FC0F-2C92-42F6-A1E8-4A51DF41853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23C7-422D-462E-A1A3-84DE76EA7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6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FC0F-2C92-42F6-A1E8-4A51DF41853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23C7-422D-462E-A1A3-84DE76EA7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7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FC0F-2C92-42F6-A1E8-4A51DF41853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23C7-422D-462E-A1A3-84DE76EA7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0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FC0F-2C92-42F6-A1E8-4A51DF41853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23C7-422D-462E-A1A3-84DE76EA7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2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FC0F-2C92-42F6-A1E8-4A51DF41853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23C7-422D-462E-A1A3-84DE76EA7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5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FC0F-2C92-42F6-A1E8-4A51DF41853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23C7-422D-462E-A1A3-84DE76EA7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2FC0F-2C92-42F6-A1E8-4A51DF41853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D23C7-422D-462E-A1A3-84DE76EA7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6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0C51420F-1DBA-471D-93A1-42260BD6A5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86" b="6366"/>
          <a:stretch/>
        </p:blipFill>
        <p:spPr>
          <a:xfrm>
            <a:off x="-1012341" y="10"/>
            <a:ext cx="12191980" cy="685799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C4FD2-02E4-4A0D-B8E3-6E4B15026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2574391"/>
            <a:ext cx="3852041" cy="1617360"/>
          </a:xfrm>
        </p:spPr>
        <p:txBody>
          <a:bodyPr>
            <a:normAutofit/>
          </a:bodyPr>
          <a:lstStyle/>
          <a:p>
            <a:r>
              <a:rPr lang="en-US" sz="4400" b="1" dirty="0"/>
              <a:t>Noun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761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7635-41F3-FCC3-EF3A-3769BB4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9055"/>
            <a:ext cx="10515600" cy="144816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90CC0-6DFE-DE06-581F-4ABAD9D1E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7220"/>
            <a:ext cx="10515600" cy="30638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down every noun that you can see in this classroom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70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564" y="218027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4796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4577"/>
            <a:ext cx="10515600" cy="104611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noun?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43790"/>
            <a:ext cx="10515600" cy="41982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word noun comes from Latin word ‘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meaning name.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noun is a word that names something, such as a person, place, thing, or idea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son, </a:t>
            </a:r>
            <a:r>
              <a:rPr lang="en-US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Aabis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watches 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television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evening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this 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to check your 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competence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Gold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measured in 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Karats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391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forms of nouns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204"/>
            <a:ext cx="10515600" cy="527867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Persons: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Mumtaz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Dr. Khalid, attorney, president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Faisalabad City, Karachi Airport, university, NTU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novel,  bicycle, iPod, book, cake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Qualities: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patience, honesty, initiative, enthusiasm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Feelings: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happiness, anger, confusion, sadness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knowledge, freedom, friendship, patriotism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kiteboarding, dancing, management, eating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week, million, inch, kilometer</a:t>
            </a:r>
          </a:p>
        </p:txBody>
      </p:sp>
    </p:spTree>
    <p:extLst>
      <p:ext uri="{BB962C8B-B14F-4D97-AF65-F5344CB8AC3E}">
        <p14:creationId xmlns:p14="http://schemas.microsoft.com/office/powerpoint/2010/main" val="235932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4045"/>
            <a:ext cx="10515600" cy="118422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Noun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38269"/>
            <a:ext cx="10515600" cy="353869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 Noun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Noun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Countable Noun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Uncountable Noun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Noun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1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 Nouns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8525"/>
            <a:ext cx="10515600" cy="3928438"/>
          </a:xfrm>
        </p:spPr>
        <p:txBody>
          <a:bodyPr>
            <a:normAutofit/>
          </a:bodyPr>
          <a:lstStyle/>
          <a:p>
            <a:r>
              <a:rPr lang="en-GB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Nouns that are used to name a person, place or thing  specifically are called  proper nouns.</a:t>
            </a:r>
          </a:p>
          <a:p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Proper nouns always begin with a capital letter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Examples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 name is </a:t>
            </a:r>
            <a:r>
              <a:rPr lang="en-GB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Rose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(Name of a particular person)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my dog, </a:t>
            </a:r>
            <a:r>
              <a:rPr lang="en-GB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Bruno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(Name of a specific pet animal owned by someone)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David came back from </a:t>
            </a:r>
            <a:r>
              <a:rPr lang="en-GB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Minsk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(Name of a specific place)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08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Nouns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046"/>
            <a:ext cx="10515600" cy="4722917"/>
          </a:xfrm>
        </p:spPr>
        <p:txBody>
          <a:bodyPr>
            <a:normAutofit/>
          </a:bodyPr>
          <a:lstStyle/>
          <a:p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nouns refer to people, places and things in general</a:t>
            </a:r>
          </a:p>
          <a:p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Unlike proper nouns, they are not used to identify specific people, places or objects</a:t>
            </a:r>
            <a:endParaRPr lang="en-GB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nouns are not capitalised unless they appear at the beginning of a sentence.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Examples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bought a </a:t>
            </a:r>
            <a:r>
              <a:rPr lang="en-GB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yesterday. (Common object)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am going to </a:t>
            </a:r>
            <a:r>
              <a:rPr lang="en-GB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(Common place)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ten </a:t>
            </a:r>
            <a:r>
              <a:rPr lang="en-GB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employees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showed up to work today. (Common group)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GB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out of </a:t>
            </a:r>
            <a:r>
              <a:rPr lang="en-GB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fuel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(Common items)</a:t>
            </a:r>
          </a:p>
          <a:p>
            <a:pPr marL="0" indent="0">
              <a:buNone/>
            </a:pPr>
            <a:endParaRPr lang="en-US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26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B0E1-0849-BC43-6726-BF1AAA05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nouns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DCFC8-4006-5EEE-8018-20C08AF0B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 nouns are words that name things that are not concrete</a:t>
            </a:r>
          </a:p>
          <a:p>
            <a:r>
              <a:rPr lang="en-GB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 five physical senses cannot detect an abstract noun – you can’t see it, smell it, taste it, hear it, or touch it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Examples</a:t>
            </a:r>
          </a:p>
          <a:p>
            <a:pPr algn="l"/>
            <a:r>
              <a:rPr lang="en-GB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Love, fear, anger, joy, excitement, and other emotions are abstract nouns.</a:t>
            </a:r>
          </a:p>
          <a:p>
            <a:pPr marL="0" indent="0" algn="l">
              <a:buNone/>
            </a:pPr>
            <a:r>
              <a:rPr lang="en-GB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Courage, bravery, cowardice, and other such states are abstract nouns.</a:t>
            </a:r>
          </a:p>
          <a:p>
            <a:pPr marL="0" indent="0" algn="l">
              <a:buNone/>
            </a:pPr>
            <a:r>
              <a:rPr lang="en-GB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Desire, creativity, uncertainty, and other innate feelings are abstract nouns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1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Countable Nouns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997"/>
            <a:ext cx="10515600" cy="46479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Countable nouns 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those nouns that can be counted </a:t>
            </a:r>
            <a:endParaRPr lang="en-GB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Countable nouns have singular and plural forms.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Examples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only five </a:t>
            </a:r>
            <a:r>
              <a:rPr lang="en-GB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dollars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Earth was formed 4.6 billion </a:t>
            </a:r>
            <a:r>
              <a:rPr lang="en-GB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ago.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don't have a </a:t>
            </a:r>
            <a:r>
              <a:rPr lang="en-GB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endParaRPr lang="en-GB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endParaRPr lang="en-US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6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Uncountable nouns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100"/>
            <a:ext cx="10515600" cy="4614863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Uncountable nouns, or mass nouns, are nouns that come in a state or quantity that is impossible to count</a:t>
            </a:r>
          </a:p>
          <a:p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Uncountable nouns are always considered to be singular, and can stand alone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Uncountable nouns can be both concrete and abstract 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Examples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An I.Q. test measures</a:t>
            </a: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intelligence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Good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necessary for making good decisions.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Ali is drinking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good today </a:t>
            </a:r>
          </a:p>
        </p:txBody>
      </p:sp>
    </p:spTree>
    <p:extLst>
      <p:ext uri="{BB962C8B-B14F-4D97-AF65-F5344CB8AC3E}">
        <p14:creationId xmlns:p14="http://schemas.microsoft.com/office/powerpoint/2010/main" val="253589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552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Times New Roman</vt:lpstr>
      <vt:lpstr>Office Theme</vt:lpstr>
      <vt:lpstr>Noun</vt:lpstr>
      <vt:lpstr>What is a noun?</vt:lpstr>
      <vt:lpstr>Different forms of nouns </vt:lpstr>
      <vt:lpstr>Types of Noun </vt:lpstr>
      <vt:lpstr>Proper Nouns </vt:lpstr>
      <vt:lpstr>Common Nouns</vt:lpstr>
      <vt:lpstr>Abstract nouns</vt:lpstr>
      <vt:lpstr>Countable Nouns </vt:lpstr>
      <vt:lpstr>Uncountable nouns </vt:lpstr>
      <vt:lpstr>Task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Nouns and Subject Verb Agreement </dc:title>
  <dc:creator>NasirSaim</dc:creator>
  <cp:lastModifiedBy>nayab hanif</cp:lastModifiedBy>
  <cp:revision>1</cp:revision>
  <dcterms:created xsi:type="dcterms:W3CDTF">2020-12-27T11:58:56Z</dcterms:created>
  <dcterms:modified xsi:type="dcterms:W3CDTF">2022-11-07T02:03:26Z</dcterms:modified>
</cp:coreProperties>
</file>