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18" r:id="rId3"/>
    <p:sldId id="319" r:id="rId4"/>
    <p:sldId id="259" r:id="rId5"/>
    <p:sldId id="262" r:id="rId6"/>
    <p:sldId id="263" r:id="rId7"/>
    <p:sldId id="323" r:id="rId8"/>
    <p:sldId id="324" r:id="rId9"/>
    <p:sldId id="32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2C504-57E5-4DD9-A27C-00B001757E3C}" v="14" dt="2022-11-08T05:44:26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b hanif" userId="b0b8001007f37ead" providerId="LiveId" clId="{DE22C504-57E5-4DD9-A27C-00B001757E3C}"/>
    <pc:docChg chg="undo redo custSel addSld delSld modSld sldOrd">
      <pc:chgData name="nayab hanif" userId="b0b8001007f37ead" providerId="LiveId" clId="{DE22C504-57E5-4DD9-A27C-00B001757E3C}" dt="2022-11-08T05:49:55.808" v="260" actId="21"/>
      <pc:docMkLst>
        <pc:docMk/>
      </pc:docMkLst>
      <pc:sldChg chg="del">
        <pc:chgData name="nayab hanif" userId="b0b8001007f37ead" providerId="LiveId" clId="{DE22C504-57E5-4DD9-A27C-00B001757E3C}" dt="2022-11-08T05:16:53.963" v="4" actId="2696"/>
        <pc:sldMkLst>
          <pc:docMk/>
          <pc:sldMk cId="3654838368" sldId="257"/>
        </pc:sldMkLst>
      </pc:sldChg>
      <pc:sldChg chg="del">
        <pc:chgData name="nayab hanif" userId="b0b8001007f37ead" providerId="LiveId" clId="{DE22C504-57E5-4DD9-A27C-00B001757E3C}" dt="2022-11-08T05:16:59.168" v="5" actId="2696"/>
        <pc:sldMkLst>
          <pc:docMk/>
          <pc:sldMk cId="823030646" sldId="258"/>
        </pc:sldMkLst>
      </pc:sldChg>
      <pc:sldChg chg="delSp modSp mod">
        <pc:chgData name="nayab hanif" userId="b0b8001007f37ead" providerId="LiveId" clId="{DE22C504-57E5-4DD9-A27C-00B001757E3C}" dt="2022-11-08T05:49:26.581" v="250" actId="21"/>
        <pc:sldMkLst>
          <pc:docMk/>
          <pc:sldMk cId="2532947810" sldId="259"/>
        </pc:sldMkLst>
        <pc:spChg chg="mod">
          <ac:chgData name="nayab hanif" userId="b0b8001007f37ead" providerId="LiveId" clId="{DE22C504-57E5-4DD9-A27C-00B001757E3C}" dt="2022-11-08T05:28:03.326" v="22" actId="12"/>
          <ac:spMkLst>
            <pc:docMk/>
            <pc:sldMk cId="2532947810" sldId="259"/>
            <ac:spMk id="3" creationId="{B054D626-BABC-4A8C-8880-F63C19C63390}"/>
          </ac:spMkLst>
        </pc:spChg>
        <pc:picChg chg="del mod">
          <ac:chgData name="nayab hanif" userId="b0b8001007f37ead" providerId="LiveId" clId="{DE22C504-57E5-4DD9-A27C-00B001757E3C}" dt="2022-11-08T05:49:26.581" v="250" actId="21"/>
          <ac:picMkLst>
            <pc:docMk/>
            <pc:sldMk cId="2532947810" sldId="259"/>
            <ac:picMk id="5" creationId="{A3B4A6E7-E91C-4921-8437-DB2160A2C76A}"/>
          </ac:picMkLst>
        </pc:picChg>
      </pc:sldChg>
      <pc:sldChg chg="modSp del mod">
        <pc:chgData name="nayab hanif" userId="b0b8001007f37ead" providerId="LiveId" clId="{DE22C504-57E5-4DD9-A27C-00B001757E3C}" dt="2022-11-08T05:28:27.115" v="23" actId="2696"/>
        <pc:sldMkLst>
          <pc:docMk/>
          <pc:sldMk cId="3107664606" sldId="260"/>
        </pc:sldMkLst>
        <pc:spChg chg="mod">
          <ac:chgData name="nayab hanif" userId="b0b8001007f37ead" providerId="LiveId" clId="{DE22C504-57E5-4DD9-A27C-00B001757E3C}" dt="2022-11-08T05:17:56.593" v="9" actId="27636"/>
          <ac:spMkLst>
            <pc:docMk/>
            <pc:sldMk cId="3107664606" sldId="260"/>
            <ac:spMk id="3" creationId="{B054D626-BABC-4A8C-8880-F63C19C63390}"/>
          </ac:spMkLst>
        </pc:spChg>
      </pc:sldChg>
      <pc:sldChg chg="delSp modSp mod">
        <pc:chgData name="nayab hanif" userId="b0b8001007f37ead" providerId="LiveId" clId="{DE22C504-57E5-4DD9-A27C-00B001757E3C}" dt="2022-11-08T05:49:34.192" v="254" actId="21"/>
        <pc:sldMkLst>
          <pc:docMk/>
          <pc:sldMk cId="1478464467" sldId="262"/>
        </pc:sldMkLst>
        <pc:spChg chg="mod">
          <ac:chgData name="nayab hanif" userId="b0b8001007f37ead" providerId="LiveId" clId="{DE22C504-57E5-4DD9-A27C-00B001757E3C}" dt="2022-11-08T05:28:46.684" v="45" actId="20577"/>
          <ac:spMkLst>
            <pc:docMk/>
            <pc:sldMk cId="1478464467" sldId="262"/>
            <ac:spMk id="3" creationId="{B054D626-BABC-4A8C-8880-F63C19C63390}"/>
          </ac:spMkLst>
        </pc:spChg>
        <pc:picChg chg="del mod">
          <ac:chgData name="nayab hanif" userId="b0b8001007f37ead" providerId="LiveId" clId="{DE22C504-57E5-4DD9-A27C-00B001757E3C}" dt="2022-11-08T05:49:34.192" v="254" actId="21"/>
          <ac:picMkLst>
            <pc:docMk/>
            <pc:sldMk cId="1478464467" sldId="262"/>
            <ac:picMk id="5" creationId="{A3B4A6E7-E91C-4921-8437-DB2160A2C76A}"/>
          </ac:picMkLst>
        </pc:picChg>
      </pc:sldChg>
      <pc:sldChg chg="delSp modSp mod">
        <pc:chgData name="nayab hanif" userId="b0b8001007f37ead" providerId="LiveId" clId="{DE22C504-57E5-4DD9-A27C-00B001757E3C}" dt="2022-11-08T05:49:41.678" v="257" actId="21"/>
        <pc:sldMkLst>
          <pc:docMk/>
          <pc:sldMk cId="2451846701" sldId="263"/>
        </pc:sldMkLst>
        <pc:spChg chg="mod">
          <ac:chgData name="nayab hanif" userId="b0b8001007f37ead" providerId="LiveId" clId="{DE22C504-57E5-4DD9-A27C-00B001757E3C}" dt="2022-11-08T05:29:25.697" v="49" actId="12"/>
          <ac:spMkLst>
            <pc:docMk/>
            <pc:sldMk cId="2451846701" sldId="263"/>
            <ac:spMk id="3" creationId="{B054D626-BABC-4A8C-8880-F63C19C63390}"/>
          </ac:spMkLst>
        </pc:spChg>
        <pc:picChg chg="del mod">
          <ac:chgData name="nayab hanif" userId="b0b8001007f37ead" providerId="LiveId" clId="{DE22C504-57E5-4DD9-A27C-00B001757E3C}" dt="2022-11-08T05:49:41.678" v="257" actId="21"/>
          <ac:picMkLst>
            <pc:docMk/>
            <pc:sldMk cId="2451846701" sldId="263"/>
            <ac:picMk id="5" creationId="{A3B4A6E7-E91C-4921-8437-DB2160A2C76A}"/>
          </ac:picMkLst>
        </pc:picChg>
      </pc:sldChg>
      <pc:sldChg chg="modSp del mod">
        <pc:chgData name="nayab hanif" userId="b0b8001007f37ead" providerId="LiveId" clId="{DE22C504-57E5-4DD9-A27C-00B001757E3C}" dt="2022-11-08T05:33:13.979" v="78" actId="2696"/>
        <pc:sldMkLst>
          <pc:docMk/>
          <pc:sldMk cId="6838431" sldId="264"/>
        </pc:sldMkLst>
        <pc:spChg chg="mod">
          <ac:chgData name="nayab hanif" userId="b0b8001007f37ead" providerId="LiveId" clId="{DE22C504-57E5-4DD9-A27C-00B001757E3C}" dt="2022-11-08T05:20:15.964" v="10" actId="20577"/>
          <ac:spMkLst>
            <pc:docMk/>
            <pc:sldMk cId="6838431" sldId="264"/>
            <ac:spMk id="2" creationId="{0BBE0041-7290-4744-98E6-B1C990BCADFD}"/>
          </ac:spMkLst>
        </pc:spChg>
        <pc:graphicFrameChg chg="modGraphic">
          <ac:chgData name="nayab hanif" userId="b0b8001007f37ead" providerId="LiveId" clId="{DE22C504-57E5-4DD9-A27C-00B001757E3C}" dt="2022-11-08T05:21:35.002" v="11" actId="20577"/>
          <ac:graphicFrameMkLst>
            <pc:docMk/>
            <pc:sldMk cId="6838431" sldId="264"/>
            <ac:graphicFrameMk id="4" creationId="{48AB6DFA-1264-4BAF-B51D-AF7A119CC48F}"/>
          </ac:graphicFrameMkLst>
        </pc:graphicFrameChg>
      </pc:sldChg>
      <pc:sldChg chg="del">
        <pc:chgData name="nayab hanif" userId="b0b8001007f37ead" providerId="LiveId" clId="{DE22C504-57E5-4DD9-A27C-00B001757E3C}" dt="2022-11-08T05:33:21.310" v="79" actId="2696"/>
        <pc:sldMkLst>
          <pc:docMk/>
          <pc:sldMk cId="3845307048" sldId="265"/>
        </pc:sldMkLst>
      </pc:sldChg>
      <pc:sldChg chg="delSp modSp mod">
        <pc:chgData name="nayab hanif" userId="b0b8001007f37ead" providerId="LiveId" clId="{DE22C504-57E5-4DD9-A27C-00B001757E3C}" dt="2022-11-08T05:49:55.808" v="260" actId="21"/>
        <pc:sldMkLst>
          <pc:docMk/>
          <pc:sldMk cId="1136079618" sldId="266"/>
        </pc:sldMkLst>
        <pc:picChg chg="del mod">
          <ac:chgData name="nayab hanif" userId="b0b8001007f37ead" providerId="LiveId" clId="{DE22C504-57E5-4DD9-A27C-00B001757E3C}" dt="2022-11-08T05:49:55.808" v="260" actId="21"/>
          <ac:picMkLst>
            <pc:docMk/>
            <pc:sldMk cId="1136079618" sldId="266"/>
            <ac:picMk id="5" creationId="{A3B4A6E7-E91C-4921-8437-DB2160A2C76A}"/>
          </ac:picMkLst>
        </pc:picChg>
      </pc:sldChg>
      <pc:sldChg chg="del">
        <pc:chgData name="nayab hanif" userId="b0b8001007f37ead" providerId="LiveId" clId="{DE22C504-57E5-4DD9-A27C-00B001757E3C}" dt="2022-11-08T05:45:35.976" v="211" actId="2696"/>
        <pc:sldMkLst>
          <pc:docMk/>
          <pc:sldMk cId="382586500" sldId="267"/>
        </pc:sldMkLst>
      </pc:sldChg>
      <pc:sldChg chg="del">
        <pc:chgData name="nayab hanif" userId="b0b8001007f37ead" providerId="LiveId" clId="{DE22C504-57E5-4DD9-A27C-00B001757E3C}" dt="2022-11-08T05:45:42.149" v="212" actId="2696"/>
        <pc:sldMkLst>
          <pc:docMk/>
          <pc:sldMk cId="750638425" sldId="268"/>
        </pc:sldMkLst>
      </pc:sldChg>
      <pc:sldChg chg="del">
        <pc:chgData name="nayab hanif" userId="b0b8001007f37ead" providerId="LiveId" clId="{DE22C504-57E5-4DD9-A27C-00B001757E3C}" dt="2022-11-08T05:46:17.049" v="213" actId="2696"/>
        <pc:sldMkLst>
          <pc:docMk/>
          <pc:sldMk cId="239763989" sldId="269"/>
        </pc:sldMkLst>
      </pc:sldChg>
      <pc:sldChg chg="del">
        <pc:chgData name="nayab hanif" userId="b0b8001007f37ead" providerId="LiveId" clId="{DE22C504-57E5-4DD9-A27C-00B001757E3C}" dt="2022-11-08T05:46:20.644" v="214" actId="2696"/>
        <pc:sldMkLst>
          <pc:docMk/>
          <pc:sldMk cId="3026165863" sldId="270"/>
        </pc:sldMkLst>
      </pc:sldChg>
      <pc:sldChg chg="del">
        <pc:chgData name="nayab hanif" userId="b0b8001007f37ead" providerId="LiveId" clId="{DE22C504-57E5-4DD9-A27C-00B001757E3C}" dt="2022-11-08T05:46:25.536" v="215" actId="2696"/>
        <pc:sldMkLst>
          <pc:docMk/>
          <pc:sldMk cId="1792385974" sldId="271"/>
        </pc:sldMkLst>
      </pc:sldChg>
      <pc:sldChg chg="del">
        <pc:chgData name="nayab hanif" userId="b0b8001007f37ead" providerId="LiveId" clId="{DE22C504-57E5-4DD9-A27C-00B001757E3C}" dt="2022-11-08T05:47:16.070" v="223" actId="2696"/>
        <pc:sldMkLst>
          <pc:docMk/>
          <pc:sldMk cId="2560624258" sldId="272"/>
        </pc:sldMkLst>
      </pc:sldChg>
      <pc:sldChg chg="del">
        <pc:chgData name="nayab hanif" userId="b0b8001007f37ead" providerId="LiveId" clId="{DE22C504-57E5-4DD9-A27C-00B001757E3C}" dt="2022-11-08T05:47:19.711" v="224" actId="2696"/>
        <pc:sldMkLst>
          <pc:docMk/>
          <pc:sldMk cId="3955960699" sldId="273"/>
        </pc:sldMkLst>
      </pc:sldChg>
      <pc:sldChg chg="del">
        <pc:chgData name="nayab hanif" userId="b0b8001007f37ead" providerId="LiveId" clId="{DE22C504-57E5-4DD9-A27C-00B001757E3C}" dt="2022-11-08T05:47:23.837" v="225" actId="2696"/>
        <pc:sldMkLst>
          <pc:docMk/>
          <pc:sldMk cId="816651013" sldId="274"/>
        </pc:sldMkLst>
      </pc:sldChg>
      <pc:sldChg chg="del">
        <pc:chgData name="nayab hanif" userId="b0b8001007f37ead" providerId="LiveId" clId="{DE22C504-57E5-4DD9-A27C-00B001757E3C}" dt="2022-11-08T05:47:27.823" v="226" actId="2696"/>
        <pc:sldMkLst>
          <pc:docMk/>
          <pc:sldMk cId="2838266103" sldId="275"/>
        </pc:sldMkLst>
      </pc:sldChg>
      <pc:sldChg chg="del">
        <pc:chgData name="nayab hanif" userId="b0b8001007f37ead" providerId="LiveId" clId="{DE22C504-57E5-4DD9-A27C-00B001757E3C}" dt="2022-11-08T05:47:31.824" v="227" actId="2696"/>
        <pc:sldMkLst>
          <pc:docMk/>
          <pc:sldMk cId="22329173" sldId="276"/>
        </pc:sldMkLst>
      </pc:sldChg>
      <pc:sldChg chg="del">
        <pc:chgData name="nayab hanif" userId="b0b8001007f37ead" providerId="LiveId" clId="{DE22C504-57E5-4DD9-A27C-00B001757E3C}" dt="2022-11-08T05:47:43.156" v="228" actId="2696"/>
        <pc:sldMkLst>
          <pc:docMk/>
          <pc:sldMk cId="1990585853" sldId="277"/>
        </pc:sldMkLst>
      </pc:sldChg>
      <pc:sldChg chg="del">
        <pc:chgData name="nayab hanif" userId="b0b8001007f37ead" providerId="LiveId" clId="{DE22C504-57E5-4DD9-A27C-00B001757E3C}" dt="2022-11-08T05:48:32.202" v="233" actId="47"/>
        <pc:sldMkLst>
          <pc:docMk/>
          <pc:sldMk cId="4122970766" sldId="278"/>
        </pc:sldMkLst>
      </pc:sldChg>
      <pc:sldChg chg="del">
        <pc:chgData name="nayab hanif" userId="b0b8001007f37ead" providerId="LiveId" clId="{DE22C504-57E5-4DD9-A27C-00B001757E3C}" dt="2022-11-08T05:48:32.202" v="233" actId="47"/>
        <pc:sldMkLst>
          <pc:docMk/>
          <pc:sldMk cId="2489889934" sldId="279"/>
        </pc:sldMkLst>
      </pc:sldChg>
      <pc:sldChg chg="del">
        <pc:chgData name="nayab hanif" userId="b0b8001007f37ead" providerId="LiveId" clId="{DE22C504-57E5-4DD9-A27C-00B001757E3C}" dt="2022-11-08T05:48:32.202" v="233" actId="47"/>
        <pc:sldMkLst>
          <pc:docMk/>
          <pc:sldMk cId="4182556087" sldId="280"/>
        </pc:sldMkLst>
      </pc:sldChg>
      <pc:sldChg chg="del">
        <pc:chgData name="nayab hanif" userId="b0b8001007f37ead" providerId="LiveId" clId="{DE22C504-57E5-4DD9-A27C-00B001757E3C}" dt="2022-11-08T05:46:31.648" v="216" actId="2696"/>
        <pc:sldMkLst>
          <pc:docMk/>
          <pc:sldMk cId="2981541110" sldId="293"/>
        </pc:sldMkLst>
      </pc:sldChg>
      <pc:sldChg chg="del">
        <pc:chgData name="nayab hanif" userId="b0b8001007f37ead" providerId="LiveId" clId="{DE22C504-57E5-4DD9-A27C-00B001757E3C}" dt="2022-11-08T05:46:46.373" v="217" actId="2696"/>
        <pc:sldMkLst>
          <pc:docMk/>
          <pc:sldMk cId="2467635951" sldId="294"/>
        </pc:sldMkLst>
      </pc:sldChg>
      <pc:sldChg chg="del">
        <pc:chgData name="nayab hanif" userId="b0b8001007f37ead" providerId="LiveId" clId="{DE22C504-57E5-4DD9-A27C-00B001757E3C}" dt="2022-11-08T05:46:51.578" v="218" actId="2696"/>
        <pc:sldMkLst>
          <pc:docMk/>
          <pc:sldMk cId="3657225013" sldId="295"/>
        </pc:sldMkLst>
      </pc:sldChg>
      <pc:sldChg chg="del">
        <pc:chgData name="nayab hanif" userId="b0b8001007f37ead" providerId="LiveId" clId="{DE22C504-57E5-4DD9-A27C-00B001757E3C}" dt="2022-11-08T05:46:56.298" v="219" actId="2696"/>
        <pc:sldMkLst>
          <pc:docMk/>
          <pc:sldMk cId="1142464395" sldId="296"/>
        </pc:sldMkLst>
      </pc:sldChg>
      <pc:sldChg chg="del">
        <pc:chgData name="nayab hanif" userId="b0b8001007f37ead" providerId="LiveId" clId="{DE22C504-57E5-4DD9-A27C-00B001757E3C}" dt="2022-11-08T05:47:00.143" v="220" actId="2696"/>
        <pc:sldMkLst>
          <pc:docMk/>
          <pc:sldMk cId="2791772147" sldId="297"/>
        </pc:sldMkLst>
      </pc:sldChg>
      <pc:sldChg chg="del">
        <pc:chgData name="nayab hanif" userId="b0b8001007f37ead" providerId="LiveId" clId="{DE22C504-57E5-4DD9-A27C-00B001757E3C}" dt="2022-11-08T05:47:04.285" v="221" actId="2696"/>
        <pc:sldMkLst>
          <pc:docMk/>
          <pc:sldMk cId="3782706983" sldId="298"/>
        </pc:sldMkLst>
      </pc:sldChg>
      <pc:sldChg chg="del">
        <pc:chgData name="nayab hanif" userId="b0b8001007f37ead" providerId="LiveId" clId="{DE22C504-57E5-4DD9-A27C-00B001757E3C}" dt="2022-11-08T05:47:09.333" v="222" actId="2696"/>
        <pc:sldMkLst>
          <pc:docMk/>
          <pc:sldMk cId="2894849083" sldId="299"/>
        </pc:sldMkLst>
      </pc:sldChg>
      <pc:sldChg chg="del">
        <pc:chgData name="nayab hanif" userId="b0b8001007f37ead" providerId="LiveId" clId="{DE22C504-57E5-4DD9-A27C-00B001757E3C}" dt="2022-11-08T05:17:04.639" v="6" actId="2696"/>
        <pc:sldMkLst>
          <pc:docMk/>
          <pc:sldMk cId="1628522703" sldId="300"/>
        </pc:sldMkLst>
      </pc:sldChg>
      <pc:sldChg chg="del">
        <pc:chgData name="nayab hanif" userId="b0b8001007f37ead" providerId="LiveId" clId="{DE22C504-57E5-4DD9-A27C-00B001757E3C}" dt="2022-11-08T05:22:16.389" v="12" actId="2696"/>
        <pc:sldMkLst>
          <pc:docMk/>
          <pc:sldMk cId="1812895932" sldId="301"/>
        </pc:sldMkLst>
      </pc:sldChg>
      <pc:sldChg chg="del">
        <pc:chgData name="nayab hanif" userId="b0b8001007f37ead" providerId="LiveId" clId="{DE22C504-57E5-4DD9-A27C-00B001757E3C}" dt="2022-11-08T05:17:08.328" v="7" actId="2696"/>
        <pc:sldMkLst>
          <pc:docMk/>
          <pc:sldMk cId="4140256311" sldId="301"/>
        </pc:sldMkLst>
      </pc:sldChg>
      <pc:sldChg chg="del">
        <pc:chgData name="nayab hanif" userId="b0b8001007f37ead" providerId="LiveId" clId="{DE22C504-57E5-4DD9-A27C-00B001757E3C}" dt="2022-11-08T05:48:32.202" v="233" actId="47"/>
        <pc:sldMkLst>
          <pc:docMk/>
          <pc:sldMk cId="387530746" sldId="302"/>
        </pc:sldMkLst>
      </pc:sldChg>
      <pc:sldChg chg="del">
        <pc:chgData name="nayab hanif" userId="b0b8001007f37ead" providerId="LiveId" clId="{DE22C504-57E5-4DD9-A27C-00B001757E3C}" dt="2022-11-08T05:48:32.202" v="233" actId="47"/>
        <pc:sldMkLst>
          <pc:docMk/>
          <pc:sldMk cId="3981208992" sldId="303"/>
        </pc:sldMkLst>
      </pc:sldChg>
      <pc:sldChg chg="del">
        <pc:chgData name="nayab hanif" userId="b0b8001007f37ead" providerId="LiveId" clId="{DE22C504-57E5-4DD9-A27C-00B001757E3C}" dt="2022-11-08T05:48:32.202" v="233" actId="47"/>
        <pc:sldMkLst>
          <pc:docMk/>
          <pc:sldMk cId="2632201829" sldId="304"/>
        </pc:sldMkLst>
      </pc:sldChg>
      <pc:sldChg chg="del">
        <pc:chgData name="nayab hanif" userId="b0b8001007f37ead" providerId="LiveId" clId="{DE22C504-57E5-4DD9-A27C-00B001757E3C}" dt="2022-11-08T05:48:32.202" v="233" actId="47"/>
        <pc:sldMkLst>
          <pc:docMk/>
          <pc:sldMk cId="3534759067" sldId="305"/>
        </pc:sldMkLst>
      </pc:sldChg>
      <pc:sldChg chg="del">
        <pc:chgData name="nayab hanif" userId="b0b8001007f37ead" providerId="LiveId" clId="{DE22C504-57E5-4DD9-A27C-00B001757E3C}" dt="2022-11-08T05:48:32.202" v="233" actId="47"/>
        <pc:sldMkLst>
          <pc:docMk/>
          <pc:sldMk cId="66832745" sldId="307"/>
        </pc:sldMkLst>
      </pc:sldChg>
      <pc:sldChg chg="del">
        <pc:chgData name="nayab hanif" userId="b0b8001007f37ead" providerId="LiveId" clId="{DE22C504-57E5-4DD9-A27C-00B001757E3C}" dt="2022-11-08T05:48:32.202" v="233" actId="47"/>
        <pc:sldMkLst>
          <pc:docMk/>
          <pc:sldMk cId="3777953560" sldId="313"/>
        </pc:sldMkLst>
      </pc:sldChg>
      <pc:sldChg chg="del">
        <pc:chgData name="nayab hanif" userId="b0b8001007f37ead" providerId="LiveId" clId="{DE22C504-57E5-4DD9-A27C-00B001757E3C}" dt="2022-11-08T05:48:32.202" v="233" actId="47"/>
        <pc:sldMkLst>
          <pc:docMk/>
          <pc:sldMk cId="2083093615" sldId="314"/>
        </pc:sldMkLst>
      </pc:sldChg>
      <pc:sldChg chg="del ord">
        <pc:chgData name="nayab hanif" userId="b0b8001007f37ead" providerId="LiveId" clId="{DE22C504-57E5-4DD9-A27C-00B001757E3C}" dt="2022-11-08T05:48:32.202" v="233" actId="47"/>
        <pc:sldMkLst>
          <pc:docMk/>
          <pc:sldMk cId="3406924503" sldId="315"/>
        </pc:sldMkLst>
      </pc:sldChg>
      <pc:sldChg chg="del">
        <pc:chgData name="nayab hanif" userId="b0b8001007f37ead" providerId="LiveId" clId="{DE22C504-57E5-4DD9-A27C-00B001757E3C}" dt="2022-11-08T05:48:32.202" v="233" actId="47"/>
        <pc:sldMkLst>
          <pc:docMk/>
          <pc:sldMk cId="2347803658" sldId="316"/>
        </pc:sldMkLst>
      </pc:sldChg>
      <pc:sldChg chg="del">
        <pc:chgData name="nayab hanif" userId="b0b8001007f37ead" providerId="LiveId" clId="{DE22C504-57E5-4DD9-A27C-00B001757E3C}" dt="2022-11-08T05:48:32.202" v="233" actId="47"/>
        <pc:sldMkLst>
          <pc:docMk/>
          <pc:sldMk cId="3934715791" sldId="317"/>
        </pc:sldMkLst>
      </pc:sldChg>
      <pc:sldChg chg="delSp modSp mod">
        <pc:chgData name="nayab hanif" userId="b0b8001007f37ead" providerId="LiveId" clId="{DE22C504-57E5-4DD9-A27C-00B001757E3C}" dt="2022-11-08T05:49:07.871" v="245" actId="21"/>
        <pc:sldMkLst>
          <pc:docMk/>
          <pc:sldMk cId="889710794" sldId="318"/>
        </pc:sldMkLst>
        <pc:picChg chg="del mod">
          <ac:chgData name="nayab hanif" userId="b0b8001007f37ead" providerId="LiveId" clId="{DE22C504-57E5-4DD9-A27C-00B001757E3C}" dt="2022-11-08T05:49:07.871" v="245" actId="21"/>
          <ac:picMkLst>
            <pc:docMk/>
            <pc:sldMk cId="889710794" sldId="318"/>
            <ac:picMk id="5" creationId="{76869AF8-F62E-4266-8AAC-CAAB29D85629}"/>
          </ac:picMkLst>
        </pc:picChg>
      </pc:sldChg>
      <pc:sldChg chg="delSp modSp mod">
        <pc:chgData name="nayab hanif" userId="b0b8001007f37ead" providerId="LiveId" clId="{DE22C504-57E5-4DD9-A27C-00B001757E3C}" dt="2022-11-08T05:49:15.733" v="248" actId="21"/>
        <pc:sldMkLst>
          <pc:docMk/>
          <pc:sldMk cId="1084803712" sldId="319"/>
        </pc:sldMkLst>
        <pc:spChg chg="del mod">
          <ac:chgData name="nayab hanif" userId="b0b8001007f37ead" providerId="LiveId" clId="{DE22C504-57E5-4DD9-A27C-00B001757E3C}" dt="2022-11-08T05:27:20.518" v="15" actId="21"/>
          <ac:spMkLst>
            <pc:docMk/>
            <pc:sldMk cId="1084803712" sldId="319"/>
            <ac:spMk id="2" creationId="{0B3B4E87-72CB-400F-B663-DF416C7678A6}"/>
          </ac:spMkLst>
        </pc:spChg>
        <pc:picChg chg="del mod">
          <ac:chgData name="nayab hanif" userId="b0b8001007f37ead" providerId="LiveId" clId="{DE22C504-57E5-4DD9-A27C-00B001757E3C}" dt="2022-11-08T05:49:15.733" v="248" actId="21"/>
          <ac:picMkLst>
            <pc:docMk/>
            <pc:sldMk cId="1084803712" sldId="319"/>
            <ac:picMk id="5" creationId="{53149D48-AC0E-4B21-B54B-B0C06B7557A1}"/>
          </ac:picMkLst>
        </pc:picChg>
      </pc:sldChg>
      <pc:sldChg chg="del">
        <pc:chgData name="nayab hanif" userId="b0b8001007f37ead" providerId="LiveId" clId="{DE22C504-57E5-4DD9-A27C-00B001757E3C}" dt="2022-11-08T05:48:32.202" v="233" actId="47"/>
        <pc:sldMkLst>
          <pc:docMk/>
          <pc:sldMk cId="3320974443" sldId="320"/>
        </pc:sldMkLst>
      </pc:sldChg>
      <pc:sldChg chg="delSp modSp mod">
        <pc:chgData name="nayab hanif" userId="b0b8001007f37ead" providerId="LiveId" clId="{DE22C504-57E5-4DD9-A27C-00B001757E3C}" dt="2022-11-08T05:48:47.676" v="236" actId="21"/>
        <pc:sldMkLst>
          <pc:docMk/>
          <pc:sldMk cId="3123117261" sldId="322"/>
        </pc:sldMkLst>
        <pc:spChg chg="del mod">
          <ac:chgData name="nayab hanif" userId="b0b8001007f37ead" providerId="LiveId" clId="{DE22C504-57E5-4DD9-A27C-00B001757E3C}" dt="2022-11-08T05:16:32.972" v="3" actId="21"/>
          <ac:spMkLst>
            <pc:docMk/>
            <pc:sldMk cId="3123117261" sldId="322"/>
            <ac:spMk id="3" creationId="{DD14D7A6-4D38-4CA8-A676-344DB0BBD90A}"/>
          </ac:spMkLst>
        </pc:spChg>
        <pc:picChg chg="del mod">
          <ac:chgData name="nayab hanif" userId="b0b8001007f37ead" providerId="LiveId" clId="{DE22C504-57E5-4DD9-A27C-00B001757E3C}" dt="2022-11-08T05:48:47.676" v="236" actId="21"/>
          <ac:picMkLst>
            <pc:docMk/>
            <pc:sldMk cId="3123117261" sldId="322"/>
            <ac:picMk id="7" creationId="{4C5C4BD9-BDB1-4B97-ACD4-F329E96D4DAC}"/>
          </ac:picMkLst>
        </pc:picChg>
      </pc:sldChg>
      <pc:sldChg chg="addSp delSp modSp new mod setBg">
        <pc:chgData name="nayab hanif" userId="b0b8001007f37ead" providerId="LiveId" clId="{DE22C504-57E5-4DD9-A27C-00B001757E3C}" dt="2022-11-08T05:32:54.332" v="77" actId="14100"/>
        <pc:sldMkLst>
          <pc:docMk/>
          <pc:sldMk cId="2487083044" sldId="323"/>
        </pc:sldMkLst>
        <pc:spChg chg="mod">
          <ac:chgData name="nayab hanif" userId="b0b8001007f37ead" providerId="LiveId" clId="{DE22C504-57E5-4DD9-A27C-00B001757E3C}" dt="2022-11-08T05:32:54.332" v="77" actId="14100"/>
          <ac:spMkLst>
            <pc:docMk/>
            <pc:sldMk cId="2487083044" sldId="323"/>
            <ac:spMk id="2" creationId="{95448D79-3881-FB0E-62DC-420CCF59DE73}"/>
          </ac:spMkLst>
        </pc:spChg>
        <pc:spChg chg="del">
          <ac:chgData name="nayab hanif" userId="b0b8001007f37ead" providerId="LiveId" clId="{DE22C504-57E5-4DD9-A27C-00B001757E3C}" dt="2022-11-08T05:30:01.594" v="50"/>
          <ac:spMkLst>
            <pc:docMk/>
            <pc:sldMk cId="2487083044" sldId="323"/>
            <ac:spMk id="3" creationId="{FCB7013A-4448-F68E-E274-8DD95FD298CB}"/>
          </ac:spMkLst>
        </pc:spChg>
        <pc:spChg chg="add mod">
          <ac:chgData name="nayab hanif" userId="b0b8001007f37ead" providerId="LiveId" clId="{DE22C504-57E5-4DD9-A27C-00B001757E3C}" dt="2022-11-08T05:30:36.353" v="54" actId="14100"/>
          <ac:spMkLst>
            <pc:docMk/>
            <pc:sldMk cId="2487083044" sldId="323"/>
            <ac:spMk id="5" creationId="{F934A0F1-82EE-DA2F-9EA4-5AA3EEFA8F96}"/>
          </ac:spMkLst>
        </pc:spChg>
        <pc:spChg chg="add">
          <ac:chgData name="nayab hanif" userId="b0b8001007f37ead" providerId="LiveId" clId="{DE22C504-57E5-4DD9-A27C-00B001757E3C}" dt="2022-11-08T05:30:26.178" v="52" actId="26606"/>
          <ac:spMkLst>
            <pc:docMk/>
            <pc:sldMk cId="2487083044" sldId="323"/>
            <ac:spMk id="10" creationId="{2B566528-1B12-4246-9431-5C2D7D081168}"/>
          </ac:spMkLst>
        </pc:spChg>
        <pc:spChg chg="add">
          <ac:chgData name="nayab hanif" userId="b0b8001007f37ead" providerId="LiveId" clId="{DE22C504-57E5-4DD9-A27C-00B001757E3C}" dt="2022-11-08T05:30:26.178" v="52" actId="26606"/>
          <ac:spMkLst>
            <pc:docMk/>
            <pc:sldMk cId="2487083044" sldId="323"/>
            <ac:spMk id="12" creationId="{2E80C965-DB6D-4F81-9E9E-B027384D0BD6}"/>
          </ac:spMkLst>
        </pc:spChg>
        <pc:spChg chg="add">
          <ac:chgData name="nayab hanif" userId="b0b8001007f37ead" providerId="LiveId" clId="{DE22C504-57E5-4DD9-A27C-00B001757E3C}" dt="2022-11-08T05:30:26.178" v="52" actId="26606"/>
          <ac:spMkLst>
            <pc:docMk/>
            <pc:sldMk cId="2487083044" sldId="323"/>
            <ac:spMk id="14" creationId="{A580F890-B085-4E95-96AA-55AEBEC5CE6E}"/>
          </ac:spMkLst>
        </pc:spChg>
        <pc:spChg chg="add">
          <ac:chgData name="nayab hanif" userId="b0b8001007f37ead" providerId="LiveId" clId="{DE22C504-57E5-4DD9-A27C-00B001757E3C}" dt="2022-11-08T05:30:26.178" v="52" actId="26606"/>
          <ac:spMkLst>
            <pc:docMk/>
            <pc:sldMk cId="2487083044" sldId="323"/>
            <ac:spMk id="16" creationId="{D3F51FEB-38FB-4F6C-9F7B-2F2AFAB65463}"/>
          </ac:spMkLst>
        </pc:spChg>
        <pc:spChg chg="add">
          <ac:chgData name="nayab hanif" userId="b0b8001007f37ead" providerId="LiveId" clId="{DE22C504-57E5-4DD9-A27C-00B001757E3C}" dt="2022-11-08T05:30:26.178" v="52" actId="26606"/>
          <ac:spMkLst>
            <pc:docMk/>
            <pc:sldMk cId="2487083044" sldId="323"/>
            <ac:spMk id="18" creationId="{1E547BA6-BAE0-43BB-A7CA-60F69CE252F0}"/>
          </ac:spMkLst>
        </pc:spChg>
        <pc:graphicFrameChg chg="add mod modGraphic">
          <ac:chgData name="nayab hanif" userId="b0b8001007f37ead" providerId="LiveId" clId="{DE22C504-57E5-4DD9-A27C-00B001757E3C}" dt="2022-11-08T05:31:06.519" v="65" actId="20577"/>
          <ac:graphicFrameMkLst>
            <pc:docMk/>
            <pc:sldMk cId="2487083044" sldId="323"/>
            <ac:graphicFrameMk id="4" creationId="{CDD1E0AF-3919-D28B-5F76-B2931CCBDB08}"/>
          </ac:graphicFrameMkLst>
        </pc:graphicFrameChg>
      </pc:sldChg>
      <pc:sldChg chg="modSp new mod">
        <pc:chgData name="nayab hanif" userId="b0b8001007f37ead" providerId="LiveId" clId="{DE22C504-57E5-4DD9-A27C-00B001757E3C}" dt="2022-11-08T05:40:46.092" v="163" actId="14100"/>
        <pc:sldMkLst>
          <pc:docMk/>
          <pc:sldMk cId="3027296975" sldId="324"/>
        </pc:sldMkLst>
        <pc:spChg chg="mod">
          <ac:chgData name="nayab hanif" userId="b0b8001007f37ead" providerId="LiveId" clId="{DE22C504-57E5-4DD9-A27C-00B001757E3C}" dt="2022-11-08T05:34:09.574" v="108" actId="207"/>
          <ac:spMkLst>
            <pc:docMk/>
            <pc:sldMk cId="3027296975" sldId="324"/>
            <ac:spMk id="2" creationId="{1ACF4E0D-D032-E908-C66A-6BB58E7DC684}"/>
          </ac:spMkLst>
        </pc:spChg>
        <pc:spChg chg="mod">
          <ac:chgData name="nayab hanif" userId="b0b8001007f37ead" providerId="LiveId" clId="{DE22C504-57E5-4DD9-A27C-00B001757E3C}" dt="2022-11-08T05:40:46.092" v="163" actId="14100"/>
          <ac:spMkLst>
            <pc:docMk/>
            <pc:sldMk cId="3027296975" sldId="324"/>
            <ac:spMk id="3" creationId="{C22F0C59-74EB-69E6-22CC-72C9CD3A240C}"/>
          </ac:spMkLst>
        </pc:spChg>
      </pc:sldChg>
      <pc:sldChg chg="addSp delSp modSp new mod">
        <pc:chgData name="nayab hanif" userId="b0b8001007f37ead" providerId="LiveId" clId="{DE22C504-57E5-4DD9-A27C-00B001757E3C}" dt="2022-11-08T05:45:19.799" v="210" actId="20577"/>
        <pc:sldMkLst>
          <pc:docMk/>
          <pc:sldMk cId="514777623" sldId="325"/>
        </pc:sldMkLst>
        <pc:spChg chg="del mod">
          <ac:chgData name="nayab hanif" userId="b0b8001007f37ead" providerId="LiveId" clId="{DE22C504-57E5-4DD9-A27C-00B001757E3C}" dt="2022-11-08T05:43:35.787" v="188" actId="21"/>
          <ac:spMkLst>
            <pc:docMk/>
            <pc:sldMk cId="514777623" sldId="325"/>
            <ac:spMk id="2" creationId="{7AA57301-E762-6D2D-4E7C-7F7137017570}"/>
          </ac:spMkLst>
        </pc:spChg>
        <pc:spChg chg="del">
          <ac:chgData name="nayab hanif" userId="b0b8001007f37ead" providerId="LiveId" clId="{DE22C504-57E5-4DD9-A27C-00B001757E3C}" dt="2022-11-08T05:43:12.264" v="181"/>
          <ac:spMkLst>
            <pc:docMk/>
            <pc:sldMk cId="514777623" sldId="325"/>
            <ac:spMk id="3" creationId="{FBE7B6CB-057D-5A3D-40D0-BA599DC2279F}"/>
          </ac:spMkLst>
        </pc:spChg>
        <pc:spChg chg="add del mod">
          <ac:chgData name="nayab hanif" userId="b0b8001007f37ead" providerId="LiveId" clId="{DE22C504-57E5-4DD9-A27C-00B001757E3C}" dt="2022-11-08T05:44:26.192" v="194"/>
          <ac:spMkLst>
            <pc:docMk/>
            <pc:sldMk cId="514777623" sldId="325"/>
            <ac:spMk id="6" creationId="{7AF305EC-A788-8A65-FA92-728DDB20285F}"/>
          </ac:spMkLst>
        </pc:spChg>
        <pc:graphicFrameChg chg="add del mod modGraphic">
          <ac:chgData name="nayab hanif" userId="b0b8001007f37ead" providerId="LiveId" clId="{DE22C504-57E5-4DD9-A27C-00B001757E3C}" dt="2022-11-08T05:45:19.799" v="210" actId="20577"/>
          <ac:graphicFrameMkLst>
            <pc:docMk/>
            <pc:sldMk cId="514777623" sldId="325"/>
            <ac:graphicFrameMk id="7" creationId="{57FF09CA-42EA-40EC-7ABA-D334CA28AFC5}"/>
          </ac:graphicFrameMkLst>
        </pc:graphicFrameChg>
        <pc:picChg chg="add del mod">
          <ac:chgData name="nayab hanif" userId="b0b8001007f37ead" providerId="LiveId" clId="{DE22C504-57E5-4DD9-A27C-00B001757E3C}" dt="2022-11-08T05:43:23.424" v="182" actId="21"/>
          <ac:picMkLst>
            <pc:docMk/>
            <pc:sldMk cId="514777623" sldId="325"/>
            <ac:picMk id="4" creationId="{0075A7AC-BFF6-37EA-7862-0DCDC0436A7E}"/>
          </ac:picMkLst>
        </pc:picChg>
      </pc:sldChg>
      <pc:sldChg chg="addSp delSp modSp new del mod setBg">
        <pc:chgData name="nayab hanif" userId="b0b8001007f37ead" providerId="LiveId" clId="{DE22C504-57E5-4DD9-A27C-00B001757E3C}" dt="2022-11-08T05:42:51.086" v="176" actId="2696"/>
        <pc:sldMkLst>
          <pc:docMk/>
          <pc:sldMk cId="3698626686" sldId="325"/>
        </pc:sldMkLst>
        <pc:spChg chg="del mod">
          <ac:chgData name="nayab hanif" userId="b0b8001007f37ead" providerId="LiveId" clId="{DE22C504-57E5-4DD9-A27C-00B001757E3C}" dt="2022-11-08T05:42:31.001" v="171" actId="21"/>
          <ac:spMkLst>
            <pc:docMk/>
            <pc:sldMk cId="3698626686" sldId="325"/>
            <ac:spMk id="2" creationId="{FC1C46DE-4FEF-CADE-A8E7-85924E9D432C}"/>
          </ac:spMkLst>
        </pc:spChg>
        <pc:spChg chg="del mod">
          <ac:chgData name="nayab hanif" userId="b0b8001007f37ead" providerId="LiveId" clId="{DE22C504-57E5-4DD9-A27C-00B001757E3C}" dt="2022-11-08T05:41:55.835" v="166"/>
          <ac:spMkLst>
            <pc:docMk/>
            <pc:sldMk cId="3698626686" sldId="325"/>
            <ac:spMk id="3" creationId="{0239B878-6212-18F8-0DCC-8CABFE3A0330}"/>
          </ac:spMkLst>
        </pc:spChg>
        <pc:spChg chg="add">
          <ac:chgData name="nayab hanif" userId="b0b8001007f37ead" providerId="LiveId" clId="{DE22C504-57E5-4DD9-A27C-00B001757E3C}" dt="2022-11-08T05:42:10.261" v="167" actId="26606"/>
          <ac:spMkLst>
            <pc:docMk/>
            <pc:sldMk cId="3698626686" sldId="325"/>
            <ac:spMk id="9" creationId="{9A297797-5C89-4791-8204-AB071FA1FBCA}"/>
          </ac:spMkLst>
        </pc:spChg>
        <pc:spChg chg="add">
          <ac:chgData name="nayab hanif" userId="b0b8001007f37ead" providerId="LiveId" clId="{DE22C504-57E5-4DD9-A27C-00B001757E3C}" dt="2022-11-08T05:42:10.261" v="167" actId="26606"/>
          <ac:spMkLst>
            <pc:docMk/>
            <pc:sldMk cId="3698626686" sldId="325"/>
            <ac:spMk id="11" creationId="{569BBA9B-8F4E-4D2B-BEFA-41A475443377}"/>
          </ac:spMkLst>
        </pc:spChg>
        <pc:spChg chg="add">
          <ac:chgData name="nayab hanif" userId="b0b8001007f37ead" providerId="LiveId" clId="{DE22C504-57E5-4DD9-A27C-00B001757E3C}" dt="2022-11-08T05:42:10.261" v="167" actId="26606"/>
          <ac:spMkLst>
            <pc:docMk/>
            <pc:sldMk cId="3698626686" sldId="325"/>
            <ac:spMk id="13" creationId="{851012D1-8033-40B1-9EC0-91390FFC7403}"/>
          </ac:spMkLst>
        </pc:spChg>
        <pc:spChg chg="add">
          <ac:chgData name="nayab hanif" userId="b0b8001007f37ead" providerId="LiveId" clId="{DE22C504-57E5-4DD9-A27C-00B001757E3C}" dt="2022-11-08T05:42:10.261" v="167" actId="26606"/>
          <ac:spMkLst>
            <pc:docMk/>
            <pc:sldMk cId="3698626686" sldId="325"/>
            <ac:spMk id="15" creationId="{2E80C965-DB6D-4F81-9E9E-B027384D0BD6}"/>
          </ac:spMkLst>
        </pc:spChg>
        <pc:spChg chg="add">
          <ac:chgData name="nayab hanif" userId="b0b8001007f37ead" providerId="LiveId" clId="{DE22C504-57E5-4DD9-A27C-00B001757E3C}" dt="2022-11-08T05:42:10.261" v="167" actId="26606"/>
          <ac:spMkLst>
            <pc:docMk/>
            <pc:sldMk cId="3698626686" sldId="325"/>
            <ac:spMk id="17" creationId="{D291F021-C45C-4D44-A2B8-A789E386CC42}"/>
          </ac:spMkLst>
        </pc:spChg>
        <pc:graphicFrameChg chg="add mod modGraphic">
          <ac:chgData name="nayab hanif" userId="b0b8001007f37ead" providerId="LiveId" clId="{DE22C504-57E5-4DD9-A27C-00B001757E3C}" dt="2022-11-08T05:42:44.146" v="175" actId="14734"/>
          <ac:graphicFrameMkLst>
            <pc:docMk/>
            <pc:sldMk cId="3698626686" sldId="325"/>
            <ac:graphicFrameMk id="4" creationId="{95D67ACF-82BC-5BDC-1C62-34436CDC1698}"/>
          </ac:graphicFrameMkLst>
        </pc:graphicFrameChg>
      </pc:sldChg>
      <pc:sldChg chg="addSp delSp add del setBg delDesignElem">
        <pc:chgData name="nayab hanif" userId="b0b8001007f37ead" providerId="LiveId" clId="{DE22C504-57E5-4DD9-A27C-00B001757E3C}" dt="2022-11-08T05:43:12.045" v="180"/>
        <pc:sldMkLst>
          <pc:docMk/>
          <pc:sldMk cId="1108398587" sldId="326"/>
        </pc:sldMkLst>
        <pc:spChg chg="add del">
          <ac:chgData name="nayab hanif" userId="b0b8001007f37ead" providerId="LiveId" clId="{DE22C504-57E5-4DD9-A27C-00B001757E3C}" dt="2022-11-08T05:43:12.045" v="180"/>
          <ac:spMkLst>
            <pc:docMk/>
            <pc:sldMk cId="1108398587" sldId="326"/>
            <ac:spMk id="9" creationId="{9A297797-5C89-4791-8204-AB071FA1FBCA}"/>
          </ac:spMkLst>
        </pc:spChg>
        <pc:spChg chg="add del">
          <ac:chgData name="nayab hanif" userId="b0b8001007f37ead" providerId="LiveId" clId="{DE22C504-57E5-4DD9-A27C-00B001757E3C}" dt="2022-11-08T05:43:12.045" v="180"/>
          <ac:spMkLst>
            <pc:docMk/>
            <pc:sldMk cId="1108398587" sldId="326"/>
            <ac:spMk id="11" creationId="{569BBA9B-8F4E-4D2B-BEFA-41A475443377}"/>
          </ac:spMkLst>
        </pc:spChg>
        <pc:spChg chg="add del">
          <ac:chgData name="nayab hanif" userId="b0b8001007f37ead" providerId="LiveId" clId="{DE22C504-57E5-4DD9-A27C-00B001757E3C}" dt="2022-11-08T05:43:12.045" v="180"/>
          <ac:spMkLst>
            <pc:docMk/>
            <pc:sldMk cId="1108398587" sldId="326"/>
            <ac:spMk id="13" creationId="{851012D1-8033-40B1-9EC0-91390FFC7403}"/>
          </ac:spMkLst>
        </pc:spChg>
        <pc:spChg chg="add del">
          <ac:chgData name="nayab hanif" userId="b0b8001007f37ead" providerId="LiveId" clId="{DE22C504-57E5-4DD9-A27C-00B001757E3C}" dt="2022-11-08T05:43:12.045" v="180"/>
          <ac:spMkLst>
            <pc:docMk/>
            <pc:sldMk cId="1108398587" sldId="326"/>
            <ac:spMk id="15" creationId="{2E80C965-DB6D-4F81-9E9E-B027384D0BD6}"/>
          </ac:spMkLst>
        </pc:spChg>
        <pc:spChg chg="add del">
          <ac:chgData name="nayab hanif" userId="b0b8001007f37ead" providerId="LiveId" clId="{DE22C504-57E5-4DD9-A27C-00B001757E3C}" dt="2022-11-08T05:43:12.045" v="180"/>
          <ac:spMkLst>
            <pc:docMk/>
            <pc:sldMk cId="1108398587" sldId="326"/>
            <ac:spMk id="17" creationId="{D291F021-C45C-4D44-A2B8-A789E386CC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935E-07CE-4C9F-9770-47EA17C7C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024A6-34AE-4FEC-9F73-69BC59A9C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4AF5-375B-4F39-9005-D97ADB1C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7FB-2B20-4005-BFB7-BDCF2568583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D4E52-7D89-4BDB-A4F7-D7AB6F63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ABBF9-7627-4DD7-BF45-2E183700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E64-1EFC-4913-AFD1-4EC81FB0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9280-E724-48BF-A391-476D9CDD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32690-1CA9-4E0C-B3A7-3CB5A5B4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8316-2DAD-42F4-A42D-0D8D2F0D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7FB-2B20-4005-BFB7-BDCF2568583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187CE-D8DD-4343-87EF-F3441676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DB9B-3627-47B6-8F89-693812D4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E64-1EFC-4913-AFD1-4EC81FB0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59371-CD7A-4ABD-BE08-BC58847C4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75B4F-AC87-4C53-A185-D698B0CA5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809AD-AA68-4B8D-92BC-F76096FD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7FB-2B20-4005-BFB7-BDCF2568583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7B723-CA8C-44AA-AA50-AFD9B3FE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8D7A-F06C-467C-BE00-114C8E38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E64-1EFC-4913-AFD1-4EC81FB0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628F-EFD9-4C2B-A4B3-8CAD0D07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D7E99-77B1-4A67-B4A5-F31921EE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85A91-2B2C-4364-BCB7-AC528ACC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7FB-2B20-4005-BFB7-BDCF2568583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93E6-2248-4733-AA89-F6E480A4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4566-B1F5-4958-B565-B271E09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E64-1EFC-4913-AFD1-4EC81FB0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1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82F1-FED4-411E-A921-E3A307C8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0E7F4-BEB5-4579-861F-B1251DB3F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BF5F-03CD-4DAF-B625-CDE8B78D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7FB-2B20-4005-BFB7-BDCF2568583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0968-4B83-4799-8624-0E46B64D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D2DA-B7D5-44E2-B1CA-D2EE32B0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E64-1EFC-4913-AFD1-4EC81FB0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E787-2315-4E85-A971-C6BC4BEA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86AF-40B6-4945-928F-D0AE848BF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77D65-7100-4742-802D-D7E2B4CFB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07A68-07E1-4B62-AB42-4DBDCBC5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7FB-2B20-4005-BFB7-BDCF2568583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C8E04-553C-4E44-A155-E23962E1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6F03B-9FE7-4BA1-92E4-4237CE79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E64-1EFC-4913-AFD1-4EC81FB0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668C-B0BD-4B65-A5DD-C8FD8E16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5EAC2-466F-4495-8C09-99EF25C2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B19BB-9FDF-4B4E-9840-BC0BA7C39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54C96-64B9-4F46-B59B-AE97ED99A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7FF2D-CB01-4723-AA9B-9C210F114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86E64-314A-4B67-B741-471A579C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7FB-2B20-4005-BFB7-BDCF2568583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EFF96-766A-4B83-A28E-3D5FB1F1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16700-21E8-4FD0-8A61-51524B43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E64-1EFC-4913-AFD1-4EC81FB0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8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B9FA-62E4-4509-8681-A0DA68BA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2CCA2-EBBB-4305-92FA-AA6AA7CD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7FB-2B20-4005-BFB7-BDCF2568583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ABCC0-9814-4637-936F-9C3849DF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1042E-F2B5-4022-8997-73EEA047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E64-1EFC-4913-AFD1-4EC81FB0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2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AB841-1A00-4D5D-8C0F-CD492FA3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7FB-2B20-4005-BFB7-BDCF2568583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73499-9E1C-4123-8B25-E5BA9CFE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BDC81-A042-469D-82AC-A00F74F1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E64-1EFC-4913-AFD1-4EC81FB0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66ED-CCDF-4CC0-87B2-46D85B92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5EDE-451F-4089-869B-1F9CDA6D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1BCEB-08AB-4E8E-88F4-C3CF265C6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D4C53-78E2-44E1-A445-24B64A84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7FB-2B20-4005-BFB7-BDCF2568583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4FB5D-4A53-435C-8A62-BD03DF6D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C3E3E-D48D-4E51-842F-B994A2EB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E64-1EFC-4913-AFD1-4EC81FB0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4FB6-BC02-4BA6-9642-2B93481C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149C6-4C46-497A-A594-8409C825F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37AF9-8D6E-42D2-B885-EE208DED0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965CB-B6D0-4696-A1AC-4177D655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B7FB-2B20-4005-BFB7-BDCF2568583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BD4EC-B080-4BF9-A42E-D39012DA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CA5BB-45D2-48EB-92CD-C2E79034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E64-1EFC-4913-AFD1-4EC81FB0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F233A-9470-4B4E-85BC-341EB94D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A729E-A2E6-49D2-96A2-FB590BD6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57759-878E-46C2-B9A2-EDE34D4B3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2B7FB-2B20-4005-BFB7-BDCF25685830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ED950-25AC-4A30-A65B-CD481E307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B795C-2012-4A1E-AB1E-D8161042D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3E64-1EFC-4913-AFD1-4EC81FB0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A27F5F-80D2-4A81-8733-452314DC3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60CAE-4BDB-42B2-BDE1-74910845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Pronouns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1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0041-7290-4744-98E6-B1C990BC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Use of apostrophe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D626-BABC-4A8C-8880-F63C19C6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/>
              <a:t>Note that no apostrophes are used here. </a:t>
            </a:r>
          </a:p>
          <a:p>
            <a:pPr algn="just">
              <a:lnSpc>
                <a:spcPct val="110000"/>
              </a:lnSpc>
            </a:pPr>
            <a:endParaRPr lang="en-US" sz="2800" dirty="0"/>
          </a:p>
          <a:p>
            <a:pPr algn="just">
              <a:lnSpc>
                <a:spcPct val="110000"/>
              </a:lnSpc>
            </a:pPr>
            <a:r>
              <a:rPr lang="en-US" sz="2800" dirty="0"/>
              <a:t>Students should guard against the common mistake of writing the possessive </a:t>
            </a:r>
            <a:r>
              <a:rPr lang="en-US" sz="2800" b="1" dirty="0"/>
              <a:t>its with an apostrophe. </a:t>
            </a:r>
          </a:p>
          <a:p>
            <a:pPr algn="just">
              <a:lnSpc>
                <a:spcPct val="110000"/>
              </a:lnSpc>
            </a:pPr>
            <a:endParaRPr lang="en-US" sz="2800" i="1" dirty="0"/>
          </a:p>
          <a:p>
            <a:pPr algn="just">
              <a:lnSpc>
                <a:spcPct val="110000"/>
              </a:lnSpc>
            </a:pPr>
            <a:r>
              <a:rPr lang="en-US" sz="2800" i="1" dirty="0"/>
              <a:t>it's (with an apostrophe) means it is.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607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A37B-B804-447B-A9F2-45A0AADC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do we use pronouns?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1CE6-FF7C-49DC-84D8-CA4D7B7A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proxima-nova"/>
              </a:rPr>
              <a:t>Amna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 decided at the beginning of </a:t>
            </a:r>
            <a:r>
              <a:rPr lang="en-US" b="0" i="0" dirty="0">
                <a:solidFill>
                  <a:schemeClr val="accent1"/>
                </a:solidFill>
                <a:effectLst/>
                <a:latin typeface="proxima-nova"/>
              </a:rPr>
              <a:t>Amna’s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 first semester of university that </a:t>
            </a:r>
            <a:r>
              <a:rPr lang="en-US" b="0" i="0" dirty="0">
                <a:solidFill>
                  <a:schemeClr val="accent1"/>
                </a:solidFill>
                <a:effectLst/>
                <a:latin typeface="proxima-nova"/>
              </a:rPr>
              <a:t>Amna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 would run for thirty minutes every day. </a:t>
            </a:r>
            <a:r>
              <a:rPr lang="en-US" b="0" i="0" dirty="0">
                <a:solidFill>
                  <a:schemeClr val="accent1"/>
                </a:solidFill>
                <a:effectLst/>
                <a:latin typeface="proxima-nova"/>
              </a:rPr>
              <a:t>Amna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 knew that </a:t>
            </a:r>
            <a:r>
              <a:rPr lang="en-US" b="0" i="0" dirty="0">
                <a:solidFill>
                  <a:schemeClr val="accent1"/>
                </a:solidFill>
                <a:effectLst/>
                <a:latin typeface="proxima-nova"/>
              </a:rPr>
              <a:t>Amna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 would be taking a literature class with a lot of reading, so instead of buying print copies of all the novels </a:t>
            </a:r>
            <a:r>
              <a:rPr lang="en-US" b="0" i="0" dirty="0">
                <a:solidFill>
                  <a:schemeClr val="accent1"/>
                </a:solidFill>
                <a:effectLst/>
                <a:latin typeface="proxima-nova"/>
              </a:rPr>
              <a:t>Amna’s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 teacher assigned, </a:t>
            </a:r>
            <a:r>
              <a:rPr lang="en-US" b="0" i="0" dirty="0">
                <a:solidFill>
                  <a:schemeClr val="accent1"/>
                </a:solidFill>
                <a:effectLst/>
                <a:latin typeface="proxima-nova"/>
              </a:rPr>
              <a:t>Amna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 bought the audiobooks. That way </a:t>
            </a:r>
            <a:r>
              <a:rPr lang="en-US" b="0" i="0" dirty="0">
                <a:solidFill>
                  <a:schemeClr val="accent1"/>
                </a:solidFill>
                <a:effectLst/>
                <a:latin typeface="proxima-nova"/>
              </a:rPr>
              <a:t>Amna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 could listen to the audiobooks as </a:t>
            </a:r>
            <a:r>
              <a:rPr lang="en-US" b="0" i="0" dirty="0">
                <a:solidFill>
                  <a:schemeClr val="accent1"/>
                </a:solidFill>
                <a:effectLst/>
                <a:latin typeface="proxima-nova"/>
              </a:rPr>
              <a:t>Amna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 ran.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1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7EC0-E928-4B5C-95F5-8F93C753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proxima-nova"/>
              </a:rPr>
              <a:t>Amna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 decided at the beginning of </a:t>
            </a:r>
            <a:r>
              <a:rPr lang="en-US" b="1" i="0" dirty="0">
                <a:solidFill>
                  <a:schemeClr val="accent1"/>
                </a:solidFill>
                <a:effectLst/>
                <a:latin typeface="proxima-nova"/>
              </a:rPr>
              <a:t>her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 first semester of college that </a:t>
            </a:r>
            <a:r>
              <a:rPr lang="en-US" b="1" i="0" dirty="0">
                <a:solidFill>
                  <a:schemeClr val="accent1"/>
                </a:solidFill>
                <a:effectLst/>
                <a:latin typeface="proxima-nova"/>
              </a:rPr>
              <a:t>she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 would run for thirty minutes every day. </a:t>
            </a:r>
            <a:r>
              <a:rPr lang="en-US" b="1" i="0" dirty="0">
                <a:solidFill>
                  <a:schemeClr val="accent1"/>
                </a:solidFill>
                <a:effectLst/>
                <a:latin typeface="proxima-nova"/>
              </a:rPr>
              <a:t>She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 knew that </a:t>
            </a:r>
            <a:r>
              <a:rPr lang="en-US" b="1" i="0" dirty="0">
                <a:solidFill>
                  <a:schemeClr val="accent1"/>
                </a:solidFill>
                <a:effectLst/>
                <a:latin typeface="proxima-nova"/>
              </a:rPr>
              <a:t>she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 would be taking a literature class with a lot of reading, so instead of buying hard copies of all the novels </a:t>
            </a:r>
            <a:r>
              <a:rPr lang="en-US" b="1" i="0" dirty="0">
                <a:solidFill>
                  <a:schemeClr val="accent1"/>
                </a:solidFill>
                <a:effectLst/>
                <a:latin typeface="proxima-nova"/>
              </a:rPr>
              <a:t>her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 teacher assigned, </a:t>
            </a:r>
            <a:r>
              <a:rPr lang="en-US" b="0" i="0" dirty="0">
                <a:solidFill>
                  <a:schemeClr val="accent1"/>
                </a:solidFill>
                <a:effectLst/>
                <a:latin typeface="proxima-nova"/>
              </a:rPr>
              <a:t>she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 bought the audiobooks. That way </a:t>
            </a:r>
            <a:r>
              <a:rPr lang="en-US" b="1" i="0" dirty="0">
                <a:solidFill>
                  <a:schemeClr val="accent1"/>
                </a:solidFill>
                <a:effectLst/>
                <a:latin typeface="proxima-nova"/>
              </a:rPr>
              <a:t>she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 could listen to </a:t>
            </a:r>
            <a:r>
              <a:rPr lang="en-US" b="1" i="0" dirty="0">
                <a:solidFill>
                  <a:schemeClr val="accent1"/>
                </a:solidFill>
                <a:effectLst/>
                <a:latin typeface="proxima-nova"/>
              </a:rPr>
              <a:t>them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 as </a:t>
            </a:r>
            <a:r>
              <a:rPr lang="en-US" b="1" i="0" dirty="0">
                <a:solidFill>
                  <a:schemeClr val="accent1"/>
                </a:solidFill>
                <a:effectLst/>
                <a:latin typeface="proxima-nova"/>
              </a:rPr>
              <a:t>she</a:t>
            </a:r>
            <a:r>
              <a:rPr lang="en-US" b="0" i="0" dirty="0">
                <a:solidFill>
                  <a:srgbClr val="373D3F"/>
                </a:solidFill>
                <a:effectLst/>
                <a:latin typeface="proxima-nova"/>
              </a:rPr>
              <a:t> ran.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0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0041-7290-4744-98E6-B1C990BC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What is pronoun?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D626-BABC-4A8C-8880-F63C19C6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Prefix pro- means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 place of,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 favor of,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supporting,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acting 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Why?</a:t>
            </a:r>
          </a:p>
          <a:p>
            <a:r>
              <a:rPr lang="en-US" sz="2800" dirty="0">
                <a:solidFill>
                  <a:schemeClr val="tx1"/>
                </a:solidFill>
              </a:rPr>
              <a:t>To avoid repetition </a:t>
            </a:r>
          </a:p>
        </p:txBody>
      </p:sp>
    </p:spTree>
    <p:extLst>
      <p:ext uri="{BB962C8B-B14F-4D97-AF65-F5344CB8AC3E}">
        <p14:creationId xmlns:p14="http://schemas.microsoft.com/office/powerpoint/2010/main" val="253294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0041-7290-4744-98E6-B1C990BC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Types of pronouns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D626-BABC-4A8C-8880-F63C19C6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Personal pronouns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Possessive pronoun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Reflexive pronouns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Reciprocal pronouns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Demonstrative pronouns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Interrogative pronouns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Distributive pronouns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Indefinite pronouns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Relative pronouns</a:t>
            </a:r>
          </a:p>
        </p:txBody>
      </p:sp>
    </p:spTree>
    <p:extLst>
      <p:ext uri="{BB962C8B-B14F-4D97-AF65-F5344CB8AC3E}">
        <p14:creationId xmlns:p14="http://schemas.microsoft.com/office/powerpoint/2010/main" val="147846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0041-7290-4744-98E6-B1C990BC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1. Personal pronouns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D626-BABC-4A8C-8880-F63C19C6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pronouns indicate 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person (person speaking)				I, we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person (person spoken to)				you 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person (Spoken of)					he, she, it, they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Only third person makes distinction according to gender. </a:t>
            </a:r>
          </a:p>
        </p:txBody>
      </p:sp>
    </p:spTree>
    <p:extLst>
      <p:ext uri="{BB962C8B-B14F-4D97-AF65-F5344CB8AC3E}">
        <p14:creationId xmlns:p14="http://schemas.microsoft.com/office/powerpoint/2010/main" val="245184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48D79-3881-FB0E-62DC-420CCF59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13126"/>
            <a:ext cx="10905066" cy="114565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pronouns can be either subjects or objects in a sentence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D1E0AF-3919-D28B-5F76-B2931CCBD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104661"/>
              </p:ext>
            </p:extLst>
          </p:nvPr>
        </p:nvGraphicFramePr>
        <p:xfrm>
          <a:off x="1168265" y="1986366"/>
          <a:ext cx="9855470" cy="4508928"/>
        </p:xfrm>
        <a:graphic>
          <a:graphicData uri="http://schemas.openxmlformats.org/drawingml/2006/table">
            <a:tbl>
              <a:tblPr/>
              <a:tblGrid>
                <a:gridCol w="3834093">
                  <a:extLst>
                    <a:ext uri="{9D8B030D-6E8A-4147-A177-3AD203B41FA5}">
                      <a16:colId xmlns:a16="http://schemas.microsoft.com/office/drawing/2014/main" val="2138260698"/>
                    </a:ext>
                  </a:extLst>
                </a:gridCol>
                <a:gridCol w="3112122">
                  <a:extLst>
                    <a:ext uri="{9D8B030D-6E8A-4147-A177-3AD203B41FA5}">
                      <a16:colId xmlns:a16="http://schemas.microsoft.com/office/drawing/2014/main" val="805438392"/>
                    </a:ext>
                  </a:extLst>
                </a:gridCol>
                <a:gridCol w="2909255">
                  <a:extLst>
                    <a:ext uri="{9D8B030D-6E8A-4147-A177-3AD203B41FA5}">
                      <a16:colId xmlns:a16="http://schemas.microsoft.com/office/drawing/2014/main" val="3050670227"/>
                    </a:ext>
                  </a:extLst>
                </a:gridCol>
              </a:tblGrid>
              <a:tr h="594072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Person</a:t>
                      </a:r>
                      <a:endParaRPr lang="en-US" sz="2800"/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Nominative/Subjective</a:t>
                      </a:r>
                      <a:endParaRPr lang="en-US" sz="2800" dirty="0"/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Objective</a:t>
                      </a:r>
                      <a:endParaRPr lang="en-US" sz="2800"/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68132"/>
                  </a:ext>
                </a:extLst>
              </a:tr>
              <a:tr h="594072">
                <a:tc>
                  <a:txBody>
                    <a:bodyPr/>
                    <a:lstStyle/>
                    <a:p>
                      <a:r>
                        <a:rPr lang="en-US" sz="2800"/>
                        <a:t>First singular</a:t>
                      </a:r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</a:t>
                      </a:r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me</a:t>
                      </a:r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434940"/>
                  </a:ext>
                </a:extLst>
              </a:tr>
              <a:tr h="594072">
                <a:tc>
                  <a:txBody>
                    <a:bodyPr/>
                    <a:lstStyle/>
                    <a:p>
                      <a:r>
                        <a:rPr lang="en-US" sz="2800"/>
                        <a:t>Second singular</a:t>
                      </a:r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you</a:t>
                      </a:r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you</a:t>
                      </a:r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679478"/>
                  </a:ext>
                </a:extLst>
              </a:tr>
              <a:tr h="594072">
                <a:tc>
                  <a:txBody>
                    <a:bodyPr/>
                    <a:lstStyle/>
                    <a:p>
                      <a:r>
                        <a:rPr lang="en-US" sz="2800"/>
                        <a:t>Third singular</a:t>
                      </a:r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he, she, it</a:t>
                      </a:r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him, her, it</a:t>
                      </a:r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729642"/>
                  </a:ext>
                </a:extLst>
              </a:tr>
              <a:tr h="594072">
                <a:tc>
                  <a:txBody>
                    <a:bodyPr/>
                    <a:lstStyle/>
                    <a:p>
                      <a:r>
                        <a:rPr lang="en-US" sz="2800"/>
                        <a:t>First plural</a:t>
                      </a:r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we</a:t>
                      </a:r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us</a:t>
                      </a:r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06354"/>
                  </a:ext>
                </a:extLst>
              </a:tr>
              <a:tr h="594072">
                <a:tc>
                  <a:txBody>
                    <a:bodyPr/>
                    <a:lstStyle/>
                    <a:p>
                      <a:r>
                        <a:rPr lang="en-US" sz="2800"/>
                        <a:t>Second plural</a:t>
                      </a:r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you</a:t>
                      </a:r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you</a:t>
                      </a:r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544941"/>
                  </a:ext>
                </a:extLst>
              </a:tr>
              <a:tr h="594072">
                <a:tc>
                  <a:txBody>
                    <a:bodyPr/>
                    <a:lstStyle/>
                    <a:p>
                      <a:r>
                        <a:rPr lang="en-US" sz="2800"/>
                        <a:t>Third plural</a:t>
                      </a:r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they</a:t>
                      </a:r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them</a:t>
                      </a:r>
                    </a:p>
                  </a:txBody>
                  <a:tcPr marL="91055" marR="91055" marT="45528" marB="45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63732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934A0F1-82EE-DA2F-9EA4-5AA3EEFA8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8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4E0D-D032-E908-C66A-6BB58E7D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Possessive Pronoun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F0C59-74EB-69E6-22CC-72C9CD3A2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29"/>
            <a:ext cx="10515600" cy="3976914"/>
          </a:xfrm>
        </p:spPr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possessive pronoun is a word that replaces a noun (or a noun phrase) and shows ownership.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possession and ‘belonging’.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types: possessive pronouns and possessive determiners.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possessive determiners before a noun.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possessive pronouns in place of a noun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9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FF09CA-42EA-40EC-7ABA-D334CA28A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985567"/>
              </p:ext>
            </p:extLst>
          </p:nvPr>
        </p:nvGraphicFramePr>
        <p:xfrm>
          <a:off x="1774031" y="624114"/>
          <a:ext cx="9068140" cy="5535229"/>
        </p:xfrm>
        <a:graphic>
          <a:graphicData uri="http://schemas.openxmlformats.org/drawingml/2006/table">
            <a:tbl>
              <a:tblPr/>
              <a:tblGrid>
                <a:gridCol w="2267035">
                  <a:extLst>
                    <a:ext uri="{9D8B030D-6E8A-4147-A177-3AD203B41FA5}">
                      <a16:colId xmlns:a16="http://schemas.microsoft.com/office/drawing/2014/main" val="2256975725"/>
                    </a:ext>
                  </a:extLst>
                </a:gridCol>
                <a:gridCol w="2267035">
                  <a:extLst>
                    <a:ext uri="{9D8B030D-6E8A-4147-A177-3AD203B41FA5}">
                      <a16:colId xmlns:a16="http://schemas.microsoft.com/office/drawing/2014/main" val="44251288"/>
                    </a:ext>
                  </a:extLst>
                </a:gridCol>
                <a:gridCol w="2267035">
                  <a:extLst>
                    <a:ext uri="{9D8B030D-6E8A-4147-A177-3AD203B41FA5}">
                      <a16:colId xmlns:a16="http://schemas.microsoft.com/office/drawing/2014/main" val="573490222"/>
                    </a:ext>
                  </a:extLst>
                </a:gridCol>
                <a:gridCol w="2267035">
                  <a:extLst>
                    <a:ext uri="{9D8B030D-6E8A-4147-A177-3AD203B41FA5}">
                      <a16:colId xmlns:a16="http://schemas.microsoft.com/office/drawing/2014/main" val="4100291739"/>
                    </a:ext>
                  </a:extLst>
                </a:gridCol>
              </a:tblGrid>
              <a:tr h="1073499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Subject</a:t>
                      </a:r>
                    </a:p>
                  </a:txBody>
                  <a:tcPr marL="190500" marR="1905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085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90500" marR="190500" marT="76200" marB="762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085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FFFFFF"/>
                          </a:solidFill>
                          <a:effectLst/>
                        </a:rPr>
                        <a:t>Possessive adjective/determiner</a:t>
                      </a:r>
                    </a:p>
                  </a:txBody>
                  <a:tcPr marL="190500" marR="190500" marT="76200" marB="762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085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FFFFFF"/>
                          </a:solidFill>
                          <a:effectLst/>
                        </a:rPr>
                        <a:t>Possessive pronoun</a:t>
                      </a:r>
                    </a:p>
                  </a:txBody>
                  <a:tcPr marL="190500" marR="190500" marT="76200" marB="762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08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013602"/>
                  </a:ext>
                </a:extLst>
              </a:tr>
              <a:tr h="63739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I</a:t>
                      </a:r>
                    </a:p>
                  </a:txBody>
                  <a:tcPr marL="190500" marR="190500" marT="152400" marB="152400" anchor="ctr">
                    <a:lnL>
                      <a:noFill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me</a:t>
                      </a: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 my</a:t>
                      </a: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mine</a:t>
                      </a:r>
                      <a:endParaRPr lang="en-US" b="0">
                        <a:effectLst/>
                      </a:endParaRP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060365"/>
                  </a:ext>
                </a:extLst>
              </a:tr>
              <a:tr h="63739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you</a:t>
                      </a:r>
                    </a:p>
                  </a:txBody>
                  <a:tcPr marL="190500" marR="190500" marT="152400" marB="152400" anchor="ctr">
                    <a:lnL>
                      <a:noFill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you</a:t>
                      </a: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your</a:t>
                      </a: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yours</a:t>
                      </a:r>
                      <a:endParaRPr lang="en-US" b="0">
                        <a:effectLst/>
                      </a:endParaRP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48971"/>
                  </a:ext>
                </a:extLst>
              </a:tr>
              <a:tr h="63739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he</a:t>
                      </a:r>
                    </a:p>
                  </a:txBody>
                  <a:tcPr marL="190500" marR="190500" marT="152400" marB="152400" anchor="ctr">
                    <a:lnL>
                      <a:noFill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him</a:t>
                      </a: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 his</a:t>
                      </a: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his</a:t>
                      </a:r>
                      <a:endParaRPr lang="en-US" b="0">
                        <a:effectLst/>
                      </a:endParaRP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69084"/>
                  </a:ext>
                </a:extLst>
              </a:tr>
              <a:tr h="63739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she</a:t>
                      </a:r>
                    </a:p>
                  </a:txBody>
                  <a:tcPr marL="190500" marR="190500" marT="152400" marB="152400" anchor="ctr">
                    <a:lnL>
                      <a:noFill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her</a:t>
                      </a: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 her</a:t>
                      </a: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hers</a:t>
                      </a:r>
                      <a:endParaRPr lang="en-US" b="0">
                        <a:effectLst/>
                      </a:endParaRP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309039"/>
                  </a:ext>
                </a:extLst>
              </a:tr>
              <a:tr h="63739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it</a:t>
                      </a:r>
                    </a:p>
                  </a:txBody>
                  <a:tcPr marL="190500" marR="190500" marT="152400" marB="152400" anchor="ctr">
                    <a:lnL>
                      <a:noFill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it</a:t>
                      </a: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its</a:t>
                      </a: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its</a:t>
                      </a:r>
                      <a:endParaRPr lang="en-US" b="0" dirty="0">
                        <a:effectLst/>
                      </a:endParaRP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676141"/>
                  </a:ext>
                </a:extLst>
              </a:tr>
              <a:tr h="63739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we</a:t>
                      </a:r>
                    </a:p>
                  </a:txBody>
                  <a:tcPr marL="190500" marR="190500" marT="152400" marB="152400" anchor="ctr">
                    <a:lnL>
                      <a:noFill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us</a:t>
                      </a: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 our</a:t>
                      </a: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ours</a:t>
                      </a:r>
                      <a:endParaRPr lang="en-US" b="0">
                        <a:effectLst/>
                      </a:endParaRP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164968"/>
                  </a:ext>
                </a:extLst>
              </a:tr>
              <a:tr h="63739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they</a:t>
                      </a:r>
                    </a:p>
                  </a:txBody>
                  <a:tcPr marL="190500" marR="190500" marT="152400" marB="152400" anchor="ctr">
                    <a:lnL>
                      <a:noFill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them</a:t>
                      </a: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 their</a:t>
                      </a: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theirs</a:t>
                      </a:r>
                      <a:endParaRPr lang="en-US" b="0" dirty="0">
                        <a:effectLst/>
                      </a:endParaRPr>
                    </a:p>
                  </a:txBody>
                  <a:tcPr marL="190500" marR="190500" marT="152400" marB="152400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4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77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432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proxima-nova</vt:lpstr>
      <vt:lpstr>Times New Roman</vt:lpstr>
      <vt:lpstr>Wingdings</vt:lpstr>
      <vt:lpstr>Office Theme</vt:lpstr>
      <vt:lpstr>Pronouns</vt:lpstr>
      <vt:lpstr>Why do we use pronouns?</vt:lpstr>
      <vt:lpstr>PowerPoint Presentation</vt:lpstr>
      <vt:lpstr>What is pronoun?</vt:lpstr>
      <vt:lpstr> Types of pronouns </vt:lpstr>
      <vt:lpstr> 1. Personal pronouns </vt:lpstr>
      <vt:lpstr>Personal pronouns can be either subjects or objects in a sentence</vt:lpstr>
      <vt:lpstr>Possessive Pronoun</vt:lpstr>
      <vt:lpstr>PowerPoint Presentation</vt:lpstr>
      <vt:lpstr>Use of apostrophe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Pronouns</dc:title>
  <dc:creator>NasirSaim</dc:creator>
  <cp:lastModifiedBy>nayab hanif</cp:lastModifiedBy>
  <cp:revision>1</cp:revision>
  <dcterms:created xsi:type="dcterms:W3CDTF">2020-12-27T12:03:02Z</dcterms:created>
  <dcterms:modified xsi:type="dcterms:W3CDTF">2022-11-08T05:50:02Z</dcterms:modified>
</cp:coreProperties>
</file>