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0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828800"/>
            <a:ext cx="8229600" cy="3687762"/>
          </a:xfrm>
        </p:spPr>
        <p:txBody>
          <a:bodyPr/>
          <a:lstStyle/>
          <a:p>
            <a:r>
              <a:rPr lang="en-US" dirty="0" smtClean="0"/>
              <a:t>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58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Blank Presentation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</a:t>
            </a:r>
            <a:r>
              <a:rPr lang="en-US" dirty="0"/>
              <a:t>on the File button from the Ribbon bar </a:t>
            </a:r>
          </a:p>
          <a:p>
            <a:r>
              <a:rPr lang="en-US" dirty="0"/>
              <a:t>Backstage view will open </a:t>
            </a:r>
          </a:p>
          <a:p>
            <a:r>
              <a:rPr lang="en-US" dirty="0"/>
              <a:t>Click on New a new menu list will open </a:t>
            </a:r>
          </a:p>
          <a:p>
            <a:r>
              <a:rPr lang="en-US" dirty="0"/>
              <a:t>Since Blank Presentation is already selected. </a:t>
            </a:r>
          </a:p>
          <a:p>
            <a:r>
              <a:rPr lang="en-US" dirty="0"/>
              <a:t>Click on Create button to create a new blank document. </a:t>
            </a:r>
          </a:p>
        </p:txBody>
      </p:sp>
    </p:spTree>
    <p:extLst>
      <p:ext uri="{BB962C8B-B14F-4D97-AF65-F5344CB8AC3E}">
        <p14:creationId xmlns:p14="http://schemas.microsoft.com/office/powerpoint/2010/main" val="1905449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To </a:t>
            </a:r>
            <a:r>
              <a:rPr lang="en-US" b="1" dirty="0"/>
              <a:t>open an existing </a:t>
            </a:r>
            <a:r>
              <a:rPr lang="en-US" b="1" dirty="0" smtClean="0"/>
              <a:t>Presentation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</a:t>
            </a:r>
            <a:r>
              <a:rPr lang="en-US" dirty="0"/>
              <a:t>on File button, then </a:t>
            </a:r>
          </a:p>
          <a:p>
            <a:r>
              <a:rPr lang="en-US" dirty="0"/>
              <a:t>Click on Open </a:t>
            </a:r>
          </a:p>
          <a:p>
            <a:r>
              <a:rPr lang="en-US" dirty="0"/>
              <a:t>A new dialogue box will open </a:t>
            </a:r>
          </a:p>
          <a:p>
            <a:r>
              <a:rPr lang="en-US" dirty="0"/>
              <a:t>Browse and select the file and click on Open Button. </a:t>
            </a:r>
          </a:p>
        </p:txBody>
      </p:sp>
    </p:spTree>
    <p:extLst>
      <p:ext uri="{BB962C8B-B14F-4D97-AF65-F5344CB8AC3E}">
        <p14:creationId xmlns:p14="http://schemas.microsoft.com/office/powerpoint/2010/main" val="1090303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Compatibility mode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Compatibility </a:t>
            </a:r>
            <a:r>
              <a:rPr lang="en-US" dirty="0"/>
              <a:t>mode is used to convert the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1503715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Slide </a:t>
            </a:r>
            <a:r>
              <a:rPr lang="en-US" b="1" dirty="0"/>
              <a:t>Basics: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Objectives</a:t>
            </a:r>
            <a:r>
              <a:rPr lang="en-US" b="1" dirty="0"/>
              <a:t>: </a:t>
            </a:r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to add new slides? </a:t>
            </a:r>
          </a:p>
          <a:p>
            <a:r>
              <a:rPr lang="en-US" dirty="0" smtClean="0"/>
              <a:t>How </a:t>
            </a:r>
            <a:r>
              <a:rPr lang="en-US" dirty="0"/>
              <a:t>to change presentation layout? </a:t>
            </a:r>
          </a:p>
          <a:p>
            <a:r>
              <a:rPr lang="en-US" dirty="0" smtClean="0"/>
              <a:t>How </a:t>
            </a:r>
            <a:r>
              <a:rPr lang="en-US" dirty="0"/>
              <a:t>to arrange presentation slides? </a:t>
            </a:r>
          </a:p>
          <a:p>
            <a:r>
              <a:rPr lang="en-US" dirty="0" smtClean="0"/>
              <a:t>How </a:t>
            </a:r>
            <a:r>
              <a:rPr lang="en-US" dirty="0"/>
              <a:t>to change slide view? </a:t>
            </a:r>
          </a:p>
          <a:p>
            <a:r>
              <a:rPr lang="en-US" dirty="0" smtClean="0"/>
              <a:t>How </a:t>
            </a:r>
            <a:r>
              <a:rPr lang="en-US" dirty="0"/>
              <a:t>to add notes in a slide?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7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Place Holder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 </a:t>
            </a:r>
            <a:r>
              <a:rPr lang="en-US" dirty="0"/>
              <a:t>input area which shows us on the slide in form of dotted area. </a:t>
            </a:r>
          </a:p>
          <a:p>
            <a:r>
              <a:rPr lang="en-US" dirty="0"/>
              <a:t>We can insert tables, charts and texts in the place holder. </a:t>
            </a:r>
          </a:p>
          <a:p>
            <a:r>
              <a:rPr lang="en-US" b="1" dirty="0"/>
              <a:t>About slide Layouts: </a:t>
            </a:r>
            <a:endParaRPr lang="en-US" dirty="0"/>
          </a:p>
          <a:p>
            <a:r>
              <a:rPr lang="en-US" dirty="0"/>
              <a:t>You can arrange your slide content in different ways. </a:t>
            </a:r>
          </a:p>
        </p:txBody>
      </p:sp>
    </p:spTree>
    <p:extLst>
      <p:ext uri="{BB962C8B-B14F-4D97-AF65-F5344CB8AC3E}">
        <p14:creationId xmlns:p14="http://schemas.microsoft.com/office/powerpoint/2010/main" val="97418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Customizing </a:t>
            </a:r>
            <a:r>
              <a:rPr lang="en-US" b="1" dirty="0"/>
              <a:t>Slide </a:t>
            </a:r>
            <a:r>
              <a:rPr lang="en-US" b="1" dirty="0" smtClean="0"/>
              <a:t>Layout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/>
              <a:t>the slide, then </a:t>
            </a:r>
          </a:p>
          <a:p>
            <a:r>
              <a:rPr lang="en-US" dirty="0"/>
              <a:t>Click on Home tab from the menu bar </a:t>
            </a:r>
          </a:p>
          <a:p>
            <a:r>
              <a:rPr lang="en-US" dirty="0"/>
              <a:t>Click on layout dropdown list from the slides group of commands. </a:t>
            </a:r>
          </a:p>
          <a:p>
            <a:r>
              <a:rPr lang="en-US" dirty="0"/>
              <a:t>Now you can select any layout of your own choice from the list of layout dropdown menu. </a:t>
            </a:r>
          </a:p>
        </p:txBody>
      </p:sp>
    </p:spTree>
    <p:extLst>
      <p:ext uri="{BB962C8B-B14F-4D97-AF65-F5344CB8AC3E}">
        <p14:creationId xmlns:p14="http://schemas.microsoft.com/office/powerpoint/2010/main" val="1131137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Removing </a:t>
            </a:r>
            <a:r>
              <a:rPr lang="en-US" b="1" dirty="0"/>
              <a:t>Place holder from the </a:t>
            </a:r>
            <a:r>
              <a:rPr lang="en-US" b="1" dirty="0" smtClean="0"/>
              <a:t>slide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/>
              <a:t>the place holder boundary, then </a:t>
            </a:r>
          </a:p>
          <a:p>
            <a:r>
              <a:rPr lang="en-US" dirty="0"/>
              <a:t>Press Backspace or Delete from the keyboard. </a:t>
            </a:r>
          </a:p>
        </p:txBody>
      </p:sp>
    </p:spTree>
    <p:extLst>
      <p:ext uri="{BB962C8B-B14F-4D97-AF65-F5344CB8AC3E}">
        <p14:creationId xmlns:p14="http://schemas.microsoft.com/office/powerpoint/2010/main" val="4089658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How </a:t>
            </a:r>
            <a:r>
              <a:rPr lang="en-US" b="1" dirty="0"/>
              <a:t>to insert text on in the place holder?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</a:t>
            </a:r>
            <a:r>
              <a:rPr lang="en-US" dirty="0"/>
              <a:t>on the home tab, then </a:t>
            </a:r>
          </a:p>
          <a:p>
            <a:r>
              <a:rPr lang="en-US" dirty="0"/>
              <a:t>Click on Drawing Box from the group of Drawing Commands. </a:t>
            </a:r>
          </a:p>
        </p:txBody>
      </p:sp>
    </p:spTree>
    <p:extLst>
      <p:ext uri="{BB962C8B-B14F-4D97-AF65-F5344CB8AC3E}">
        <p14:creationId xmlns:p14="http://schemas.microsoft.com/office/powerpoint/2010/main" val="1771277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To </a:t>
            </a:r>
            <a:r>
              <a:rPr lang="en-US" b="1" dirty="0"/>
              <a:t>use a Blank Slide: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</a:t>
            </a:r>
            <a:r>
              <a:rPr lang="en-US" dirty="0"/>
              <a:t>on the Home tab, then </a:t>
            </a:r>
          </a:p>
          <a:p>
            <a:r>
              <a:rPr lang="en-US" dirty="0"/>
              <a:t>Click on the layout dropdown list and select blank slide from the dropdown menu. </a:t>
            </a:r>
          </a:p>
        </p:txBody>
      </p:sp>
    </p:spTree>
    <p:extLst>
      <p:ext uri="{BB962C8B-B14F-4D97-AF65-F5344CB8AC3E}">
        <p14:creationId xmlns:p14="http://schemas.microsoft.com/office/powerpoint/2010/main" val="3546688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Working </a:t>
            </a:r>
            <a:r>
              <a:rPr lang="en-US" b="1" dirty="0"/>
              <a:t>with </a:t>
            </a:r>
            <a:r>
              <a:rPr lang="en-US" b="1" dirty="0" smtClean="0"/>
              <a:t>slides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</a:t>
            </a:r>
            <a:r>
              <a:rPr lang="en-US" dirty="0"/>
              <a:t>on the home button from the Ribbon bar </a:t>
            </a:r>
          </a:p>
          <a:p>
            <a:r>
              <a:rPr lang="en-US" dirty="0"/>
              <a:t>Click on new slide dropdown button </a:t>
            </a:r>
          </a:p>
          <a:p>
            <a:r>
              <a:rPr lang="en-US" dirty="0"/>
              <a:t>Slide layout view will open </a:t>
            </a:r>
          </a:p>
          <a:p>
            <a:r>
              <a:rPr lang="en-US" dirty="0"/>
              <a:t>Select any one layout from the dropdown menu. </a:t>
            </a:r>
          </a:p>
        </p:txBody>
      </p:sp>
    </p:spTree>
    <p:extLst>
      <p:ext uri="{BB962C8B-B14F-4D97-AF65-F5344CB8AC3E}">
        <p14:creationId xmlns:p14="http://schemas.microsoft.com/office/powerpoint/2010/main" val="311890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Objectives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objectives of these topics are to provide information about </a:t>
            </a:r>
          </a:p>
          <a:p>
            <a:r>
              <a:rPr lang="en-US" dirty="0" smtClean="0"/>
              <a:t>Environment </a:t>
            </a:r>
            <a:r>
              <a:rPr lang="en-US" dirty="0"/>
              <a:t>of Microsoft PowerPoint 2010 </a:t>
            </a:r>
          </a:p>
          <a:p>
            <a:r>
              <a:rPr lang="en-US" dirty="0" smtClean="0"/>
              <a:t> What </a:t>
            </a:r>
            <a:r>
              <a:rPr lang="en-US" dirty="0"/>
              <a:t>is backstage view? </a:t>
            </a:r>
          </a:p>
          <a:p>
            <a:r>
              <a:rPr lang="en-US" dirty="0" smtClean="0"/>
              <a:t> What </a:t>
            </a:r>
            <a:r>
              <a:rPr lang="en-US" dirty="0"/>
              <a:t>is Ribbon and Quick Access Toolbar? </a:t>
            </a:r>
          </a:p>
          <a:p>
            <a:r>
              <a:rPr lang="en-US" dirty="0"/>
              <a:t> </a:t>
            </a:r>
            <a:r>
              <a:rPr lang="en-US" dirty="0" smtClean="0"/>
              <a:t>How </a:t>
            </a:r>
            <a:r>
              <a:rPr lang="en-US" dirty="0"/>
              <a:t>to make a new presentation? </a:t>
            </a:r>
          </a:p>
          <a:p>
            <a:r>
              <a:rPr lang="en-US" dirty="0"/>
              <a:t> </a:t>
            </a:r>
            <a:r>
              <a:rPr lang="en-US" dirty="0" smtClean="0"/>
              <a:t>Back </a:t>
            </a:r>
            <a:r>
              <a:rPr lang="en-US" dirty="0"/>
              <a:t>stage view is new in MS PowerPoint 2010. </a:t>
            </a:r>
          </a:p>
          <a:p>
            <a:r>
              <a:rPr lang="en-US" dirty="0"/>
              <a:t> </a:t>
            </a:r>
            <a:r>
              <a:rPr lang="en-US" dirty="0" smtClean="0"/>
              <a:t>How </a:t>
            </a:r>
            <a:r>
              <a:rPr lang="en-US" dirty="0"/>
              <a:t>to add new slides? </a:t>
            </a:r>
          </a:p>
          <a:p>
            <a:r>
              <a:rPr lang="en-US" dirty="0"/>
              <a:t> </a:t>
            </a:r>
            <a:r>
              <a:rPr lang="en-US" dirty="0" smtClean="0"/>
              <a:t>How </a:t>
            </a:r>
            <a:r>
              <a:rPr lang="en-US" dirty="0"/>
              <a:t>to change presentation layout? </a:t>
            </a:r>
          </a:p>
          <a:p>
            <a:r>
              <a:rPr lang="en-US" dirty="0"/>
              <a:t> </a:t>
            </a:r>
            <a:r>
              <a:rPr lang="en-US" dirty="0" smtClean="0"/>
              <a:t>How </a:t>
            </a:r>
            <a:r>
              <a:rPr lang="en-US" dirty="0"/>
              <a:t>to arrange presentation slides? </a:t>
            </a:r>
          </a:p>
          <a:p>
            <a:r>
              <a:rPr lang="en-US" dirty="0"/>
              <a:t> </a:t>
            </a:r>
            <a:r>
              <a:rPr lang="en-US" dirty="0" smtClean="0"/>
              <a:t>How </a:t>
            </a:r>
            <a:r>
              <a:rPr lang="en-US" dirty="0"/>
              <a:t>to change slide view? </a:t>
            </a:r>
          </a:p>
          <a:p>
            <a:r>
              <a:rPr lang="en-US" dirty="0"/>
              <a:t> </a:t>
            </a:r>
            <a:r>
              <a:rPr lang="en-US" dirty="0" smtClean="0"/>
              <a:t>How </a:t>
            </a:r>
            <a:r>
              <a:rPr lang="en-US" dirty="0"/>
              <a:t>to add notes in a slide?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60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Instantly </a:t>
            </a:r>
            <a:r>
              <a:rPr lang="en-US" b="1" dirty="0"/>
              <a:t>generating a </a:t>
            </a:r>
            <a:r>
              <a:rPr lang="en-US" b="1" dirty="0" smtClean="0"/>
              <a:t>slide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</a:t>
            </a:r>
            <a:r>
              <a:rPr lang="en-US" dirty="0"/>
              <a:t>on New Slide button in the slides group of commands under the home tab. </a:t>
            </a:r>
          </a:p>
          <a:p>
            <a:r>
              <a:rPr lang="en-US" dirty="0"/>
              <a:t>OR </a:t>
            </a:r>
          </a:p>
          <a:p>
            <a:r>
              <a:rPr lang="en-US" dirty="0"/>
              <a:t>Press Ctrl + M </a:t>
            </a:r>
          </a:p>
          <a:p>
            <a:r>
              <a:rPr lang="en-US" dirty="0"/>
              <a:t>By doing so a slide with the same layout will be created on which you are already working. </a:t>
            </a:r>
          </a:p>
        </p:txBody>
      </p:sp>
    </p:spTree>
    <p:extLst>
      <p:ext uri="{BB962C8B-B14F-4D97-AF65-F5344CB8AC3E}">
        <p14:creationId xmlns:p14="http://schemas.microsoft.com/office/powerpoint/2010/main" val="3663807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To </a:t>
            </a:r>
            <a:r>
              <a:rPr lang="en-US" b="1" dirty="0"/>
              <a:t>Copy and Paste a </a:t>
            </a:r>
            <a:r>
              <a:rPr lang="en-US" b="1" dirty="0" smtClean="0"/>
              <a:t>slide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/>
              <a:t>the slide to which you want to copy, then </a:t>
            </a:r>
          </a:p>
          <a:p>
            <a:r>
              <a:rPr lang="en-US" dirty="0"/>
              <a:t>Click on click on the new slide dropdown button under the Home Tab and then, </a:t>
            </a:r>
          </a:p>
          <a:p>
            <a:r>
              <a:rPr lang="en-US" dirty="0"/>
              <a:t>Click on Duplicate Selected slide option from the dropdown list. </a:t>
            </a:r>
          </a:p>
        </p:txBody>
      </p:sp>
    </p:spTree>
    <p:extLst>
      <p:ext uri="{BB962C8B-B14F-4D97-AF65-F5344CB8AC3E}">
        <p14:creationId xmlns:p14="http://schemas.microsoft.com/office/powerpoint/2010/main" val="1485511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To </a:t>
            </a:r>
            <a:r>
              <a:rPr lang="en-US" b="1" dirty="0"/>
              <a:t>Delete a </a:t>
            </a:r>
            <a:r>
              <a:rPr lang="en-US" b="1" dirty="0" smtClean="0"/>
              <a:t>Slide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/>
              <a:t>the slide and then, Press Backspace or Delete button from the keyboard.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35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Managing </a:t>
            </a:r>
            <a:r>
              <a:rPr lang="en-US" b="1" dirty="0"/>
              <a:t>Slides and </a:t>
            </a:r>
            <a:r>
              <a:rPr lang="en-US" b="1" dirty="0" smtClean="0"/>
              <a:t>Presentations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About </a:t>
            </a:r>
            <a:r>
              <a:rPr lang="en-US" b="1" dirty="0"/>
              <a:t>Slide Views: </a:t>
            </a:r>
            <a:endParaRPr lang="en-US" dirty="0"/>
          </a:p>
          <a:p>
            <a:r>
              <a:rPr lang="en-US" dirty="0"/>
              <a:t>o Normal View </a:t>
            </a:r>
          </a:p>
          <a:p>
            <a:r>
              <a:rPr lang="en-US" dirty="0"/>
              <a:t>o Slide Sorter View </a:t>
            </a:r>
          </a:p>
          <a:p>
            <a:r>
              <a:rPr lang="en-US" dirty="0"/>
              <a:t>o Reading View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89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Managing Slides and Presentations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Click on the View tab from the Ribbon Bar, then </a:t>
            </a:r>
          </a:p>
          <a:p>
            <a:pPr algn="just"/>
            <a:r>
              <a:rPr lang="en-US" dirty="0"/>
              <a:t>Click on slide sorter view from the presentation views group of commands </a:t>
            </a:r>
          </a:p>
          <a:p>
            <a:pPr algn="just"/>
            <a:r>
              <a:rPr lang="en-US" dirty="0"/>
              <a:t>In slide sorter view you can arrange different files or see different presentation files. </a:t>
            </a:r>
          </a:p>
          <a:p>
            <a:pPr algn="just"/>
            <a:r>
              <a:rPr lang="en-US" dirty="0"/>
              <a:t>Slide sorter view is also used to make it sure that all slides in the presentation exists and to check that there is no any extra slide in the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373733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Indentation </a:t>
            </a:r>
            <a:r>
              <a:rPr lang="en-US" b="1" dirty="0"/>
              <a:t>and Line Spacing: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Indentation and Line Spacing: </a:t>
            </a:r>
            <a:endParaRPr lang="en-US" dirty="0"/>
          </a:p>
          <a:p>
            <a:r>
              <a:rPr lang="en-US" dirty="0"/>
              <a:t>You can change the Presentation with the help of Indentation and line spacing. </a:t>
            </a:r>
          </a:p>
          <a:p>
            <a:r>
              <a:rPr lang="en-US" b="1" dirty="0"/>
              <a:t>What is Multilevel List? </a:t>
            </a:r>
            <a:endParaRPr lang="en-US" dirty="0"/>
          </a:p>
          <a:p>
            <a:r>
              <a:rPr lang="en-US" dirty="0"/>
              <a:t>Different Indenting Levels in the slide shows multiple lists. </a:t>
            </a:r>
          </a:p>
        </p:txBody>
      </p:sp>
    </p:spTree>
    <p:extLst>
      <p:ext uri="{BB962C8B-B14F-4D97-AF65-F5344CB8AC3E}">
        <p14:creationId xmlns:p14="http://schemas.microsoft.com/office/powerpoint/2010/main" val="2448641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To </a:t>
            </a:r>
            <a:r>
              <a:rPr lang="en-US" b="1" dirty="0"/>
              <a:t>Indent Using the Tab </a:t>
            </a:r>
            <a:r>
              <a:rPr lang="en-US" b="1" dirty="0" smtClean="0"/>
              <a:t>key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To Indent Using the Tab key: </a:t>
            </a:r>
            <a:endParaRPr lang="en-US" dirty="0"/>
          </a:p>
          <a:p>
            <a:pPr algn="just"/>
            <a:r>
              <a:rPr lang="en-US" dirty="0"/>
              <a:t>Place the pointer in the start of the text and then, Press Tab key from the keyboard. </a:t>
            </a:r>
          </a:p>
          <a:p>
            <a:pPr algn="just"/>
            <a:r>
              <a:rPr lang="en-US" b="1" dirty="0"/>
              <a:t>To use the indent commands: </a:t>
            </a:r>
            <a:endParaRPr lang="en-US" dirty="0"/>
          </a:p>
          <a:p>
            <a:pPr algn="just"/>
            <a:r>
              <a:rPr lang="en-US" dirty="0"/>
              <a:t>Click on the Home tab from the Ribbon bar, then </a:t>
            </a:r>
          </a:p>
          <a:p>
            <a:pPr algn="just"/>
            <a:r>
              <a:rPr lang="en-US" dirty="0"/>
              <a:t>Click on increase indent text button in the group of paragraph commands. </a:t>
            </a:r>
          </a:p>
          <a:p>
            <a:pPr algn="just"/>
            <a:r>
              <a:rPr lang="en-US" dirty="0"/>
              <a:t>Similarly, click on decrease indent text button in the group of paragraph command to decrease indentation. </a:t>
            </a:r>
          </a:p>
          <a:p>
            <a:pPr algn="just"/>
            <a:r>
              <a:rPr lang="en-US" dirty="0"/>
              <a:t>When you further indent a list with already indented text then, it is called multilevel list. </a:t>
            </a:r>
          </a:p>
        </p:txBody>
      </p:sp>
    </p:spTree>
    <p:extLst>
      <p:ext uri="{BB962C8B-B14F-4D97-AF65-F5344CB8AC3E}">
        <p14:creationId xmlns:p14="http://schemas.microsoft.com/office/powerpoint/2010/main" val="2785969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Fine </a:t>
            </a:r>
            <a:r>
              <a:rPr lang="en-US" b="1" dirty="0"/>
              <a:t>Tuning </a:t>
            </a:r>
            <a:r>
              <a:rPr lang="en-US" b="1" dirty="0" smtClean="0"/>
              <a:t>Indent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Fine Tuning Indent: </a:t>
            </a:r>
            <a:endParaRPr lang="en-US" dirty="0"/>
          </a:p>
          <a:p>
            <a:r>
              <a:rPr lang="en-US" dirty="0"/>
              <a:t>By default, a ruler is hidden so you have to show it first. </a:t>
            </a:r>
          </a:p>
          <a:p>
            <a:r>
              <a:rPr lang="en-US" b="1" dirty="0"/>
              <a:t>How to show a ruler? </a:t>
            </a:r>
            <a:endParaRPr lang="en-US" dirty="0"/>
          </a:p>
          <a:p>
            <a:r>
              <a:rPr lang="en-US" dirty="0"/>
              <a:t>Click on the view tab from the Ribbon bar, then </a:t>
            </a:r>
          </a:p>
          <a:p>
            <a:r>
              <a:rPr lang="en-US" dirty="0"/>
              <a:t>Check the ruler checkbox from the show group of commands. </a:t>
            </a:r>
          </a:p>
        </p:txBody>
      </p:sp>
    </p:spTree>
    <p:extLst>
      <p:ext uri="{BB962C8B-B14F-4D97-AF65-F5344CB8AC3E}">
        <p14:creationId xmlns:p14="http://schemas.microsoft.com/office/powerpoint/2010/main" val="1098255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To </a:t>
            </a:r>
            <a:r>
              <a:rPr lang="en-US" b="1" dirty="0"/>
              <a:t>customize bullet </a:t>
            </a:r>
            <a:r>
              <a:rPr lang="en-US" b="1" dirty="0" smtClean="0"/>
              <a:t>spacing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dirty="0"/>
              <a:t>To customize bullet spacing: </a:t>
            </a:r>
            <a:endParaRPr lang="en-US" dirty="0"/>
          </a:p>
          <a:p>
            <a:pPr algn="just"/>
            <a:r>
              <a:rPr lang="en-US" dirty="0"/>
              <a:t>With the help of first line indent maker or hanging indent you can adjust space between bullets and text. </a:t>
            </a:r>
          </a:p>
          <a:p>
            <a:pPr algn="just"/>
            <a:r>
              <a:rPr lang="en-US" b="1" dirty="0"/>
              <a:t>Line Spacing: </a:t>
            </a:r>
            <a:endParaRPr lang="en-US" dirty="0"/>
          </a:p>
          <a:p>
            <a:pPr algn="just"/>
            <a:r>
              <a:rPr lang="en-US" dirty="0"/>
              <a:t>To format line spacing, Click on Home tab from the ribbon bar and then, </a:t>
            </a:r>
          </a:p>
          <a:p>
            <a:pPr algn="just"/>
            <a:r>
              <a:rPr lang="en-US" dirty="0"/>
              <a:t>Click on Line spacing dropdown menu from the group of paragraph commands. </a:t>
            </a:r>
          </a:p>
          <a:p>
            <a:pPr algn="just"/>
            <a:r>
              <a:rPr lang="en-US" dirty="0"/>
              <a:t>Select the line spacing from the line spacing dropdown menu. </a:t>
            </a:r>
          </a:p>
        </p:txBody>
      </p:sp>
    </p:spTree>
    <p:extLst>
      <p:ext uri="{BB962C8B-B14F-4D97-AF65-F5344CB8AC3E}">
        <p14:creationId xmlns:p14="http://schemas.microsoft.com/office/powerpoint/2010/main" val="3594869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Presentation </a:t>
            </a:r>
            <a:r>
              <a:rPr lang="en-US" b="1" dirty="0"/>
              <a:t>Notes for the </a:t>
            </a:r>
            <a:r>
              <a:rPr lang="en-US" b="1" dirty="0" smtClean="0"/>
              <a:t>Presenter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How </a:t>
            </a:r>
            <a:r>
              <a:rPr lang="en-US" b="1" dirty="0"/>
              <a:t>to number the Slides? </a:t>
            </a:r>
            <a:endParaRPr lang="en-US" dirty="0"/>
          </a:p>
          <a:p>
            <a:r>
              <a:rPr lang="en-US" dirty="0"/>
              <a:t>Click on Insert tab from the Ribbon Bar, then </a:t>
            </a:r>
          </a:p>
          <a:p>
            <a:r>
              <a:rPr lang="en-US" dirty="0"/>
              <a:t>Click on slide number button from the Paragraph group of commands. </a:t>
            </a:r>
          </a:p>
          <a:p>
            <a:r>
              <a:rPr lang="en-US" dirty="0"/>
              <a:t>A new Header and Footer Dialogue box will open </a:t>
            </a:r>
          </a:p>
          <a:p>
            <a:r>
              <a:rPr lang="en-US" dirty="0"/>
              <a:t>By default, Slide tab is selected </a:t>
            </a:r>
          </a:p>
          <a:p>
            <a:r>
              <a:rPr lang="en-US" dirty="0"/>
              <a:t>Check the slide number check box under the Slide tab, then </a:t>
            </a:r>
          </a:p>
          <a:p>
            <a:r>
              <a:rPr lang="en-US" dirty="0"/>
              <a:t>Click on OK button. </a:t>
            </a:r>
          </a:p>
        </p:txBody>
      </p:sp>
    </p:spTree>
    <p:extLst>
      <p:ext uri="{BB962C8B-B14F-4D97-AF65-F5344CB8AC3E}">
        <p14:creationId xmlns:p14="http://schemas.microsoft.com/office/powerpoint/2010/main" val="273024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Elements </a:t>
            </a:r>
            <a:r>
              <a:rPr lang="en-US" b="1" dirty="0"/>
              <a:t>of a </a:t>
            </a:r>
            <a:r>
              <a:rPr lang="en-US" b="1" dirty="0" smtClean="0"/>
              <a:t>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 smtClean="0"/>
              <a:t>Elements </a:t>
            </a:r>
            <a:r>
              <a:rPr lang="en-US" b="1" dirty="0"/>
              <a:t>of a </a:t>
            </a:r>
            <a:r>
              <a:rPr lang="en-US" b="1" dirty="0" smtClean="0"/>
              <a:t>Slide:</a:t>
            </a:r>
            <a:endParaRPr lang="en-US" dirty="0"/>
          </a:p>
          <a:p>
            <a:pPr algn="just"/>
            <a:r>
              <a:rPr lang="en-US" dirty="0" smtClean="0"/>
              <a:t>Text </a:t>
            </a:r>
            <a:endParaRPr lang="en-US" dirty="0"/>
          </a:p>
          <a:p>
            <a:pPr algn="just"/>
            <a:r>
              <a:rPr lang="en-US" dirty="0" smtClean="0"/>
              <a:t>Videos </a:t>
            </a:r>
            <a:endParaRPr lang="en-US" dirty="0"/>
          </a:p>
          <a:p>
            <a:pPr algn="just"/>
            <a:r>
              <a:rPr lang="en-US" dirty="0" smtClean="0"/>
              <a:t>Bullet </a:t>
            </a:r>
            <a:r>
              <a:rPr lang="en-US" dirty="0"/>
              <a:t>List </a:t>
            </a:r>
            <a:endParaRPr lang="en-US" dirty="0" smtClean="0"/>
          </a:p>
          <a:p>
            <a:pPr algn="just"/>
            <a:r>
              <a:rPr lang="en-US" dirty="0" smtClean="0"/>
              <a:t>Pictures </a:t>
            </a:r>
            <a:r>
              <a:rPr lang="en-US" dirty="0"/>
              <a:t>and Charts </a:t>
            </a:r>
          </a:p>
          <a:p>
            <a:pPr marL="0" indent="0" algn="just">
              <a:buNone/>
            </a:pPr>
            <a:r>
              <a:rPr lang="en-US" dirty="0" smtClean="0"/>
              <a:t>You </a:t>
            </a:r>
            <a:r>
              <a:rPr lang="en-US" dirty="0"/>
              <a:t>can add more than one slide in a presentation. You can play/view slide show any time by clicking on the Slide show option from the Ribbon bar. </a:t>
            </a:r>
          </a:p>
          <a:p>
            <a:pPr marL="0" indent="0" algn="just">
              <a:buNone/>
            </a:pPr>
            <a:r>
              <a:rPr lang="en-US" dirty="0"/>
              <a:t>OR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Simply </a:t>
            </a:r>
            <a:r>
              <a:rPr lang="en-US" dirty="0"/>
              <a:t>press F5 from the keyboard. </a:t>
            </a:r>
          </a:p>
        </p:txBody>
      </p:sp>
    </p:spTree>
    <p:extLst>
      <p:ext uri="{BB962C8B-B14F-4D97-AF65-F5344CB8AC3E}">
        <p14:creationId xmlns:p14="http://schemas.microsoft.com/office/powerpoint/2010/main" val="2758553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Bullets </a:t>
            </a:r>
            <a:r>
              <a:rPr lang="en-US" b="1" dirty="0"/>
              <a:t>and </a:t>
            </a:r>
            <a:r>
              <a:rPr lang="en-US" b="1" dirty="0" smtClean="0"/>
              <a:t>Numbering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/>
              <a:t>default, alignment is set to center. </a:t>
            </a:r>
          </a:p>
          <a:p>
            <a:r>
              <a:rPr lang="en-US" dirty="0"/>
              <a:t>Justify option is used when there is a huge text the page. </a:t>
            </a:r>
          </a:p>
        </p:txBody>
      </p:sp>
    </p:spTree>
    <p:extLst>
      <p:ext uri="{BB962C8B-B14F-4D97-AF65-F5344CB8AC3E}">
        <p14:creationId xmlns:p14="http://schemas.microsoft.com/office/powerpoint/2010/main" val="4271087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How </a:t>
            </a:r>
            <a:r>
              <a:rPr lang="en-US" b="1" dirty="0"/>
              <a:t>to convert text into smart graphics?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Click </a:t>
            </a:r>
            <a:r>
              <a:rPr lang="en-US" dirty="0"/>
              <a:t>on Convert to smart dropdown list button from the Paragraph group of commands under the home tab, then </a:t>
            </a:r>
          </a:p>
          <a:p>
            <a:pPr algn="just"/>
            <a:r>
              <a:rPr lang="en-US" dirty="0"/>
              <a:t>Select the smart graphic of your own choice from the Convert to smart dropdown list. </a:t>
            </a:r>
          </a:p>
        </p:txBody>
      </p:sp>
    </p:spTree>
    <p:extLst>
      <p:ext uri="{BB962C8B-B14F-4D97-AF65-F5344CB8AC3E}">
        <p14:creationId xmlns:p14="http://schemas.microsoft.com/office/powerpoint/2010/main" val="3813867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Applying </a:t>
            </a:r>
            <a:r>
              <a:rPr lang="en-US" b="1" dirty="0"/>
              <a:t>a </a:t>
            </a:r>
            <a:r>
              <a:rPr lang="en-US" b="1" dirty="0" smtClean="0"/>
              <a:t>theme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By </a:t>
            </a:r>
            <a:r>
              <a:rPr lang="en-US" dirty="0"/>
              <a:t>Default, a theme is the collection with color combinations, different fonts, affects and settings. </a:t>
            </a:r>
          </a:p>
          <a:p>
            <a:pPr algn="just"/>
            <a:r>
              <a:rPr lang="en-US" dirty="0"/>
              <a:t>Theme can be changed any time when you need. </a:t>
            </a:r>
          </a:p>
        </p:txBody>
      </p:sp>
    </p:spTree>
    <p:extLst>
      <p:ext uri="{BB962C8B-B14F-4D97-AF65-F5344CB8AC3E}">
        <p14:creationId xmlns:p14="http://schemas.microsoft.com/office/powerpoint/2010/main" val="1507796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change the theme?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Click on the Home tab from the Ribbon bar, then </a:t>
            </a:r>
          </a:p>
          <a:p>
            <a:pPr algn="just"/>
            <a:r>
              <a:rPr lang="en-US" dirty="0"/>
              <a:t>Click on new from the back-stage view </a:t>
            </a:r>
          </a:p>
          <a:p>
            <a:pPr algn="just"/>
            <a:r>
              <a:rPr lang="en-US" dirty="0"/>
              <a:t>A new menu list will open </a:t>
            </a:r>
          </a:p>
          <a:p>
            <a:pPr algn="just"/>
            <a:r>
              <a:rPr lang="en-US" dirty="0"/>
              <a:t>Select on Themes button under the Home heading. </a:t>
            </a:r>
          </a:p>
          <a:p>
            <a:pPr algn="just"/>
            <a:r>
              <a:rPr lang="en-US" dirty="0"/>
              <a:t>Now you can apply any theme from the given themes. </a:t>
            </a:r>
          </a:p>
          <a:p>
            <a:pPr algn="just"/>
            <a:r>
              <a:rPr lang="en-US" dirty="0"/>
              <a:t>Click on OK button to apply the theme. </a:t>
            </a:r>
          </a:p>
        </p:txBody>
      </p:sp>
    </p:spTree>
    <p:extLst>
      <p:ext uri="{BB962C8B-B14F-4D97-AF65-F5344CB8AC3E}">
        <p14:creationId xmlns:p14="http://schemas.microsoft.com/office/powerpoint/2010/main" val="3610073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Elements </a:t>
            </a:r>
            <a:r>
              <a:rPr lang="en-US" b="1" dirty="0"/>
              <a:t>of the Theme: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</a:t>
            </a:r>
            <a:r>
              <a:rPr lang="en-US" dirty="0"/>
              <a:t>of the theme </a:t>
            </a:r>
          </a:p>
          <a:p>
            <a:r>
              <a:rPr lang="en-US" dirty="0" smtClean="0"/>
              <a:t>Theme </a:t>
            </a:r>
            <a:r>
              <a:rPr lang="en-US" dirty="0"/>
              <a:t>Fonts </a:t>
            </a:r>
          </a:p>
          <a:p>
            <a:r>
              <a:rPr lang="en-US" dirty="0" smtClean="0"/>
              <a:t>Shape </a:t>
            </a:r>
            <a:r>
              <a:rPr lang="en-US" dirty="0"/>
              <a:t>Styles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2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How </a:t>
            </a:r>
            <a:r>
              <a:rPr lang="en-US" b="1" dirty="0"/>
              <a:t>to apply themes?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Click </a:t>
            </a:r>
            <a:r>
              <a:rPr lang="en-US" dirty="0"/>
              <a:t>on the Design tab from the menu bar, then </a:t>
            </a:r>
          </a:p>
          <a:p>
            <a:pPr algn="just"/>
            <a:r>
              <a:rPr lang="en-US" dirty="0"/>
              <a:t>Select any theme from the themes group of commands. </a:t>
            </a:r>
          </a:p>
          <a:p>
            <a:pPr algn="just"/>
            <a:r>
              <a:rPr lang="en-US" b="1" dirty="0"/>
              <a:t>How to insert image in a slide? </a:t>
            </a:r>
            <a:endParaRPr lang="en-US" dirty="0"/>
          </a:p>
          <a:p>
            <a:pPr algn="just"/>
            <a:r>
              <a:rPr lang="en-US" dirty="0"/>
              <a:t>You can insert image in a slide with the help of Picture, Clipart and Screenshot commands. </a:t>
            </a:r>
          </a:p>
        </p:txBody>
      </p:sp>
    </p:spTree>
    <p:extLst>
      <p:ext uri="{BB962C8B-B14F-4D97-AF65-F5344CB8AC3E}">
        <p14:creationId xmlns:p14="http://schemas.microsoft.com/office/powerpoint/2010/main" val="913662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How </a:t>
            </a:r>
            <a:r>
              <a:rPr lang="en-US" b="1" dirty="0"/>
              <a:t>to insert an image from the file?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Click </a:t>
            </a:r>
            <a:r>
              <a:rPr lang="en-US" dirty="0"/>
              <a:t>on the Insert tab from the Ribbon bar, then </a:t>
            </a:r>
          </a:p>
          <a:p>
            <a:pPr algn="just"/>
            <a:r>
              <a:rPr lang="en-US" dirty="0" smtClean="0"/>
              <a:t>Click </a:t>
            </a:r>
            <a:r>
              <a:rPr lang="en-US" dirty="0"/>
              <a:t>on the picture from the image group of commands 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new Insert Picture Dialogue box will open. Select the picture and click on the insert button.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38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Slide Master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With </a:t>
            </a:r>
            <a:r>
              <a:rPr lang="en-US" dirty="0"/>
              <a:t>the help of slide master, we can set the contents of all other slides. </a:t>
            </a:r>
          </a:p>
          <a:p>
            <a:pPr algn="just"/>
            <a:r>
              <a:rPr lang="en-US" dirty="0"/>
              <a:t>Click on the View tab from the Ribbon bar, then </a:t>
            </a:r>
          </a:p>
          <a:p>
            <a:pPr algn="just"/>
            <a:r>
              <a:rPr lang="en-US" dirty="0"/>
              <a:t>Click on the slide master view command from the master Views group of commands. </a:t>
            </a:r>
          </a:p>
        </p:txBody>
      </p:sp>
    </p:spTree>
    <p:extLst>
      <p:ext uri="{BB962C8B-B14F-4D97-AF65-F5344CB8AC3E}">
        <p14:creationId xmlns:p14="http://schemas.microsoft.com/office/powerpoint/2010/main" val="3753657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Use </a:t>
            </a:r>
            <a:r>
              <a:rPr lang="en-US" b="1" dirty="0"/>
              <a:t>copy and paste commands to duplicate the </a:t>
            </a:r>
            <a:r>
              <a:rPr lang="en-US" b="1" dirty="0" smtClean="0"/>
              <a:t>text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</a:t>
            </a:r>
            <a:r>
              <a:rPr lang="en-US" dirty="0"/>
              <a:t>the text, then </a:t>
            </a:r>
          </a:p>
          <a:p>
            <a:r>
              <a:rPr lang="en-US" dirty="0"/>
              <a:t>Click on Copy command under the home tab </a:t>
            </a:r>
          </a:p>
          <a:p>
            <a:r>
              <a:rPr lang="en-US" dirty="0"/>
              <a:t>OR </a:t>
            </a:r>
          </a:p>
          <a:p>
            <a:r>
              <a:rPr lang="en-US" dirty="0"/>
              <a:t>Press </a:t>
            </a:r>
            <a:r>
              <a:rPr lang="en-US" dirty="0" err="1"/>
              <a:t>Ctrl+C</a:t>
            </a:r>
            <a:r>
              <a:rPr lang="en-US" dirty="0"/>
              <a:t> from the keyboard. </a:t>
            </a:r>
          </a:p>
          <a:p>
            <a:r>
              <a:rPr lang="en-US" dirty="0"/>
              <a:t>and </a:t>
            </a:r>
          </a:p>
          <a:p>
            <a:r>
              <a:rPr lang="en-US" dirty="0"/>
              <a:t>Press </a:t>
            </a:r>
            <a:r>
              <a:rPr lang="en-US" dirty="0" err="1"/>
              <a:t>Ctrl+V</a:t>
            </a:r>
            <a:r>
              <a:rPr lang="en-US" dirty="0"/>
              <a:t> to paste the text. </a:t>
            </a:r>
          </a:p>
        </p:txBody>
      </p:sp>
    </p:spTree>
    <p:extLst>
      <p:ext uri="{BB962C8B-B14F-4D97-AF65-F5344CB8AC3E}">
        <p14:creationId xmlns:p14="http://schemas.microsoft.com/office/powerpoint/2010/main" val="3053695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Use </a:t>
            </a:r>
            <a:r>
              <a:rPr lang="en-US" b="1" dirty="0"/>
              <a:t>Cut and Paste commands to move text within the </a:t>
            </a:r>
            <a:r>
              <a:rPr lang="en-US" b="1" dirty="0" smtClean="0"/>
              <a:t>presentation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/>
              <a:t>the text, then </a:t>
            </a:r>
          </a:p>
          <a:p>
            <a:r>
              <a:rPr lang="en-US" dirty="0"/>
              <a:t>Click on Cut command under the home tab </a:t>
            </a:r>
          </a:p>
          <a:p>
            <a:r>
              <a:rPr lang="en-US" dirty="0"/>
              <a:t>OR </a:t>
            </a:r>
          </a:p>
          <a:p>
            <a:r>
              <a:rPr lang="en-US" dirty="0"/>
              <a:t>Press </a:t>
            </a:r>
            <a:r>
              <a:rPr lang="en-US" dirty="0" err="1"/>
              <a:t>Ctrl+X</a:t>
            </a:r>
            <a:r>
              <a:rPr lang="en-US" dirty="0"/>
              <a:t> from the keyboard. </a:t>
            </a:r>
          </a:p>
          <a:p>
            <a:r>
              <a:rPr lang="en-US" dirty="0"/>
              <a:t>and </a:t>
            </a:r>
            <a:endParaRPr lang="en-US" dirty="0" smtClean="0"/>
          </a:p>
          <a:p>
            <a:r>
              <a:rPr lang="en-US" dirty="0"/>
              <a:t>Press </a:t>
            </a:r>
            <a:r>
              <a:rPr lang="en-US" dirty="0" err="1"/>
              <a:t>Ctrl+V</a:t>
            </a:r>
            <a:r>
              <a:rPr lang="en-US" dirty="0"/>
              <a:t> to paste the text. </a:t>
            </a:r>
          </a:p>
        </p:txBody>
      </p:sp>
    </p:spTree>
    <p:extLst>
      <p:ext uri="{BB962C8B-B14F-4D97-AF65-F5344CB8AC3E}">
        <p14:creationId xmlns:p14="http://schemas.microsoft.com/office/powerpoint/2010/main" val="144972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Menu </a:t>
            </a:r>
            <a:r>
              <a:rPr lang="en-US" b="1" dirty="0" smtClean="0"/>
              <a:t>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Menu </a:t>
            </a:r>
            <a:r>
              <a:rPr lang="en-US" dirty="0"/>
              <a:t>bar contains different tabs. </a:t>
            </a:r>
            <a:r>
              <a:rPr lang="en-US" dirty="0" smtClean="0"/>
              <a:t>For Example, Home</a:t>
            </a:r>
            <a:r>
              <a:rPr lang="en-US" dirty="0"/>
              <a:t>, Insert, Design, Transitions, Animations, Slide Show, Review, </a:t>
            </a:r>
            <a:r>
              <a:rPr lang="en-US" dirty="0" smtClean="0"/>
              <a:t>View</a:t>
            </a:r>
            <a:r>
              <a:rPr lang="en-US" dirty="0"/>
              <a:t>.</a:t>
            </a:r>
            <a:r>
              <a:rPr lang="en-US" dirty="0" smtClean="0"/>
              <a:t> </a:t>
            </a:r>
            <a:endParaRPr lang="en-US" dirty="0"/>
          </a:p>
          <a:p>
            <a:pPr algn="just"/>
            <a:r>
              <a:rPr lang="en-US" dirty="0"/>
              <a:t>There are different group of commands under each tab. </a:t>
            </a:r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Tables </a:t>
            </a:r>
            <a:r>
              <a:rPr lang="en-US" dirty="0"/>
              <a:t>and Picture options are found under the Insert tab. </a:t>
            </a:r>
          </a:p>
        </p:txBody>
      </p:sp>
    </p:spTree>
    <p:extLst>
      <p:ext uri="{BB962C8B-B14F-4D97-AF65-F5344CB8AC3E}">
        <p14:creationId xmlns:p14="http://schemas.microsoft.com/office/powerpoint/2010/main" val="3503595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Delete the Selected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Delete the Selected text: </a:t>
            </a:r>
            <a:endParaRPr lang="en-US" dirty="0"/>
          </a:p>
          <a:p>
            <a:r>
              <a:rPr lang="en-US" dirty="0"/>
              <a:t>Double click on the text to select the text. </a:t>
            </a:r>
          </a:p>
          <a:p>
            <a:r>
              <a:rPr lang="en-US" dirty="0"/>
              <a:t>Press Delete Button from the keyboard. </a:t>
            </a:r>
          </a:p>
          <a:p>
            <a:r>
              <a:rPr lang="en-US" b="1" dirty="0"/>
              <a:t>Copy, Move or Duplicate the images: </a:t>
            </a:r>
            <a:endParaRPr lang="en-US" dirty="0"/>
          </a:p>
          <a:p>
            <a:r>
              <a:rPr lang="en-US" dirty="0"/>
              <a:t>Select the image, then </a:t>
            </a:r>
          </a:p>
          <a:p>
            <a:r>
              <a:rPr lang="en-US" dirty="0"/>
              <a:t>Click on Copy command under Home tab and then </a:t>
            </a:r>
          </a:p>
          <a:p>
            <a:r>
              <a:rPr lang="en-US" dirty="0"/>
              <a:t>Click on Paste command under the Home tab. </a:t>
            </a:r>
          </a:p>
        </p:txBody>
      </p:sp>
    </p:spTree>
    <p:extLst>
      <p:ext uri="{BB962C8B-B14F-4D97-AF65-F5344CB8AC3E}">
        <p14:creationId xmlns:p14="http://schemas.microsoft.com/office/powerpoint/2010/main" val="3347440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Text Formatting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Select </a:t>
            </a:r>
            <a:r>
              <a:rPr lang="en-US" dirty="0"/>
              <a:t>the text and then, </a:t>
            </a:r>
          </a:p>
          <a:p>
            <a:pPr algn="just"/>
            <a:r>
              <a:rPr lang="en-US" dirty="0"/>
              <a:t>Click on the Home tab from the Ribbon bar, then </a:t>
            </a:r>
          </a:p>
          <a:p>
            <a:pPr algn="just"/>
            <a:r>
              <a:rPr lang="en-US" dirty="0"/>
              <a:t>Click on Font size dropdown menu to increase or decrease the text file. </a:t>
            </a:r>
          </a:p>
          <a:p>
            <a:pPr algn="just"/>
            <a:r>
              <a:rPr lang="en-US" dirty="0"/>
              <a:t>Similarly, you can apply different text formatting on the selected text with the help of Font group of commands. </a:t>
            </a:r>
          </a:p>
          <a:p>
            <a:pPr algn="just"/>
            <a:r>
              <a:rPr lang="en-US" dirty="0"/>
              <a:t>Text formatting includes Text color, Font size, Font Style, Text shadow, Bold, Italic, Underline, text shade etc.</a:t>
            </a:r>
          </a:p>
        </p:txBody>
      </p:sp>
    </p:spTree>
    <p:extLst>
      <p:ext uri="{BB962C8B-B14F-4D97-AF65-F5344CB8AC3E}">
        <p14:creationId xmlns:p14="http://schemas.microsoft.com/office/powerpoint/2010/main" val="1732259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Increasing </a:t>
            </a:r>
            <a:r>
              <a:rPr lang="en-US" b="1" dirty="0"/>
              <a:t>or Decreasing Font </a:t>
            </a:r>
            <a:r>
              <a:rPr lang="en-US" b="1" dirty="0" smtClean="0"/>
              <a:t>Size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How </a:t>
            </a:r>
            <a:r>
              <a:rPr lang="en-US" b="1" dirty="0"/>
              <a:t>to Increase Font Size? </a:t>
            </a:r>
            <a:endParaRPr lang="en-US" dirty="0"/>
          </a:p>
          <a:p>
            <a:r>
              <a:rPr lang="en-US" dirty="0"/>
              <a:t>Select the text and then, </a:t>
            </a:r>
          </a:p>
          <a:p>
            <a:r>
              <a:rPr lang="en-US" dirty="0"/>
              <a:t>Click on A^ button to increase the font size </a:t>
            </a:r>
          </a:p>
          <a:p>
            <a:r>
              <a:rPr lang="en-US" dirty="0"/>
              <a:t>A^ will increase 2 scale on each click. But after 20scale unit it will increase with 4-scales </a:t>
            </a:r>
          </a:p>
        </p:txBody>
      </p:sp>
    </p:spTree>
    <p:extLst>
      <p:ext uri="{BB962C8B-B14F-4D97-AF65-F5344CB8AC3E}">
        <p14:creationId xmlns:p14="http://schemas.microsoft.com/office/powerpoint/2010/main" val="588642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Increasing </a:t>
            </a:r>
            <a:r>
              <a:rPr lang="en-US" b="1" dirty="0"/>
              <a:t>or Decreasing Font </a:t>
            </a:r>
            <a:r>
              <a:rPr lang="en-US" b="1" dirty="0" smtClean="0"/>
              <a:t>Size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to Decrease Font Size? </a:t>
            </a:r>
            <a:endParaRPr lang="en-US" dirty="0"/>
          </a:p>
          <a:p>
            <a:r>
              <a:rPr lang="en-US" dirty="0"/>
              <a:t>Select the text and then, </a:t>
            </a:r>
          </a:p>
          <a:p>
            <a:r>
              <a:rPr lang="en-US" dirty="0"/>
              <a:t>Click on A^ button to decrease the font size </a:t>
            </a:r>
          </a:p>
          <a:p>
            <a:r>
              <a:rPr lang="en-US" dirty="0"/>
              <a:t>A^ will decrease 2 scale on each click. But after 20scale unit it will decrease with 4-scales </a:t>
            </a:r>
          </a:p>
        </p:txBody>
      </p:sp>
    </p:spTree>
    <p:extLst>
      <p:ext uri="{BB962C8B-B14F-4D97-AF65-F5344CB8AC3E}">
        <p14:creationId xmlns:p14="http://schemas.microsoft.com/office/powerpoint/2010/main" val="24265859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Clear </a:t>
            </a:r>
            <a:r>
              <a:rPr lang="en-US" b="1" dirty="0"/>
              <a:t>the </a:t>
            </a:r>
            <a:r>
              <a:rPr lang="en-US" b="1" dirty="0" smtClean="0"/>
              <a:t>Formatting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/>
              <a:t>the text and then, </a:t>
            </a:r>
          </a:p>
          <a:p>
            <a:r>
              <a:rPr lang="en-US" dirty="0"/>
              <a:t>Click on Home tab from the menu bar, then </a:t>
            </a:r>
          </a:p>
          <a:p>
            <a:r>
              <a:rPr lang="en-US" dirty="0"/>
              <a:t>Click on </a:t>
            </a:r>
            <a:r>
              <a:rPr lang="en-US" dirty="0" err="1"/>
              <a:t>Aa</a:t>
            </a:r>
            <a:r>
              <a:rPr lang="en-US" dirty="0"/>
              <a:t>/ button from the font group of commands. </a:t>
            </a:r>
          </a:p>
        </p:txBody>
      </p:sp>
    </p:spTree>
    <p:extLst>
      <p:ext uri="{BB962C8B-B14F-4D97-AF65-F5344CB8AC3E}">
        <p14:creationId xmlns:p14="http://schemas.microsoft.com/office/powerpoint/2010/main" val="1423685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Character Spacing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AV </a:t>
            </a:r>
            <a:r>
              <a:rPr lang="en-US" dirty="0"/>
              <a:t>is used to insert character spacing on the selected text. </a:t>
            </a:r>
          </a:p>
          <a:p>
            <a:pPr algn="just"/>
            <a:r>
              <a:rPr lang="en-US" dirty="0"/>
              <a:t>Different character spacing options are: </a:t>
            </a:r>
          </a:p>
          <a:p>
            <a:pPr algn="just"/>
            <a:r>
              <a:rPr lang="en-US" dirty="0"/>
              <a:t>Very tight, tight, Normal, loose, very loose and more spacing. </a:t>
            </a:r>
          </a:p>
          <a:p>
            <a:pPr algn="just"/>
            <a:r>
              <a:rPr lang="en-US" b="1" dirty="0"/>
              <a:t>Case: </a:t>
            </a:r>
            <a:endParaRPr lang="en-US" dirty="0"/>
          </a:p>
          <a:p>
            <a:pPr algn="just"/>
            <a:r>
              <a:rPr lang="en-US" b="1" dirty="0" err="1"/>
              <a:t>Aav</a:t>
            </a:r>
            <a:r>
              <a:rPr lang="en-US" b="1" dirty="0"/>
              <a:t> </a:t>
            </a:r>
            <a:r>
              <a:rPr lang="en-US" dirty="0"/>
              <a:t>is used to change the case of the selected text. </a:t>
            </a:r>
          </a:p>
          <a:p>
            <a:pPr algn="just"/>
            <a:r>
              <a:rPr lang="en-US" dirty="0"/>
              <a:t>Different options with </a:t>
            </a:r>
            <a:r>
              <a:rPr lang="en-US" b="1" dirty="0" err="1"/>
              <a:t>Aav</a:t>
            </a:r>
            <a:r>
              <a:rPr lang="en-US" b="1" dirty="0"/>
              <a:t> </a:t>
            </a:r>
            <a:r>
              <a:rPr lang="en-US" dirty="0"/>
              <a:t>are: </a:t>
            </a:r>
          </a:p>
          <a:p>
            <a:pPr algn="just"/>
            <a:r>
              <a:rPr lang="en-US" dirty="0"/>
              <a:t>Sentence Case, Lowercase, uppercase, Capitalize each word, Toggle case. </a:t>
            </a:r>
          </a:p>
        </p:txBody>
      </p:sp>
    </p:spTree>
    <p:extLst>
      <p:ext uri="{BB962C8B-B14F-4D97-AF65-F5344CB8AC3E}">
        <p14:creationId xmlns:p14="http://schemas.microsoft.com/office/powerpoint/2010/main" val="12394570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Using </a:t>
            </a:r>
            <a:r>
              <a:rPr lang="en-US" b="1" dirty="0"/>
              <a:t>spell check for presentation </a:t>
            </a:r>
            <a:r>
              <a:rPr lang="en-US" b="1" dirty="0" smtClean="0"/>
              <a:t>text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Select </a:t>
            </a:r>
            <a:r>
              <a:rPr lang="en-US" dirty="0"/>
              <a:t>the text, then </a:t>
            </a:r>
          </a:p>
          <a:p>
            <a:pPr algn="just"/>
            <a:r>
              <a:rPr lang="en-US" dirty="0"/>
              <a:t>Click on the Review tab from the Ribbon bar, then </a:t>
            </a:r>
          </a:p>
          <a:p>
            <a:pPr algn="just"/>
            <a:r>
              <a:rPr lang="en-US" dirty="0"/>
              <a:t>Click on the Spelling command under the Review tab </a:t>
            </a:r>
          </a:p>
          <a:p>
            <a:pPr algn="just"/>
            <a:r>
              <a:rPr lang="en-US" dirty="0"/>
              <a:t>OR </a:t>
            </a:r>
          </a:p>
          <a:p>
            <a:pPr algn="just"/>
            <a:r>
              <a:rPr lang="en-US" dirty="0"/>
              <a:t>Simply, press F7 from the keyboard after selecting the text. </a:t>
            </a:r>
          </a:p>
        </p:txBody>
      </p:sp>
    </p:spTree>
    <p:extLst>
      <p:ext uri="{BB962C8B-B14F-4D97-AF65-F5344CB8AC3E}">
        <p14:creationId xmlns:p14="http://schemas.microsoft.com/office/powerpoint/2010/main" val="30811948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Graphics </a:t>
            </a:r>
            <a:r>
              <a:rPr lang="en-US" b="1" dirty="0"/>
              <a:t>and Charts: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Draw </a:t>
            </a:r>
            <a:r>
              <a:rPr lang="en-US" b="1" dirty="0"/>
              <a:t>the objects: </a:t>
            </a:r>
            <a:endParaRPr lang="en-US" dirty="0"/>
          </a:p>
          <a:p>
            <a:pPr algn="just"/>
            <a:r>
              <a:rPr lang="en-US" b="1" dirty="0"/>
              <a:t>To add various forms of shapes: </a:t>
            </a:r>
            <a:endParaRPr lang="en-US" dirty="0"/>
          </a:p>
          <a:p>
            <a:pPr algn="just"/>
            <a:r>
              <a:rPr lang="en-US" dirty="0"/>
              <a:t>Click on the Home tab from the Ribbon bar, then </a:t>
            </a:r>
          </a:p>
          <a:p>
            <a:pPr algn="just"/>
            <a:r>
              <a:rPr lang="en-US" dirty="0"/>
              <a:t>Select any shape from the drawings group of commands. </a:t>
            </a:r>
          </a:p>
        </p:txBody>
      </p:sp>
    </p:spTree>
    <p:extLst>
      <p:ext uri="{BB962C8B-B14F-4D97-AF65-F5344CB8AC3E}">
        <p14:creationId xmlns:p14="http://schemas.microsoft.com/office/powerpoint/2010/main" val="25753570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To </a:t>
            </a:r>
            <a:r>
              <a:rPr lang="en-US" b="1" dirty="0"/>
              <a:t>Create an Organizational chart: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/>
              <a:t>What </a:t>
            </a:r>
            <a:r>
              <a:rPr lang="en-US" b="1" dirty="0"/>
              <a:t>is chart? </a:t>
            </a:r>
            <a:endParaRPr lang="en-US" dirty="0"/>
          </a:p>
          <a:p>
            <a:pPr algn="just"/>
            <a:r>
              <a:rPr lang="en-US" dirty="0"/>
              <a:t>A tool with the help of which we can represent our data graphically </a:t>
            </a:r>
          </a:p>
          <a:p>
            <a:pPr algn="just"/>
            <a:r>
              <a:rPr lang="en-US" b="1" dirty="0"/>
              <a:t>Different kinds of a chart are: </a:t>
            </a:r>
            <a:endParaRPr lang="en-US" dirty="0"/>
          </a:p>
          <a:p>
            <a:pPr algn="just"/>
            <a:r>
              <a:rPr lang="en-US" dirty="0"/>
              <a:t>Column chart, Pie chart, line chart, bar chart, area chart and surface chart. </a:t>
            </a:r>
          </a:p>
          <a:p>
            <a:pPr algn="just"/>
            <a:r>
              <a:rPr lang="en-US" b="1" dirty="0"/>
              <a:t>Different Parts of a chart: </a:t>
            </a:r>
            <a:endParaRPr lang="en-US" dirty="0"/>
          </a:p>
          <a:p>
            <a:pPr algn="just"/>
            <a:r>
              <a:rPr lang="en-US" dirty="0"/>
              <a:t>Title of the chart </a:t>
            </a:r>
          </a:p>
          <a:p>
            <a:pPr algn="just"/>
            <a:r>
              <a:rPr lang="en-US" dirty="0"/>
              <a:t>Vertical axis </a:t>
            </a:r>
          </a:p>
          <a:p>
            <a:pPr algn="just"/>
            <a:r>
              <a:rPr lang="en-US" dirty="0"/>
              <a:t>Data Series </a:t>
            </a:r>
          </a:p>
          <a:p>
            <a:pPr algn="just"/>
            <a:r>
              <a:rPr lang="en-US" dirty="0"/>
              <a:t>Legend (usually, it is about x-axis data and scale) </a:t>
            </a:r>
          </a:p>
        </p:txBody>
      </p:sp>
    </p:spTree>
    <p:extLst>
      <p:ext uri="{BB962C8B-B14F-4D97-AF65-F5344CB8AC3E}">
        <p14:creationId xmlns:p14="http://schemas.microsoft.com/office/powerpoint/2010/main" val="38235601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How </a:t>
            </a:r>
            <a:r>
              <a:rPr lang="en-US" b="1" dirty="0"/>
              <a:t>to insert a chart?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</a:t>
            </a:r>
            <a:r>
              <a:rPr lang="en-US" dirty="0"/>
              <a:t>on the Insert tab from the menu bar, then </a:t>
            </a:r>
          </a:p>
          <a:p>
            <a:r>
              <a:rPr lang="en-US" dirty="0"/>
              <a:t>Click on chart button from the illustrations group of commands. </a:t>
            </a:r>
          </a:p>
          <a:p>
            <a:r>
              <a:rPr lang="en-US" dirty="0"/>
              <a:t>Right click on the chart to change the chart type. </a:t>
            </a:r>
          </a:p>
        </p:txBody>
      </p:sp>
    </p:spTree>
    <p:extLst>
      <p:ext uri="{BB962C8B-B14F-4D97-AF65-F5344CB8AC3E}">
        <p14:creationId xmlns:p14="http://schemas.microsoft.com/office/powerpoint/2010/main" val="365956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To </a:t>
            </a:r>
            <a:r>
              <a:rPr lang="en-US" b="1" dirty="0"/>
              <a:t>Customize the </a:t>
            </a:r>
            <a:r>
              <a:rPr lang="en-US" b="1" dirty="0" smtClean="0"/>
              <a:t>Ribbon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Right </a:t>
            </a:r>
            <a:r>
              <a:rPr lang="en-US" dirty="0"/>
              <a:t>click on the Ribbon </a:t>
            </a:r>
            <a:endParaRPr lang="en-US" dirty="0" smtClean="0"/>
          </a:p>
          <a:p>
            <a:r>
              <a:rPr lang="en-US" dirty="0" smtClean="0"/>
              <a:t>Click </a:t>
            </a:r>
            <a:r>
              <a:rPr lang="en-US" dirty="0"/>
              <a:t>on the customize the ribbon from the menu list </a:t>
            </a:r>
          </a:p>
          <a:p>
            <a:r>
              <a:rPr lang="en-US" dirty="0"/>
              <a:t>A new Power Point option dialogue box will open </a:t>
            </a:r>
          </a:p>
          <a:p>
            <a:r>
              <a:rPr lang="en-US" dirty="0"/>
              <a:t>Click on the new tab from the dialogue box, then </a:t>
            </a:r>
          </a:p>
          <a:p>
            <a:r>
              <a:rPr lang="en-US" dirty="0"/>
              <a:t>Add or remove different tabs of your own choice. </a:t>
            </a:r>
          </a:p>
          <a:p>
            <a:r>
              <a:rPr lang="en-US" dirty="0"/>
              <a:t>Click OK</a:t>
            </a:r>
          </a:p>
        </p:txBody>
      </p:sp>
    </p:spTree>
    <p:extLst>
      <p:ext uri="{BB962C8B-B14F-4D97-AF65-F5344CB8AC3E}">
        <p14:creationId xmlns:p14="http://schemas.microsoft.com/office/powerpoint/2010/main" val="5326098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</a:t>
            </a:r>
            <a:r>
              <a:rPr lang="en-US" sz="3100" b="1" dirty="0"/>
              <a:t>mport other objects, texts, spreadsheet, table chart or graphics to the slides: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 </a:t>
            </a:r>
            <a:r>
              <a:rPr lang="en-US" dirty="0"/>
              <a:t>to object command under the Insert tab from the menu bar </a:t>
            </a:r>
          </a:p>
          <a:p>
            <a:r>
              <a:rPr lang="en-US" dirty="0"/>
              <a:t>Insert Object dialogue box will open </a:t>
            </a:r>
          </a:p>
          <a:p>
            <a:r>
              <a:rPr lang="en-US" dirty="0"/>
              <a:t>Select Create from file radio button and then, </a:t>
            </a:r>
          </a:p>
          <a:p>
            <a:r>
              <a:rPr lang="en-US" dirty="0"/>
              <a:t>Click on Browse… button to Browse the object and then, click on OK button </a:t>
            </a:r>
          </a:p>
          <a:p>
            <a:r>
              <a:rPr lang="en-US" b="1" dirty="0"/>
              <a:t>Add border objects to an object or picture: </a:t>
            </a:r>
            <a:endParaRPr lang="en-US" dirty="0"/>
          </a:p>
          <a:p>
            <a:r>
              <a:rPr lang="en-US" dirty="0"/>
              <a:t>Right click on the object, then </a:t>
            </a:r>
            <a:endParaRPr lang="en-US" dirty="0" smtClean="0"/>
          </a:p>
          <a:p>
            <a:r>
              <a:rPr lang="en-US" dirty="0"/>
              <a:t>Click on format object option </a:t>
            </a:r>
          </a:p>
          <a:p>
            <a:r>
              <a:rPr lang="en-US" dirty="0"/>
              <a:t>A new format object dialogue box will open </a:t>
            </a:r>
          </a:p>
        </p:txBody>
      </p:sp>
    </p:spTree>
    <p:extLst>
      <p:ext uri="{BB962C8B-B14F-4D97-AF65-F5344CB8AC3E}">
        <p14:creationId xmlns:p14="http://schemas.microsoft.com/office/powerpoint/2010/main" val="2291098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21336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0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Minimize </a:t>
            </a:r>
            <a:r>
              <a:rPr lang="en-US" b="1" dirty="0"/>
              <a:t>or Show the </a:t>
            </a:r>
            <a:r>
              <a:rPr lang="en-US" b="1" dirty="0" smtClean="0"/>
              <a:t>Ribbon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Click </a:t>
            </a:r>
            <a:r>
              <a:rPr lang="en-US" dirty="0"/>
              <a:t>on the ^ button from the Ribbon bar to Hide the Ribbon bar </a:t>
            </a:r>
          </a:p>
          <a:p>
            <a:pPr algn="just"/>
            <a:r>
              <a:rPr lang="en-US" dirty="0"/>
              <a:t>OR </a:t>
            </a:r>
          </a:p>
          <a:p>
            <a:pPr algn="just"/>
            <a:r>
              <a:rPr lang="en-US" dirty="0"/>
              <a:t>Right click on the Ribbon bar, then </a:t>
            </a:r>
          </a:p>
          <a:p>
            <a:pPr algn="just"/>
            <a:r>
              <a:rPr lang="en-US" dirty="0"/>
              <a:t>Click on the Minimize the Ribbon option from the menu list. </a:t>
            </a:r>
          </a:p>
        </p:txBody>
      </p:sp>
    </p:spTree>
    <p:extLst>
      <p:ext uri="{BB962C8B-B14F-4D97-AF65-F5344CB8AC3E}">
        <p14:creationId xmlns:p14="http://schemas.microsoft.com/office/powerpoint/2010/main" val="372705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</a:t>
            </a:r>
            <a:r>
              <a:rPr lang="en-US" b="1" dirty="0"/>
              <a:t>Quick Access Tool </a:t>
            </a:r>
            <a:r>
              <a:rPr lang="en-US" b="1" dirty="0" smtClean="0"/>
              <a:t>Bar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 </a:t>
            </a:r>
            <a:r>
              <a:rPr lang="en-US" dirty="0"/>
              <a:t>bar on the top of the Ribbon bar is the Quick Access Tool bar </a:t>
            </a:r>
          </a:p>
          <a:p>
            <a:r>
              <a:rPr lang="en-US" dirty="0"/>
              <a:t>Quick access tool bar contains different Shortcut buttons </a:t>
            </a:r>
          </a:p>
          <a:p>
            <a:r>
              <a:rPr lang="en-US" dirty="0"/>
              <a:t>E.g. Save button, undo button etc. </a:t>
            </a:r>
          </a:p>
        </p:txBody>
      </p:sp>
    </p:spTree>
    <p:extLst>
      <p:ext uri="{BB962C8B-B14F-4D97-AF65-F5344CB8AC3E}">
        <p14:creationId xmlns:p14="http://schemas.microsoft.com/office/powerpoint/2010/main" val="92866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To </a:t>
            </a:r>
            <a:r>
              <a:rPr lang="en-US" b="1" dirty="0"/>
              <a:t>add commands to the Quick Access Tool </a:t>
            </a:r>
            <a:r>
              <a:rPr lang="en-US" b="1" dirty="0" smtClean="0"/>
              <a:t>bar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Right </a:t>
            </a:r>
            <a:r>
              <a:rPr lang="en-US" dirty="0"/>
              <a:t>click on the Quick Access tool bar, </a:t>
            </a:r>
            <a:r>
              <a:rPr lang="en-US" dirty="0" smtClean="0"/>
              <a:t>then</a:t>
            </a:r>
            <a:endParaRPr lang="en-US" dirty="0"/>
          </a:p>
          <a:p>
            <a:r>
              <a:rPr lang="en-US" dirty="0"/>
              <a:t>Click on Customize Quick access toolbar </a:t>
            </a:r>
          </a:p>
          <a:p>
            <a:r>
              <a:rPr lang="en-US" dirty="0"/>
              <a:t>A new Power point option dialogue box will open </a:t>
            </a:r>
          </a:p>
          <a:p>
            <a:r>
              <a:rPr lang="en-US" dirty="0"/>
              <a:t>Add or Remove buttons of your own choice </a:t>
            </a:r>
          </a:p>
          <a:p>
            <a:r>
              <a:rPr lang="en-US" dirty="0"/>
              <a:t>And then, click on OK button. </a:t>
            </a:r>
          </a:p>
        </p:txBody>
      </p:sp>
    </p:spTree>
    <p:extLst>
      <p:ext uri="{BB962C8B-B14F-4D97-AF65-F5344CB8AC3E}">
        <p14:creationId xmlns:p14="http://schemas.microsoft.com/office/powerpoint/2010/main" val="28346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Backstage View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</a:t>
            </a:r>
            <a:r>
              <a:rPr lang="en-US" dirty="0"/>
              <a:t>stage view is a new feature in MS Power Point 2010. </a:t>
            </a:r>
          </a:p>
          <a:p>
            <a:r>
              <a:rPr lang="en-US" dirty="0"/>
              <a:t>View which appears when you click on the file button on the Ribbon bar is called the Back-stage view. </a:t>
            </a:r>
          </a:p>
        </p:txBody>
      </p:sp>
    </p:spTree>
    <p:extLst>
      <p:ext uri="{BB962C8B-B14F-4D97-AF65-F5344CB8AC3E}">
        <p14:creationId xmlns:p14="http://schemas.microsoft.com/office/powerpoint/2010/main" val="320141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2048</Words>
  <Application>Microsoft Office PowerPoint</Application>
  <PresentationFormat>On-screen Show (4:3)</PresentationFormat>
  <Paragraphs>269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Calibri</vt:lpstr>
      <vt:lpstr>Office Theme</vt:lpstr>
      <vt:lpstr>PowerPoint</vt:lpstr>
      <vt:lpstr> Objectives </vt:lpstr>
      <vt:lpstr>Elements of a Slide</vt:lpstr>
      <vt:lpstr>Menu Bar</vt:lpstr>
      <vt:lpstr> To Customize the Ribbon </vt:lpstr>
      <vt:lpstr> Minimize or Show the Ribbon  </vt:lpstr>
      <vt:lpstr> The Quick Access Tool Bar </vt:lpstr>
      <vt:lpstr> To add commands to the Quick Access Tool bar  </vt:lpstr>
      <vt:lpstr> Backstage View </vt:lpstr>
      <vt:lpstr> Blank Presentation </vt:lpstr>
      <vt:lpstr>   To open an existing Presentation   </vt:lpstr>
      <vt:lpstr> Compatibility mode  </vt:lpstr>
      <vt:lpstr> Slide Basics:  </vt:lpstr>
      <vt:lpstr> Place Holder  </vt:lpstr>
      <vt:lpstr> Customizing Slide Layout </vt:lpstr>
      <vt:lpstr> Removing Place holder from the slide  </vt:lpstr>
      <vt:lpstr> How to insert text on in the place holder?  </vt:lpstr>
      <vt:lpstr> To use a Blank Slide:  </vt:lpstr>
      <vt:lpstr> Working with slides  </vt:lpstr>
      <vt:lpstr> Instantly generating a slide </vt:lpstr>
      <vt:lpstr> To Copy and Paste a slide </vt:lpstr>
      <vt:lpstr> To Delete a Slide </vt:lpstr>
      <vt:lpstr> Managing Slides and Presentations </vt:lpstr>
      <vt:lpstr> Managing Slides and Presentations </vt:lpstr>
      <vt:lpstr> Indentation and Line Spacing:  </vt:lpstr>
      <vt:lpstr> To Indent Using the Tab key </vt:lpstr>
      <vt:lpstr> Fine Tuning Indent </vt:lpstr>
      <vt:lpstr> To customize bullet spacing  </vt:lpstr>
      <vt:lpstr> Presentation Notes for the Presenter  </vt:lpstr>
      <vt:lpstr> Bullets and Numbering  </vt:lpstr>
      <vt:lpstr> How to convert text into smart graphics?  </vt:lpstr>
      <vt:lpstr> Applying a theme </vt:lpstr>
      <vt:lpstr>How to change the theme? </vt:lpstr>
      <vt:lpstr> Elements of the Theme:  </vt:lpstr>
      <vt:lpstr> How to apply themes?  </vt:lpstr>
      <vt:lpstr> How to insert an image from the file?  </vt:lpstr>
      <vt:lpstr> Slide Master </vt:lpstr>
      <vt:lpstr> Use copy and paste commands to duplicate the text  </vt:lpstr>
      <vt:lpstr> Use Cut and Paste commands to move text within the presentation  </vt:lpstr>
      <vt:lpstr>Delete the Selected text</vt:lpstr>
      <vt:lpstr> Text Formatting </vt:lpstr>
      <vt:lpstr> Increasing or Decreasing Font Size  </vt:lpstr>
      <vt:lpstr> Increasing or Decreasing Font Size  </vt:lpstr>
      <vt:lpstr> Clear the Formatting  </vt:lpstr>
      <vt:lpstr> Character Spacing </vt:lpstr>
      <vt:lpstr> Using spell check for presentation text  </vt:lpstr>
      <vt:lpstr> Graphics and Charts:  </vt:lpstr>
      <vt:lpstr> To Create an Organizational chart:  </vt:lpstr>
      <vt:lpstr> How to insert a chart?  </vt:lpstr>
      <vt:lpstr>Import other objects, texts, spreadsheet, table chart or graphics to the slides: 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Tahseen Fatima</dc:creator>
  <cp:lastModifiedBy>Tehseen Fatima</cp:lastModifiedBy>
  <cp:revision>6</cp:revision>
  <dcterms:created xsi:type="dcterms:W3CDTF">2006-08-16T00:00:00Z</dcterms:created>
  <dcterms:modified xsi:type="dcterms:W3CDTF">2022-11-16T06:05:05Z</dcterms:modified>
</cp:coreProperties>
</file>