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 id="275" r:id="rId18"/>
    <p:sldId id="276" r:id="rId19"/>
    <p:sldId id="277" r:id="rId20"/>
    <p:sldId id="278" r:id="rId21"/>
    <p:sldId id="280" r:id="rId22"/>
    <p:sldId id="281" r:id="rId23"/>
    <p:sldId id="283" r:id="rId24"/>
    <p:sldId id="282" r:id="rId25"/>
    <p:sldId id="285" r:id="rId26"/>
    <p:sldId id="286" r:id="rId27"/>
    <p:sldId id="287" r:id="rId28"/>
    <p:sldId id="288" r:id="rId29"/>
    <p:sldId id="289" r:id="rId30"/>
    <p:sldId id="290" r:id="rId31"/>
    <p:sldId id="291" r:id="rId32"/>
    <p:sldId id="27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7802FA6-A50C-4DEC-BC73-8FE705CB429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02FA6-A50C-4DEC-BC73-8FE705CB429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802FA6-A50C-4DEC-BC73-8FE705CB429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802FA6-A50C-4DEC-BC73-8FE705CB42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725AA45-1F79-433B-9925-14B8E128E653}" type="datetimeFigureOut">
              <a:rPr lang="en-US" smtClean="0"/>
              <a:t>11/21/2020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802FA6-A50C-4DEC-BC73-8FE705CB429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725AA45-1F79-433B-9925-14B8E128E653}" type="datetimeFigureOut">
              <a:rPr lang="en-US" smtClean="0"/>
              <a:t>11/21/2020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7802FA6-A50C-4DEC-BC73-8FE705CB429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600200"/>
            <a:ext cx="7498080" cy="3429000"/>
          </a:xfrm>
        </p:spPr>
        <p:txBody>
          <a:bodyPr/>
          <a:lstStyle/>
          <a:p>
            <a:r>
              <a:rPr lang="en-US" dirty="0" smtClean="0"/>
              <a:t>Word Processing</a:t>
            </a:r>
            <a:br>
              <a:rPr lang="en-US" dirty="0" smtClean="0"/>
            </a:br>
            <a:r>
              <a:rPr lang="en-US" dirty="0" smtClean="0"/>
              <a:t>Part 2 </a:t>
            </a:r>
            <a:endParaRPr lang="en-US" dirty="0"/>
          </a:p>
        </p:txBody>
      </p:sp>
    </p:spTree>
    <p:extLst>
      <p:ext uri="{BB962C8B-B14F-4D97-AF65-F5344CB8AC3E}">
        <p14:creationId xmlns:p14="http://schemas.microsoft.com/office/powerpoint/2010/main" val="379848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Insert Special Character and Symbols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Sometimes </a:t>
            </a:r>
            <a:r>
              <a:rPr lang="en-US" dirty="0"/>
              <a:t>we need to insert mathematical symbols and characters which are not available on keyboard. </a:t>
            </a:r>
          </a:p>
          <a:p>
            <a:pPr algn="just"/>
            <a:r>
              <a:rPr lang="en-US" dirty="0"/>
              <a:t>To this from insert tab we click on symbol on the right side. </a:t>
            </a:r>
          </a:p>
          <a:p>
            <a:pPr algn="just"/>
            <a:r>
              <a:rPr lang="en-US" dirty="0"/>
              <a:t>A small drop down will be opened with some symbols in it we can select the symbol if we want or click on more symbols to select from more symbols and Special characters. </a:t>
            </a:r>
          </a:p>
        </p:txBody>
      </p:sp>
    </p:spTree>
    <p:extLst>
      <p:ext uri="{BB962C8B-B14F-4D97-AF65-F5344CB8AC3E}">
        <p14:creationId xmlns:p14="http://schemas.microsoft.com/office/powerpoint/2010/main" val="95737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Selecting, Cutting, Copy and Paste Operations </a:t>
            </a:r>
            <a:r>
              <a:rPr lang="en-US" sz="3200" dirty="0" smtClean="0"/>
              <a:t/>
            </a:r>
            <a:br>
              <a:rPr lang="en-US" sz="3200" dirty="0" smtClean="0"/>
            </a:br>
            <a:r>
              <a:rPr lang="en-US" sz="3200" b="1" dirty="0" smtClean="0"/>
              <a:t>Selecting Text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a:bodyPr>
          <a:lstStyle/>
          <a:p>
            <a:pPr algn="just"/>
            <a:r>
              <a:rPr lang="en-US" dirty="0" smtClean="0"/>
              <a:t>Text can be selected using        mouse left button or Using key from Keyboard. To select </a:t>
            </a:r>
            <a:r>
              <a:rPr lang="en-US" dirty="0"/>
              <a:t>text, we press and hold the mouse left button and move the mouse over the text to select selected text will highlighted, same with using shift key we press and hold shift key and press left or right arrow button or move mouse over the text to select.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3873" y="1524000"/>
            <a:ext cx="69272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70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Copy, Cut and Paste Text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We </a:t>
            </a:r>
            <a:r>
              <a:rPr lang="en-US" dirty="0"/>
              <a:t>can copy or cut a text and later paste it in same document or another document. </a:t>
            </a:r>
          </a:p>
          <a:p>
            <a:pPr algn="just"/>
            <a:r>
              <a:rPr lang="en-US" dirty="0"/>
              <a:t>To copy selected text, we use copy button from clipboard which is present at upper left corner of the application. Shortcut key from keyboard </a:t>
            </a:r>
            <a:r>
              <a:rPr lang="en-US" dirty="0" smtClean="0"/>
              <a:t>CRTL+C. </a:t>
            </a:r>
            <a:endParaRPr lang="en-US" dirty="0"/>
          </a:p>
          <a:p>
            <a:pPr algn="just"/>
            <a:r>
              <a:rPr lang="en-US" dirty="0" smtClean="0"/>
              <a:t>To </a:t>
            </a:r>
            <a:r>
              <a:rPr lang="en-US" dirty="0"/>
              <a:t>cut the text we use cut button from clip board or use shortcut key from keyboard </a:t>
            </a:r>
            <a:r>
              <a:rPr lang="en-US" dirty="0" smtClean="0"/>
              <a:t>CRTL+X. </a:t>
            </a:r>
            <a:endParaRPr lang="en-US" dirty="0"/>
          </a:p>
          <a:p>
            <a:pPr algn="just"/>
            <a:r>
              <a:rPr lang="en-US" dirty="0" smtClean="0"/>
              <a:t>To </a:t>
            </a:r>
            <a:r>
              <a:rPr lang="en-US" dirty="0"/>
              <a:t>Paste the text, we can use paste button from clipboard or use Shortcut key from keyboard </a:t>
            </a:r>
            <a:r>
              <a:rPr lang="en-US" dirty="0" smtClean="0"/>
              <a:t>CRTL+V. </a:t>
            </a:r>
            <a:endParaRPr lang="en-US" dirty="0"/>
          </a:p>
          <a:p>
            <a:pPr algn="just"/>
            <a:endParaRPr lang="en-US" dirty="0"/>
          </a:p>
        </p:txBody>
      </p:sp>
    </p:spTree>
    <p:extLst>
      <p:ext uri="{BB962C8B-B14F-4D97-AF65-F5344CB8AC3E}">
        <p14:creationId xmlns:p14="http://schemas.microsoft.com/office/powerpoint/2010/main" val="140112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Searching and Replacing </a:t>
            </a:r>
            <a:r>
              <a:rPr lang="en-US" dirty="0" smtClean="0"/>
              <a:t/>
            </a:r>
            <a:br>
              <a:rPr lang="en-US" dirty="0" smtClean="0"/>
            </a:br>
            <a:r>
              <a:rPr lang="en-US" b="1" dirty="0" smtClean="0"/>
              <a:t>Finding Text in Document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To </a:t>
            </a:r>
            <a:r>
              <a:rPr lang="en-US" dirty="0"/>
              <a:t>find a certain word or in a document we can use find feature of the MS Word, find button </a:t>
            </a:r>
            <a:r>
              <a:rPr lang="en-US" dirty="0" smtClean="0"/>
              <a:t>       is </a:t>
            </a:r>
            <a:r>
              <a:rPr lang="en-US" dirty="0"/>
              <a:t>on the upper right corner of the MS Word. Shortcut key from keyboard </a:t>
            </a:r>
            <a:r>
              <a:rPr lang="en-US" dirty="0" smtClean="0"/>
              <a:t>CRTL+F. </a:t>
            </a:r>
            <a:endParaRPr lang="en-US" dirty="0"/>
          </a:p>
          <a:p>
            <a:pPr algn="just"/>
            <a:r>
              <a:rPr lang="en-US" dirty="0" smtClean="0"/>
              <a:t>             Feature </a:t>
            </a:r>
            <a:r>
              <a:rPr lang="en-US" dirty="0"/>
              <a:t>can be used to find a phrase in the document.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90799"/>
            <a:ext cx="990600" cy="38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957637"/>
            <a:ext cx="14192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9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Finding and Replacing Text in Document </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algn="just"/>
            <a:r>
              <a:rPr lang="en-US" sz="2800" dirty="0" smtClean="0"/>
              <a:t>We </a:t>
            </a:r>
            <a:r>
              <a:rPr lang="en-US" sz="2800" dirty="0"/>
              <a:t>can also replace a word in the document in MS Word; sometimes we need to replace a specific word in the document which has already been written for example we have a document in which President of Pakistan’s Name is </a:t>
            </a:r>
            <a:r>
              <a:rPr lang="en-US" sz="2800" dirty="0" err="1"/>
              <a:t>Musharaf</a:t>
            </a:r>
            <a:r>
              <a:rPr lang="en-US" sz="2800" dirty="0"/>
              <a:t> and we need to change it </a:t>
            </a:r>
            <a:r>
              <a:rPr lang="en-US" sz="2800" dirty="0" err="1"/>
              <a:t>Mamnoon</a:t>
            </a:r>
            <a:r>
              <a:rPr lang="en-US" sz="2800" dirty="0"/>
              <a:t> </a:t>
            </a:r>
            <a:r>
              <a:rPr lang="en-US" sz="2800" dirty="0" err="1"/>
              <a:t>Hussain</a:t>
            </a:r>
            <a:r>
              <a:rPr lang="en-US" sz="2800" dirty="0"/>
              <a:t> so it is better to use find and Replace feature of MS Word. </a:t>
            </a:r>
            <a:endParaRPr lang="en-US" sz="2800" dirty="0" smtClean="0"/>
          </a:p>
          <a:p>
            <a:pPr algn="just"/>
            <a:r>
              <a:rPr lang="en-US" sz="2800" dirty="0" smtClean="0"/>
              <a:t>To </a:t>
            </a:r>
            <a:r>
              <a:rPr lang="en-US" sz="2800" dirty="0"/>
              <a:t>use Find and Replace we will click on            from upper right corner just below the find. </a:t>
            </a:r>
          </a:p>
          <a:p>
            <a:pPr algn="just"/>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953000"/>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18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Finding and Replacing Text in Document</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dirty="0"/>
              <a:t>new window will be opened with two text boxes, in the </a:t>
            </a:r>
            <a:r>
              <a:rPr lang="en-US" b="1" dirty="0"/>
              <a:t>Find What </a:t>
            </a:r>
            <a:r>
              <a:rPr lang="en-US" dirty="0"/>
              <a:t>field we will write the text we want to find and in the </a:t>
            </a:r>
            <a:r>
              <a:rPr lang="en-US" b="1" dirty="0"/>
              <a:t>Replace </a:t>
            </a:r>
            <a:r>
              <a:rPr lang="en-US" dirty="0"/>
              <a:t>field we will write the text we want to replace with the entered text and click </a:t>
            </a:r>
            <a:r>
              <a:rPr lang="en-US" b="1" dirty="0"/>
              <a:t>Replace All </a:t>
            </a:r>
            <a:r>
              <a:rPr lang="en-US" dirty="0"/>
              <a:t>Button to replace all or Simple </a:t>
            </a:r>
            <a:r>
              <a:rPr lang="en-US" b="1" dirty="0"/>
              <a:t>Replace </a:t>
            </a:r>
            <a:r>
              <a:rPr lang="en-US" dirty="0"/>
              <a:t>to Replace one by one. </a:t>
            </a:r>
          </a:p>
          <a:p>
            <a:endParaRPr lang="en-US" dirty="0"/>
          </a:p>
        </p:txBody>
      </p:sp>
    </p:spTree>
    <p:extLst>
      <p:ext uri="{BB962C8B-B14F-4D97-AF65-F5344CB8AC3E}">
        <p14:creationId xmlns:p14="http://schemas.microsoft.com/office/powerpoint/2010/main" val="60611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Changing </a:t>
            </a:r>
            <a:r>
              <a:rPr lang="en-US" b="1" dirty="0"/>
              <a:t>Font Properties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Font </a:t>
            </a:r>
            <a:r>
              <a:rPr lang="en-US" dirty="0"/>
              <a:t>is the style how the text will be displayed </a:t>
            </a:r>
          </a:p>
          <a:p>
            <a:pPr algn="just"/>
            <a:r>
              <a:rPr lang="en-US" dirty="0"/>
              <a:t>in the document. To change font from Home Ribbon bar </a:t>
            </a:r>
            <a:endParaRPr lang="en-US" dirty="0" smtClean="0"/>
          </a:p>
          <a:p>
            <a:pPr algn="just"/>
            <a:endParaRPr lang="en-US" dirty="0"/>
          </a:p>
          <a:p>
            <a:pPr algn="just"/>
            <a:r>
              <a:rPr lang="en-US" dirty="0"/>
              <a:t>we will use font segment. </a:t>
            </a:r>
          </a:p>
          <a:p>
            <a:pPr algn="just"/>
            <a:r>
              <a:rPr lang="en-US" dirty="0"/>
              <a:t>This toolbar has many options in it below are some things we can do with it: </a:t>
            </a:r>
          </a:p>
          <a:p>
            <a:pPr algn="just"/>
            <a:r>
              <a:rPr lang="en-US" dirty="0" smtClean="0"/>
              <a:t>We </a:t>
            </a:r>
            <a:r>
              <a:rPr lang="en-US" dirty="0"/>
              <a:t>can change the font </a:t>
            </a:r>
            <a:r>
              <a:rPr lang="en-US" dirty="0" smtClean="0"/>
              <a:t>Style          to </a:t>
            </a:r>
            <a:r>
              <a:rPr lang="en-US" dirty="0"/>
              <a:t>another one for example Times New Roman or Broadway. </a:t>
            </a:r>
          </a:p>
          <a:p>
            <a:pPr algn="just"/>
            <a:r>
              <a:rPr lang="en-US" dirty="0" smtClean="0"/>
              <a:t>Font </a:t>
            </a:r>
            <a:r>
              <a:rPr lang="en-US" dirty="0"/>
              <a:t>Size </a:t>
            </a:r>
            <a:r>
              <a:rPr lang="en-US" dirty="0" smtClean="0"/>
              <a:t>        can </a:t>
            </a:r>
            <a:r>
              <a:rPr lang="en-US" dirty="0"/>
              <a:t>be increased to make text bigger or smaller. </a:t>
            </a:r>
          </a:p>
          <a:p>
            <a:pPr algn="just"/>
            <a:r>
              <a:rPr lang="en-US" dirty="0" smtClean="0"/>
              <a:t>We can make text highlighted      or change text color. </a:t>
            </a:r>
          </a:p>
          <a:p>
            <a:pPr algn="just"/>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3723842"/>
            <a:ext cx="862010" cy="46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99" y="4524374"/>
            <a:ext cx="8477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1" y="5306183"/>
            <a:ext cx="612626" cy="36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1" y="2097618"/>
            <a:ext cx="3048000" cy="72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68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Bold</a:t>
            </a:r>
            <a:r>
              <a:rPr lang="en-US" dirty="0"/>
              <a:t>, </a:t>
            </a:r>
            <a:r>
              <a:rPr lang="en-US" b="1" i="1" dirty="0"/>
              <a:t>Italic </a:t>
            </a:r>
            <a:r>
              <a:rPr lang="en-US" dirty="0"/>
              <a:t>and </a:t>
            </a:r>
            <a:r>
              <a:rPr lang="en-US" b="1" dirty="0"/>
              <a:t>Underlined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We </a:t>
            </a:r>
            <a:r>
              <a:rPr lang="en-US" dirty="0"/>
              <a:t>can make Text </a:t>
            </a:r>
            <a:r>
              <a:rPr lang="en-US" b="1" dirty="0"/>
              <a:t>bold </a:t>
            </a:r>
            <a:r>
              <a:rPr lang="en-US" dirty="0"/>
              <a:t>by clicking on </a:t>
            </a:r>
            <a:r>
              <a:rPr lang="en-US" b="1" dirty="0"/>
              <a:t>B </a:t>
            </a:r>
            <a:r>
              <a:rPr lang="en-US" dirty="0"/>
              <a:t>or make it </a:t>
            </a:r>
            <a:r>
              <a:rPr lang="en-US" i="1" dirty="0"/>
              <a:t>Italicize </a:t>
            </a:r>
            <a:r>
              <a:rPr lang="en-US" dirty="0"/>
              <a:t>by clicking on </a:t>
            </a:r>
            <a:r>
              <a:rPr lang="en-US" b="1" i="1" dirty="0"/>
              <a:t>I </a:t>
            </a:r>
            <a:r>
              <a:rPr lang="en-US" dirty="0"/>
              <a:t>or Make it Underlined. </a:t>
            </a:r>
          </a:p>
          <a:p>
            <a:pPr algn="just"/>
            <a:r>
              <a:rPr lang="en-US" dirty="0"/>
              <a:t>Shortcut Keys for making text bold, italic or Underlined are as follows. </a:t>
            </a:r>
            <a:endParaRPr lang="en-US" dirty="0" smtClean="0"/>
          </a:p>
          <a:p>
            <a:pPr algn="just"/>
            <a:r>
              <a:rPr lang="en-US" dirty="0" smtClean="0"/>
              <a:t>Bold  CRTL+B</a:t>
            </a:r>
          </a:p>
          <a:p>
            <a:pPr algn="just"/>
            <a:r>
              <a:rPr lang="en-US" dirty="0" smtClean="0"/>
              <a:t>Italic  CRTL+I</a:t>
            </a:r>
          </a:p>
          <a:p>
            <a:pPr algn="just"/>
            <a:r>
              <a:rPr lang="en-US" dirty="0" smtClean="0"/>
              <a:t>Underlined  CRTL+U</a:t>
            </a:r>
            <a:endParaRPr lang="en-US" dirty="0"/>
          </a:p>
        </p:txBody>
      </p:sp>
    </p:spTree>
    <p:extLst>
      <p:ext uri="{BB962C8B-B14F-4D97-AF65-F5344CB8AC3E}">
        <p14:creationId xmlns:p14="http://schemas.microsoft.com/office/powerpoint/2010/main" val="85826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Indentation </a:t>
            </a:r>
            <a:r>
              <a:rPr lang="en-US" dirty="0"/>
              <a:t/>
            </a:r>
            <a:br>
              <a:rPr lang="en-US" dirty="0"/>
            </a:br>
            <a:endParaRPr lang="en-US" dirty="0"/>
          </a:p>
        </p:txBody>
      </p:sp>
      <p:sp>
        <p:nvSpPr>
          <p:cNvPr id="3" name="Content Placeholder 2"/>
          <p:cNvSpPr>
            <a:spLocks noGrp="1"/>
          </p:cNvSpPr>
          <p:nvPr>
            <p:ph idx="1"/>
          </p:nvPr>
        </p:nvSpPr>
        <p:spPr>
          <a:xfrm>
            <a:off x="1435608" y="1447800"/>
            <a:ext cx="7708392" cy="4800600"/>
          </a:xfrm>
        </p:spPr>
        <p:txBody>
          <a:bodyPr/>
          <a:lstStyle/>
          <a:p>
            <a:pPr algn="just"/>
            <a:r>
              <a:rPr lang="en-US" dirty="0" smtClean="0"/>
              <a:t>We </a:t>
            </a:r>
            <a:r>
              <a:rPr lang="en-US" dirty="0"/>
              <a:t>can add spacing before new lines and in between lines in MS Word. </a:t>
            </a:r>
          </a:p>
          <a:p>
            <a:pPr algn="just"/>
            <a:r>
              <a:rPr lang="en-US" dirty="0"/>
              <a:t>To add new line space, we </a:t>
            </a:r>
            <a:r>
              <a:rPr lang="en-US" dirty="0" smtClean="0"/>
              <a:t>press               button from </a:t>
            </a:r>
            <a:r>
              <a:rPr lang="en-US" dirty="0"/>
              <a:t>keyboard. </a:t>
            </a:r>
          </a:p>
          <a:p>
            <a:pPr algn="just"/>
            <a:r>
              <a:rPr lang="en-US" dirty="0"/>
              <a:t>To change line spacing we </a:t>
            </a:r>
            <a:r>
              <a:rPr lang="en-US" dirty="0" smtClean="0"/>
              <a:t>press   button </a:t>
            </a:r>
            <a:r>
              <a:rPr lang="en-US" dirty="0"/>
              <a:t>from Paragraph Tab of Home Ribbon Bar.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5" y="2856470"/>
            <a:ext cx="914400" cy="72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915" y="3581400"/>
            <a:ext cx="54951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64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Changing </a:t>
            </a:r>
            <a:r>
              <a:rPr lang="en-US" b="1" dirty="0"/>
              <a:t>Text Colors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To </a:t>
            </a:r>
            <a:r>
              <a:rPr lang="en-US" dirty="0"/>
              <a:t>change Text colors in MS Word we use Font Tab from Home Ribbon bar. To change text color, click on the. </a:t>
            </a:r>
            <a:endParaRPr lang="en-US" dirty="0" smtClean="0"/>
          </a:p>
          <a:p>
            <a:pPr algn="just"/>
            <a:r>
              <a:rPr lang="en-US" dirty="0" smtClean="0"/>
              <a:t>A </a:t>
            </a:r>
            <a:r>
              <a:rPr lang="en-US" dirty="0"/>
              <a:t>dropdown will be opened with many colors in it we first select the text and then chose the color we want for the selected text. </a:t>
            </a:r>
          </a:p>
        </p:txBody>
      </p:sp>
    </p:spTree>
    <p:extLst>
      <p:ext uri="{BB962C8B-B14F-4D97-AF65-F5344CB8AC3E}">
        <p14:creationId xmlns:p14="http://schemas.microsoft.com/office/powerpoint/2010/main" val="225342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Objectives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objectives of these topics are to provide information about: </a:t>
            </a:r>
          </a:p>
          <a:p>
            <a:r>
              <a:rPr lang="en-US" dirty="0" smtClean="0"/>
              <a:t>How </a:t>
            </a:r>
            <a:r>
              <a:rPr lang="en-US" dirty="0"/>
              <a:t>to adjust basic settings of MS word </a:t>
            </a:r>
          </a:p>
          <a:p>
            <a:r>
              <a:rPr lang="en-US" dirty="0" smtClean="0"/>
              <a:t>Inserting </a:t>
            </a:r>
            <a:r>
              <a:rPr lang="en-US" dirty="0"/>
              <a:t>different types of data in MS word </a:t>
            </a:r>
          </a:p>
          <a:p>
            <a:r>
              <a:rPr lang="en-US" dirty="0" smtClean="0"/>
              <a:t>Inserting </a:t>
            </a:r>
            <a:r>
              <a:rPr lang="en-US" dirty="0"/>
              <a:t>characters, Word sentence and Text </a:t>
            </a:r>
          </a:p>
          <a:p>
            <a:r>
              <a:rPr lang="en-US" dirty="0" smtClean="0"/>
              <a:t>Undo </a:t>
            </a:r>
            <a:r>
              <a:rPr lang="en-US" dirty="0"/>
              <a:t>Command </a:t>
            </a:r>
          </a:p>
          <a:p>
            <a:r>
              <a:rPr lang="en-US" dirty="0" smtClean="0"/>
              <a:t>New </a:t>
            </a:r>
            <a:r>
              <a:rPr lang="en-US" dirty="0"/>
              <a:t>Paragraph Insertion </a:t>
            </a:r>
          </a:p>
          <a:p>
            <a:r>
              <a:rPr lang="en-US" dirty="0" smtClean="0"/>
              <a:t>Special </a:t>
            </a:r>
            <a:r>
              <a:rPr lang="en-US" dirty="0"/>
              <a:t>Character and </a:t>
            </a:r>
            <a:r>
              <a:rPr lang="en-US"/>
              <a:t>symbols </a:t>
            </a:r>
            <a:endParaRPr lang="en-US" dirty="0"/>
          </a:p>
          <a:p>
            <a:r>
              <a:rPr lang="en-US" dirty="0"/>
              <a:t>How to insert and delete columns and rows from table? </a:t>
            </a:r>
          </a:p>
          <a:p>
            <a:r>
              <a:rPr lang="en-US" dirty="0" smtClean="0"/>
              <a:t>How </a:t>
            </a:r>
            <a:r>
              <a:rPr lang="en-US" dirty="0"/>
              <a:t>to format borders and change colors? </a:t>
            </a:r>
          </a:p>
          <a:p>
            <a:r>
              <a:rPr lang="en-US" dirty="0" smtClean="0"/>
              <a:t>How </a:t>
            </a:r>
            <a:r>
              <a:rPr lang="en-US" dirty="0"/>
              <a:t>to use images in documents? </a:t>
            </a:r>
          </a:p>
          <a:p>
            <a:endParaRPr lang="en-US" dirty="0"/>
          </a:p>
          <a:p>
            <a:endParaRPr lang="en-US" dirty="0"/>
          </a:p>
        </p:txBody>
      </p:sp>
    </p:spTree>
    <p:extLst>
      <p:ext uri="{BB962C8B-B14F-4D97-AF65-F5344CB8AC3E}">
        <p14:creationId xmlns:p14="http://schemas.microsoft.com/office/powerpoint/2010/main" val="28199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Alignment </a:t>
            </a:r>
            <a:r>
              <a:rPr lang="en-US" b="1" dirty="0"/>
              <a:t>and Justification </a:t>
            </a:r>
            <a:r>
              <a:rPr lang="en-US" dirty="0"/>
              <a:t/>
            </a:r>
            <a:br>
              <a:rPr lang="en-US" dirty="0"/>
            </a:br>
            <a:endParaRPr lang="en-US" dirty="0"/>
          </a:p>
        </p:txBody>
      </p:sp>
      <p:sp>
        <p:nvSpPr>
          <p:cNvPr id="3" name="Content Placeholder 2"/>
          <p:cNvSpPr>
            <a:spLocks noGrp="1"/>
          </p:cNvSpPr>
          <p:nvPr>
            <p:ph idx="1"/>
          </p:nvPr>
        </p:nvSpPr>
        <p:spPr>
          <a:xfrm>
            <a:off x="1036320" y="1524000"/>
            <a:ext cx="7498080" cy="4800600"/>
          </a:xfrm>
        </p:spPr>
        <p:txBody>
          <a:bodyPr>
            <a:normAutofit fontScale="85000" lnSpcReduction="10000"/>
          </a:bodyPr>
          <a:lstStyle/>
          <a:p>
            <a:pPr algn="just"/>
            <a:r>
              <a:rPr lang="en-US" dirty="0" smtClean="0"/>
              <a:t>Sometimes </a:t>
            </a:r>
            <a:r>
              <a:rPr lang="en-US" dirty="0"/>
              <a:t>we have a special need to align text right or in the center MS word makes it easy in the </a:t>
            </a:r>
            <a:r>
              <a:rPr lang="en-US" b="1" dirty="0" err="1" smtClean="0"/>
              <a:t>ParagraphTab</a:t>
            </a:r>
            <a:r>
              <a:rPr lang="en-US" b="1" dirty="0" smtClean="0"/>
              <a:t>        . </a:t>
            </a:r>
            <a:r>
              <a:rPr lang="en-US" dirty="0"/>
              <a:t>T</a:t>
            </a:r>
            <a:r>
              <a:rPr lang="en-US" dirty="0" smtClean="0"/>
              <a:t>hese </a:t>
            </a:r>
            <a:r>
              <a:rPr lang="en-US" dirty="0"/>
              <a:t>are the alignment buttons we use to left, center and right align respectively. </a:t>
            </a:r>
          </a:p>
          <a:p>
            <a:pPr algn="just"/>
            <a:r>
              <a:rPr lang="en-US" dirty="0"/>
              <a:t>Shortcut keys for Alignments of text are: </a:t>
            </a:r>
            <a:endParaRPr lang="en-US" dirty="0" smtClean="0"/>
          </a:p>
          <a:p>
            <a:pPr algn="just"/>
            <a:r>
              <a:rPr lang="en-US" dirty="0" smtClean="0"/>
              <a:t>Left Align   CRTL+L</a:t>
            </a:r>
          </a:p>
          <a:p>
            <a:pPr algn="just"/>
            <a:r>
              <a:rPr lang="en-US" dirty="0" smtClean="0"/>
              <a:t>Center Align CRTL+E</a:t>
            </a:r>
          </a:p>
          <a:p>
            <a:pPr algn="just"/>
            <a:r>
              <a:rPr lang="en-US" dirty="0" smtClean="0"/>
              <a:t>Right Align CRTL+R</a:t>
            </a:r>
          </a:p>
          <a:p>
            <a:pPr algn="just"/>
            <a:r>
              <a:rPr lang="en-US" dirty="0"/>
              <a:t>We can also justify text in MS Word by click on justify Button or use shortcut key </a:t>
            </a:r>
            <a:r>
              <a:rPr lang="en-US" b="1" dirty="0"/>
              <a:t>CTRL + J.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86000"/>
            <a:ext cx="1447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55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Borders</a:t>
            </a:r>
            <a:endParaRPr lang="en-US" dirty="0"/>
          </a:p>
        </p:txBody>
      </p:sp>
      <p:sp>
        <p:nvSpPr>
          <p:cNvPr id="3" name="Content Placeholder 2"/>
          <p:cNvSpPr>
            <a:spLocks noGrp="1"/>
          </p:cNvSpPr>
          <p:nvPr>
            <p:ph idx="1"/>
          </p:nvPr>
        </p:nvSpPr>
        <p:spPr/>
        <p:txBody>
          <a:bodyPr/>
          <a:lstStyle/>
          <a:p>
            <a:pPr algn="just"/>
            <a:r>
              <a:rPr lang="en-US" dirty="0" smtClean="0"/>
              <a:t>MS </a:t>
            </a:r>
            <a:r>
              <a:rPr lang="en-US" dirty="0"/>
              <a:t>Word Provides the Facility to insert borders to a paragraph or to full page. </a:t>
            </a:r>
          </a:p>
          <a:p>
            <a:pPr algn="just"/>
            <a:r>
              <a:rPr lang="en-US" dirty="0"/>
              <a:t>To insert borders, we use Page Layout from Ribbon bar and select a new window will be opened with many options in it we can select the border width, color and style and then click OK to insert the border.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914650"/>
            <a:ext cx="5334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148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Bullets </a:t>
            </a:r>
            <a:r>
              <a:rPr lang="en-US" dirty="0"/>
              <a:t/>
            </a:r>
            <a:br>
              <a:rPr lang="en-US" dirty="0"/>
            </a:br>
            <a:endParaRPr lang="en-US" dirty="0"/>
          </a:p>
        </p:txBody>
      </p:sp>
      <p:sp>
        <p:nvSpPr>
          <p:cNvPr id="3" name="Content Placeholder 2"/>
          <p:cNvSpPr>
            <a:spLocks noGrp="1"/>
          </p:cNvSpPr>
          <p:nvPr>
            <p:ph idx="1"/>
          </p:nvPr>
        </p:nvSpPr>
        <p:spPr>
          <a:xfrm>
            <a:off x="1066800" y="1371600"/>
            <a:ext cx="7866888" cy="4876800"/>
          </a:xfrm>
        </p:spPr>
        <p:txBody>
          <a:bodyPr/>
          <a:lstStyle/>
          <a:p>
            <a:pPr algn="just"/>
            <a:r>
              <a:rPr lang="en-US" dirty="0" smtClean="0"/>
              <a:t>To </a:t>
            </a:r>
            <a:r>
              <a:rPr lang="en-US" dirty="0"/>
              <a:t>make points in the document we use bullets in MS Word. </a:t>
            </a:r>
          </a:p>
          <a:p>
            <a:pPr algn="just"/>
            <a:r>
              <a:rPr lang="en-US" dirty="0"/>
              <a:t>To insert Bullets in </a:t>
            </a:r>
            <a:r>
              <a:rPr lang="en-US" b="1" dirty="0"/>
              <a:t>Home </a:t>
            </a:r>
            <a:r>
              <a:rPr lang="en-US" dirty="0"/>
              <a:t>Tab from Paragraph sub Tab we can click on </a:t>
            </a:r>
            <a:r>
              <a:rPr lang="en-US" dirty="0" smtClean="0"/>
              <a:t>         to </a:t>
            </a:r>
            <a:r>
              <a:rPr lang="en-US" dirty="0"/>
              <a:t>insert bullets. MS Word have different type of bullets which include numeric, alphabetic and styled bullets we can chose any of these as per requirement.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137189"/>
            <a:ext cx="1752600" cy="444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25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Changing </a:t>
            </a:r>
            <a:r>
              <a:rPr lang="en-US" b="1" dirty="0"/>
              <a:t>Page Size/Setup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Sometimes </a:t>
            </a:r>
            <a:r>
              <a:rPr lang="en-US" dirty="0"/>
              <a:t>we need to change page size or style on which we are typing as per our printing or other requirements. </a:t>
            </a:r>
          </a:p>
          <a:p>
            <a:pPr algn="just"/>
            <a:r>
              <a:rPr lang="en-US" dirty="0"/>
              <a:t>To change page setup, we first click on </a:t>
            </a:r>
            <a:r>
              <a:rPr lang="en-US" b="1" dirty="0"/>
              <a:t>Page Layout </a:t>
            </a:r>
            <a:r>
              <a:rPr lang="en-US" dirty="0"/>
              <a:t>Ribbon Bar then in the Page Setup </a:t>
            </a:r>
          </a:p>
          <a:p>
            <a:pPr algn="just"/>
            <a:r>
              <a:rPr lang="en-US" dirty="0"/>
              <a:t>We can change Margins, Orientation and Size of the Page.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038600"/>
            <a:ext cx="3048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649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Spelling </a:t>
            </a:r>
            <a:r>
              <a:rPr lang="en-US" b="1" dirty="0"/>
              <a:t>and Grammar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MS </a:t>
            </a:r>
            <a:r>
              <a:rPr lang="en-US" dirty="0"/>
              <a:t>Word have built in Grammar we can use to correct spelling and other grammatical errors, whenever we write wrong spelling MS word automatically recognize it and underline it red to let us know that it wrong. We can right click on the underlined word and chose the correct spellings. </a:t>
            </a:r>
          </a:p>
        </p:txBody>
      </p:sp>
    </p:spTree>
    <p:extLst>
      <p:ext uri="{BB962C8B-B14F-4D97-AF65-F5344CB8AC3E}">
        <p14:creationId xmlns:p14="http://schemas.microsoft.com/office/powerpoint/2010/main" val="2384819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Tables </a:t>
            </a:r>
            <a:r>
              <a:rPr lang="en-US" b="1" dirty="0"/>
              <a:t>– Introduction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a:t>
            </a:r>
            <a:r>
              <a:rPr lang="en-US" dirty="0"/>
              <a:t>usually use text in our documents. We can also use charts, graphs and pictures in our document file. Tabular data makes it easier for the reader to understand the information provided. </a:t>
            </a:r>
          </a:p>
          <a:p>
            <a:r>
              <a:rPr lang="en-US" dirty="0"/>
              <a:t>Example of tabular data can be </a:t>
            </a:r>
          </a:p>
          <a:p>
            <a:r>
              <a:rPr lang="en-US" dirty="0"/>
              <a:t>School Timetable </a:t>
            </a:r>
          </a:p>
          <a:p>
            <a:r>
              <a:rPr lang="en-US" dirty="0"/>
              <a:t>Employee contact list </a:t>
            </a:r>
          </a:p>
          <a:p>
            <a:r>
              <a:rPr lang="en-US" dirty="0"/>
              <a:t>Product sales report </a:t>
            </a:r>
          </a:p>
          <a:p>
            <a:r>
              <a:rPr lang="en-US" dirty="0"/>
              <a:t>Drawing, charts and pictures can make a document look better and easy to understand. </a:t>
            </a:r>
          </a:p>
        </p:txBody>
      </p:sp>
    </p:spTree>
    <p:extLst>
      <p:ext uri="{BB962C8B-B14F-4D97-AF65-F5344CB8AC3E}">
        <p14:creationId xmlns:p14="http://schemas.microsoft.com/office/powerpoint/2010/main" val="481119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Rows and columns can be inserted into already built table, to insert a row or column select the place where you want to insert row or column then right click on it and from options menu select insert then select insert row or column to the left, right below or above the current row or column. </a:t>
            </a:r>
          </a:p>
          <a:p>
            <a:pPr algn="just"/>
            <a:r>
              <a:rPr lang="en-US" dirty="0"/>
              <a:t>Rows and columns can also be deleted from an existing table, to delete a row or column select the row or column and right click on it then select Delete cells option to delete the rows or column and data with it as well. </a:t>
            </a:r>
          </a:p>
        </p:txBody>
      </p:sp>
    </p:spTree>
    <p:extLst>
      <p:ext uri="{BB962C8B-B14F-4D97-AF65-F5344CB8AC3E}">
        <p14:creationId xmlns:p14="http://schemas.microsoft.com/office/powerpoint/2010/main" val="65077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Changing </a:t>
            </a:r>
            <a:r>
              <a:rPr lang="en-US" b="1" dirty="0"/>
              <a:t>Table Borders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Borders </a:t>
            </a:r>
            <a:r>
              <a:rPr lang="en-US" dirty="0"/>
              <a:t>of a Table can be styled according to requirements and needs. </a:t>
            </a:r>
          </a:p>
          <a:p>
            <a:pPr algn="just"/>
            <a:r>
              <a:rPr lang="en-US" dirty="0"/>
              <a:t>To change border of a Table first select the Table then select Design Tab from table Tools.. </a:t>
            </a:r>
          </a:p>
          <a:p>
            <a:pPr algn="just"/>
            <a:r>
              <a:rPr lang="en-US" dirty="0"/>
              <a:t>After clicking on design Tab click on </a:t>
            </a:r>
            <a:r>
              <a:rPr lang="en-US" b="1" dirty="0"/>
              <a:t>Borders</a:t>
            </a:r>
            <a:r>
              <a:rPr lang="en-US" dirty="0"/>
              <a:t>. A drop-down menu will be opened with many features in it for different type of borders. We can select the border which we want to show/ hide. The last option in this drop down is </a:t>
            </a:r>
            <a:r>
              <a:rPr lang="en-US" b="1" dirty="0"/>
              <a:t>Border and Shading. </a:t>
            </a:r>
            <a:r>
              <a:rPr lang="en-US" dirty="0"/>
              <a:t>Upon clicking on Border and Shading a new window will be opened in this window we can select the border type, and color as per our requirements. </a:t>
            </a:r>
          </a:p>
        </p:txBody>
      </p:sp>
    </p:spTree>
    <p:extLst>
      <p:ext uri="{BB962C8B-B14F-4D97-AF65-F5344CB8AC3E}">
        <p14:creationId xmlns:p14="http://schemas.microsoft.com/office/powerpoint/2010/main" val="1367309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Inserting </a:t>
            </a:r>
            <a:r>
              <a:rPr lang="en-US" b="1" dirty="0"/>
              <a:t>Pictures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i="1" dirty="0" smtClean="0"/>
              <a:t>A </a:t>
            </a:r>
            <a:r>
              <a:rPr lang="en-US" i="1" dirty="0"/>
              <a:t>picture is worth thousand words. </a:t>
            </a:r>
            <a:endParaRPr lang="en-US" dirty="0"/>
          </a:p>
          <a:p>
            <a:pPr algn="just"/>
            <a:r>
              <a:rPr lang="en-US" dirty="0"/>
              <a:t>MS Word allows us to use pictures in the document to make it more self-explaining. For example, we are writing an article about embedded computers so, if we can show a picture of embedded computer in the article the reader will know without even reading the document that this article is about computers or more precisely embedded computers. </a:t>
            </a:r>
          </a:p>
          <a:p>
            <a:pPr algn="just"/>
            <a:r>
              <a:rPr lang="en-US" dirty="0"/>
              <a:t>To insert a picture into we have many ways some are discussed below: </a:t>
            </a:r>
          </a:p>
        </p:txBody>
      </p:sp>
    </p:spTree>
    <p:extLst>
      <p:ext uri="{BB962C8B-B14F-4D97-AF65-F5344CB8AC3E}">
        <p14:creationId xmlns:p14="http://schemas.microsoft.com/office/powerpoint/2010/main" val="2556252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Inserting </a:t>
            </a:r>
            <a:r>
              <a:rPr lang="en-US" b="1" dirty="0"/>
              <a:t>Pictures </a:t>
            </a:r>
            <a:r>
              <a:rPr lang="en-US" dirty="0"/>
              <a:t/>
            </a:r>
            <a:br>
              <a:rPr lang="en-US" dirty="0"/>
            </a:br>
            <a:endParaRPr lang="en-US" dirty="0"/>
          </a:p>
        </p:txBody>
      </p:sp>
      <p:sp>
        <p:nvSpPr>
          <p:cNvPr id="3" name="Content Placeholder 2"/>
          <p:cNvSpPr>
            <a:spLocks noGrp="1"/>
          </p:cNvSpPr>
          <p:nvPr>
            <p:ph idx="1"/>
          </p:nvPr>
        </p:nvSpPr>
        <p:spPr>
          <a:xfrm>
            <a:off x="1447800" y="1447800"/>
            <a:ext cx="7485888" cy="4876800"/>
          </a:xfrm>
        </p:spPr>
        <p:txBody>
          <a:bodyPr>
            <a:normAutofit fontScale="77500" lnSpcReduction="20000"/>
          </a:bodyPr>
          <a:lstStyle/>
          <a:p>
            <a:pPr algn="just"/>
            <a:endParaRPr lang="en-US" dirty="0"/>
          </a:p>
          <a:p>
            <a:pPr algn="just"/>
            <a:r>
              <a:rPr lang="en-US" dirty="0"/>
              <a:t>First Method is to use Insert Tab from Ribbon bar. Click on </a:t>
            </a:r>
            <a:r>
              <a:rPr lang="en-US" b="1" dirty="0"/>
              <a:t>Insert </a:t>
            </a:r>
            <a:r>
              <a:rPr lang="en-US" dirty="0"/>
              <a:t>Tab click on </a:t>
            </a:r>
            <a:r>
              <a:rPr lang="en-US" dirty="0" smtClean="0"/>
              <a:t>      a </a:t>
            </a:r>
            <a:r>
              <a:rPr lang="en-US" dirty="0"/>
              <a:t>new window will be opened to select picture from computer disk. </a:t>
            </a:r>
          </a:p>
          <a:p>
            <a:pPr algn="just"/>
            <a:r>
              <a:rPr lang="en-US" dirty="0" smtClean="0"/>
              <a:t>Second </a:t>
            </a:r>
            <a:r>
              <a:rPr lang="en-US" dirty="0"/>
              <a:t>method is to drag and drop a picture straight from folder to MS Word. </a:t>
            </a:r>
          </a:p>
          <a:p>
            <a:pPr algn="just"/>
            <a:r>
              <a:rPr lang="en-US" dirty="0"/>
              <a:t>Pictures can resized and rotated as well, to do this we click on the inserted picture and then use the mouse to resize and rotate as per requirement. </a:t>
            </a:r>
          </a:p>
          <a:p>
            <a:pPr algn="just"/>
            <a:r>
              <a:rPr lang="en-US" dirty="0"/>
              <a:t>MS Word also provides the functionality of using already created graphics known as clip arts to insert the clip art same method is used as picture we click on </a:t>
            </a:r>
            <a:r>
              <a:rPr lang="en-US" dirty="0" smtClean="0"/>
              <a:t>     from </a:t>
            </a:r>
            <a:r>
              <a:rPr lang="en-US" dirty="0"/>
              <a:t>insert tab a side bar will be opened from this bar we can search a clipart online.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133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334000"/>
            <a:ext cx="3714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65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Change Page Display Mode </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5486400"/>
          </a:xfrm>
        </p:spPr>
        <p:txBody>
          <a:bodyPr>
            <a:noAutofit/>
          </a:bodyPr>
          <a:lstStyle/>
          <a:p>
            <a:pPr marL="0" indent="0" algn="just">
              <a:buNone/>
            </a:pPr>
            <a:r>
              <a:rPr lang="en-US" sz="2400" dirty="0" smtClean="0"/>
              <a:t>We </a:t>
            </a:r>
            <a:r>
              <a:rPr lang="en-US" sz="2400" dirty="0"/>
              <a:t>can change Display mode of MS word with the purpose of how page will be displayed to us. </a:t>
            </a:r>
          </a:p>
          <a:p>
            <a:r>
              <a:rPr lang="en-US" sz="2400" dirty="0"/>
              <a:t>Display mode can be changed to following option: </a:t>
            </a:r>
          </a:p>
          <a:p>
            <a:r>
              <a:rPr lang="en-US" sz="2400" dirty="0" smtClean="0"/>
              <a:t>Print </a:t>
            </a:r>
            <a:r>
              <a:rPr lang="en-US" sz="2400" dirty="0"/>
              <a:t>Layout </a:t>
            </a:r>
          </a:p>
          <a:p>
            <a:r>
              <a:rPr lang="en-US" sz="2400" dirty="0" smtClean="0"/>
              <a:t>Full </a:t>
            </a:r>
            <a:r>
              <a:rPr lang="en-US" sz="2400" dirty="0"/>
              <a:t>Screen Reading </a:t>
            </a:r>
          </a:p>
          <a:p>
            <a:r>
              <a:rPr lang="en-US" sz="2400" dirty="0" smtClean="0"/>
              <a:t>Web </a:t>
            </a:r>
            <a:r>
              <a:rPr lang="en-US" sz="2400" dirty="0"/>
              <a:t>Layout </a:t>
            </a:r>
          </a:p>
          <a:p>
            <a:r>
              <a:rPr lang="en-US" sz="2400" dirty="0" smtClean="0"/>
              <a:t>Outline </a:t>
            </a:r>
            <a:endParaRPr lang="en-US" sz="2400" dirty="0"/>
          </a:p>
          <a:p>
            <a:r>
              <a:rPr lang="en-US" sz="2400" dirty="0" smtClean="0"/>
              <a:t>Draft </a:t>
            </a:r>
            <a:endParaRPr lang="en-US" sz="2400" dirty="0"/>
          </a:p>
          <a:p>
            <a:pPr marL="0" indent="0" algn="just">
              <a:buNone/>
            </a:pPr>
            <a:r>
              <a:rPr lang="en-US" sz="2400" dirty="0"/>
              <a:t>To change the display mode, we need to click on </a:t>
            </a:r>
            <a:r>
              <a:rPr lang="en-US" sz="2400" b="1" dirty="0"/>
              <a:t>View </a:t>
            </a:r>
            <a:r>
              <a:rPr lang="en-US" sz="2400" dirty="0"/>
              <a:t>Ribbon Tab after clicking on View Tab on the very left we can find Document Views segment with different options of how the document will be displayed we can click on the required layout to set it for the current document. </a:t>
            </a:r>
          </a:p>
        </p:txBody>
      </p:sp>
    </p:spTree>
    <p:extLst>
      <p:ext uri="{BB962C8B-B14F-4D97-AF65-F5344CB8AC3E}">
        <p14:creationId xmlns:p14="http://schemas.microsoft.com/office/powerpoint/2010/main" val="3097142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Printing </a:t>
            </a:r>
            <a:r>
              <a:rPr lang="en-US" b="1" dirty="0"/>
              <a:t>a document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We </a:t>
            </a:r>
            <a:r>
              <a:rPr lang="en-US" dirty="0"/>
              <a:t>can take prints of a document prepared in word processor. The files created using software and saved in computer called “soft copy”. </a:t>
            </a:r>
          </a:p>
          <a:p>
            <a:pPr algn="just"/>
            <a:r>
              <a:rPr lang="en-US" dirty="0"/>
              <a:t>To take the print you can do any of the following. </a:t>
            </a:r>
          </a:p>
          <a:p>
            <a:pPr algn="just"/>
            <a:r>
              <a:rPr lang="en-US" b="1" dirty="0"/>
              <a:t>Go to File &lt; Print or </a:t>
            </a:r>
            <a:endParaRPr lang="en-US" dirty="0"/>
          </a:p>
          <a:p>
            <a:pPr algn="just"/>
            <a:r>
              <a:rPr lang="en-US" b="1" dirty="0"/>
              <a:t>Press Ctrl + P </a:t>
            </a:r>
            <a:endParaRPr lang="en-US" dirty="0"/>
          </a:p>
        </p:txBody>
      </p:sp>
    </p:spTree>
    <p:extLst>
      <p:ext uri="{BB962C8B-B14F-4D97-AF65-F5344CB8AC3E}">
        <p14:creationId xmlns:p14="http://schemas.microsoft.com/office/powerpoint/2010/main" val="312155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Printing </a:t>
            </a:r>
            <a:r>
              <a:rPr lang="en-US" b="1" dirty="0"/>
              <a:t>a document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dialogue box will open in case, either option </a:t>
            </a:r>
            <a:r>
              <a:rPr lang="en-US" dirty="0" smtClean="0"/>
              <a:t>Is </a:t>
            </a:r>
            <a:r>
              <a:rPr lang="en-US" dirty="0"/>
              <a:t>followed.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43200"/>
            <a:ext cx="79248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975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981200"/>
            <a:ext cx="7498080" cy="1676400"/>
          </a:xfrm>
        </p:spPr>
        <p:txBody>
          <a:bodyPr/>
          <a:lstStyle/>
          <a:p>
            <a:r>
              <a:rPr lang="en-US" dirty="0" smtClean="0"/>
              <a:t>Thanks</a:t>
            </a:r>
            <a:endParaRPr lang="en-US" dirty="0"/>
          </a:p>
        </p:txBody>
      </p:sp>
    </p:spTree>
    <p:extLst>
      <p:ext uri="{BB962C8B-B14F-4D97-AF65-F5344CB8AC3E}">
        <p14:creationId xmlns:p14="http://schemas.microsoft.com/office/powerpoint/2010/main" val="336594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Change Zoom level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We </a:t>
            </a:r>
            <a:r>
              <a:rPr lang="en-US" dirty="0"/>
              <a:t>sometimes need make document bigger or smaller with the intention of viewing a document more clearly or view more than one pages at the same time. </a:t>
            </a:r>
          </a:p>
          <a:p>
            <a:pPr algn="just"/>
            <a:r>
              <a:rPr lang="en-US" dirty="0"/>
              <a:t>To change zoom settings from </a:t>
            </a:r>
            <a:r>
              <a:rPr lang="en-US" b="1" dirty="0"/>
              <a:t>view Ribbon </a:t>
            </a:r>
            <a:r>
              <a:rPr lang="en-US" dirty="0"/>
              <a:t>Tab, click on Zoom, a new window will be opened with different zoom levels select the required zoom level and press OK</a:t>
            </a:r>
            <a:r>
              <a:rPr lang="en-US" dirty="0" smtClean="0"/>
              <a:t>.</a:t>
            </a:r>
          </a:p>
          <a:p>
            <a:pPr algn="just"/>
            <a:r>
              <a:rPr lang="en-US" dirty="0" smtClean="0"/>
              <a:t> </a:t>
            </a:r>
            <a:r>
              <a:rPr lang="en-US" dirty="0"/>
              <a:t>Zoom level can be changed with some other methods as well from the bottom right of the document we can see + and – Signs with a bar we can adjust zoom level from there. </a:t>
            </a:r>
          </a:p>
        </p:txBody>
      </p:sp>
    </p:spTree>
    <p:extLst>
      <p:ext uri="{BB962C8B-B14F-4D97-AF65-F5344CB8AC3E}">
        <p14:creationId xmlns:p14="http://schemas.microsoft.com/office/powerpoint/2010/main" val="66452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Edit Ribbon Tabs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To </a:t>
            </a:r>
            <a:r>
              <a:rPr lang="en-US" dirty="0"/>
              <a:t>edit ribbon tabs first right click on ribbon tabs and select customize The Ribbon Option From there. </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193473"/>
            <a:ext cx="7543800" cy="328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22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Edit Ribbon Tabs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a:t>A new window will be opened with many options in it. Below are some features we can use to edit our ribbon bar: </a:t>
            </a:r>
          </a:p>
          <a:p>
            <a:pPr algn="just"/>
            <a:r>
              <a:rPr lang="en-US" dirty="0" smtClean="0"/>
              <a:t>In </a:t>
            </a:r>
            <a:r>
              <a:rPr lang="en-US" dirty="0"/>
              <a:t>the right-side menu, we can check and uncheck a tab to show or hide it from ribbon tab. </a:t>
            </a:r>
          </a:p>
          <a:p>
            <a:pPr algn="just"/>
            <a:r>
              <a:rPr lang="en-US" dirty="0" smtClean="0"/>
              <a:t>We </a:t>
            </a:r>
            <a:r>
              <a:rPr lang="en-US" dirty="0"/>
              <a:t>can move a ribbon tab up or down </a:t>
            </a:r>
            <a:r>
              <a:rPr lang="en-US" dirty="0" smtClean="0"/>
              <a:t>with  </a:t>
            </a:r>
            <a:r>
              <a:rPr lang="en-US" dirty="0"/>
              <a:t>buttons </a:t>
            </a:r>
            <a:r>
              <a:rPr lang="en-US" dirty="0" smtClean="0"/>
              <a:t>     to </a:t>
            </a:r>
            <a:r>
              <a:rPr lang="en-US" dirty="0"/>
              <a:t>change its position in ribbon tabs. </a:t>
            </a:r>
          </a:p>
          <a:p>
            <a:pPr algn="just"/>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9530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88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Changing file Format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Sometimes </a:t>
            </a:r>
            <a:r>
              <a:rPr lang="en-US" dirty="0"/>
              <a:t>we need to save a file in specific format so that it can be opened in other software as well. </a:t>
            </a:r>
          </a:p>
          <a:p>
            <a:pPr algn="just"/>
            <a:r>
              <a:rPr lang="en-US" dirty="0"/>
              <a:t>To change file format from File Menu we click on Save As option a new window is opened, from this newly opened window we will click on save as option to change the file format and click save to save file. </a:t>
            </a:r>
          </a:p>
        </p:txBody>
      </p:sp>
    </p:spTree>
    <p:extLst>
      <p:ext uri="{BB962C8B-B14F-4D97-AF65-F5344CB8AC3E}">
        <p14:creationId xmlns:p14="http://schemas.microsoft.com/office/powerpoint/2010/main" val="110992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Inserting Text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To insert text into already written document or text we simply right click on the required position and simply insert the text we want to insert.  </a:t>
            </a:r>
            <a:endParaRPr lang="en-US" dirty="0"/>
          </a:p>
        </p:txBody>
      </p:sp>
    </p:spTree>
    <p:extLst>
      <p:ext uri="{BB962C8B-B14F-4D97-AF65-F5344CB8AC3E}">
        <p14:creationId xmlns:p14="http://schemas.microsoft.com/office/powerpoint/2010/main" val="234841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Undo Command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To </a:t>
            </a:r>
            <a:r>
              <a:rPr lang="en-US" dirty="0"/>
              <a:t>undo the last action in MS Word we click on undo button from quick access menu bar. We can do this with keyboard short cut key </a:t>
            </a:r>
            <a:r>
              <a:rPr lang="en-US" dirty="0" smtClean="0"/>
              <a:t>CRTL+Z. </a:t>
            </a:r>
            <a:endParaRPr lang="en-US" dirty="0"/>
          </a:p>
        </p:txBody>
      </p:sp>
    </p:spTree>
    <p:extLst>
      <p:ext uri="{BB962C8B-B14F-4D97-AF65-F5344CB8AC3E}">
        <p14:creationId xmlns:p14="http://schemas.microsoft.com/office/powerpoint/2010/main" val="283387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435</TotalTime>
  <Words>1951</Words>
  <Application>Microsoft Office PowerPoint</Application>
  <PresentationFormat>On-screen Show (4:3)</PresentationFormat>
  <Paragraphs>130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Word Processing Part 2 </vt:lpstr>
      <vt:lpstr> Objectives  </vt:lpstr>
      <vt:lpstr> Change Page Display Mode  </vt:lpstr>
      <vt:lpstr> Change Zoom level  </vt:lpstr>
      <vt:lpstr> Edit Ribbon Tabs  </vt:lpstr>
      <vt:lpstr> Edit Ribbon Tabs  </vt:lpstr>
      <vt:lpstr> Changing file Format  </vt:lpstr>
      <vt:lpstr> Inserting Text  </vt:lpstr>
      <vt:lpstr> Undo Command  </vt:lpstr>
      <vt:lpstr> Insert Special Character and Symbols  </vt:lpstr>
      <vt:lpstr> Selecting, Cutting, Copy and Paste Operations  Selecting Text  </vt:lpstr>
      <vt:lpstr> Copy, Cut and Paste Text  </vt:lpstr>
      <vt:lpstr> Searching and Replacing  Finding Text in Document  </vt:lpstr>
      <vt:lpstr> Finding and Replacing Text in Document  </vt:lpstr>
      <vt:lpstr>Finding and Replacing Text in Document</vt:lpstr>
      <vt:lpstr> Changing Font Properties  </vt:lpstr>
      <vt:lpstr> Bold, Italic and Underlined  </vt:lpstr>
      <vt:lpstr> Indentation  </vt:lpstr>
      <vt:lpstr> Changing Text Colors  </vt:lpstr>
      <vt:lpstr> Alignment and Justification  </vt:lpstr>
      <vt:lpstr>Borders</vt:lpstr>
      <vt:lpstr> Bullets  </vt:lpstr>
      <vt:lpstr> Changing Page Size/Setup  </vt:lpstr>
      <vt:lpstr> Spelling and Grammar  </vt:lpstr>
      <vt:lpstr> Tables – Introduction  </vt:lpstr>
      <vt:lpstr>Tables</vt:lpstr>
      <vt:lpstr> Changing Table Borders  </vt:lpstr>
      <vt:lpstr> Inserting Pictures  </vt:lpstr>
      <vt:lpstr> Inserting Pictures  </vt:lpstr>
      <vt:lpstr> Printing a document  </vt:lpstr>
      <vt:lpstr> Printing a document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Processing</dc:title>
  <dc:creator>Tahseen Fatima</dc:creator>
  <cp:lastModifiedBy>Tahseen Fatima</cp:lastModifiedBy>
  <cp:revision>23</cp:revision>
  <dcterms:created xsi:type="dcterms:W3CDTF">2020-11-12T06:52:05Z</dcterms:created>
  <dcterms:modified xsi:type="dcterms:W3CDTF">2020-11-21T07:03:27Z</dcterms:modified>
</cp:coreProperties>
</file>