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7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Objectives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objectives of these topics are to provide information about </a:t>
            </a:r>
          </a:p>
          <a:p>
            <a:r>
              <a:rPr lang="en-US" dirty="0" smtClean="0"/>
              <a:t>Creating </a:t>
            </a:r>
            <a:r>
              <a:rPr lang="en-US" dirty="0"/>
              <a:t>a New Document </a:t>
            </a:r>
          </a:p>
          <a:p>
            <a:r>
              <a:rPr lang="en-US" dirty="0" smtClean="0"/>
              <a:t>Saving </a:t>
            </a:r>
            <a:r>
              <a:rPr lang="en-US" dirty="0"/>
              <a:t>a Document </a:t>
            </a:r>
          </a:p>
          <a:p>
            <a:r>
              <a:rPr lang="en-US" dirty="0" smtClean="0"/>
              <a:t>Opening </a:t>
            </a:r>
            <a:r>
              <a:rPr lang="en-US" dirty="0"/>
              <a:t>a Document </a:t>
            </a:r>
          </a:p>
          <a:p>
            <a:r>
              <a:rPr lang="en-US" dirty="0" smtClean="0"/>
              <a:t>Opening </a:t>
            </a:r>
            <a:r>
              <a:rPr lang="en-US" dirty="0"/>
              <a:t>Multiple Documents </a:t>
            </a:r>
          </a:p>
          <a:p>
            <a:r>
              <a:rPr lang="en-US" dirty="0" smtClean="0"/>
              <a:t>Typing </a:t>
            </a:r>
            <a:r>
              <a:rPr lang="en-US" dirty="0"/>
              <a:t>Text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82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Typing </a:t>
            </a:r>
            <a:r>
              <a:rPr lang="en-US" b="1" dirty="0"/>
              <a:t>Some Text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Text </a:t>
            </a:r>
            <a:r>
              <a:rPr lang="en-US" dirty="0"/>
              <a:t>can be added on the Document white </a:t>
            </a:r>
            <a:r>
              <a:rPr lang="en-US" dirty="0" smtClean="0"/>
              <a:t>Blank </a:t>
            </a:r>
            <a:r>
              <a:rPr lang="en-US" dirty="0"/>
              <a:t>area. Blinking Vertical line ‘</a:t>
            </a:r>
            <a:r>
              <a:rPr lang="en-US" b="1" dirty="0"/>
              <a:t>|</a:t>
            </a:r>
            <a:r>
              <a:rPr lang="en-US" dirty="0"/>
              <a:t>’can be found on the screen this is called cursor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Cursor shows the position of the text which will be entered next. Mostly this cursor is to right of the last word entered. </a:t>
            </a:r>
          </a:p>
        </p:txBody>
      </p:sp>
    </p:spTree>
    <p:extLst>
      <p:ext uri="{BB962C8B-B14F-4D97-AF65-F5344CB8AC3E}">
        <p14:creationId xmlns:p14="http://schemas.microsoft.com/office/powerpoint/2010/main" val="549316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Saving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 </a:t>
            </a:r>
            <a:r>
              <a:rPr lang="en-US" dirty="0"/>
              <a:t>Document can be saved in the computer hard disk for the later use, we can save document with some methods. </a:t>
            </a:r>
          </a:p>
          <a:p>
            <a:pPr algn="just"/>
            <a:r>
              <a:rPr lang="en-US" dirty="0" smtClean="0"/>
              <a:t>First </a:t>
            </a:r>
            <a:r>
              <a:rPr lang="en-US" dirty="0"/>
              <a:t>method is to click on the save button from Quick Access Toolbar. </a:t>
            </a:r>
          </a:p>
          <a:p>
            <a:pPr algn="just"/>
            <a:r>
              <a:rPr lang="en-US" dirty="0" smtClean="0"/>
              <a:t>Second </a:t>
            </a:r>
            <a:r>
              <a:rPr lang="en-US" dirty="0"/>
              <a:t>Method is from File Menu we can click on save Button. </a:t>
            </a:r>
          </a:p>
          <a:p>
            <a:pPr algn="just"/>
            <a:r>
              <a:rPr lang="en-US" dirty="0"/>
              <a:t>Third Method is to </a:t>
            </a:r>
            <a:r>
              <a:rPr lang="en-US" dirty="0" err="1" smtClean="0"/>
              <a:t>Crtl</a:t>
            </a:r>
            <a:r>
              <a:rPr lang="en-US" dirty="0" smtClean="0"/>
              <a:t> </a:t>
            </a:r>
            <a:r>
              <a:rPr lang="en-US" b="1" dirty="0"/>
              <a:t>+ </a:t>
            </a:r>
            <a:r>
              <a:rPr lang="en-US" b="1" dirty="0" smtClean="0"/>
              <a:t>S </a:t>
            </a:r>
            <a:r>
              <a:rPr lang="en-US" dirty="0" smtClean="0"/>
              <a:t>From </a:t>
            </a:r>
            <a:r>
              <a:rPr lang="en-US" dirty="0"/>
              <a:t>Keyboard. </a:t>
            </a:r>
          </a:p>
          <a:p>
            <a:pPr algn="just"/>
            <a:r>
              <a:rPr lang="en-US" dirty="0"/>
              <a:t>After Clicking save from any of the above button a dialog will be opened, we can select the destination folder from there, and chose a name for our document and click the button save our document will be saved.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09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Opening Editing and Saving Again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We can open a file from </a:t>
            </a:r>
            <a:r>
              <a:rPr lang="en-US" b="1" dirty="0"/>
              <a:t>File </a:t>
            </a:r>
            <a:r>
              <a:rPr lang="en-US" dirty="0"/>
              <a:t>menu or by pressing short cut key </a:t>
            </a:r>
            <a:r>
              <a:rPr lang="en-US" dirty="0" smtClean="0"/>
              <a:t>CRTL</a:t>
            </a:r>
            <a:r>
              <a:rPr lang="en-US" b="1" dirty="0" smtClean="0"/>
              <a:t>+ O 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/>
              <a:t>Open file menu contains much option to organize, select and open a particular word document. </a:t>
            </a:r>
          </a:p>
          <a:p>
            <a:pPr algn="just"/>
            <a:r>
              <a:rPr lang="en-US" dirty="0"/>
              <a:t>From the file types we can select different file types to display in the file menu. </a:t>
            </a: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21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Opening Editing and Saving Again 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7712" y="1819275"/>
            <a:ext cx="6886575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6008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134143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Opening </a:t>
            </a:r>
            <a:r>
              <a:rPr lang="en-US" b="1" dirty="0"/>
              <a:t>Multiple Documents Simultaneously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In </a:t>
            </a:r>
            <a:r>
              <a:rPr lang="en-US" dirty="0"/>
              <a:t>Real life we require more than one document at the same time. Microsoft Word Provides same functionality of opening and working with multiple documents simultaneously. </a:t>
            </a:r>
          </a:p>
          <a:p>
            <a:pPr algn="just"/>
            <a:r>
              <a:rPr lang="en-US" dirty="0"/>
              <a:t>To open Multiple Documents at the same time we simply navigate to target folder and double click on the document file(s). </a:t>
            </a:r>
          </a:p>
          <a:p>
            <a:pPr algn="just"/>
            <a:r>
              <a:rPr lang="en-US" dirty="0"/>
              <a:t>To switch between multiple documents, we simply use short key </a:t>
            </a:r>
            <a:r>
              <a:rPr lang="en-US" dirty="0" smtClean="0"/>
              <a:t> ALT+TAB.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11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Saving </a:t>
            </a:r>
            <a:r>
              <a:rPr lang="en-US" b="1" dirty="0"/>
              <a:t>an Already saved Document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A </a:t>
            </a:r>
            <a:r>
              <a:rPr lang="en-US" dirty="0"/>
              <a:t>document which has already been created and saved to a location can also be saved to another location for example USB drive. </a:t>
            </a:r>
            <a:endParaRPr lang="en-US" dirty="0" smtClean="0"/>
          </a:p>
          <a:p>
            <a:pPr algn="just"/>
            <a:r>
              <a:rPr lang="en-US" dirty="0"/>
              <a:t>To save a document to another location we use </a:t>
            </a:r>
            <a:r>
              <a:rPr lang="en-US" b="1" dirty="0"/>
              <a:t>save as </a:t>
            </a:r>
            <a:r>
              <a:rPr lang="en-US" dirty="0"/>
              <a:t>feature of Microsoft Word, first we navigate to File Menu then from file menu we will select </a:t>
            </a:r>
            <a:r>
              <a:rPr lang="en-US" b="1" dirty="0"/>
              <a:t>Save As </a:t>
            </a:r>
            <a:r>
              <a:rPr lang="en-US" dirty="0"/>
              <a:t>Option a new window will be opened, from this opened window we can select the destination folder and click the save button to save the document to new destination. </a:t>
            </a:r>
          </a:p>
          <a:p>
            <a:pPr algn="just"/>
            <a:r>
              <a:rPr lang="en-US" dirty="0" smtClean="0"/>
              <a:t>Remember </a:t>
            </a:r>
            <a:r>
              <a:rPr lang="en-US" dirty="0"/>
              <a:t>after saving the file with save as feature will not remove the document from the previous folder, it will just make another copy of that document into new folder. </a:t>
            </a:r>
          </a:p>
        </p:txBody>
      </p:sp>
    </p:spTree>
    <p:extLst>
      <p:ext uri="{BB962C8B-B14F-4D97-AF65-F5344CB8AC3E}">
        <p14:creationId xmlns:p14="http://schemas.microsoft.com/office/powerpoint/2010/main" val="3979876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Getting </a:t>
            </a:r>
            <a:r>
              <a:rPr lang="en-US" b="1" dirty="0"/>
              <a:t>Help from Microsoft Office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Help </a:t>
            </a:r>
            <a:r>
              <a:rPr lang="en-US" dirty="0"/>
              <a:t>from Microsoft Word can be get in case someone cannot understand how to perform certain task. </a:t>
            </a:r>
          </a:p>
          <a:p>
            <a:pPr algn="just"/>
            <a:r>
              <a:rPr lang="en-US" dirty="0"/>
              <a:t>To get help from MS Word we use help button at the upper right corner of the screen. </a:t>
            </a:r>
          </a:p>
          <a:p>
            <a:pPr algn="just"/>
            <a:r>
              <a:rPr lang="en-US" dirty="0"/>
              <a:t>Or shortcut key </a:t>
            </a:r>
            <a:r>
              <a:rPr lang="en-US" dirty="0" smtClean="0"/>
              <a:t>F1 from </a:t>
            </a:r>
            <a:r>
              <a:rPr lang="en-US" dirty="0"/>
              <a:t>keyboard can be used. </a:t>
            </a:r>
          </a:p>
        </p:txBody>
      </p:sp>
    </p:spTree>
    <p:extLst>
      <p:ext uri="{BB962C8B-B14F-4D97-AF65-F5344CB8AC3E}">
        <p14:creationId xmlns:p14="http://schemas.microsoft.com/office/powerpoint/2010/main" val="1828648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Closing </a:t>
            </a:r>
            <a:r>
              <a:rPr lang="en-US" b="1" dirty="0"/>
              <a:t>a single document and closing Word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To </a:t>
            </a:r>
            <a:r>
              <a:rPr lang="en-US" dirty="0"/>
              <a:t>close a single document in MS Word from the File Menu select close option to close a single document. </a:t>
            </a:r>
          </a:p>
          <a:p>
            <a:pPr algn="just"/>
            <a:r>
              <a:rPr lang="en-US" dirty="0"/>
              <a:t>To close the Microsoft word application, click the cross button at upper right corner or press shortcut key from keyboard </a:t>
            </a:r>
            <a:r>
              <a:rPr lang="en-US" dirty="0" smtClean="0"/>
              <a:t>ALT+F4.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10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90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Screen </a:t>
            </a:r>
            <a:r>
              <a:rPr lang="en-US" b="1" dirty="0"/>
              <a:t>Layout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Default </a:t>
            </a:r>
            <a:r>
              <a:rPr lang="en-US" dirty="0"/>
              <a:t>screen layout is the layout of MS word when it is opened. We can change the default layout according to our will. </a:t>
            </a:r>
          </a:p>
          <a:p>
            <a:pPr algn="just"/>
            <a:r>
              <a:rPr lang="en-US" dirty="0"/>
              <a:t>In title bar, Name of the document with “Microsoft word” is written. If it’s a new document and not being saved yet, it will have temporary name like Document1, Document2 etc. </a:t>
            </a:r>
          </a:p>
          <a:p>
            <a:pPr algn="just"/>
            <a:r>
              <a:rPr lang="en-US" dirty="0"/>
              <a:t>A file created by word processing software is called document. </a:t>
            </a:r>
          </a:p>
        </p:txBody>
      </p:sp>
    </p:spTree>
    <p:extLst>
      <p:ext uri="{BB962C8B-B14F-4D97-AF65-F5344CB8AC3E}">
        <p14:creationId xmlns:p14="http://schemas.microsoft.com/office/powerpoint/2010/main" val="263582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Screen Layout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683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Screen Layout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Menu bar or ribbon bar is a bar just below the title bar of the document. It contains Sub menus (File, Edit, View etc.) to give specific instructions to word processor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For example, File menu contains commands like Save, Close, Exit for the open document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Edit menu contains editing related commands like cut, copy, paste for the text of word document. </a:t>
            </a:r>
          </a:p>
        </p:txBody>
      </p:sp>
    </p:spTree>
    <p:extLst>
      <p:ext uri="{BB962C8B-B14F-4D97-AF65-F5344CB8AC3E}">
        <p14:creationId xmlns:p14="http://schemas.microsoft.com/office/powerpoint/2010/main" val="229954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Different </a:t>
            </a:r>
            <a:r>
              <a:rPr lang="en-US" b="1" dirty="0"/>
              <a:t>Toolbars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At </a:t>
            </a:r>
            <a:r>
              <a:rPr lang="en-US" dirty="0"/>
              <a:t>the Upper right side of the title bar, you can see three buttons </a:t>
            </a:r>
          </a:p>
          <a:p>
            <a:pPr algn="just"/>
            <a:r>
              <a:rPr lang="en-US" dirty="0"/>
              <a:t>1- </a:t>
            </a:r>
            <a:r>
              <a:rPr lang="en-US" b="1" i="1" dirty="0"/>
              <a:t>Minimize </a:t>
            </a:r>
            <a:r>
              <a:rPr lang="en-US" dirty="0"/>
              <a:t>button – This button is used to minimize (An open window will appear as icon in task bar) the word document. To maximize this window, click on its icon at the taskbar. </a:t>
            </a:r>
          </a:p>
          <a:p>
            <a:pPr algn="just"/>
            <a:r>
              <a:rPr lang="en-US" dirty="0"/>
              <a:t>2- </a:t>
            </a:r>
            <a:r>
              <a:rPr lang="en-US" b="1" i="1" dirty="0"/>
              <a:t>Restore </a:t>
            </a:r>
            <a:r>
              <a:rPr lang="en-US" dirty="0"/>
              <a:t>down button – This button is used to restore down the window to a smaller size on desktop. </a:t>
            </a:r>
          </a:p>
          <a:p>
            <a:pPr algn="just"/>
            <a:r>
              <a:rPr lang="en-US" dirty="0"/>
              <a:t>3- </a:t>
            </a:r>
            <a:r>
              <a:rPr lang="en-US" b="1" i="1" dirty="0"/>
              <a:t>Close </a:t>
            </a:r>
            <a:r>
              <a:rPr lang="en-US" dirty="0"/>
              <a:t>button – This button is used to close the document. </a:t>
            </a:r>
          </a:p>
        </p:txBody>
      </p:sp>
    </p:spTree>
    <p:extLst>
      <p:ext uri="{BB962C8B-B14F-4D97-AF65-F5344CB8AC3E}">
        <p14:creationId xmlns:p14="http://schemas.microsoft.com/office/powerpoint/2010/main" val="24499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Scroll </a:t>
            </a:r>
            <a:r>
              <a:rPr lang="en-US" b="1" dirty="0"/>
              <a:t>Bars and Rulers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Scroll </a:t>
            </a:r>
            <a:r>
              <a:rPr lang="en-US" b="1" dirty="0"/>
              <a:t>Bar </a:t>
            </a:r>
            <a:endParaRPr lang="en-US" dirty="0"/>
          </a:p>
          <a:p>
            <a:pPr algn="just"/>
            <a:r>
              <a:rPr lang="en-US" dirty="0"/>
              <a:t>At the Right side and at the bottom of the Document There is Scroll bar. </a:t>
            </a:r>
          </a:p>
          <a:p>
            <a:pPr algn="just"/>
            <a:r>
              <a:rPr lang="en-US" dirty="0" smtClean="0"/>
              <a:t>With </a:t>
            </a:r>
            <a:r>
              <a:rPr lang="en-US" dirty="0"/>
              <a:t>the Right vertical scroll bar Document can be scrolled up and down. </a:t>
            </a:r>
          </a:p>
          <a:p>
            <a:pPr algn="just"/>
            <a:r>
              <a:rPr lang="en-US" dirty="0"/>
              <a:t>With the Bottom Horizontal Scroll bar we can scroll document left or right.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4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Rulers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Rulers </a:t>
            </a:r>
            <a:r>
              <a:rPr lang="en-US" dirty="0"/>
              <a:t>are at the left side and on the upper side of the document. </a:t>
            </a:r>
          </a:p>
          <a:p>
            <a:pPr algn="just"/>
            <a:r>
              <a:rPr lang="en-US" dirty="0" smtClean="0"/>
              <a:t>Upper </a:t>
            </a:r>
            <a:r>
              <a:rPr lang="en-US" dirty="0"/>
              <a:t>Ruler shows the starting and ending of a line in the document. </a:t>
            </a:r>
          </a:p>
          <a:p>
            <a:pPr algn="just"/>
            <a:r>
              <a:rPr lang="en-US" dirty="0" smtClean="0"/>
              <a:t>Left </a:t>
            </a:r>
            <a:r>
              <a:rPr lang="en-US" dirty="0"/>
              <a:t>Rulers shows the starting and ending of the document. </a:t>
            </a:r>
          </a:p>
          <a:p>
            <a:pPr algn="just"/>
            <a:r>
              <a:rPr lang="en-US" dirty="0"/>
              <a:t>Rulers can also be adjusted as per our need. </a:t>
            </a:r>
          </a:p>
          <a:p>
            <a:pPr algn="just"/>
            <a:r>
              <a:rPr lang="en-US" dirty="0"/>
              <a:t>At the extreme bottom of the document status bar can be found. Status contains information about on which page we are right now how many words are present in the document. </a:t>
            </a:r>
          </a:p>
        </p:txBody>
      </p:sp>
    </p:spTree>
    <p:extLst>
      <p:ext uri="{BB962C8B-B14F-4D97-AF65-F5344CB8AC3E}">
        <p14:creationId xmlns:p14="http://schemas.microsoft.com/office/powerpoint/2010/main" val="251052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Opening </a:t>
            </a:r>
            <a:r>
              <a:rPr lang="en-US" b="1" dirty="0"/>
              <a:t>a New Document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To </a:t>
            </a:r>
            <a:r>
              <a:rPr lang="en-US" dirty="0"/>
              <a:t>create a new document in Microsoft word from </a:t>
            </a:r>
            <a:r>
              <a:rPr lang="en-US" b="1" dirty="0"/>
              <a:t>File </a:t>
            </a:r>
            <a:r>
              <a:rPr lang="en-US" dirty="0"/>
              <a:t>menu we click on </a:t>
            </a:r>
            <a:r>
              <a:rPr lang="en-US" b="1" dirty="0"/>
              <a:t>New </a:t>
            </a:r>
            <a:r>
              <a:rPr lang="en-US" dirty="0"/>
              <a:t>and after that we select Blank Document. </a:t>
            </a:r>
          </a:p>
          <a:p>
            <a:pPr algn="just"/>
            <a:r>
              <a:rPr lang="en-US" dirty="0"/>
              <a:t>From Keyboard we can use shortcut </a:t>
            </a:r>
            <a:r>
              <a:rPr lang="en-US" dirty="0" smtClean="0"/>
              <a:t>key CRTL </a:t>
            </a:r>
            <a:r>
              <a:rPr lang="en-US" b="1" dirty="0" smtClean="0"/>
              <a:t>+ N </a:t>
            </a:r>
            <a:r>
              <a:rPr lang="en-US" dirty="0"/>
              <a:t>to create new Document</a:t>
            </a:r>
            <a:r>
              <a:rPr lang="en-US" b="1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7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Opening </a:t>
            </a:r>
            <a:r>
              <a:rPr lang="en-US" b="1" dirty="0"/>
              <a:t>an existing Document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</a:t>
            </a:r>
            <a:r>
              <a:rPr lang="en-US" dirty="0"/>
              <a:t>document which was previously created can also be opened from </a:t>
            </a:r>
            <a:r>
              <a:rPr lang="en-US" b="1" dirty="0"/>
              <a:t>File </a:t>
            </a:r>
            <a:r>
              <a:rPr lang="en-US" dirty="0"/>
              <a:t>menu, click on the </a:t>
            </a:r>
            <a:r>
              <a:rPr lang="en-US" b="1" dirty="0"/>
              <a:t>File </a:t>
            </a:r>
            <a:r>
              <a:rPr lang="en-US" dirty="0"/>
              <a:t>then </a:t>
            </a:r>
            <a:r>
              <a:rPr lang="en-US" b="1" dirty="0"/>
              <a:t>Open </a:t>
            </a:r>
            <a:r>
              <a:rPr lang="en-US" dirty="0"/>
              <a:t>and from the file dialog box select the document of your choice and click open. </a:t>
            </a:r>
          </a:p>
          <a:p>
            <a:pPr algn="just"/>
            <a:r>
              <a:rPr lang="en-US" dirty="0"/>
              <a:t>From Keyboard we can use shortcut key </a:t>
            </a:r>
            <a:r>
              <a:rPr lang="en-US" dirty="0" smtClean="0"/>
              <a:t>CRTL</a:t>
            </a:r>
            <a:r>
              <a:rPr lang="en-US" b="1" dirty="0" smtClean="0"/>
              <a:t>+ O </a:t>
            </a:r>
            <a:r>
              <a:rPr lang="en-US" dirty="0"/>
              <a:t>to open a previously created document</a:t>
            </a:r>
            <a:r>
              <a:rPr lang="en-US" b="1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48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617</TotalTime>
  <Words>976</Words>
  <Application>Microsoft Office PowerPoint</Application>
  <PresentationFormat>On-screen Show (4:3)</PresentationFormat>
  <Paragraphs>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Century Schoolbook</vt:lpstr>
      <vt:lpstr>Wingdings</vt:lpstr>
      <vt:lpstr>Wingdings 2</vt:lpstr>
      <vt:lpstr>Oriel</vt:lpstr>
      <vt:lpstr> Objectives  </vt:lpstr>
      <vt:lpstr> Screen Layout  </vt:lpstr>
      <vt:lpstr>Screen Layout </vt:lpstr>
      <vt:lpstr>Screen Layout </vt:lpstr>
      <vt:lpstr> Different Toolbars  </vt:lpstr>
      <vt:lpstr> Scroll Bars and Rulers  </vt:lpstr>
      <vt:lpstr> Rulers  </vt:lpstr>
      <vt:lpstr> Opening a New Document  </vt:lpstr>
      <vt:lpstr> Opening an existing Document  </vt:lpstr>
      <vt:lpstr> Typing Some Text  </vt:lpstr>
      <vt:lpstr> Saving  </vt:lpstr>
      <vt:lpstr>Opening Editing and Saving Again </vt:lpstr>
      <vt:lpstr>Opening Editing and Saving Again </vt:lpstr>
      <vt:lpstr>         Opening Multiple Documents Simultaneously  </vt:lpstr>
      <vt:lpstr> Saving an Already saved Document  </vt:lpstr>
      <vt:lpstr> Getting Help from Microsoft Office  </vt:lpstr>
      <vt:lpstr> Closing a single document and closing Word  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Objectives  </dc:title>
  <dc:creator>Tahseen Fatima</dc:creator>
  <cp:lastModifiedBy>Tehseen Fatima</cp:lastModifiedBy>
  <cp:revision>12</cp:revision>
  <dcterms:created xsi:type="dcterms:W3CDTF">2006-08-16T00:00:00Z</dcterms:created>
  <dcterms:modified xsi:type="dcterms:W3CDTF">2022-10-26T09:58:51Z</dcterms:modified>
</cp:coreProperties>
</file>