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F9AC-3846-4DA5-BE64-693D5525216C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44E4-1EB7-43D2-B327-1ADA1361E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96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44E4-1EB7-43D2-B327-1ADA1361EE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54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93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223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854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368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73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24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848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72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5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8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37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12FE-5549-4F54-813A-6D360FD17237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45C7-0891-489B-BBD7-5B6DFACBD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32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PowerPoint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Complete each exercise, then save the file and upload it to the course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87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Apply animation to these bullet points. Each click should bring in one point.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057400"/>
            <a:ext cx="3886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Bullet point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Bullet point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Bullet point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Bullet point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713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Insert a SmartArt graphic and apply animation to bring in one part of the graphic at a time.</a:t>
            </a:r>
          </a:p>
        </p:txBody>
      </p:sp>
    </p:spTree>
    <p:extLst>
      <p:ext uri="{BB962C8B-B14F-4D97-AF65-F5344CB8AC3E}">
        <p14:creationId xmlns:p14="http://schemas.microsoft.com/office/powerpoint/2010/main" xmlns="" val="1207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Find one more technical tool or trick to do on this slide. The more creative, the better.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34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Crop this image tightly around the monkey.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599"/>
            <a:ext cx="6400800" cy="440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660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Apply a 2-point thick solid brown border and a drop shadow to this photo.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115050" cy="407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2342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Eliminate the white background from the logo and place it on the t-shirt.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05000"/>
            <a:ext cx="40481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97436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7464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Recolor this image with a blue overtone, set the transparency to 80%, and stretch it to fit the entire slide background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40606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7748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Place this image in a circular frame and apply 3D styling to it.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4038600" cy="299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3018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Arrange these images into three perfectly aligned and spaced columns.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054179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5880" y="2003021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3425" y="3971879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0175" y="4721179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2350" y="2752321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863" y="3501621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6350" y="1749379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1375" y="4708121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5725" y="4999148"/>
            <a:ext cx="18732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636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Insert a “transition” between this slide and the previous</a:t>
            </a:r>
          </a:p>
        </p:txBody>
      </p:sp>
    </p:spTree>
    <p:extLst>
      <p:ext uri="{BB962C8B-B14F-4D97-AF65-F5344CB8AC3E}">
        <p14:creationId xmlns:p14="http://schemas.microsoft.com/office/powerpoint/2010/main" xmlns="" val="18762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Change the background color of this slide to light blue and alter the typefaces to show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A variety of baits can be used on the mouse trap:</a:t>
            </a:r>
          </a:p>
          <a:p>
            <a:pPr lvl="1"/>
            <a:r>
              <a:rPr lang="en-US" sz="3600" dirty="0" smtClean="0"/>
              <a:t>Peanut butter</a:t>
            </a:r>
          </a:p>
          <a:p>
            <a:pPr lvl="2"/>
            <a:r>
              <a:rPr lang="en-US" sz="3600" dirty="0" smtClean="0"/>
              <a:t>Use creamy, not crunchy</a:t>
            </a:r>
          </a:p>
          <a:p>
            <a:pPr lvl="1"/>
            <a:r>
              <a:rPr lang="en-US" sz="3600" dirty="0" smtClean="0"/>
              <a:t>Cheese Wiz or </a:t>
            </a:r>
            <a:r>
              <a:rPr lang="en-US" sz="3600" dirty="0" err="1" smtClean="0"/>
              <a:t>Eazy</a:t>
            </a:r>
            <a:r>
              <a:rPr lang="en-US" sz="3600" dirty="0" smtClean="0"/>
              <a:t>-Cheese</a:t>
            </a:r>
          </a:p>
          <a:p>
            <a:pPr lvl="1"/>
            <a:r>
              <a:rPr lang="en-US" sz="3600" dirty="0" smtClean="0"/>
              <a:t>Dry cat food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374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220</Words>
  <Application>Microsoft Office PowerPoint</Application>
  <PresentationFormat>On-screen Show (4:3)</PresentationFormat>
  <Paragraphs>23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Exercises</vt:lpstr>
      <vt:lpstr>Crop this image tightly around the monkey.</vt:lpstr>
      <vt:lpstr>Apply a 2-point thick solid brown border and a drop shadow to this photo.</vt:lpstr>
      <vt:lpstr>Eliminate the white background from the logo and place it on the t-shirt.</vt:lpstr>
      <vt:lpstr>Recolor this image with a blue overtone, set the transparency to 80%, and stretch it to fit the entire slide background</vt:lpstr>
      <vt:lpstr>Place this image in a circular frame and apply 3D styling to it.</vt:lpstr>
      <vt:lpstr>Arrange these images into three perfectly aligned and spaced columns.</vt:lpstr>
      <vt:lpstr>Insert a “transition” between this slide and the previous</vt:lpstr>
      <vt:lpstr>Change the background color of this slide to light blue and alter the typefaces to show hierarchy</vt:lpstr>
      <vt:lpstr>Apply animation to these bullet points. Each click should bring in one point.</vt:lpstr>
      <vt:lpstr>Insert a SmartArt graphic and apply animation to bring in one part of the graphic at a time.</vt:lpstr>
      <vt:lpstr>Find one more technical tool or trick to do on this slide. The more creative, the better.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Exercise</dc:title>
  <dc:creator>Casey</dc:creator>
  <cp:lastModifiedBy>Lynn McCool</cp:lastModifiedBy>
  <cp:revision>6</cp:revision>
  <dcterms:created xsi:type="dcterms:W3CDTF">2011-10-24T17:30:21Z</dcterms:created>
  <dcterms:modified xsi:type="dcterms:W3CDTF">2013-09-14T01:09:35Z</dcterms:modified>
</cp:coreProperties>
</file>