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FF39-A39F-0CF8-39A3-185601F5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075F0-3E20-CD08-B8ED-44274869C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88682-ECAD-4A5C-00DB-54A364E9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1302-5FB1-4694-8D7F-2AB316B9A6B3}" type="datetimeFigureOut">
              <a:rPr lang="en-PH" smtClean="0"/>
              <a:t>18/03/2024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10B17-134B-9807-F281-6ABEB709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3B8C-D3CC-E657-28EB-7657B462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6E3F-BA3E-42A4-87D7-BFBAD57881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85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D031-5D0F-B478-A70B-85245072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D6397-BC20-7343-07B1-A1F49DD6F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85E06-110C-7935-80E9-391E01F8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1302-5FB1-4694-8D7F-2AB316B9A6B3}" type="datetimeFigureOut">
              <a:rPr lang="en-PH" smtClean="0"/>
              <a:t>18/03/2024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8035-FF8D-B3E3-47F2-ECA6F2C6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6A2D-EDAD-6459-CCB7-3B4519CD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6E3F-BA3E-42A4-87D7-BFBAD57881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135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83BC3-B422-EA32-F819-C17BC112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E638E-5E4C-6072-FD9C-DC8FF53B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6807-29AE-3C96-DCAF-C588EC56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1302-5FB1-4694-8D7F-2AB316B9A6B3}" type="datetimeFigureOut">
              <a:rPr lang="en-PH" smtClean="0"/>
              <a:t>18/03/2024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C66B-D5C5-C0B5-24C6-5D866EE1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933C-74B2-94BD-3F8D-FED2FAB1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6E3F-BA3E-42A4-87D7-BFBAD57881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150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3583-2188-709C-9D1D-024E99B7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2C17-366A-A06F-DF67-FA8E366C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5035-BEA1-0ABE-681F-26A4D3D4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1302-5FB1-4694-8D7F-2AB316B9A6B3}" type="datetimeFigureOut">
              <a:rPr lang="en-PH" smtClean="0"/>
              <a:t>18/03/2024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17F79-502D-6E4B-A02E-0FB75A50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04D0-194A-C6B0-6E69-1C03C5F0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6E3F-BA3E-42A4-87D7-BFBAD57881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61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4BB7-80C2-82CF-D42F-4DF485AE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0771-4E99-366D-3F79-BB4851A4B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B694C-2366-CCC6-30F0-C796681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1302-5FB1-4694-8D7F-2AB316B9A6B3}" type="datetimeFigureOut">
              <a:rPr lang="en-PH" smtClean="0"/>
              <a:t>18/03/2024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1791-B062-554B-FFAA-ADED9310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43D6-BA70-4B1B-A19E-F2A10CBF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6E3F-BA3E-42A4-87D7-BFBAD57881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58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7E5E-5ED1-E272-E47C-72B69442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C366-F95B-11F2-6C20-7FB0FF38F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EF47E-99FC-3B96-5AA8-8470ED3B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F0378-691E-FABE-7348-3FB4B32C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1302-5FB1-4694-8D7F-2AB316B9A6B3}" type="datetimeFigureOut">
              <a:rPr lang="en-PH" smtClean="0"/>
              <a:t>18/03/2024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2198B-FA24-B5CB-4A0B-3D10725D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7CD22-8913-A6CA-CBCA-B8E8458C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6E3F-BA3E-42A4-87D7-BFBAD57881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2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0220-7AAC-B5AE-7F67-C70971CF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C4D24-D753-2546-FFF9-4B5C3C0F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65948-6E83-7E06-2C0B-B66458A60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896DA-5938-85D6-1732-0F30F77F6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1D736-3C8B-C57E-AF67-8510ED98C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5BA6E-BD95-63DD-6097-F5517E85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1302-5FB1-4694-8D7F-2AB316B9A6B3}" type="datetimeFigureOut">
              <a:rPr lang="en-PH" smtClean="0"/>
              <a:t>18/03/2024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73A2F-4020-1F3F-7CAC-DBFA88DD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C9E9F-AB6A-5C32-1EA2-7909EA69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6E3F-BA3E-42A4-87D7-BFBAD57881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454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71A2-D101-BAC0-9952-AF2F942B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41F6D-34BB-91A6-A920-30D0DE77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1302-5FB1-4694-8D7F-2AB316B9A6B3}" type="datetimeFigureOut">
              <a:rPr lang="en-PH" smtClean="0"/>
              <a:t>18/03/2024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DF9A3-C288-9AF9-6152-77A8FF01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9E3B5-96C2-C30C-28B8-140BF3D0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6E3F-BA3E-42A4-87D7-BFBAD57881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650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42AC0-A34D-C669-B978-383C7273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1302-5FB1-4694-8D7F-2AB316B9A6B3}" type="datetimeFigureOut">
              <a:rPr lang="en-PH" smtClean="0"/>
              <a:t>18/03/2024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C2455-0DDE-05D3-0847-4A21115E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4CF1E-88A2-7C56-3E75-E26734ED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6E3F-BA3E-42A4-87D7-BFBAD57881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292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0E2A-CCFD-6482-4909-7EE3BC2C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0856-F7AA-A8D3-254B-C6F8BBA8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C0D4E-5D5E-7019-8EE0-096092ECE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9CDB1-DBA6-9346-5B6C-C671B66D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1302-5FB1-4694-8D7F-2AB316B9A6B3}" type="datetimeFigureOut">
              <a:rPr lang="en-PH" smtClean="0"/>
              <a:t>18/03/2024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63D3C-B878-7420-B5F5-D246C5B5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C83E3-C12C-E27E-DF14-C99B0FB5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6E3F-BA3E-42A4-87D7-BFBAD57881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89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4B4E-B28D-746E-CE27-B228F37C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B5916-BD62-BA8D-E874-3DE065F3C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A3CEA-1906-AD7B-5172-5FF773D56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BD6EE-7DBA-9735-60E7-7E2E9DC2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1302-5FB1-4694-8D7F-2AB316B9A6B3}" type="datetimeFigureOut">
              <a:rPr lang="en-PH" smtClean="0"/>
              <a:t>18/03/2024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7DEDF-B2D5-0293-B16E-A1A24DAE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7D192-E911-85DD-E188-340CD2F4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36E3F-BA3E-42A4-87D7-BFBAD57881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335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5F50E-BCA9-470C-AE73-D052D5FD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7691A-567F-A095-14B7-7987306BA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A0A6-71EF-F691-1F3C-C57D8EAF0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41302-5FB1-4694-8D7F-2AB316B9A6B3}" type="datetimeFigureOut">
              <a:rPr lang="en-PH" smtClean="0"/>
              <a:t>18/03/2024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DF95-DCCB-9610-CD32-EFF54C5DA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5497C-7205-3551-4338-B92CB699C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6E3F-BA3E-42A4-87D7-BFBAD57881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132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1DE6-E67F-5A8A-DE44-2E6C38030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C4B23-D1B5-901A-7151-F36238BA9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6251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Sanguyo</dc:creator>
  <cp:lastModifiedBy>Jerry Sanguyo</cp:lastModifiedBy>
  <cp:revision>1</cp:revision>
  <dcterms:created xsi:type="dcterms:W3CDTF">2024-03-18T02:09:48Z</dcterms:created>
  <dcterms:modified xsi:type="dcterms:W3CDTF">2024-03-18T02:09:48Z</dcterms:modified>
</cp:coreProperties>
</file>