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2" r:id="rId2"/>
    <p:sldId id="310" r:id="rId3"/>
    <p:sldId id="311" r:id="rId4"/>
    <p:sldId id="272" r:id="rId5"/>
    <p:sldId id="266" r:id="rId6"/>
    <p:sldId id="256" r:id="rId7"/>
    <p:sldId id="369" r:id="rId8"/>
    <p:sldId id="279" r:id="rId9"/>
    <p:sldId id="382" r:id="rId10"/>
    <p:sldId id="378" r:id="rId11"/>
    <p:sldId id="383" r:id="rId12"/>
    <p:sldId id="264" r:id="rId13"/>
    <p:sldId id="267" r:id="rId14"/>
    <p:sldId id="395" r:id="rId15"/>
    <p:sldId id="39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19" userDrawn="1">
          <p15:clr>
            <a:srgbClr val="A4A3A4"/>
          </p15:clr>
        </p15:guide>
        <p15:guide id="3" orient="horz" pos="42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  <a:srgbClr val="FFFFFF"/>
    <a:srgbClr val="EFD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40" autoAdjust="0"/>
    <p:restoredTop sz="95394" autoAdjust="0"/>
  </p:normalViewPr>
  <p:slideViewPr>
    <p:cSldViewPr>
      <p:cViewPr varScale="1">
        <p:scale>
          <a:sx n="113" d="100"/>
          <a:sy n="113" d="100"/>
        </p:scale>
        <p:origin x="612" y="114"/>
      </p:cViewPr>
      <p:guideLst>
        <p:guide pos="619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Work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Global Mobile</a:t>
            </a:r>
            <a:r>
              <a:rPr lang="en-US" altLang="ko-KR" baseline="0"/>
              <a:t> Data Traffic Forcast, 2016-2021 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Smart Traffic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2010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6.44</c:v>
                </c:pt>
                <c:pt idx="1">
                  <c:v>10.34</c:v>
                </c:pt>
                <c:pt idx="2">
                  <c:v>16.149999999999999</c:v>
                </c:pt>
                <c:pt idx="3">
                  <c:v>23.28</c:v>
                </c:pt>
                <c:pt idx="4">
                  <c:v>34.299999999999997</c:v>
                </c:pt>
                <c:pt idx="5">
                  <c:v>48.51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C4-459D-854A-4B3024555B4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Nonsmart Traffic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2010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0.56000000000000005</c:v>
                </c:pt>
                <c:pt idx="1">
                  <c:v>0.66</c:v>
                </c:pt>
                <c:pt idx="2">
                  <c:v>0.85000000000000098</c:v>
                </c:pt>
                <c:pt idx="3">
                  <c:v>0.71999999999999897</c:v>
                </c:pt>
                <c:pt idx="4">
                  <c:v>0.70000000000000295</c:v>
                </c:pt>
                <c:pt idx="5">
                  <c:v>0.49000000000000199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C4-459D-854A-4B3024555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13819016"/>
        <c:axId val="513821368"/>
      </c:barChart>
      <c:catAx>
        <c:axId val="513819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821368"/>
        <c:crosses val="autoZero"/>
        <c:auto val="1"/>
        <c:lblAlgn val="ctr"/>
        <c:lblOffset val="100"/>
        <c:noMultiLvlLbl val="0"/>
      </c:catAx>
      <c:valAx>
        <c:axId val="513821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/>
                  <a:t>Exabytes</a:t>
                </a:r>
                <a:r>
                  <a:rPr lang="en-US" altLang="ko-KR" baseline="0"/>
                  <a:t> per Month</a:t>
                </a: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819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Nonsmart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0">
                  <c:v>4.1579999999999986</c:v>
                </c:pt>
                <c:pt idx="1">
                  <c:v>3.7719999999999998</c:v>
                </c:pt>
                <c:pt idx="2">
                  <c:v>3.6659999999999999</c:v>
                </c:pt>
                <c:pt idx="3">
                  <c:v>3.3330000000000002</c:v>
                </c:pt>
                <c:pt idx="4">
                  <c:v>3.164000000000001</c:v>
                </c:pt>
                <c:pt idx="5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A57-46D9-9BA8-BAF4676ADEEB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Smart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0">
                  <c:v>3.5419999999999998</c:v>
                </c:pt>
                <c:pt idx="1">
                  <c:v>4.4279999999999982</c:v>
                </c:pt>
                <c:pt idx="2">
                  <c:v>5.734</c:v>
                </c:pt>
                <c:pt idx="3">
                  <c:v>6.7669999999999977</c:v>
                </c:pt>
                <c:pt idx="4">
                  <c:v>8.1359999999999992</c:v>
                </c:pt>
                <c:pt idx="5">
                  <c:v>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A57-46D9-9BA8-BAF4676ADE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6241360"/>
        <c:axId val="546238616"/>
      </c:scatterChart>
      <c:valAx>
        <c:axId val="546241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238616"/>
        <c:crosses val="autoZero"/>
        <c:crossBetween val="midCat"/>
      </c:valAx>
      <c:valAx>
        <c:axId val="546238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Billions of Devices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2413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Global Monthly Active Users For Top Social Platforms</a:t>
            </a:r>
          </a:p>
        </c:rich>
      </c:tx>
      <c:overlay val="0"/>
      <c:spPr>
        <a:noFill/>
      </c:spPr>
    </c:title>
    <c:autoTitleDeleted val="0"/>
    <c:plotArea>
      <c:layout>
        <c:manualLayout>
          <c:layoutTarget val="inner"/>
          <c:xMode val="edge"/>
          <c:yMode val="edge"/>
          <c:x val="0.132055317085296"/>
          <c:y val="0.22535597340574401"/>
          <c:w val="0.68534759676529999"/>
          <c:h val="0.53305346577862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Millions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Facebook</c:v>
                </c:pt>
                <c:pt idx="1">
                  <c:v>Tumblr</c:v>
                </c:pt>
                <c:pt idx="2">
                  <c:v>Instagram</c:v>
                </c:pt>
                <c:pt idx="3">
                  <c:v>Twitter</c:v>
                </c:pt>
                <c:pt idx="4">
                  <c:v>Snapchat</c:v>
                </c:pt>
                <c:pt idx="5">
                  <c:v>Pinterest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 formatCode="#,##0">
                  <c:v>1650</c:v>
                </c:pt>
                <c:pt idx="1">
                  <c:v>550</c:v>
                </c:pt>
                <c:pt idx="2">
                  <c:v>500</c:v>
                </c:pt>
                <c:pt idx="3">
                  <c:v>310</c:v>
                </c:pt>
                <c:pt idx="4">
                  <c:v>300</c:v>
                </c:pt>
                <c:pt idx="5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51-4D70-92CC-EC54D50F2A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0F4D63-A399-41ED-99F6-7D728075FF60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3F81DD59-2AD0-43A4-A0F5-000788CBB8BB}">
      <dgm:prSet phldrT="[텍스트]"/>
      <dgm:spPr/>
      <dgm:t>
        <a:bodyPr/>
        <a:lstStyle/>
        <a:p>
          <a:pPr latinLnBrk="1"/>
          <a:r>
            <a:rPr lang="en-US" altLang="ko-KR" dirty="0" err="1">
              <a:latin typeface="Arial" panose="020B0604020202020204" pitchFamily="34" charset="0"/>
              <a:cs typeface="Arial" panose="020B0604020202020204" pitchFamily="34" charset="0"/>
            </a:rPr>
            <a:t>Heize</a:t>
          </a:r>
          <a:endParaRPr lang="ko-KR" alt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3341C30-4893-459C-9B7D-AC6F27A3FF8E}" type="parTrans" cxnId="{4AF560FE-47B1-43C1-962A-D30C2860A082}">
      <dgm:prSet/>
      <dgm:spPr/>
      <dgm:t>
        <a:bodyPr/>
        <a:lstStyle/>
        <a:p>
          <a:pPr latinLnBrk="1"/>
          <a:endParaRPr lang="ko-KR" altLang="en-US"/>
        </a:p>
      </dgm:t>
    </dgm:pt>
    <dgm:pt modelId="{A4DF42EA-2DA4-441A-BC0B-69FCF83A0CEA}" type="sibTrans" cxnId="{4AF560FE-47B1-43C1-962A-D30C2860A082}">
      <dgm:prSet/>
      <dgm:spPr/>
      <dgm:t>
        <a:bodyPr/>
        <a:lstStyle/>
        <a:p>
          <a:pPr latinLnBrk="1"/>
          <a:endParaRPr lang="ko-KR" altLang="en-US"/>
        </a:p>
      </dgm:t>
    </dgm:pt>
    <dgm:pt modelId="{BB0D9830-7C86-4B1F-86C8-A76D3FE0B757}">
      <dgm:prSet phldrT="[텍스트]"/>
      <dgm:spPr/>
      <dgm:t>
        <a:bodyPr/>
        <a:lstStyle/>
        <a:p>
          <a:pPr latinLnBrk="1"/>
          <a:r>
            <a:rPr lang="en-US" altLang="ko-KR" dirty="0">
              <a:latin typeface="Arial" panose="020B0604020202020204" pitchFamily="34" charset="0"/>
              <a:cs typeface="Arial" panose="020B0604020202020204" pitchFamily="34" charset="0"/>
            </a:rPr>
            <a:t>EXO</a:t>
          </a:r>
          <a:endParaRPr lang="ko-KR" alt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4A1F7E-B302-48C7-87AD-1B0E340A597C}" type="parTrans" cxnId="{D1F5BB59-CCFD-41DA-8A08-81646DBB92CE}">
      <dgm:prSet/>
      <dgm:spPr/>
      <dgm:t>
        <a:bodyPr/>
        <a:lstStyle/>
        <a:p>
          <a:pPr latinLnBrk="1"/>
          <a:endParaRPr lang="ko-KR" altLang="en-US"/>
        </a:p>
      </dgm:t>
    </dgm:pt>
    <dgm:pt modelId="{2A7EBA04-7B43-4CCE-995E-068D54DC085F}" type="sibTrans" cxnId="{D1F5BB59-CCFD-41DA-8A08-81646DBB92CE}">
      <dgm:prSet/>
      <dgm:spPr/>
      <dgm:t>
        <a:bodyPr/>
        <a:lstStyle/>
        <a:p>
          <a:pPr latinLnBrk="1"/>
          <a:endParaRPr lang="ko-KR" altLang="en-US"/>
        </a:p>
      </dgm:t>
    </dgm:pt>
    <dgm:pt modelId="{FBDCBCF9-84DD-4B14-9E74-3D13175DD342}">
      <dgm:prSet phldrT="[텍스트]"/>
      <dgm:spPr/>
      <dgm:t>
        <a:bodyPr/>
        <a:lstStyle/>
        <a:p>
          <a:pPr latinLnBrk="1"/>
          <a:r>
            <a:rPr lang="en-US" altLang="ko-KR" dirty="0">
              <a:latin typeface="Arial" panose="020B0604020202020204" pitchFamily="34" charset="0"/>
              <a:cs typeface="Arial" panose="020B0604020202020204" pitchFamily="34" charset="0"/>
            </a:rPr>
            <a:t>Dean</a:t>
          </a:r>
          <a:endParaRPr lang="ko-KR" alt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049FAC-95BF-41B0-BCC4-7C1FFC9AACAF}" type="parTrans" cxnId="{EE031CC6-83DD-4B77-9256-91BEB1C24EE8}">
      <dgm:prSet/>
      <dgm:spPr/>
      <dgm:t>
        <a:bodyPr/>
        <a:lstStyle/>
        <a:p>
          <a:pPr latinLnBrk="1"/>
          <a:endParaRPr lang="ko-KR" altLang="en-US"/>
        </a:p>
      </dgm:t>
    </dgm:pt>
    <dgm:pt modelId="{707917B5-965F-422C-8DAA-0C605D8BF6B7}" type="sibTrans" cxnId="{EE031CC6-83DD-4B77-9256-91BEB1C24EE8}">
      <dgm:prSet/>
      <dgm:spPr/>
      <dgm:t>
        <a:bodyPr/>
        <a:lstStyle/>
        <a:p>
          <a:pPr latinLnBrk="1"/>
          <a:endParaRPr lang="ko-KR" altLang="en-US"/>
        </a:p>
      </dgm:t>
    </dgm:pt>
    <dgm:pt modelId="{04BF44C9-5F1F-4225-B527-AEF14337B29D}">
      <dgm:prSet phldrT="[텍스트]"/>
      <dgm:spPr/>
      <dgm:t>
        <a:bodyPr/>
        <a:lstStyle/>
        <a:p>
          <a:pPr latinLnBrk="1"/>
          <a:r>
            <a:rPr lang="en-US" altLang="ko-KR" dirty="0" err="1">
              <a:latin typeface="Arial" panose="020B0604020202020204" pitchFamily="34" charset="0"/>
              <a:cs typeface="Arial" panose="020B0604020202020204" pitchFamily="34" charset="0"/>
            </a:rPr>
            <a:t>Suran</a:t>
          </a:r>
          <a:endParaRPr lang="ko-KR" alt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F8FC02-94A5-4B13-B885-4B247ADE3BEE}" type="parTrans" cxnId="{108A702F-164F-414B-88FF-124AB14D480E}">
      <dgm:prSet/>
      <dgm:spPr/>
      <dgm:t>
        <a:bodyPr/>
        <a:lstStyle/>
        <a:p>
          <a:pPr latinLnBrk="1"/>
          <a:endParaRPr lang="ko-KR" altLang="en-US"/>
        </a:p>
      </dgm:t>
    </dgm:pt>
    <dgm:pt modelId="{0316237C-2CAE-43E5-89E3-DDDA5BD9EF62}" type="sibTrans" cxnId="{108A702F-164F-414B-88FF-124AB14D480E}">
      <dgm:prSet/>
      <dgm:spPr/>
      <dgm:t>
        <a:bodyPr/>
        <a:lstStyle/>
        <a:p>
          <a:pPr latinLnBrk="1"/>
          <a:endParaRPr lang="ko-KR" altLang="en-US"/>
        </a:p>
      </dgm:t>
    </dgm:pt>
    <dgm:pt modelId="{026AA48B-DEA0-BF4C-8F45-3F10A25EC784}">
      <dgm:prSet/>
      <dgm:spPr/>
      <dgm:t>
        <a:bodyPr/>
        <a:lstStyle/>
        <a:p>
          <a:r>
            <a:rPr lang="en-US" dirty="0">
              <a:latin typeface="Arial" charset="0"/>
              <a:ea typeface="Arial" charset="0"/>
              <a:cs typeface="Arial" charset="0"/>
            </a:rPr>
            <a:t>Zico</a:t>
          </a:r>
        </a:p>
      </dgm:t>
    </dgm:pt>
    <dgm:pt modelId="{F9B4B018-0FB5-104D-877F-CD91724EFD96}" type="parTrans" cxnId="{0F58B3F4-A0FC-6B43-A15E-68F6F23B2409}">
      <dgm:prSet/>
      <dgm:spPr/>
      <dgm:t>
        <a:bodyPr/>
        <a:lstStyle/>
        <a:p>
          <a:endParaRPr lang="en-US"/>
        </a:p>
      </dgm:t>
    </dgm:pt>
    <dgm:pt modelId="{B9FDE706-9D07-E24A-9C59-1B9C5D6ECEF1}" type="sibTrans" cxnId="{0F58B3F4-A0FC-6B43-A15E-68F6F23B2409}">
      <dgm:prSet/>
      <dgm:spPr/>
      <dgm:t>
        <a:bodyPr/>
        <a:lstStyle/>
        <a:p>
          <a:endParaRPr lang="en-US"/>
        </a:p>
      </dgm:t>
    </dgm:pt>
    <dgm:pt modelId="{29140E87-D76F-47A5-AA0D-DD231266A4FD}" type="pres">
      <dgm:prSet presAssocID="{D10F4D63-A399-41ED-99F6-7D728075FF60}" presName="diagram" presStyleCnt="0">
        <dgm:presLayoutVars>
          <dgm:dir/>
          <dgm:resizeHandles val="exact"/>
        </dgm:presLayoutVars>
      </dgm:prSet>
      <dgm:spPr/>
    </dgm:pt>
    <dgm:pt modelId="{3199B38E-6BD2-4990-983B-BA6A13C5A9C1}" type="pres">
      <dgm:prSet presAssocID="{3F81DD59-2AD0-43A4-A0F5-000788CBB8BB}" presName="node" presStyleLbl="node1" presStyleIdx="0" presStyleCnt="5">
        <dgm:presLayoutVars>
          <dgm:bulletEnabled val="1"/>
        </dgm:presLayoutVars>
      </dgm:prSet>
      <dgm:spPr/>
    </dgm:pt>
    <dgm:pt modelId="{5DD93D0E-871A-4F99-BB33-7BBFFF2FC9BD}" type="pres">
      <dgm:prSet presAssocID="{A4DF42EA-2DA4-441A-BC0B-69FCF83A0CEA}" presName="sibTrans" presStyleCnt="0"/>
      <dgm:spPr/>
    </dgm:pt>
    <dgm:pt modelId="{CD8C469E-72EE-4B66-ADC0-82110F91A54A}" type="pres">
      <dgm:prSet presAssocID="{BB0D9830-7C86-4B1F-86C8-A76D3FE0B757}" presName="node" presStyleLbl="node1" presStyleIdx="1" presStyleCnt="5">
        <dgm:presLayoutVars>
          <dgm:bulletEnabled val="1"/>
        </dgm:presLayoutVars>
      </dgm:prSet>
      <dgm:spPr/>
    </dgm:pt>
    <dgm:pt modelId="{3662ACD1-2F2D-4B5C-B1A0-EE1FB340E25D}" type="pres">
      <dgm:prSet presAssocID="{2A7EBA04-7B43-4CCE-995E-068D54DC085F}" presName="sibTrans" presStyleCnt="0"/>
      <dgm:spPr/>
    </dgm:pt>
    <dgm:pt modelId="{40D7BD01-6F96-40FD-B276-4853B4046055}" type="pres">
      <dgm:prSet presAssocID="{FBDCBCF9-84DD-4B14-9E74-3D13175DD342}" presName="node" presStyleLbl="node1" presStyleIdx="2" presStyleCnt="5">
        <dgm:presLayoutVars>
          <dgm:bulletEnabled val="1"/>
        </dgm:presLayoutVars>
      </dgm:prSet>
      <dgm:spPr/>
    </dgm:pt>
    <dgm:pt modelId="{97963601-5BC7-4A60-B164-DD2650BD3E6F}" type="pres">
      <dgm:prSet presAssocID="{707917B5-965F-422C-8DAA-0C605D8BF6B7}" presName="sibTrans" presStyleCnt="0"/>
      <dgm:spPr/>
    </dgm:pt>
    <dgm:pt modelId="{007BF023-B641-4A12-BD79-22DF843E5CFB}" type="pres">
      <dgm:prSet presAssocID="{04BF44C9-5F1F-4225-B527-AEF14337B29D}" presName="node" presStyleLbl="node1" presStyleIdx="3" presStyleCnt="5">
        <dgm:presLayoutVars>
          <dgm:bulletEnabled val="1"/>
        </dgm:presLayoutVars>
      </dgm:prSet>
      <dgm:spPr/>
    </dgm:pt>
    <dgm:pt modelId="{9A51EE78-EA5A-AE44-B47C-29BA78520327}" type="pres">
      <dgm:prSet presAssocID="{0316237C-2CAE-43E5-89E3-DDDA5BD9EF62}" presName="sibTrans" presStyleCnt="0"/>
      <dgm:spPr/>
    </dgm:pt>
    <dgm:pt modelId="{2A82F2B4-9196-9441-90F1-B0880B70A2D3}" type="pres">
      <dgm:prSet presAssocID="{026AA48B-DEA0-BF4C-8F45-3F10A25EC784}" presName="node" presStyleLbl="node1" presStyleIdx="4" presStyleCnt="5">
        <dgm:presLayoutVars>
          <dgm:bulletEnabled val="1"/>
        </dgm:presLayoutVars>
      </dgm:prSet>
      <dgm:spPr/>
    </dgm:pt>
  </dgm:ptLst>
  <dgm:cxnLst>
    <dgm:cxn modelId="{0FDC7C19-1F0C-F246-A513-E49B55D27211}" type="presOf" srcId="{BB0D9830-7C86-4B1F-86C8-A76D3FE0B757}" destId="{CD8C469E-72EE-4B66-ADC0-82110F91A54A}" srcOrd="0" destOrd="0" presId="urn:microsoft.com/office/officeart/2005/8/layout/default"/>
    <dgm:cxn modelId="{108A702F-164F-414B-88FF-124AB14D480E}" srcId="{D10F4D63-A399-41ED-99F6-7D728075FF60}" destId="{04BF44C9-5F1F-4225-B527-AEF14337B29D}" srcOrd="3" destOrd="0" parTransId="{92F8FC02-94A5-4B13-B885-4B247ADE3BEE}" sibTransId="{0316237C-2CAE-43E5-89E3-DDDA5BD9EF62}"/>
    <dgm:cxn modelId="{C9DCAB44-1CD6-324D-BD83-B4286B7E11F5}" type="presOf" srcId="{026AA48B-DEA0-BF4C-8F45-3F10A25EC784}" destId="{2A82F2B4-9196-9441-90F1-B0880B70A2D3}" srcOrd="0" destOrd="0" presId="urn:microsoft.com/office/officeart/2005/8/layout/default"/>
    <dgm:cxn modelId="{E79AE857-266F-BC4A-890E-6CB1E568F8A2}" type="presOf" srcId="{FBDCBCF9-84DD-4B14-9E74-3D13175DD342}" destId="{40D7BD01-6F96-40FD-B276-4853B4046055}" srcOrd="0" destOrd="0" presId="urn:microsoft.com/office/officeart/2005/8/layout/default"/>
    <dgm:cxn modelId="{D1F5BB59-CCFD-41DA-8A08-81646DBB92CE}" srcId="{D10F4D63-A399-41ED-99F6-7D728075FF60}" destId="{BB0D9830-7C86-4B1F-86C8-A76D3FE0B757}" srcOrd="1" destOrd="0" parTransId="{864A1F7E-B302-48C7-87AD-1B0E340A597C}" sibTransId="{2A7EBA04-7B43-4CCE-995E-068D54DC085F}"/>
    <dgm:cxn modelId="{F88244AB-0DEF-574C-A7A2-130C38308DB8}" type="presOf" srcId="{D10F4D63-A399-41ED-99F6-7D728075FF60}" destId="{29140E87-D76F-47A5-AA0D-DD231266A4FD}" srcOrd="0" destOrd="0" presId="urn:microsoft.com/office/officeart/2005/8/layout/default"/>
    <dgm:cxn modelId="{FC3DA0C3-93E4-4940-8C8A-E98F92F56D8B}" type="presOf" srcId="{04BF44C9-5F1F-4225-B527-AEF14337B29D}" destId="{007BF023-B641-4A12-BD79-22DF843E5CFB}" srcOrd="0" destOrd="0" presId="urn:microsoft.com/office/officeart/2005/8/layout/default"/>
    <dgm:cxn modelId="{EE031CC6-83DD-4B77-9256-91BEB1C24EE8}" srcId="{D10F4D63-A399-41ED-99F6-7D728075FF60}" destId="{FBDCBCF9-84DD-4B14-9E74-3D13175DD342}" srcOrd="2" destOrd="0" parTransId="{9B049FAC-95BF-41B0-BCC4-7C1FFC9AACAF}" sibTransId="{707917B5-965F-422C-8DAA-0C605D8BF6B7}"/>
    <dgm:cxn modelId="{2B77F3DF-2DC0-EF47-AD76-BF442E40B89C}" type="presOf" srcId="{3F81DD59-2AD0-43A4-A0F5-000788CBB8BB}" destId="{3199B38E-6BD2-4990-983B-BA6A13C5A9C1}" srcOrd="0" destOrd="0" presId="urn:microsoft.com/office/officeart/2005/8/layout/default"/>
    <dgm:cxn modelId="{0F58B3F4-A0FC-6B43-A15E-68F6F23B2409}" srcId="{D10F4D63-A399-41ED-99F6-7D728075FF60}" destId="{026AA48B-DEA0-BF4C-8F45-3F10A25EC784}" srcOrd="4" destOrd="0" parTransId="{F9B4B018-0FB5-104D-877F-CD91724EFD96}" sibTransId="{B9FDE706-9D07-E24A-9C59-1B9C5D6ECEF1}"/>
    <dgm:cxn modelId="{4AF560FE-47B1-43C1-962A-D30C2860A082}" srcId="{D10F4D63-A399-41ED-99F6-7D728075FF60}" destId="{3F81DD59-2AD0-43A4-A0F5-000788CBB8BB}" srcOrd="0" destOrd="0" parTransId="{23341C30-4893-459C-9B7D-AC6F27A3FF8E}" sibTransId="{A4DF42EA-2DA4-441A-BC0B-69FCF83A0CEA}"/>
    <dgm:cxn modelId="{C9964320-B0B4-8A45-B28A-31F2E0610950}" type="presParOf" srcId="{29140E87-D76F-47A5-AA0D-DD231266A4FD}" destId="{3199B38E-6BD2-4990-983B-BA6A13C5A9C1}" srcOrd="0" destOrd="0" presId="urn:microsoft.com/office/officeart/2005/8/layout/default"/>
    <dgm:cxn modelId="{9DFCFCF7-7456-D648-9890-00062629C5FC}" type="presParOf" srcId="{29140E87-D76F-47A5-AA0D-DD231266A4FD}" destId="{5DD93D0E-871A-4F99-BB33-7BBFFF2FC9BD}" srcOrd="1" destOrd="0" presId="urn:microsoft.com/office/officeart/2005/8/layout/default"/>
    <dgm:cxn modelId="{FFE5794C-44E8-3F49-9F14-BF822C98DAF3}" type="presParOf" srcId="{29140E87-D76F-47A5-AA0D-DD231266A4FD}" destId="{CD8C469E-72EE-4B66-ADC0-82110F91A54A}" srcOrd="2" destOrd="0" presId="urn:microsoft.com/office/officeart/2005/8/layout/default"/>
    <dgm:cxn modelId="{A096DF4C-164E-CF4A-BBAC-C38FDB1B7326}" type="presParOf" srcId="{29140E87-D76F-47A5-AA0D-DD231266A4FD}" destId="{3662ACD1-2F2D-4B5C-B1A0-EE1FB340E25D}" srcOrd="3" destOrd="0" presId="urn:microsoft.com/office/officeart/2005/8/layout/default"/>
    <dgm:cxn modelId="{819CCA64-D420-6749-A1EE-9207A79A3540}" type="presParOf" srcId="{29140E87-D76F-47A5-AA0D-DD231266A4FD}" destId="{40D7BD01-6F96-40FD-B276-4853B4046055}" srcOrd="4" destOrd="0" presId="urn:microsoft.com/office/officeart/2005/8/layout/default"/>
    <dgm:cxn modelId="{4DEEE454-0033-EC47-87BE-6526B638A517}" type="presParOf" srcId="{29140E87-D76F-47A5-AA0D-DD231266A4FD}" destId="{97963601-5BC7-4A60-B164-DD2650BD3E6F}" srcOrd="5" destOrd="0" presId="urn:microsoft.com/office/officeart/2005/8/layout/default"/>
    <dgm:cxn modelId="{20E2CE5C-3514-1C44-AF78-FC5BFE7AEF41}" type="presParOf" srcId="{29140E87-D76F-47A5-AA0D-DD231266A4FD}" destId="{007BF023-B641-4A12-BD79-22DF843E5CFB}" srcOrd="6" destOrd="0" presId="urn:microsoft.com/office/officeart/2005/8/layout/default"/>
    <dgm:cxn modelId="{26737C6E-B013-3342-86BC-23F085782B1B}" type="presParOf" srcId="{29140E87-D76F-47A5-AA0D-DD231266A4FD}" destId="{9A51EE78-EA5A-AE44-B47C-29BA78520327}" srcOrd="7" destOrd="0" presId="urn:microsoft.com/office/officeart/2005/8/layout/default"/>
    <dgm:cxn modelId="{27125BD3-5F91-C04B-AECD-D2097909B5D8}" type="presParOf" srcId="{29140E87-D76F-47A5-AA0D-DD231266A4FD}" destId="{2A82F2B4-9196-9441-90F1-B0880B70A2D3}" srcOrd="8" destOrd="0" presId="urn:microsoft.com/office/officeart/2005/8/layout/defaul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6CD6CB-8F2C-4787-AAA7-ED50A4835129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</dgm:pt>
    <dgm:pt modelId="{BF7F2D3E-0457-4539-A1A4-F13A6FE05A58}">
      <dgm:prSet phldrT="[Text]" custT="1"/>
      <dgm:spPr/>
      <dgm:t>
        <a:bodyPr/>
        <a:lstStyle/>
        <a:p>
          <a:pPr latinLnBrk="1"/>
          <a:r>
            <a:rPr lang="en-US" altLang="ko-KR" sz="2000" i="0" dirty="0">
              <a:latin typeface="Arial" charset="0"/>
              <a:ea typeface="Arial" charset="0"/>
              <a:cs typeface="Arial" charset="0"/>
            </a:rPr>
            <a:t>First Slide</a:t>
          </a:r>
          <a:endParaRPr lang="ko-KR" altLang="en-US" sz="2000" i="0" dirty="0">
            <a:latin typeface="Arial" charset="0"/>
            <a:ea typeface="Arial" charset="0"/>
            <a:cs typeface="Arial" charset="0"/>
          </a:endParaRPr>
        </a:p>
      </dgm:t>
    </dgm:pt>
    <dgm:pt modelId="{E73F8540-D329-40CB-9A38-5702F35C935C}" type="parTrans" cxnId="{5CD3D54D-F7FC-4BA2-8F63-F15F78F724B4}">
      <dgm:prSet/>
      <dgm:spPr/>
      <dgm:t>
        <a:bodyPr/>
        <a:lstStyle/>
        <a:p>
          <a:pPr latinLnBrk="1"/>
          <a:endParaRPr lang="ko-KR" altLang="en-US" sz="2000"/>
        </a:p>
      </dgm:t>
    </dgm:pt>
    <dgm:pt modelId="{CFA9EB77-01DD-459A-A9B5-C354F6D8CF02}" type="sibTrans" cxnId="{5CD3D54D-F7FC-4BA2-8F63-F15F78F724B4}">
      <dgm:prSet/>
      <dgm:spPr/>
      <dgm:t>
        <a:bodyPr/>
        <a:lstStyle/>
        <a:p>
          <a:pPr latinLnBrk="1"/>
          <a:endParaRPr lang="ko-KR" altLang="en-US" sz="2000"/>
        </a:p>
      </dgm:t>
    </dgm:pt>
    <dgm:pt modelId="{1FD363DA-16FC-D74B-BBC8-392651F66904}">
      <dgm:prSet custT="1"/>
      <dgm:spPr/>
      <dgm:t>
        <a:bodyPr/>
        <a:lstStyle/>
        <a:p>
          <a:r>
            <a:rPr lang="en-US" sz="2000" dirty="0">
              <a:latin typeface="Arial" charset="0"/>
              <a:ea typeface="Arial" charset="0"/>
              <a:cs typeface="Arial" charset="0"/>
            </a:rPr>
            <a:t>Previous Slide</a:t>
          </a:r>
        </a:p>
      </dgm:t>
    </dgm:pt>
    <dgm:pt modelId="{523BB44F-F5BD-DC42-B5E1-0A6169DF19A3}" type="parTrans" cxnId="{0E8062E9-EEE4-5F40-8DC2-D88E31F851FD}">
      <dgm:prSet/>
      <dgm:spPr/>
      <dgm:t>
        <a:bodyPr/>
        <a:lstStyle/>
        <a:p>
          <a:endParaRPr lang="en-US"/>
        </a:p>
      </dgm:t>
    </dgm:pt>
    <dgm:pt modelId="{42C73137-9398-954A-81A7-36AEB51D46B0}" type="sibTrans" cxnId="{0E8062E9-EEE4-5F40-8DC2-D88E31F851FD}">
      <dgm:prSet/>
      <dgm:spPr/>
      <dgm:t>
        <a:bodyPr/>
        <a:lstStyle/>
        <a:p>
          <a:endParaRPr lang="en-US"/>
        </a:p>
      </dgm:t>
    </dgm:pt>
    <dgm:pt modelId="{046D42E7-F438-B74E-BCA4-B9F21564818C}">
      <dgm:prSet custT="1"/>
      <dgm:spPr/>
      <dgm:t>
        <a:bodyPr/>
        <a:lstStyle/>
        <a:p>
          <a:r>
            <a:rPr lang="en-US" altLang="ko-KR" sz="2000" i="0" dirty="0">
              <a:latin typeface="Arial" charset="0"/>
              <a:ea typeface="Arial" charset="0"/>
              <a:cs typeface="Arial" charset="0"/>
            </a:rPr>
            <a:t>Last Slide</a:t>
          </a:r>
          <a:endParaRPr lang="en-US" i="0" dirty="0">
            <a:latin typeface="Arial" charset="0"/>
            <a:ea typeface="Arial" charset="0"/>
            <a:cs typeface="Arial" charset="0"/>
          </a:endParaRPr>
        </a:p>
      </dgm:t>
    </dgm:pt>
    <dgm:pt modelId="{96D13F3C-3B6C-F84D-B4BE-3365C931C063}" type="parTrans" cxnId="{52259824-212F-D045-8CB3-D1ED1834535C}">
      <dgm:prSet/>
      <dgm:spPr/>
      <dgm:t>
        <a:bodyPr/>
        <a:lstStyle/>
        <a:p>
          <a:endParaRPr lang="en-US"/>
        </a:p>
      </dgm:t>
    </dgm:pt>
    <dgm:pt modelId="{76021FF5-34DB-4741-BF7F-33B06C2E12A5}" type="sibTrans" cxnId="{52259824-212F-D045-8CB3-D1ED1834535C}">
      <dgm:prSet/>
      <dgm:spPr/>
      <dgm:t>
        <a:bodyPr/>
        <a:lstStyle/>
        <a:p>
          <a:endParaRPr lang="en-US"/>
        </a:p>
      </dgm:t>
    </dgm:pt>
    <dgm:pt modelId="{6C1E98F3-4BBE-FA44-B06D-E0338C2C8EC8}">
      <dgm:prSet custT="1"/>
      <dgm:spPr/>
      <dgm:t>
        <a:bodyPr/>
        <a:lstStyle/>
        <a:p>
          <a:r>
            <a:rPr lang="en-US" sz="2000" dirty="0">
              <a:latin typeface="Arial" charset="0"/>
              <a:ea typeface="Arial" charset="0"/>
              <a:cs typeface="Arial" charset="0"/>
            </a:rPr>
            <a:t>Next Slide</a:t>
          </a:r>
        </a:p>
      </dgm:t>
    </dgm:pt>
    <dgm:pt modelId="{738513CF-AAFE-F84C-98A2-4B0D0ED27A2C}" type="parTrans" cxnId="{30D87D2C-B12C-B84D-A0B9-E337B8382B87}">
      <dgm:prSet/>
      <dgm:spPr/>
      <dgm:t>
        <a:bodyPr/>
        <a:lstStyle/>
        <a:p>
          <a:endParaRPr lang="en-US"/>
        </a:p>
      </dgm:t>
    </dgm:pt>
    <dgm:pt modelId="{BA1F57B5-320B-4645-9B0D-1E8923BD23CA}" type="sibTrans" cxnId="{30D87D2C-B12C-B84D-A0B9-E337B8382B87}">
      <dgm:prSet/>
      <dgm:spPr/>
      <dgm:t>
        <a:bodyPr/>
        <a:lstStyle/>
        <a:p>
          <a:endParaRPr lang="en-US"/>
        </a:p>
      </dgm:t>
    </dgm:pt>
    <dgm:pt modelId="{E4D1D696-8F90-2A42-AB91-D2C376D0965F}" type="pres">
      <dgm:prSet presAssocID="{376CD6CB-8F2C-4787-AAA7-ED50A4835129}" presName="linear" presStyleCnt="0">
        <dgm:presLayoutVars>
          <dgm:animLvl val="lvl"/>
          <dgm:resizeHandles val="exact"/>
        </dgm:presLayoutVars>
      </dgm:prSet>
      <dgm:spPr/>
    </dgm:pt>
    <dgm:pt modelId="{838624A1-20D1-EE4C-BD67-6AE3360F08B3}" type="pres">
      <dgm:prSet presAssocID="{BF7F2D3E-0457-4539-A1A4-F13A6FE05A58}" presName="parentText" presStyleLbl="node1" presStyleIdx="0" presStyleCnt="4" custLinFactY="-6196" custLinFactNeighborY="-100000">
        <dgm:presLayoutVars>
          <dgm:chMax val="0"/>
          <dgm:bulletEnabled val="1"/>
        </dgm:presLayoutVars>
      </dgm:prSet>
      <dgm:spPr/>
    </dgm:pt>
    <dgm:pt modelId="{65BC66CA-761C-8742-8B76-7C92F12A27DA}" type="pres">
      <dgm:prSet presAssocID="{CFA9EB77-01DD-459A-A9B5-C354F6D8CF02}" presName="spacer" presStyleCnt="0"/>
      <dgm:spPr/>
    </dgm:pt>
    <dgm:pt modelId="{DF09596C-6DEA-F247-BE3A-97E804422C34}" type="pres">
      <dgm:prSet presAssocID="{1FD363DA-16FC-D74B-BBC8-392651F6690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F4C78AD-D575-F04E-A261-78BB551140F4}" type="pres">
      <dgm:prSet presAssocID="{42C73137-9398-954A-81A7-36AEB51D46B0}" presName="spacer" presStyleCnt="0"/>
      <dgm:spPr/>
    </dgm:pt>
    <dgm:pt modelId="{5DC7DCB0-1579-D74D-8954-CDFEEC52A457}" type="pres">
      <dgm:prSet presAssocID="{6C1E98F3-4BBE-FA44-B06D-E0338C2C8EC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6536BE7-244D-7745-BD7A-33727DB37E5D}" type="pres">
      <dgm:prSet presAssocID="{BA1F57B5-320B-4645-9B0D-1E8923BD23CA}" presName="spacer" presStyleCnt="0"/>
      <dgm:spPr/>
    </dgm:pt>
    <dgm:pt modelId="{84B006AD-3329-A747-B415-EDB37A13F657}" type="pres">
      <dgm:prSet presAssocID="{046D42E7-F438-B74E-BCA4-B9F21564818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3BFAB0B-6E15-4553-ACA3-0C03C493177F}" type="presOf" srcId="{1FD363DA-16FC-D74B-BBC8-392651F66904}" destId="{DF09596C-6DEA-F247-BE3A-97E804422C34}" srcOrd="0" destOrd="0" presId="urn:microsoft.com/office/officeart/2005/8/layout/vList2"/>
    <dgm:cxn modelId="{52259824-212F-D045-8CB3-D1ED1834535C}" srcId="{376CD6CB-8F2C-4787-AAA7-ED50A4835129}" destId="{046D42E7-F438-B74E-BCA4-B9F21564818C}" srcOrd="3" destOrd="0" parTransId="{96D13F3C-3B6C-F84D-B4BE-3365C931C063}" sibTransId="{76021FF5-34DB-4741-BF7F-33B06C2E12A5}"/>
    <dgm:cxn modelId="{30D87D2C-B12C-B84D-A0B9-E337B8382B87}" srcId="{376CD6CB-8F2C-4787-AAA7-ED50A4835129}" destId="{6C1E98F3-4BBE-FA44-B06D-E0338C2C8EC8}" srcOrd="2" destOrd="0" parTransId="{738513CF-AAFE-F84C-98A2-4B0D0ED27A2C}" sibTransId="{BA1F57B5-320B-4645-9B0D-1E8923BD23CA}"/>
    <dgm:cxn modelId="{DA51856B-A120-4806-B948-3E79FC8C919D}" type="presOf" srcId="{6C1E98F3-4BBE-FA44-B06D-E0338C2C8EC8}" destId="{5DC7DCB0-1579-D74D-8954-CDFEEC52A457}" srcOrd="0" destOrd="0" presId="urn:microsoft.com/office/officeart/2005/8/layout/vList2"/>
    <dgm:cxn modelId="{5CD3D54D-F7FC-4BA2-8F63-F15F78F724B4}" srcId="{376CD6CB-8F2C-4787-AAA7-ED50A4835129}" destId="{BF7F2D3E-0457-4539-A1A4-F13A6FE05A58}" srcOrd="0" destOrd="0" parTransId="{E73F8540-D329-40CB-9A38-5702F35C935C}" sibTransId="{CFA9EB77-01DD-459A-A9B5-C354F6D8CF02}"/>
    <dgm:cxn modelId="{C9211390-34F8-44DC-90ED-BF3575206894}" type="presOf" srcId="{046D42E7-F438-B74E-BCA4-B9F21564818C}" destId="{84B006AD-3329-A747-B415-EDB37A13F657}" srcOrd="0" destOrd="0" presId="urn:microsoft.com/office/officeart/2005/8/layout/vList2"/>
    <dgm:cxn modelId="{9F34F0CC-25FF-422A-9CD7-6176BB6BBB39}" type="presOf" srcId="{BF7F2D3E-0457-4539-A1A4-F13A6FE05A58}" destId="{838624A1-20D1-EE4C-BD67-6AE3360F08B3}" srcOrd="0" destOrd="0" presId="urn:microsoft.com/office/officeart/2005/8/layout/vList2"/>
    <dgm:cxn modelId="{1EA5A3CD-C0FD-4607-9BBC-7E4235B25C6D}" type="presOf" srcId="{376CD6CB-8F2C-4787-AAA7-ED50A4835129}" destId="{E4D1D696-8F90-2A42-AB91-D2C376D0965F}" srcOrd="0" destOrd="0" presId="urn:microsoft.com/office/officeart/2005/8/layout/vList2"/>
    <dgm:cxn modelId="{0E8062E9-EEE4-5F40-8DC2-D88E31F851FD}" srcId="{376CD6CB-8F2C-4787-AAA7-ED50A4835129}" destId="{1FD363DA-16FC-D74B-BBC8-392651F66904}" srcOrd="1" destOrd="0" parTransId="{523BB44F-F5BD-DC42-B5E1-0A6169DF19A3}" sibTransId="{42C73137-9398-954A-81A7-36AEB51D46B0}"/>
    <dgm:cxn modelId="{A5AE523F-C60D-40F7-BFAB-57750614C608}" type="presParOf" srcId="{E4D1D696-8F90-2A42-AB91-D2C376D0965F}" destId="{838624A1-20D1-EE4C-BD67-6AE3360F08B3}" srcOrd="0" destOrd="0" presId="urn:microsoft.com/office/officeart/2005/8/layout/vList2"/>
    <dgm:cxn modelId="{7D6178D6-030D-482F-82CF-AB9410B5B64C}" type="presParOf" srcId="{E4D1D696-8F90-2A42-AB91-D2C376D0965F}" destId="{65BC66CA-761C-8742-8B76-7C92F12A27DA}" srcOrd="1" destOrd="0" presId="urn:microsoft.com/office/officeart/2005/8/layout/vList2"/>
    <dgm:cxn modelId="{3E180ED4-8F43-4218-98BD-8AD28584AE27}" type="presParOf" srcId="{E4D1D696-8F90-2A42-AB91-D2C376D0965F}" destId="{DF09596C-6DEA-F247-BE3A-97E804422C34}" srcOrd="2" destOrd="0" presId="urn:microsoft.com/office/officeart/2005/8/layout/vList2"/>
    <dgm:cxn modelId="{26374633-473D-4762-9B90-DBBD6FF0909F}" type="presParOf" srcId="{E4D1D696-8F90-2A42-AB91-D2C376D0965F}" destId="{1F4C78AD-D575-F04E-A261-78BB551140F4}" srcOrd="3" destOrd="0" presId="urn:microsoft.com/office/officeart/2005/8/layout/vList2"/>
    <dgm:cxn modelId="{692EA5BC-5EE8-4CF5-B1B2-F1C0C80B87FB}" type="presParOf" srcId="{E4D1D696-8F90-2A42-AB91-D2C376D0965F}" destId="{5DC7DCB0-1579-D74D-8954-CDFEEC52A457}" srcOrd="4" destOrd="0" presId="urn:microsoft.com/office/officeart/2005/8/layout/vList2"/>
    <dgm:cxn modelId="{D3CB514A-2152-491B-BCC2-69D034660380}" type="presParOf" srcId="{E4D1D696-8F90-2A42-AB91-D2C376D0965F}" destId="{06536BE7-244D-7745-BD7A-33727DB37E5D}" srcOrd="5" destOrd="0" presId="urn:microsoft.com/office/officeart/2005/8/layout/vList2"/>
    <dgm:cxn modelId="{274CB83C-75CF-4D4F-9BA2-D8D856E96432}" type="presParOf" srcId="{E4D1D696-8F90-2A42-AB91-D2C376D0965F}" destId="{84B006AD-3329-A747-B415-EDB37A13F65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99B38E-6BD2-4990-983B-BA6A13C5A9C1}">
      <dsp:nvSpPr>
        <dsp:cNvPr id="0" name=""/>
        <dsp:cNvSpPr/>
      </dsp:nvSpPr>
      <dsp:spPr>
        <a:xfrm>
          <a:off x="916483" y="1984"/>
          <a:ext cx="2030015" cy="12180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800" kern="1200" dirty="0" err="1">
              <a:latin typeface="Arial" panose="020B0604020202020204" pitchFamily="34" charset="0"/>
              <a:cs typeface="Arial" panose="020B0604020202020204" pitchFamily="34" charset="0"/>
            </a:rPr>
            <a:t>Heize</a:t>
          </a:r>
          <a:endParaRPr lang="ko-KR" altLang="en-US" sz="4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16483" y="1984"/>
        <a:ext cx="2030015" cy="1218009"/>
      </dsp:txXfrm>
    </dsp:sp>
    <dsp:sp modelId="{CD8C469E-72EE-4B66-ADC0-82110F91A54A}">
      <dsp:nvSpPr>
        <dsp:cNvPr id="0" name=""/>
        <dsp:cNvSpPr/>
      </dsp:nvSpPr>
      <dsp:spPr>
        <a:xfrm>
          <a:off x="3149500" y="1984"/>
          <a:ext cx="2030015" cy="12180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800" kern="1200" dirty="0">
              <a:latin typeface="Arial" panose="020B0604020202020204" pitchFamily="34" charset="0"/>
              <a:cs typeface="Arial" panose="020B0604020202020204" pitchFamily="34" charset="0"/>
            </a:rPr>
            <a:t>EXO</a:t>
          </a:r>
          <a:endParaRPr lang="ko-KR" altLang="en-US" sz="4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49500" y="1984"/>
        <a:ext cx="2030015" cy="1218009"/>
      </dsp:txXfrm>
    </dsp:sp>
    <dsp:sp modelId="{40D7BD01-6F96-40FD-B276-4853B4046055}">
      <dsp:nvSpPr>
        <dsp:cNvPr id="0" name=""/>
        <dsp:cNvSpPr/>
      </dsp:nvSpPr>
      <dsp:spPr>
        <a:xfrm>
          <a:off x="916483" y="1422995"/>
          <a:ext cx="2030015" cy="12180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800" kern="1200" dirty="0">
              <a:latin typeface="Arial" panose="020B0604020202020204" pitchFamily="34" charset="0"/>
              <a:cs typeface="Arial" panose="020B0604020202020204" pitchFamily="34" charset="0"/>
            </a:rPr>
            <a:t>Dean</a:t>
          </a:r>
          <a:endParaRPr lang="ko-KR" altLang="en-US" sz="4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16483" y="1422995"/>
        <a:ext cx="2030015" cy="1218009"/>
      </dsp:txXfrm>
    </dsp:sp>
    <dsp:sp modelId="{007BF023-B641-4A12-BD79-22DF843E5CFB}">
      <dsp:nvSpPr>
        <dsp:cNvPr id="0" name=""/>
        <dsp:cNvSpPr/>
      </dsp:nvSpPr>
      <dsp:spPr>
        <a:xfrm>
          <a:off x="3149500" y="1422995"/>
          <a:ext cx="2030015" cy="12180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4800" kern="1200" dirty="0" err="1">
              <a:latin typeface="Arial" panose="020B0604020202020204" pitchFamily="34" charset="0"/>
              <a:cs typeface="Arial" panose="020B0604020202020204" pitchFamily="34" charset="0"/>
            </a:rPr>
            <a:t>Suran</a:t>
          </a:r>
          <a:endParaRPr lang="ko-KR" altLang="en-US" sz="4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49500" y="1422995"/>
        <a:ext cx="2030015" cy="1218009"/>
      </dsp:txXfrm>
    </dsp:sp>
    <dsp:sp modelId="{2A82F2B4-9196-9441-90F1-B0880B70A2D3}">
      <dsp:nvSpPr>
        <dsp:cNvPr id="0" name=""/>
        <dsp:cNvSpPr/>
      </dsp:nvSpPr>
      <dsp:spPr>
        <a:xfrm>
          <a:off x="2032992" y="2844006"/>
          <a:ext cx="2030015" cy="12180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Arial" charset="0"/>
              <a:ea typeface="Arial" charset="0"/>
              <a:cs typeface="Arial" charset="0"/>
            </a:rPr>
            <a:t>Zico</a:t>
          </a:r>
        </a:p>
      </dsp:txBody>
      <dsp:txXfrm>
        <a:off x="2032992" y="2844006"/>
        <a:ext cx="2030015" cy="12180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624A1-20D1-EE4C-BD67-6AE3360F08B3}">
      <dsp:nvSpPr>
        <dsp:cNvPr id="0" name=""/>
        <dsp:cNvSpPr/>
      </dsp:nvSpPr>
      <dsp:spPr>
        <a:xfrm>
          <a:off x="0" y="0"/>
          <a:ext cx="6264695" cy="7675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i="0" kern="1200" dirty="0">
              <a:latin typeface="Arial" charset="0"/>
              <a:ea typeface="Arial" charset="0"/>
              <a:cs typeface="Arial" charset="0"/>
            </a:rPr>
            <a:t>First Slide</a:t>
          </a:r>
          <a:endParaRPr lang="ko-KR" altLang="en-US" sz="2000" i="0" kern="1200" dirty="0">
            <a:latin typeface="Arial" charset="0"/>
            <a:ea typeface="Arial" charset="0"/>
            <a:cs typeface="Arial" charset="0"/>
          </a:endParaRPr>
        </a:p>
      </dsp:txBody>
      <dsp:txXfrm>
        <a:off x="37467" y="37467"/>
        <a:ext cx="6189761" cy="692586"/>
      </dsp:txXfrm>
    </dsp:sp>
    <dsp:sp modelId="{DF09596C-6DEA-F247-BE3A-97E804422C34}">
      <dsp:nvSpPr>
        <dsp:cNvPr id="0" name=""/>
        <dsp:cNvSpPr/>
      </dsp:nvSpPr>
      <dsp:spPr>
        <a:xfrm>
          <a:off x="0" y="917408"/>
          <a:ext cx="6264695" cy="7675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charset="0"/>
              <a:ea typeface="Arial" charset="0"/>
              <a:cs typeface="Arial" charset="0"/>
            </a:rPr>
            <a:t>Previous Slide</a:t>
          </a:r>
        </a:p>
      </dsp:txBody>
      <dsp:txXfrm>
        <a:off x="37467" y="954875"/>
        <a:ext cx="6189761" cy="692586"/>
      </dsp:txXfrm>
    </dsp:sp>
    <dsp:sp modelId="{5DC7DCB0-1579-D74D-8954-CDFEEC52A457}">
      <dsp:nvSpPr>
        <dsp:cNvPr id="0" name=""/>
        <dsp:cNvSpPr/>
      </dsp:nvSpPr>
      <dsp:spPr>
        <a:xfrm>
          <a:off x="0" y="1803008"/>
          <a:ext cx="6264695" cy="7675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charset="0"/>
              <a:ea typeface="Arial" charset="0"/>
              <a:cs typeface="Arial" charset="0"/>
            </a:rPr>
            <a:t>Next Slide</a:t>
          </a:r>
        </a:p>
      </dsp:txBody>
      <dsp:txXfrm>
        <a:off x="37467" y="1840475"/>
        <a:ext cx="6189761" cy="692586"/>
      </dsp:txXfrm>
    </dsp:sp>
    <dsp:sp modelId="{84B006AD-3329-A747-B415-EDB37A13F657}">
      <dsp:nvSpPr>
        <dsp:cNvPr id="0" name=""/>
        <dsp:cNvSpPr/>
      </dsp:nvSpPr>
      <dsp:spPr>
        <a:xfrm>
          <a:off x="0" y="2688608"/>
          <a:ext cx="6264695" cy="7675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000" i="0" kern="1200" dirty="0">
              <a:latin typeface="Arial" charset="0"/>
              <a:ea typeface="Arial" charset="0"/>
              <a:cs typeface="Arial" charset="0"/>
            </a:rPr>
            <a:t>Last Slide</a:t>
          </a:r>
          <a:endParaRPr lang="en-US" i="0" kern="1200" dirty="0">
            <a:latin typeface="Arial" charset="0"/>
            <a:ea typeface="Arial" charset="0"/>
            <a:cs typeface="Arial" charset="0"/>
          </a:endParaRPr>
        </a:p>
      </dsp:txBody>
      <dsp:txXfrm>
        <a:off x="37467" y="2726075"/>
        <a:ext cx="6189761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E72CC-6208-4FA1-A0B1-474A567293AC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45647-D1F8-40D3-9D8D-5212389E9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949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F9C74-9FD4-4BE0-9A03-B238E4DDA52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4CB3E-8764-490D-910D-310E517674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294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6795-7E48-40FD-9DE3-26E16ADE274A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1143-6D74-4D04-A1F5-B1AFF1C0C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12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6795-7E48-40FD-9DE3-26E16ADE274A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1143-6D74-4D04-A1F5-B1AFF1C0C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6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6795-7E48-40FD-9DE3-26E16ADE274A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1143-6D74-4D04-A1F5-B1AFF1C0C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90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6795-7E48-40FD-9DE3-26E16ADE274A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1143-6D74-4D04-A1F5-B1AFF1C0C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09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6795-7E48-40FD-9DE3-26E16ADE274A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1143-6D74-4D04-A1F5-B1AFF1C0C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08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6795-7E48-40FD-9DE3-26E16ADE274A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1143-6D74-4D04-A1F5-B1AFF1C0C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4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6795-7E48-40FD-9DE3-26E16ADE274A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1143-6D74-4D04-A1F5-B1AFF1C0C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70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6795-7E48-40FD-9DE3-26E16ADE274A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1143-6D74-4D04-A1F5-B1AFF1C0C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51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6795-7E48-40FD-9DE3-26E16ADE274A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1143-6D74-4D04-A1F5-B1AFF1C0C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8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6795-7E48-40FD-9DE3-26E16ADE274A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1143-6D74-4D04-A1F5-B1AFF1C0C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D6795-7E48-40FD-9DE3-26E16ADE274A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61143-6D74-4D04-A1F5-B1AFF1C0C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27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D6795-7E48-40FD-9DE3-26E16ADE274A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61143-6D74-4D04-A1F5-B1AFF1C0C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42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접힌 도형 5"/>
          <p:cNvSpPr/>
          <p:nvPr/>
        </p:nvSpPr>
        <p:spPr>
          <a:xfrm>
            <a:off x="2296956" y="2986364"/>
            <a:ext cx="7598087" cy="3538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4525" lvl="2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Carefully read and follow all directions on the medicine bottle.</a:t>
            </a:r>
          </a:p>
          <a:p>
            <a:pPr marL="644525" lvl="2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Call your doctor if you think you are having a problem with your medicine</a:t>
            </a:r>
          </a:p>
          <a:p>
            <a:pPr marL="644525" lvl="2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Do not take a medicine if you have had an allergic reaction to it in the past</a:t>
            </a:r>
          </a:p>
          <a:p>
            <a:pPr marL="644525" lvl="2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Take the minimum effective dose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143673" y="2564904"/>
            <a:ext cx="6120681" cy="8194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Over-the-counter Medicine Precautions</a:t>
            </a:r>
            <a:endParaRPr lang="ko-KR" altLang="en-US" sz="2000" dirty="0">
              <a:solidFill>
                <a:schemeClr val="tx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2192000" cy="2077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&lt;Question 1&gt; Modify the slide as follows. </a:t>
            </a:r>
          </a:p>
          <a:p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Topic Font = “Times New Roman, 22pt, Bold, Yellow”, Spacing = Expanded, 1pt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Topic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Background = “Blue, Accent 1, Darker 50%”, Transparency = 5%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Contents Bullet symbol = Arrow Bullet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Contents Line spacing = 2.5</a:t>
            </a:r>
          </a:p>
          <a:p>
            <a:pPr marL="914400" lvl="1" indent="-457200">
              <a:buFont typeface="+mj-lt"/>
              <a:buAutoNum type="arabicPeriod"/>
            </a:pP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410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12192000" cy="2077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&lt;Question 10&gt;&gt; Insert animation according to the following conditions.</a:t>
            </a:r>
          </a:p>
          <a:p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 Click, apply “Exit: Swivel” to the gift box.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After that, apply “Entrance: Zoom” to the text “IT Challenge”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With previous, apply “Entrance: Zoom” to the picture of fireworks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After that, apply “Exit: Disappear” to the picture of fireworks</a:t>
            </a:r>
          </a:p>
          <a:p>
            <a:pPr marL="914400" lvl="1" indent="-457200">
              <a:buFont typeface="+mj-lt"/>
              <a:buAutoNum type="arabicPeriod"/>
            </a:pP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895" y="3934985"/>
            <a:ext cx="2302169" cy="2302169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604" y="2492375"/>
            <a:ext cx="3310792" cy="3310792"/>
          </a:xfrm>
          <a:prstGeom prst="rect">
            <a:avLst/>
          </a:prstGeom>
        </p:spPr>
      </p:pic>
      <p:sp>
        <p:nvSpPr>
          <p:cNvPr id="15" name="직사각형 3"/>
          <p:cNvSpPr/>
          <p:nvPr/>
        </p:nvSpPr>
        <p:spPr>
          <a:xfrm>
            <a:off x="4236813" y="4511049"/>
            <a:ext cx="396044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Challenge!</a:t>
            </a:r>
            <a:endParaRPr lang="ko-KR" altLang="en-US" sz="5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610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1785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sz="1000" dirty="0"/>
          </a:p>
          <a:p>
            <a:r>
              <a:rPr lang="en-US" sz="2000" dirty="0"/>
              <a:t>   &lt;Question 11&gt; Change the circle according to the following conditions.</a:t>
            </a:r>
          </a:p>
          <a:p>
            <a:endParaRPr lang="en-US" sz="1000" dirty="0"/>
          </a:p>
          <a:p>
            <a:pPr marL="685800" lvl="1" indent="-342900">
              <a:buFont typeface="+mj-lt"/>
              <a:buAutoNum type="arabicPeriod"/>
            </a:pPr>
            <a:r>
              <a:rPr lang="en-US" altLang="ko-KR" sz="2000" dirty="0"/>
              <a:t>Recolor the circle: “Dark Red”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altLang="ko-KR" sz="2000" dirty="0"/>
              <a:t>Recolor the outline of the circle: “Green”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altLang="ko-KR" sz="2000" dirty="0"/>
              <a:t>Add an animation: “Pulse” with “On Click”</a:t>
            </a:r>
          </a:p>
          <a:p>
            <a:pPr marL="342900" lvl="1"/>
            <a:r>
              <a:rPr lang="en-US" altLang="ko-KR" sz="1000" dirty="0"/>
              <a:t>	</a:t>
            </a:r>
          </a:p>
        </p:txBody>
      </p:sp>
      <p:sp>
        <p:nvSpPr>
          <p:cNvPr id="4" name="타원 3"/>
          <p:cNvSpPr/>
          <p:nvPr/>
        </p:nvSpPr>
        <p:spPr>
          <a:xfrm>
            <a:off x="5159896" y="3284984"/>
            <a:ext cx="1872208" cy="1872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723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939"/>
            <a:ext cx="12192000" cy="1785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sz="1000" dirty="0"/>
          </a:p>
          <a:p>
            <a:r>
              <a:rPr lang="en-US" sz="2000" dirty="0"/>
              <a:t>   &lt;Question 12&gt; Change the image according to the following conditions.</a:t>
            </a:r>
          </a:p>
          <a:p>
            <a:endParaRPr lang="en-US" sz="1000" dirty="0"/>
          </a:p>
          <a:p>
            <a:pPr marL="685800" lvl="1" indent="-342900">
              <a:buFont typeface="+mj-lt"/>
              <a:buAutoNum type="arabicPeriod"/>
            </a:pPr>
            <a:r>
              <a:rPr lang="en-US" sz="2000" dirty="0"/>
              <a:t>Adjust “Artistic Effects – Pencil Sketch” to the cake image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000" dirty="0"/>
              <a:t>Resize the cake image to “Height: 5cm” and “Width: 5cm”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2000" dirty="0"/>
              <a:t>Arrange the cake image to “Rotate – Rotate Right 90⁰”</a:t>
            </a:r>
          </a:p>
          <a:p>
            <a:pPr marL="685800" lvl="1" indent="-342900">
              <a:buFont typeface="+mj-lt"/>
              <a:buAutoNum type="arabicPeriod"/>
            </a:pPr>
            <a:endParaRPr lang="en-US" sz="1000" dirty="0"/>
          </a:p>
        </p:txBody>
      </p:sp>
      <p:pic>
        <p:nvPicPr>
          <p:cNvPr id="6" name="Picture 2" descr="C:\Users\jhchoi\Downloads\c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718" y="2420888"/>
            <a:ext cx="3608564" cy="360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712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599" y="0"/>
            <a:ext cx="12192000" cy="20928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sz="1000" dirty="0"/>
          </a:p>
          <a:p>
            <a:r>
              <a:rPr lang="en-US" sz="2000" dirty="0"/>
              <a:t>   &lt;Question 13&gt; Change this slide according to the following conditions.</a:t>
            </a:r>
          </a:p>
          <a:p>
            <a:endParaRPr lang="en-US" sz="1000" dirty="0"/>
          </a:p>
          <a:p>
            <a:pPr marL="600075" lvl="1" indent="-257175">
              <a:buFont typeface="+mj-lt"/>
              <a:buAutoNum type="arabicPeriod"/>
            </a:pPr>
            <a:r>
              <a:rPr lang="en-US" altLang="ko-KR" sz="2000" dirty="0"/>
              <a:t>Add animation to A box “Entrance – Grow &amp; Turn” (Start: “On Click”, Duration: 01.00)</a:t>
            </a:r>
          </a:p>
          <a:p>
            <a:pPr marL="600075" lvl="1" indent="-257175">
              <a:buFont typeface="+mj-lt"/>
              <a:buAutoNum type="arabicPeriod"/>
            </a:pPr>
            <a:r>
              <a:rPr lang="en-US" altLang="ko-KR" sz="2000" dirty="0"/>
              <a:t>Add animation to B box “Entrance – Fly In” with “Effect Options – From Left” </a:t>
            </a:r>
          </a:p>
          <a:p>
            <a:pPr marL="342900" lvl="1"/>
            <a:r>
              <a:rPr lang="en-US" altLang="ko-KR" sz="2000" dirty="0"/>
              <a:t>     (Start: “After Previous”, Duration: 01.00)</a:t>
            </a:r>
          </a:p>
          <a:p>
            <a:pPr marL="342900" lvl="1"/>
            <a:r>
              <a:rPr lang="en-US" altLang="ko-KR" sz="2000" dirty="0"/>
              <a:t>3. Add animation to C box “Emphasis – Pulse” (Start: “With Previous”, Duration: 00.50)</a:t>
            </a:r>
          </a:p>
          <a:p>
            <a:pPr marL="600075" lvl="1" indent="-257175">
              <a:buFont typeface="+mj-lt"/>
              <a:buAutoNum type="arabicPeriod" startAt="3"/>
            </a:pPr>
            <a:endParaRPr lang="en-US" altLang="ko-KR" sz="1000" dirty="0"/>
          </a:p>
        </p:txBody>
      </p:sp>
      <p:pic>
        <p:nvPicPr>
          <p:cNvPr id="6" name="Picture 2" descr="C:\Users\jhchoi\Downloads\letter-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969" y="335699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jhchoi\Downloads\letter-b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000" y="335699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:\Users\jhchoi\Downloads\letter-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871" y="335699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576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12192000" cy="2708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sz="1000" dirty="0"/>
          </a:p>
          <a:p>
            <a:r>
              <a:rPr lang="en-US" sz="2000" dirty="0"/>
              <a:t>   &lt;Question 14&gt; Update this slide to satisfy the following conditions.</a:t>
            </a:r>
          </a:p>
          <a:p>
            <a:endParaRPr lang="en-US" sz="1000" dirty="0"/>
          </a:p>
          <a:p>
            <a:pPr marL="600075" lvl="1" indent="-257175">
              <a:buFont typeface="+mj-lt"/>
              <a:buAutoNum type="arabicPeriod"/>
            </a:pPr>
            <a:r>
              <a:rPr lang="en-US" sz="2000" dirty="0"/>
              <a:t>Add animations to the picture</a:t>
            </a:r>
          </a:p>
          <a:p>
            <a:r>
              <a:rPr lang="en-US" sz="2000" dirty="0"/>
              <a:t>           Animation: ‘Grow/Shrink’, Effect Option: ‘Both’ &amp; ‘Huge’, Start: ‘On Click’, Duration: ‘1.00’</a:t>
            </a:r>
          </a:p>
          <a:p>
            <a:r>
              <a:rPr lang="en-US" sz="2000" dirty="0"/>
              <a:t>           Animation: ‘Spin’, Effect Option: ‘Clockwise’ &amp; ‘Two Spins’, Start: ‘With Previous’, Duration:  ‘2.00’</a:t>
            </a:r>
          </a:p>
          <a:p>
            <a:pPr marL="600075" lvl="1" indent="-257175">
              <a:buFont typeface="+mj-lt"/>
              <a:buAutoNum type="arabicPeriod" startAt="2"/>
            </a:pPr>
            <a:r>
              <a:rPr lang="en-US" sz="2000" dirty="0"/>
              <a:t>Add animations to the text “Global IT Challenge 2018”</a:t>
            </a:r>
          </a:p>
          <a:p>
            <a:r>
              <a:rPr lang="en-US" sz="2000" dirty="0"/>
              <a:t>           Animation: ‘Appear’, Effect Option: ‘As One Object’, Start: ‘With Previous’, Delay: ‘1.00’</a:t>
            </a:r>
          </a:p>
          <a:p>
            <a:endParaRPr lang="en-US" sz="1000" dirty="0"/>
          </a:p>
        </p:txBody>
      </p:sp>
      <p:pic>
        <p:nvPicPr>
          <p:cNvPr id="6" name="Picture 2" descr="Icon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285293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17758" y="3528437"/>
            <a:ext cx="43564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Global IT Challenge 2018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508801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939"/>
            <a:ext cx="12192000" cy="1785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sz="1000" dirty="0"/>
          </a:p>
          <a:p>
            <a:r>
              <a:rPr lang="en-US" sz="2000" dirty="0"/>
              <a:t>   &lt;Question 15&gt; </a:t>
            </a:r>
            <a:r>
              <a:rPr lang="en-US" altLang="ko-KR" sz="2000" dirty="0">
                <a:cs typeface="Arial" pitchFamily="34" charset="0"/>
              </a:rPr>
              <a:t>Update this chart to satisfy the following conditions.</a:t>
            </a:r>
            <a:endParaRPr lang="en-US" sz="2000" dirty="0">
              <a:ea typeface="Arial" charset="0"/>
              <a:cs typeface="Arial" charset="0"/>
            </a:endParaRPr>
          </a:p>
          <a:p>
            <a:endParaRPr lang="en-US" sz="1000" dirty="0">
              <a:ea typeface="Arial" charset="0"/>
              <a:cs typeface="Arial" charset="0"/>
            </a:endParaRPr>
          </a:p>
          <a:p>
            <a:pPr marL="600075" lvl="1" indent="-257175">
              <a:buFont typeface="+mj-lt"/>
              <a:buAutoNum type="arabicPeriod"/>
            </a:pPr>
            <a:r>
              <a:rPr lang="en-US" altLang="ko-KR" sz="2000" dirty="0">
                <a:ea typeface="Arial" charset="0"/>
                <a:cs typeface="Arial" charset="0"/>
              </a:rPr>
              <a:t>Change Title: ‘Format Chart Title’ – ‘Fill’ – ‘Pattern Fill’ – ‘10%’</a:t>
            </a:r>
          </a:p>
          <a:p>
            <a:pPr marL="600075" lvl="1" indent="-257175">
              <a:buFont typeface="+mj-lt"/>
              <a:buAutoNum type="arabicPeriod"/>
            </a:pPr>
            <a:r>
              <a:rPr lang="en-US" altLang="ko-KR" sz="2000" dirty="0">
                <a:ea typeface="Arial" charset="0"/>
                <a:cs typeface="Arial" charset="0"/>
              </a:rPr>
              <a:t>Change Chart type: ‘3-D Clustered Column’</a:t>
            </a:r>
          </a:p>
          <a:p>
            <a:pPr marL="600075" lvl="1" indent="-257175">
              <a:buFont typeface="+mj-lt"/>
              <a:buAutoNum type="arabicPeriod"/>
            </a:pPr>
            <a:r>
              <a:rPr lang="en-US" altLang="ko-KR" sz="2000" dirty="0">
                <a:ea typeface="Arial" charset="0"/>
                <a:cs typeface="Arial" charset="0"/>
              </a:rPr>
              <a:t>Change Chart Style: ‘Style 7’</a:t>
            </a:r>
          </a:p>
          <a:p>
            <a:pPr marL="600075" lvl="1" indent="-257175">
              <a:buFont typeface="+mj-lt"/>
              <a:buAutoNum type="arabicPeriod"/>
            </a:pPr>
            <a:endParaRPr lang="en-US" sz="1000" dirty="0"/>
          </a:p>
        </p:txBody>
      </p:sp>
      <p:graphicFrame>
        <p:nvGraphicFramePr>
          <p:cNvPr id="4" name="차트 2"/>
          <p:cNvGraphicFramePr/>
          <p:nvPr>
            <p:extLst/>
          </p:nvPr>
        </p:nvGraphicFramePr>
        <p:xfrm>
          <a:off x="2768890" y="2348880"/>
          <a:ext cx="6654219" cy="4436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4163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12192000" cy="2077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&lt;Question 2&gt; Change the following chart.</a:t>
            </a:r>
          </a:p>
          <a:p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Change chart type: Stacked Column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Show data label: Label position = Inside Base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Add axis titles: X-axis = “Year”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Change legend position: Top</a:t>
            </a:r>
          </a:p>
          <a:p>
            <a:pPr lvl="1"/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graphicFrame>
        <p:nvGraphicFramePr>
          <p:cNvPr id="4" name="차트 4"/>
          <p:cNvGraphicFramePr>
            <a:graphicFrameLocks/>
          </p:cNvGraphicFramePr>
          <p:nvPr>
            <p:extLst/>
          </p:nvPr>
        </p:nvGraphicFramePr>
        <p:xfrm>
          <a:off x="2895600" y="2425522"/>
          <a:ext cx="6400800" cy="4107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9171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021288"/>
            <a:ext cx="12192000" cy="816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3" y="4085319"/>
            <a:ext cx="2024387" cy="20243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5" y="4204762"/>
            <a:ext cx="1888535" cy="188853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4007769" y="5442520"/>
            <a:ext cx="1392377" cy="722784"/>
            <a:chOff x="2483768" y="5442520"/>
            <a:chExt cx="1392377" cy="72278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3768" y="5445224"/>
              <a:ext cx="720080" cy="72008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6065" y="5442520"/>
              <a:ext cx="720080" cy="720080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0" y="0"/>
            <a:ext cx="12192000" cy="1769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&lt;Question 3&gt; 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Apply following changes.</a:t>
            </a:r>
          </a:p>
          <a:p>
            <a:pPr lvl="0">
              <a:defRPr/>
            </a:pPr>
            <a:endParaRPr lang="en-US" altLang="ko-KR" sz="1000" dirty="0">
              <a:latin typeface="Arial" pitchFamily="34" charset="0"/>
              <a:cs typeface="Arial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Change the color of the waves using the followings. Recolor: “Aqua, Accent color 5, Dark”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Put an animation to make the waves hit the right island. </a:t>
            </a:r>
          </a:p>
          <a:p>
            <a:pPr lvl="1"/>
            <a:r>
              <a:rPr lang="en-US" altLang="ko-KR" sz="2000" dirty="0">
                <a:latin typeface="Arial" pitchFamily="34" charset="0"/>
                <a:cs typeface="Arial" pitchFamily="34" charset="0"/>
              </a:rPr>
              <a:t>       apply ‘Motion paths: Line (Effect option: Right)’</a:t>
            </a:r>
            <a:r>
              <a:rPr lang="ko-KR" alt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animation on mouse click)</a:t>
            </a:r>
          </a:p>
          <a:p>
            <a:pPr lvl="1"/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29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2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045550" y="2780928"/>
          <a:ext cx="8100900" cy="374441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2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5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rial" pitchFamily="34" charset="0"/>
                          <a:cs typeface="Arial" pitchFamily="34" charset="0"/>
                        </a:rPr>
                        <a:t>Biology</a:t>
                      </a:r>
                      <a:endParaRPr lang="ko-KR" alt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rial" pitchFamily="34" charset="0"/>
                          <a:cs typeface="Arial" pitchFamily="34" charset="0"/>
                        </a:rPr>
                        <a:t>Physics</a:t>
                      </a:r>
                      <a:endParaRPr lang="ko-KR" alt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rial" pitchFamily="34" charset="0"/>
                          <a:cs typeface="Arial" pitchFamily="34" charset="0"/>
                        </a:rPr>
                        <a:t>Mathematics</a:t>
                      </a:r>
                      <a:endParaRPr lang="ko-KR" alt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rial" pitchFamily="34" charset="0"/>
                          <a:cs typeface="Arial" pitchFamily="34" charset="0"/>
                        </a:rPr>
                        <a:t>Wendy</a:t>
                      </a:r>
                      <a:endParaRPr lang="ko-KR" alt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latin typeface="Arial" pitchFamily="34" charset="0"/>
                          <a:cs typeface="Arial" pitchFamily="34" charset="0"/>
                        </a:rPr>
                        <a:t>80</a:t>
                      </a:r>
                      <a:endParaRPr lang="ko-KR" alt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lang="ko-KR" alt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ko-KR" alt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rial" pitchFamily="34" charset="0"/>
                          <a:cs typeface="Arial" pitchFamily="34" charset="0"/>
                        </a:rPr>
                        <a:t>Irene</a:t>
                      </a:r>
                      <a:endParaRPr lang="ko-KR" alt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lang="ko-KR" alt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lang="ko-KR" alt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lang="ko-KR" alt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latin typeface="Arial" pitchFamily="34" charset="0"/>
                          <a:cs typeface="Arial" pitchFamily="34" charset="0"/>
                        </a:rPr>
                        <a:t>Seulgi</a:t>
                      </a:r>
                      <a:endParaRPr lang="ko-KR" alt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ko-KR" alt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latin typeface="Arial" pitchFamily="34" charset="0"/>
                          <a:cs typeface="Arial" pitchFamily="34" charset="0"/>
                        </a:rPr>
                        <a:t>80</a:t>
                      </a:r>
                      <a:endParaRPr lang="ko-KR" alt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latin typeface="Arial" pitchFamily="34" charset="0"/>
                          <a:cs typeface="Arial" pitchFamily="34" charset="0"/>
                        </a:rPr>
                        <a:t>60</a:t>
                      </a:r>
                      <a:endParaRPr lang="ko-KR" alt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Arial" pitchFamily="34" charset="0"/>
                          <a:cs typeface="Arial" pitchFamily="34" charset="0"/>
                        </a:rPr>
                        <a:t>Joy</a:t>
                      </a:r>
                      <a:endParaRPr lang="ko-KR" alt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latin typeface="Arial" pitchFamily="34" charset="0"/>
                          <a:cs typeface="Arial" pitchFamily="34" charset="0"/>
                        </a:rPr>
                        <a:t>90</a:t>
                      </a:r>
                      <a:endParaRPr lang="ko-KR" alt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latin typeface="Arial" pitchFamily="34" charset="0"/>
                          <a:cs typeface="Arial" pitchFamily="34" charset="0"/>
                        </a:rPr>
                        <a:t>100</a:t>
                      </a:r>
                      <a:endParaRPr lang="ko-KR" alt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latin typeface="Arial" pitchFamily="34" charset="0"/>
                          <a:cs typeface="Arial" pitchFamily="34" charset="0"/>
                        </a:rPr>
                        <a:t>90</a:t>
                      </a:r>
                      <a:endParaRPr lang="ko-KR" alt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23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latin typeface="Arial" pitchFamily="34" charset="0"/>
                          <a:cs typeface="Arial" pitchFamily="34" charset="0"/>
                        </a:rPr>
                        <a:t>Yeri</a:t>
                      </a:r>
                      <a:endParaRPr lang="ko-KR" alt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latin typeface="Arial" pitchFamily="34" charset="0"/>
                          <a:cs typeface="Arial" pitchFamily="34" charset="0"/>
                        </a:rPr>
                        <a:t>80</a:t>
                      </a:r>
                      <a:endParaRPr lang="ko-KR" alt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latin typeface="Arial" pitchFamily="34" charset="0"/>
                          <a:cs typeface="Arial" pitchFamily="34" charset="0"/>
                        </a:rPr>
                        <a:t>90</a:t>
                      </a:r>
                      <a:endParaRPr lang="ko-KR" alt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lang="ko-KR" alt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12192000" cy="24006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&lt;Question 4&gt; Change the table according to following instructions. </a:t>
            </a:r>
          </a:p>
          <a:p>
            <a:pPr lvl="0">
              <a:defRPr/>
            </a:pP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Table style: “Medium style 2 – Accent 5”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Table style options: Header Row, First Column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Borders: Outside Borders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Align text: Right Bottom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Row height: Distribute Rows Evenly</a:t>
            </a:r>
          </a:p>
          <a:p>
            <a:pPr marL="914400" lvl="1" indent="-457200">
              <a:buFont typeface="+mj-lt"/>
              <a:buAutoNum type="arabicPeriod"/>
              <a:defRPr/>
            </a:pP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93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2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다이어그램 5"/>
          <p:cNvGraphicFramePr/>
          <p:nvPr>
            <p:extLst/>
          </p:nvPr>
        </p:nvGraphicFramePr>
        <p:xfrm>
          <a:off x="3048000" y="227687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0"/>
            <a:ext cx="12192000" cy="1769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&lt;Question 5&gt;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Apply following changes.</a:t>
            </a:r>
          </a:p>
          <a:p>
            <a:endParaRPr lang="en-US" altLang="ko-KR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Change the </a:t>
            </a:r>
            <a:r>
              <a:rPr lang="en-US" altLang="ko-KR" sz="2000" i="1" dirty="0"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to “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Nondirectional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Cycle”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Apply the ‘</a:t>
            </a:r>
            <a:r>
              <a:rPr lang="en-US" altLang="ko-KR" sz="2000" i="1" dirty="0">
                <a:latin typeface="Calibri" panose="020F0502020204030204" pitchFamily="34" charset="0"/>
                <a:cs typeface="Calibri" panose="020F0502020204030204" pitchFamily="34" charset="0"/>
              </a:rPr>
              <a:t>Change Colors’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to “Colorful Range – Accent Colors 4 to 5”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Apply the WordArt Styles “Fill – White, Outline – Accent 1, Shadow”</a:t>
            </a:r>
          </a:p>
          <a:p>
            <a:pPr marL="914400" lvl="1" indent="-457200">
              <a:buFont typeface="+mj-lt"/>
              <a:buAutoNum type="arabicPeriod"/>
            </a:pP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43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228" y="3500438"/>
            <a:ext cx="1121544" cy="1121544"/>
          </a:xfrm>
          <a:prstGeom prst="rect">
            <a:avLst/>
          </a:prstGeom>
          <a:noFill/>
          <a:effectLst/>
        </p:spPr>
      </p:pic>
      <p:sp>
        <p:nvSpPr>
          <p:cNvPr id="4" name="TextBox 3"/>
          <p:cNvSpPr txBox="1"/>
          <p:nvPr/>
        </p:nvSpPr>
        <p:spPr>
          <a:xfrm>
            <a:off x="0" y="0"/>
            <a:ext cx="12192000" cy="23852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&lt;Question 6&gt; Apply following changes.</a:t>
            </a:r>
          </a:p>
          <a:p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Apply Glow to the bird: Presets – Blue, 11pt glow, Accent Color 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Recolor the bird: Presets – Washout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Apply the path animation “Motion paths: Horizontal Figure 8” to the bird.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Start - On click, Duration - 2 sec.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After, the bird disappear with the animation “Exit: Float”. 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79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/>
          </p:nvPr>
        </p:nvGraphicFramePr>
        <p:xfrm>
          <a:off x="3215680" y="2708920"/>
          <a:ext cx="6264696" cy="3487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0"/>
            <a:ext cx="12192000" cy="20928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&lt;Question 7&gt; Insert hyperlink to the following positions.</a:t>
            </a:r>
          </a:p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“First Slide” box: go to the first slide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“Previous Slide” box: go to the previous slide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“Next Slide” box: go to the next slide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“Last Slide” box: go to the last slide</a:t>
            </a:r>
          </a:p>
          <a:p>
            <a:pPr marL="914400" lvl="1" indent="-457200">
              <a:buFont typeface="+mj-lt"/>
              <a:buAutoNum type="arabicPeriod"/>
            </a:pP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377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2192000" cy="20774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&lt;Question 8&gt; Modify the slide as follows. </a:t>
            </a:r>
          </a:p>
          <a:p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Apply Pattern fill to the topic. Weave, Foreground - Blue, Background – White, Background 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Apply Shadow to the topic. Presets – Outside (Offset Diagonal Bottom Right), color – Black Text 1, 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Transparency – 40%, Size – 100%, Blur 2pt , Angle - 45 °,  Distance – 3pt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Apply the hyperlink (http://www.globalitchallenge.com) to the homepage URL.</a:t>
            </a:r>
          </a:p>
          <a:p>
            <a:pPr marL="914400" lvl="1" indent="-457200">
              <a:buFont typeface="+mj-lt"/>
              <a:buAutoNum type="arabicPeriod"/>
            </a:pP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모서리가 접힌 도형 5"/>
          <p:cNvSpPr/>
          <p:nvPr/>
        </p:nvSpPr>
        <p:spPr>
          <a:xfrm>
            <a:off x="2351586" y="3140968"/>
            <a:ext cx="7598087" cy="3240360"/>
          </a:xfrm>
          <a:prstGeom prst="rect">
            <a:avLst/>
          </a:prstGeom>
          <a:pattFill prst="pct40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cmpd="sng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01675" lvl="2" indent="-342900" algn="just">
              <a:lnSpc>
                <a:spcPct val="150000"/>
              </a:lnSpc>
              <a:buFont typeface="Arial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Place: Hanoi city, Vietnam</a:t>
            </a:r>
          </a:p>
          <a:p>
            <a:pPr marL="701675" lvl="2" indent="-342900" algn="just">
              <a:lnSpc>
                <a:spcPct val="150000"/>
              </a:lnSpc>
              <a:buFont typeface="Arial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Date: Sept. 18, 2017 ~ Sept. 22, 2017</a:t>
            </a:r>
          </a:p>
          <a:p>
            <a:pPr marL="701675" lvl="2" indent="-342900" algn="just">
              <a:lnSpc>
                <a:spcPct val="150000"/>
              </a:lnSpc>
              <a:buFont typeface="Arial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Participating countries: 16 nations</a:t>
            </a:r>
          </a:p>
          <a:p>
            <a:pPr marL="701675" lvl="2" indent="-342900" algn="just">
              <a:lnSpc>
                <a:spcPct val="150000"/>
              </a:lnSpc>
              <a:buFont typeface="Arial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Homepage: </a:t>
            </a:r>
            <a:r>
              <a:rPr lang="en-US" altLang="ko-KR" sz="200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www.globalitchallenge.com</a:t>
            </a:r>
            <a:endParaRPr lang="ko-KR" altLang="en-US" sz="2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Snip Diagonal Corner Rectangle 9"/>
          <p:cNvSpPr/>
          <p:nvPr/>
        </p:nvSpPr>
        <p:spPr>
          <a:xfrm>
            <a:off x="2550228" y="2780928"/>
            <a:ext cx="7200800" cy="720080"/>
          </a:xfrm>
          <a:prstGeom prst="snip2DiagRect">
            <a:avLst/>
          </a:prstGeom>
          <a:solidFill>
            <a:schemeClr val="accent5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Global IT Challenge 2017</a:t>
            </a:r>
            <a:endParaRPr lang="ko-KR" altLang="en-US" sz="22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73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2495600" y="2276872"/>
          <a:ext cx="7200800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12192000" cy="1785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&lt;Question 9&gt; Change the following chart.</a:t>
            </a:r>
          </a:p>
          <a:p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Change chart type: “100% Stacked Column”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Add chart title: “Global Growth of Smart Mobile Devices”, Arial, 18pt, Bold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Change Y-axis title: “The Proportion of Smart Devices (%)”</a:t>
            </a:r>
          </a:p>
          <a:p>
            <a:pPr marL="914400" lvl="1" indent="-457200">
              <a:buFont typeface="+mj-lt"/>
              <a:buAutoNum type="arabicPeriod"/>
            </a:pP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260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8322</TotalTime>
  <Words>1059</Words>
  <Application>Microsoft Office PowerPoint</Application>
  <PresentationFormat>Widescreen</PresentationFormat>
  <Paragraphs>153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맑은 고딕</vt:lpstr>
      <vt:lpstr>Arial</vt:lpstr>
      <vt:lpstr>Arial Unicode MS</vt:lpstr>
      <vt:lpstr>Calibri</vt:lpstr>
      <vt:lpstr>Times New Roman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TH</dc:creator>
  <cp:lastModifiedBy>Jerry Sanguyo</cp:lastModifiedBy>
  <cp:revision>590</cp:revision>
  <dcterms:created xsi:type="dcterms:W3CDTF">2013-04-01T02:58:05Z</dcterms:created>
  <dcterms:modified xsi:type="dcterms:W3CDTF">2025-04-29T09:59:59Z</dcterms:modified>
</cp:coreProperties>
</file>