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7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3/27/2015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34B05A-A94E-4364-B799-BCD19412C43A}" type="datetimeFigureOut">
              <a:rPr lang="fr-FR" altLang="zh-TW"/>
              <a:pPr/>
              <a:t>27/03/2015</a:t>
            </a:fld>
            <a:endParaRPr lang="fr-FR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955C35-6E39-4C38-B55A-7238538EDD91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2CAD97-F9E0-4E2F-B851-9295BCC3127E}" type="datetimeFigureOut">
              <a:rPr lang="fr-FR" altLang="zh-TW"/>
              <a:pPr/>
              <a:t>27/03/2015</a:t>
            </a:fld>
            <a:endParaRPr lang="fr-FR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52F21-53BD-48CB-8DDA-BE9634C9C8C9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9FE76D-682E-444A-86AA-299349820D8B}" type="datetimeFigureOut">
              <a:rPr lang="fr-FR" altLang="zh-TW"/>
              <a:pPr/>
              <a:t>27/03/2015</a:t>
            </a:fld>
            <a:endParaRPr lang="fr-FR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6AF24-195E-4A57-95A6-EFFE040B320C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C3BB35-1395-4969-BD2A-9595C8B14590}" type="datetimeFigureOut">
              <a:rPr lang="fr-FR" altLang="zh-TW"/>
              <a:pPr/>
              <a:t>27/03/2015</a:t>
            </a:fld>
            <a:endParaRPr lang="fr-FR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A19D2-971E-4667-A318-E01CC0619195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CE9E30-EB93-4610-9F09-CFF1A7E19C9B}" type="datetimeFigureOut">
              <a:rPr lang="fr-FR" altLang="zh-TW"/>
              <a:pPr/>
              <a:t>27/03/2015</a:t>
            </a:fld>
            <a:endParaRPr lang="fr-FR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8A056F-F974-403C-862C-74493AFA2C3E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93E80A-E6B5-4AB2-916F-73AE5B0D84E0}" type="datetimeFigureOut">
              <a:rPr lang="fr-FR" altLang="zh-TW"/>
              <a:pPr/>
              <a:t>27/03/2015</a:t>
            </a:fld>
            <a:endParaRPr lang="fr-FR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52B8F-A3BC-4362-8288-CCA37C548AAD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432970-0B07-4C82-BB58-CF212B445A16}" type="datetimeFigureOut">
              <a:rPr lang="fr-FR" altLang="zh-TW"/>
              <a:pPr/>
              <a:t>27/03/2015</a:t>
            </a:fld>
            <a:endParaRPr lang="fr-FR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BDA5A-6436-49FB-A1E1-0E458419FEE3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55E78A-9872-498F-8935-222BDC0AA895}" type="datetimeFigureOut">
              <a:rPr lang="fr-FR" altLang="zh-TW"/>
              <a:pPr/>
              <a:t>27/03/2015</a:t>
            </a:fld>
            <a:endParaRPr lang="fr-FR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91FD6-3B4B-4CA4-A508-BEE1B5CACFE0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367C36-0901-49D7-9207-7FC008297EA0}" type="datetimeFigureOut">
              <a:rPr lang="fr-FR" altLang="zh-TW"/>
              <a:pPr/>
              <a:t>27/03/2015</a:t>
            </a:fld>
            <a:endParaRPr lang="fr-FR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F146E-807F-41EB-8AAD-DEFAFA9E2B77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72D5E-160A-4BF9-A9E8-E5DDDC18BEE2}" type="datetimeFigureOut">
              <a:rPr lang="fr-FR" altLang="zh-TW"/>
              <a:pPr/>
              <a:t>27/03/2015</a:t>
            </a:fld>
            <a:endParaRPr lang="fr-FR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A89A8-004F-43B4-9062-B89164D52BFB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C6C2BE-5F18-4758-A5E1-724119C6D52F}" type="datetimeFigureOut">
              <a:rPr lang="fr-FR" altLang="zh-TW"/>
              <a:pPr/>
              <a:t>27/03/2015</a:t>
            </a:fld>
            <a:endParaRPr lang="fr-FR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62DAF-5502-4137-9DE7-C6D5FD32CB1B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3/27/2015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3/27/2015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3/27/2015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3/27/2015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les styles du texte du masque</a:t>
            </a:r>
          </a:p>
          <a:p>
            <a:pPr lvl="1"/>
            <a:r>
              <a:rPr lang="fr-FR" altLang="zh-TW" smtClean="0"/>
              <a:t>Deuxième niveau</a:t>
            </a:r>
          </a:p>
          <a:p>
            <a:pPr lvl="2"/>
            <a:r>
              <a:rPr lang="fr-FR" altLang="zh-TW" smtClean="0"/>
              <a:t>Troisième niveau</a:t>
            </a:r>
          </a:p>
          <a:p>
            <a:pPr lvl="3"/>
            <a:r>
              <a:rPr lang="fr-FR" altLang="zh-TW" smtClean="0"/>
              <a:t>Quatrième niveau</a:t>
            </a:r>
          </a:p>
          <a:p>
            <a:pPr lvl="4"/>
            <a:r>
              <a:rPr lang="fr-FR" altLang="zh-TW" smtClean="0"/>
              <a:t>Cinquième niveau</a:t>
            </a:r>
          </a:p>
        </p:txBody>
      </p:sp>
      <p:sp>
        <p:nvSpPr>
          <p:cNvPr id="1028" name="Espace réservé de la dat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3/27/2015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29" name="Espace réservé du pied de pag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030" name="Espace réservé du numéro de diapositiv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fr-FR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fr-FR" smtClean="0"/>
              <a:t>单击此处编辑母版文本样式</a:t>
            </a:r>
          </a:p>
          <a:p>
            <a:pPr lvl="1"/>
            <a:r>
              <a:rPr lang="zh-TW" altLang="fr-FR" smtClean="0"/>
              <a:t>第二级</a:t>
            </a:r>
          </a:p>
          <a:p>
            <a:pPr lvl="2"/>
            <a:r>
              <a:rPr lang="zh-TW" altLang="fr-FR" smtClean="0"/>
              <a:t>第三级</a:t>
            </a:r>
          </a:p>
          <a:p>
            <a:pPr lvl="3"/>
            <a:r>
              <a:rPr lang="zh-TW" altLang="fr-FR" smtClean="0"/>
              <a:t>第四级</a:t>
            </a:r>
          </a:p>
          <a:p>
            <a:pPr lvl="4"/>
            <a:r>
              <a:rPr lang="zh-TW" altLang="fr-FR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新細明體" pitchFamily="18" charset="-120"/>
              </a:defRPr>
            </a:lvl1pPr>
          </a:lstStyle>
          <a:p>
            <a:fld id="{EFDD5D73-263C-439E-BC42-D3C4B641DAE0}" type="datetimeFigureOut">
              <a:rPr lang="fr-FR" altLang="zh-TW"/>
              <a:pPr/>
              <a:t>27/03/2015</a:t>
            </a:fld>
            <a:endParaRPr lang="fr-FR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新細明體" pitchFamily="18" charset="-120"/>
              </a:defRPr>
            </a:lvl1pPr>
          </a:lstStyle>
          <a:p>
            <a:endParaRPr lang="fr-FR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新細明體" pitchFamily="18" charset="-120"/>
              </a:defRPr>
            </a:lvl1pPr>
          </a:lstStyle>
          <a:p>
            <a:fld id="{56146220-6B3E-4E23-A294-364E29339AF0}" type="slidenum">
              <a:rPr lang="fr-FR" altLang="zh-TW"/>
              <a:pPr/>
              <a:t>‹#›</a:t>
            </a:fld>
            <a:endParaRPr lang="fr-FR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3246" y="1916832"/>
            <a:ext cx="42507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288000">
              <a:buFont typeface="Arial" panose="020B0604020202020204" pitchFamily="34" charset="0"/>
              <a:buChar char="•"/>
            </a:pPr>
            <a:r>
              <a:rPr lang="zh-TW" altLang="en-US" sz="2800" dirty="0"/>
              <a:t>中山學術資料庫</a:t>
            </a:r>
            <a:r>
              <a:rPr lang="zh-TW" altLang="en-US" sz="2800" dirty="0" smtClean="0"/>
              <a:t>共有</a:t>
            </a:r>
            <a:r>
              <a:rPr lang="en-US" altLang="zh-TW" sz="2800" dirty="0" smtClean="0"/>
              <a:t>1~7</a:t>
            </a:r>
            <a:r>
              <a:rPr lang="zh-TW" altLang="en-US" sz="2800" dirty="0" smtClean="0"/>
              <a:t>個子系統，有各自的首頁及查詢。</a:t>
            </a:r>
            <a:endParaRPr lang="en-US" altLang="zh-TW" sz="2800" dirty="0" smtClean="0"/>
          </a:p>
          <a:p>
            <a:pPr marL="432000" indent="-288000">
              <a:buFont typeface="Arial" panose="020B0604020202020204" pitchFamily="34" charset="0"/>
              <a:buChar char="•"/>
            </a:pPr>
            <a:r>
              <a:rPr lang="zh-TW" altLang="en-US" sz="2800" dirty="0"/>
              <a:t>另外</a:t>
            </a:r>
            <a:r>
              <a:rPr lang="zh-TW" altLang="en-US" sz="2800" dirty="0" smtClean="0"/>
              <a:t>還有整合</a:t>
            </a:r>
            <a:r>
              <a:rPr lang="en-US" altLang="zh-TW" sz="2800" dirty="0" smtClean="0"/>
              <a:t>7</a:t>
            </a:r>
            <a:r>
              <a:rPr lang="zh-TW" altLang="en-US" sz="2800" dirty="0" smtClean="0"/>
              <a:t>個子</a:t>
            </a:r>
            <a:r>
              <a:rPr lang="zh-TW" altLang="en-US" sz="2800" dirty="0"/>
              <a:t>系統的整合</a:t>
            </a:r>
            <a:r>
              <a:rPr lang="zh-TW" altLang="en-US" sz="2800" dirty="0" smtClean="0"/>
              <a:t>檢索。</a:t>
            </a:r>
            <a:endParaRPr lang="zh-TW" altLang="en-US" sz="28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5496" y="7684"/>
            <a:ext cx="4857750" cy="6858000"/>
            <a:chOff x="179512" y="7684"/>
            <a:chExt cx="4857750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7684"/>
              <a:ext cx="4857750" cy="685800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883210" y="1362953"/>
              <a:ext cx="4320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92363" y="1340768"/>
              <a:ext cx="4320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851920" y="1340768"/>
              <a:ext cx="4320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981400" y="3140968"/>
              <a:ext cx="4320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392363" y="3174404"/>
              <a:ext cx="4320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779912" y="3174403"/>
              <a:ext cx="4320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392363" y="5013176"/>
              <a:ext cx="4320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橢圓 13"/>
            <p:cNvSpPr/>
            <p:nvPr/>
          </p:nvSpPr>
          <p:spPr bwMode="auto">
            <a:xfrm>
              <a:off x="304572" y="4641812"/>
              <a:ext cx="1731650" cy="1739516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5076056" y="62068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01 </a:t>
            </a:r>
            <a:r>
              <a:rPr lang="zh-TW" altLang="en-US" sz="3600" dirty="0" smtClean="0"/>
              <a:t>首頁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546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4484077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644008" y="1916832"/>
            <a:ext cx="4427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28800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七個子系統的首頁版面一樣，只有</a:t>
            </a:r>
            <a:r>
              <a:rPr lang="en-US" altLang="zh-TW" sz="2800" dirty="0" smtClean="0"/>
              <a:t>Banner</a:t>
            </a:r>
            <a:r>
              <a:rPr lang="zh-TW" altLang="en-US" sz="2800" dirty="0" smtClean="0"/>
              <a:t>跟查詢條件會變動。</a:t>
            </a:r>
            <a:endParaRPr lang="en-US" altLang="zh-TW" sz="2800" dirty="0" smtClean="0"/>
          </a:p>
          <a:p>
            <a:pPr marL="144000"/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76056" y="62068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02 </a:t>
            </a:r>
            <a:r>
              <a:rPr lang="zh-TW" altLang="en-US" sz="3600" dirty="0" smtClean="0"/>
              <a:t>子系統</a:t>
            </a:r>
            <a:r>
              <a:rPr lang="zh-TW" altLang="en-US" sz="3600" dirty="0" smtClean="0"/>
              <a:t>首頁</a:t>
            </a:r>
            <a:endParaRPr lang="zh-TW" altLang="en-US" sz="3600" dirty="0"/>
          </a:p>
        </p:txBody>
      </p:sp>
      <p:sp>
        <p:nvSpPr>
          <p:cNvPr id="7" name="圓角矩形 6"/>
          <p:cNvSpPr/>
          <p:nvPr/>
        </p:nvSpPr>
        <p:spPr bwMode="auto">
          <a:xfrm>
            <a:off x="0" y="5949280"/>
            <a:ext cx="1512168" cy="908720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3059832" y="5949280"/>
            <a:ext cx="1512168" cy="908720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V="1">
            <a:off x="1512168" y="5301208"/>
            <a:ext cx="3563888" cy="86409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5060558" y="4992158"/>
            <a:ext cx="2804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回系統主首頁</a:t>
            </a:r>
          </a:p>
        </p:txBody>
      </p:sp>
      <p:cxnSp>
        <p:nvCxnSpPr>
          <p:cNvPr id="12" name="直線單箭頭接點 11"/>
          <p:cNvCxnSpPr/>
          <p:nvPr/>
        </p:nvCxnSpPr>
        <p:spPr bwMode="auto">
          <a:xfrm flipV="1">
            <a:off x="4519573" y="6223620"/>
            <a:ext cx="1224136" cy="1800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5724128" y="5930116"/>
            <a:ext cx="2804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回子系統首頁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508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4163786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788024" y="620688"/>
            <a:ext cx="422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03 </a:t>
            </a:r>
            <a:r>
              <a:rPr lang="zh-TW" altLang="en-US" sz="3600" dirty="0" smtClean="0"/>
              <a:t>子系統</a:t>
            </a:r>
            <a:r>
              <a:rPr lang="zh-TW" altLang="en-US" sz="3600" dirty="0" smtClean="0"/>
              <a:t>檢索結果</a:t>
            </a:r>
            <a:endParaRPr lang="zh-TW" altLang="en-US" sz="36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4108956" y="1628800"/>
            <a:ext cx="5035044" cy="3888432"/>
            <a:chOff x="4108956" y="1628800"/>
            <a:chExt cx="5035044" cy="3888432"/>
          </a:xfrm>
        </p:grpSpPr>
        <p:cxnSp>
          <p:nvCxnSpPr>
            <p:cNvPr id="9" name="直線接點 8"/>
            <p:cNvCxnSpPr/>
            <p:nvPr/>
          </p:nvCxnSpPr>
          <p:spPr bwMode="auto">
            <a:xfrm>
              <a:off x="4572000" y="1628800"/>
              <a:ext cx="0" cy="3888432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線單箭頭接點 10"/>
            <p:cNvCxnSpPr/>
            <p:nvPr/>
          </p:nvCxnSpPr>
          <p:spPr bwMode="auto">
            <a:xfrm>
              <a:off x="4572000" y="3429000"/>
              <a:ext cx="64807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4896036" y="3084667"/>
              <a:ext cx="42479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252000">
                <a:buFont typeface="Arial" panose="020B0604020202020204" pitchFamily="34" charset="0"/>
                <a:buChar char="•"/>
              </a:pPr>
              <a:r>
                <a:rPr lang="zh-TW" altLang="en-US" sz="2800" dirty="0"/>
                <a:t>這一區塊要能夠</a:t>
              </a:r>
              <a:r>
                <a:rPr lang="zh-TW" altLang="en-US" sz="2800" dirty="0" smtClean="0"/>
                <a:t>延伸</a:t>
              </a:r>
              <a:endParaRPr lang="en-US" altLang="zh-TW" sz="2800" dirty="0" smtClean="0"/>
            </a:p>
            <a:p>
              <a:pPr marL="457200" indent="-252000">
                <a:buFont typeface="Arial" panose="020B0604020202020204" pitchFamily="34" charset="0"/>
                <a:buChar char="•"/>
              </a:pPr>
              <a:r>
                <a:rPr lang="zh-TW" altLang="en-US" sz="2800" dirty="0"/>
                <a:t> </a:t>
              </a:r>
              <a:r>
                <a:rPr lang="en-US" altLang="zh-TW" sz="2800" dirty="0"/>
                <a:t>1</a:t>
              </a:r>
              <a:r>
                <a:rPr lang="zh-TW" altLang="en-US" sz="2800" dirty="0" smtClean="0"/>
                <a:t>頁預設顯示</a:t>
              </a:r>
              <a:r>
                <a:rPr lang="en-US" altLang="zh-TW" sz="2800" dirty="0" smtClean="0"/>
                <a:t>20</a:t>
              </a:r>
              <a:r>
                <a:rPr lang="zh-TW" altLang="en-US" sz="2800" dirty="0" smtClean="0"/>
                <a:t>筆資料</a:t>
              </a:r>
              <a:endParaRPr lang="zh-TW" altLang="en-US" sz="2800" dirty="0"/>
            </a:p>
          </p:txBody>
        </p:sp>
        <p:cxnSp>
          <p:nvCxnSpPr>
            <p:cNvPr id="14" name="直線接點 13"/>
            <p:cNvCxnSpPr/>
            <p:nvPr/>
          </p:nvCxnSpPr>
          <p:spPr bwMode="auto">
            <a:xfrm>
              <a:off x="4108956" y="1628800"/>
              <a:ext cx="50405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線接點 14"/>
            <p:cNvCxnSpPr/>
            <p:nvPr/>
          </p:nvCxnSpPr>
          <p:spPr bwMode="auto">
            <a:xfrm>
              <a:off x="4108956" y="5517232"/>
              <a:ext cx="50405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橢圓 15"/>
          <p:cNvSpPr/>
          <p:nvPr/>
        </p:nvSpPr>
        <p:spPr bwMode="auto">
          <a:xfrm>
            <a:off x="2987824" y="5517232"/>
            <a:ext cx="1427482" cy="576064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4417020" y="5877272"/>
            <a:ext cx="648072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72000" y="5499229"/>
            <a:ext cx="4551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重新查詢要回到子系統首頁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090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0"/>
            <a:ext cx="4236410" cy="685800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 bwMode="auto">
          <a:xfrm>
            <a:off x="4572000" y="1772816"/>
            <a:ext cx="0" cy="388843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線單箭頭接點 6"/>
          <p:cNvCxnSpPr/>
          <p:nvPr/>
        </p:nvCxnSpPr>
        <p:spPr bwMode="auto">
          <a:xfrm>
            <a:off x="4572000" y="3573016"/>
            <a:ext cx="648072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896036" y="3228683"/>
            <a:ext cx="424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TW" altLang="en-US" sz="2800" dirty="0"/>
              <a:t>這一區塊要能夠</a:t>
            </a:r>
            <a:r>
              <a:rPr lang="zh-TW" altLang="en-US" sz="2800" dirty="0" smtClean="0"/>
              <a:t>延伸</a:t>
            </a:r>
            <a:endParaRPr lang="en-US" altLang="zh-TW" sz="2800" dirty="0" smtClean="0"/>
          </a:p>
        </p:txBody>
      </p:sp>
      <p:sp>
        <p:nvSpPr>
          <p:cNvPr id="9" name="橢圓 8"/>
          <p:cNvSpPr/>
          <p:nvPr/>
        </p:nvSpPr>
        <p:spPr bwMode="auto">
          <a:xfrm>
            <a:off x="2974230" y="1356100"/>
            <a:ext cx="1427482" cy="576064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4417020" y="5877272"/>
            <a:ext cx="648072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572000" y="5499229"/>
            <a:ext cx="4551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兩個「回檢索結果」的功能一樣</a:t>
            </a:r>
            <a:endParaRPr lang="zh-TW" altLang="en-US" sz="2800" dirty="0"/>
          </a:p>
        </p:txBody>
      </p:sp>
      <p:sp>
        <p:nvSpPr>
          <p:cNvPr id="12" name="橢圓 11"/>
          <p:cNvSpPr/>
          <p:nvPr/>
        </p:nvSpPr>
        <p:spPr bwMode="auto">
          <a:xfrm>
            <a:off x="2987824" y="5445224"/>
            <a:ext cx="1427482" cy="576064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76056" y="62068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04 </a:t>
            </a:r>
            <a:r>
              <a:rPr lang="zh-TW" altLang="en-US" sz="3600" dirty="0" smtClean="0"/>
              <a:t>詳</a:t>
            </a:r>
            <a:r>
              <a:rPr lang="zh-TW" altLang="en-US" sz="3600" dirty="0" smtClean="0"/>
              <a:t>目顯示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9983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485775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76056" y="62068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05 </a:t>
            </a:r>
            <a:r>
              <a:rPr lang="zh-TW" altLang="en-US" sz="3600" dirty="0" smtClean="0"/>
              <a:t>整合</a:t>
            </a:r>
            <a:r>
              <a:rPr lang="zh-TW" altLang="en-US" sz="3600" dirty="0" smtClean="0"/>
              <a:t>檢索首頁</a:t>
            </a:r>
            <a:endParaRPr lang="zh-TW" altLang="en-US" sz="3600" dirty="0"/>
          </a:p>
        </p:txBody>
      </p:sp>
      <p:cxnSp>
        <p:nvCxnSpPr>
          <p:cNvPr id="6" name="直線單箭頭接點 5"/>
          <p:cNvCxnSpPr>
            <a:stCxn id="8" idx="6"/>
          </p:cNvCxnSpPr>
          <p:nvPr/>
        </p:nvCxnSpPr>
        <p:spPr bwMode="auto">
          <a:xfrm flipV="1">
            <a:off x="2111050" y="5569024"/>
            <a:ext cx="3253038" cy="60571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076056" y="5307414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清除檢索字串</a:t>
            </a:r>
            <a:endParaRPr lang="zh-TW" altLang="en-US" sz="2800" dirty="0"/>
          </a:p>
        </p:txBody>
      </p:sp>
      <p:sp>
        <p:nvSpPr>
          <p:cNvPr id="8" name="橢圓 7"/>
          <p:cNvSpPr/>
          <p:nvPr/>
        </p:nvSpPr>
        <p:spPr bwMode="auto">
          <a:xfrm>
            <a:off x="683568" y="5886707"/>
            <a:ext cx="1427482" cy="576064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51520" y="4437112"/>
            <a:ext cx="4320480" cy="1296144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V="1">
            <a:off x="4572000" y="4797152"/>
            <a:ext cx="792088" cy="10166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932040" y="3556173"/>
            <a:ext cx="4067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2400" indent="-252000">
              <a:buFont typeface="Arial" panose="020B0604020202020204" pitchFamily="34" charset="0"/>
              <a:buChar char="•"/>
            </a:pPr>
            <a:r>
              <a:rPr lang="zh-TW" altLang="en-US" sz="2800" dirty="0"/>
              <a:t>預設勾選全部類型，當取消勾選任一項目時，會取消勾選。</a:t>
            </a:r>
          </a:p>
        </p:txBody>
      </p:sp>
    </p:spTree>
    <p:extLst>
      <p:ext uri="{BB962C8B-B14F-4D97-AF65-F5344CB8AC3E}">
        <p14:creationId xmlns:p14="http://schemas.microsoft.com/office/powerpoint/2010/main" val="406272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4422838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76056" y="620688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06 </a:t>
            </a:r>
            <a:r>
              <a:rPr lang="zh-TW" altLang="en-US" sz="3600" dirty="0" smtClean="0"/>
              <a:t>整合</a:t>
            </a:r>
            <a:r>
              <a:rPr lang="zh-TW" altLang="en-US" sz="3600" dirty="0" smtClean="0"/>
              <a:t>檢索的</a:t>
            </a:r>
            <a:endParaRPr lang="en-US" altLang="zh-TW" sz="3600" dirty="0" smtClean="0"/>
          </a:p>
          <a:p>
            <a:pPr algn="ctr"/>
            <a:r>
              <a:rPr lang="zh-TW" altLang="en-US" sz="3600" dirty="0" smtClean="0"/>
              <a:t>檢索結果</a:t>
            </a:r>
            <a:endParaRPr lang="zh-TW" altLang="en-US" sz="3600" dirty="0"/>
          </a:p>
        </p:txBody>
      </p:sp>
      <p:grpSp>
        <p:nvGrpSpPr>
          <p:cNvPr id="6" name="群組 5"/>
          <p:cNvGrpSpPr/>
          <p:nvPr/>
        </p:nvGrpSpPr>
        <p:grpSpPr>
          <a:xfrm>
            <a:off x="4433500" y="1700808"/>
            <a:ext cx="4759900" cy="3888432"/>
            <a:chOff x="4108956" y="1628800"/>
            <a:chExt cx="4759900" cy="3888432"/>
          </a:xfrm>
        </p:grpSpPr>
        <p:cxnSp>
          <p:nvCxnSpPr>
            <p:cNvPr id="7" name="直線接點 6"/>
            <p:cNvCxnSpPr/>
            <p:nvPr/>
          </p:nvCxnSpPr>
          <p:spPr bwMode="auto">
            <a:xfrm>
              <a:off x="4572000" y="1628800"/>
              <a:ext cx="0" cy="3888432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線單箭頭接點 7"/>
            <p:cNvCxnSpPr/>
            <p:nvPr/>
          </p:nvCxnSpPr>
          <p:spPr bwMode="auto">
            <a:xfrm>
              <a:off x="4572000" y="3429000"/>
              <a:ext cx="64807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4620892" y="2951946"/>
              <a:ext cx="42479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252000">
                <a:buFont typeface="Arial" panose="020B0604020202020204" pitchFamily="34" charset="0"/>
                <a:buChar char="•"/>
              </a:pPr>
              <a:r>
                <a:rPr lang="zh-TW" altLang="en-US" sz="2800" dirty="0"/>
                <a:t>這一區塊要能夠</a:t>
              </a:r>
              <a:r>
                <a:rPr lang="zh-TW" altLang="en-US" sz="2800" dirty="0" smtClean="0"/>
                <a:t>延伸</a:t>
              </a:r>
              <a:endParaRPr lang="en-US" altLang="zh-TW" sz="2800" dirty="0" smtClean="0"/>
            </a:p>
            <a:p>
              <a:pPr marL="457200" indent="-252000">
                <a:buFont typeface="Arial" panose="020B0604020202020204" pitchFamily="34" charset="0"/>
                <a:buChar char="•"/>
              </a:pPr>
              <a:r>
                <a:rPr lang="zh-TW" altLang="en-US" sz="2800" dirty="0"/>
                <a:t> </a:t>
              </a:r>
              <a:r>
                <a:rPr lang="en-US" altLang="zh-TW" sz="2800" dirty="0"/>
                <a:t>1</a:t>
              </a:r>
              <a:r>
                <a:rPr lang="zh-TW" altLang="en-US" sz="2800" dirty="0" smtClean="0"/>
                <a:t>頁預設顯示</a:t>
              </a:r>
              <a:r>
                <a:rPr lang="en-US" altLang="zh-TW" sz="2800" dirty="0" smtClean="0"/>
                <a:t>20</a:t>
              </a:r>
              <a:r>
                <a:rPr lang="zh-TW" altLang="en-US" sz="2800" dirty="0" smtClean="0"/>
                <a:t>筆資料</a:t>
              </a:r>
              <a:endParaRPr lang="zh-TW" altLang="en-US" sz="2800" dirty="0"/>
            </a:p>
          </p:txBody>
        </p:sp>
        <p:cxnSp>
          <p:nvCxnSpPr>
            <p:cNvPr id="10" name="直線接點 9"/>
            <p:cNvCxnSpPr/>
            <p:nvPr/>
          </p:nvCxnSpPr>
          <p:spPr bwMode="auto">
            <a:xfrm>
              <a:off x="4108956" y="1628800"/>
              <a:ext cx="50405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線接點 10"/>
            <p:cNvCxnSpPr/>
            <p:nvPr/>
          </p:nvCxnSpPr>
          <p:spPr bwMode="auto">
            <a:xfrm>
              <a:off x="4108956" y="5517232"/>
              <a:ext cx="50405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4197145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6">
  <a:themeElements>
    <a:clrScheme name="Thème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hème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佈景主題16</Template>
  <TotalTime>41</TotalTime>
  <Words>150</Words>
  <Application>Microsoft Office PowerPoint</Application>
  <PresentationFormat>如螢幕大小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佈景主題16</vt:lpstr>
      <vt:lpstr>默认设计模板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reader</dc:creator>
  <cp:lastModifiedBy>reader</cp:lastModifiedBy>
  <cp:revision>5</cp:revision>
  <dcterms:created xsi:type="dcterms:W3CDTF">2015-03-27T09:58:15Z</dcterms:created>
  <dcterms:modified xsi:type="dcterms:W3CDTF">2015-03-27T10:40:08Z</dcterms:modified>
</cp:coreProperties>
</file>