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635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974" y="914400"/>
            <a:ext cx="980062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974" y="3560400"/>
            <a:ext cx="980062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88" y="774000"/>
            <a:ext cx="1097439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974" y="2484000"/>
            <a:ext cx="980062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974" y="3560400"/>
            <a:ext cx="980062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88" y="608400"/>
            <a:ext cx="10970789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88" y="1490400"/>
            <a:ext cx="10970789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1088" y="3848400"/>
            <a:ext cx="7769925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1088" y="4615200"/>
            <a:ext cx="7769925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88" y="608400"/>
            <a:ext cx="10970789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88" y="1501200"/>
            <a:ext cx="517755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2529" y="1501200"/>
            <a:ext cx="517755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88" y="608400"/>
            <a:ext cx="10970789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88" y="1429200"/>
            <a:ext cx="5343174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88" y="1854000"/>
            <a:ext cx="5343174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6653" y="1421729"/>
            <a:ext cx="5343174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6653" y="1854000"/>
            <a:ext cx="5343174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88" y="608400"/>
            <a:ext cx="10970789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88" y="1555200"/>
            <a:ext cx="5233835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1320" y="1555200"/>
            <a:ext cx="522795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6283" y="914400"/>
            <a:ext cx="1044151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532" y="914400"/>
            <a:ext cx="9170528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88" y="608400"/>
            <a:ext cx="10970789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88" y="1490400"/>
            <a:ext cx="10970789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89" y="6314400"/>
            <a:ext cx="2700391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596" y="6314400"/>
            <a:ext cx="3960574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8886" y="6314400"/>
            <a:ext cx="2700391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2" Type="http://schemas.openxmlformats.org/officeDocument/2006/relationships/slideLayout" Target="../slideLayouts/slideLayout1.xml"/><Relationship Id="rId51" Type="http://schemas.openxmlformats.org/officeDocument/2006/relationships/tags" Target="../tags/tag113.xml"/><Relationship Id="rId50" Type="http://schemas.openxmlformats.org/officeDocument/2006/relationships/tags" Target="../tags/tag112.xml"/><Relationship Id="rId5" Type="http://schemas.openxmlformats.org/officeDocument/2006/relationships/tags" Target="../tags/tag67.xml"/><Relationship Id="rId49" Type="http://schemas.openxmlformats.org/officeDocument/2006/relationships/tags" Target="../tags/tag111.xml"/><Relationship Id="rId48" Type="http://schemas.openxmlformats.org/officeDocument/2006/relationships/tags" Target="../tags/tag110.xml"/><Relationship Id="rId47" Type="http://schemas.openxmlformats.org/officeDocument/2006/relationships/tags" Target="../tags/tag109.xml"/><Relationship Id="rId46" Type="http://schemas.openxmlformats.org/officeDocument/2006/relationships/tags" Target="../tags/tag108.xml"/><Relationship Id="rId45" Type="http://schemas.openxmlformats.org/officeDocument/2006/relationships/tags" Target="../tags/tag107.xml"/><Relationship Id="rId44" Type="http://schemas.openxmlformats.org/officeDocument/2006/relationships/tags" Target="../tags/tag106.xml"/><Relationship Id="rId43" Type="http://schemas.openxmlformats.org/officeDocument/2006/relationships/tags" Target="../tags/tag105.xml"/><Relationship Id="rId42" Type="http://schemas.openxmlformats.org/officeDocument/2006/relationships/tags" Target="../tags/tag104.xml"/><Relationship Id="rId41" Type="http://schemas.openxmlformats.org/officeDocument/2006/relationships/tags" Target="../tags/tag103.xml"/><Relationship Id="rId40" Type="http://schemas.openxmlformats.org/officeDocument/2006/relationships/tags" Target="../tags/tag102.xml"/><Relationship Id="rId4" Type="http://schemas.openxmlformats.org/officeDocument/2006/relationships/tags" Target="../tags/tag66.xml"/><Relationship Id="rId39" Type="http://schemas.openxmlformats.org/officeDocument/2006/relationships/tags" Target="../tags/tag101.xml"/><Relationship Id="rId38" Type="http://schemas.openxmlformats.org/officeDocument/2006/relationships/tags" Target="../tags/tag100.xml"/><Relationship Id="rId37" Type="http://schemas.openxmlformats.org/officeDocument/2006/relationships/tags" Target="../tags/tag99.xml"/><Relationship Id="rId36" Type="http://schemas.openxmlformats.org/officeDocument/2006/relationships/tags" Target="../tags/tag98.xml"/><Relationship Id="rId35" Type="http://schemas.openxmlformats.org/officeDocument/2006/relationships/tags" Target="../tags/tag97.xml"/><Relationship Id="rId34" Type="http://schemas.openxmlformats.org/officeDocument/2006/relationships/tags" Target="../tags/tag96.xml"/><Relationship Id="rId33" Type="http://schemas.openxmlformats.org/officeDocument/2006/relationships/tags" Target="../tags/tag95.xml"/><Relationship Id="rId32" Type="http://schemas.openxmlformats.org/officeDocument/2006/relationships/tags" Target="../tags/tag94.xml"/><Relationship Id="rId31" Type="http://schemas.openxmlformats.org/officeDocument/2006/relationships/tags" Target="../tags/tag93.xml"/><Relationship Id="rId30" Type="http://schemas.openxmlformats.org/officeDocument/2006/relationships/tags" Target="../tags/tag92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9493" y="165735"/>
            <a:ext cx="11883390" cy="58737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80243" y="861060"/>
            <a:ext cx="2318385" cy="36874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99070" y="962025"/>
            <a:ext cx="254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Big Register </a:t>
            </a:r>
            <a:r>
              <a:rPr lang="en-US" altLang="zh-CN"/>
              <a:t>File</a:t>
            </a:r>
            <a:endParaRPr lang="en-US" altLang="zh-CN"/>
          </a:p>
        </p:txBody>
      </p:sp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1496308" y="881380"/>
            <a:ext cx="4416425" cy="469900"/>
            <a:chOff x="2482" y="2548"/>
            <a:chExt cx="6955" cy="740"/>
          </a:xfrm>
        </p:grpSpPr>
        <p:sp>
          <p:nvSpPr>
            <p:cNvPr id="7" name="矩形 6"/>
            <p:cNvSpPr/>
            <p:nvPr>
              <p:custDataLst>
                <p:tags r:id="rId2"/>
              </p:custDataLst>
            </p:nvPr>
          </p:nvSpPr>
          <p:spPr>
            <a:xfrm>
              <a:off x="2482" y="2548"/>
              <a:ext cx="1739" cy="740"/>
            </a:xfrm>
            <a:prstGeom prst="rect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4221" y="2548"/>
              <a:ext cx="1739" cy="740"/>
            </a:xfrm>
            <a:prstGeom prst="rect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5960" y="2548"/>
              <a:ext cx="1739" cy="740"/>
            </a:xfrm>
            <a:prstGeom prst="rect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>
              <a:off x="7699" y="2548"/>
              <a:ext cx="1739" cy="740"/>
            </a:xfrm>
            <a:prstGeom prst="rect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1662430" y="933450"/>
            <a:ext cx="1080135" cy="36830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p>
            <a:r>
              <a:rPr lang="en-US" altLang="zh-CN"/>
              <a:t>Lane1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2667635" y="944880"/>
            <a:ext cx="1080135" cy="36830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p>
            <a:r>
              <a:rPr lang="en-US" altLang="zh-CN"/>
              <a:t>Lane2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3794760" y="946150"/>
            <a:ext cx="1080135" cy="36830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p>
            <a:r>
              <a:rPr lang="en-US" altLang="zh-CN"/>
              <a:t>Lane3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4888865" y="946150"/>
            <a:ext cx="1080135" cy="36830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p>
            <a:r>
              <a:rPr lang="en-US" altLang="zh-CN"/>
              <a:t>Lane4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583303" y="3113405"/>
            <a:ext cx="4411345" cy="4445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49823" y="3136900"/>
            <a:ext cx="1108710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SFU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23" name="组合 22"/>
          <p:cNvGrpSpPr/>
          <p:nvPr>
            <p:custDataLst>
              <p:tags r:id="rId10"/>
            </p:custDataLst>
          </p:nvPr>
        </p:nvGrpSpPr>
        <p:grpSpPr>
          <a:xfrm>
            <a:off x="1576953" y="1500505"/>
            <a:ext cx="4416425" cy="469900"/>
            <a:chOff x="2482" y="2548"/>
            <a:chExt cx="6955" cy="740"/>
          </a:xfrm>
        </p:grpSpPr>
        <p:sp>
          <p:nvSpPr>
            <p:cNvPr id="24" name="矩形 23"/>
            <p:cNvSpPr/>
            <p:nvPr>
              <p:custDataLst>
                <p:tags r:id="rId11"/>
              </p:custDataLst>
            </p:nvPr>
          </p:nvSpPr>
          <p:spPr>
            <a:xfrm>
              <a:off x="2482" y="2548"/>
              <a:ext cx="1739" cy="7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12"/>
              </p:custDataLst>
            </p:nvPr>
          </p:nvSpPr>
          <p:spPr>
            <a:xfrm>
              <a:off x="4221" y="2548"/>
              <a:ext cx="1739" cy="7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13"/>
              </p:custDataLst>
            </p:nvPr>
          </p:nvSpPr>
          <p:spPr>
            <a:xfrm>
              <a:off x="5960" y="2548"/>
              <a:ext cx="1739" cy="7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>
              <p:custDataLst>
                <p:tags r:id="rId14"/>
              </p:custDataLst>
            </p:nvPr>
          </p:nvSpPr>
          <p:spPr>
            <a:xfrm>
              <a:off x="7699" y="2548"/>
              <a:ext cx="1739" cy="7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>
            <p:custDataLst>
              <p:tags r:id="rId15"/>
            </p:custDataLst>
          </p:nvPr>
        </p:nvSpPr>
        <p:spPr>
          <a:xfrm>
            <a:off x="1743075" y="1552575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FMA</a:t>
            </a:r>
            <a:endParaRPr lang="en-US" altLang="zh-CN"/>
          </a:p>
        </p:txBody>
      </p:sp>
      <p:sp>
        <p:nvSpPr>
          <p:cNvPr id="29" name="文本框 28"/>
          <p:cNvSpPr txBox="1"/>
          <p:nvPr>
            <p:custDataLst>
              <p:tags r:id="rId16"/>
            </p:custDataLst>
          </p:nvPr>
        </p:nvSpPr>
        <p:spPr>
          <a:xfrm>
            <a:off x="2748280" y="1564005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FMA</a:t>
            </a:r>
            <a:endParaRPr lang="en-US" altLang="zh-CN"/>
          </a:p>
        </p:txBody>
      </p:sp>
      <p:sp>
        <p:nvSpPr>
          <p:cNvPr id="30" name="文本框 29"/>
          <p:cNvSpPr txBox="1"/>
          <p:nvPr>
            <p:custDataLst>
              <p:tags r:id="rId17"/>
            </p:custDataLst>
          </p:nvPr>
        </p:nvSpPr>
        <p:spPr>
          <a:xfrm>
            <a:off x="3875405" y="1565275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FMA</a:t>
            </a:r>
            <a:endParaRPr lang="en-US" altLang="zh-CN"/>
          </a:p>
        </p:txBody>
      </p:sp>
      <p:sp>
        <p:nvSpPr>
          <p:cNvPr id="31" name="文本框 30"/>
          <p:cNvSpPr txBox="1"/>
          <p:nvPr>
            <p:custDataLst>
              <p:tags r:id="rId18"/>
            </p:custDataLst>
          </p:nvPr>
        </p:nvSpPr>
        <p:spPr>
          <a:xfrm>
            <a:off x="4969510" y="1565275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FMA</a:t>
            </a:r>
            <a:endParaRPr lang="en-US" altLang="zh-CN"/>
          </a:p>
        </p:txBody>
      </p:sp>
      <p:grpSp>
        <p:nvGrpSpPr>
          <p:cNvPr id="32" name="组合 31"/>
          <p:cNvGrpSpPr/>
          <p:nvPr>
            <p:custDataLst>
              <p:tags r:id="rId19"/>
            </p:custDataLst>
          </p:nvPr>
        </p:nvGrpSpPr>
        <p:grpSpPr>
          <a:xfrm>
            <a:off x="1577588" y="2510790"/>
            <a:ext cx="4416425" cy="469900"/>
            <a:chOff x="2482" y="2548"/>
            <a:chExt cx="6955" cy="740"/>
          </a:xfrm>
        </p:grpSpPr>
        <p:sp>
          <p:nvSpPr>
            <p:cNvPr id="33" name="矩形 32"/>
            <p:cNvSpPr/>
            <p:nvPr>
              <p:custDataLst>
                <p:tags r:id="rId20"/>
              </p:custDataLst>
            </p:nvPr>
          </p:nvSpPr>
          <p:spPr>
            <a:xfrm>
              <a:off x="2482" y="2548"/>
              <a:ext cx="1739" cy="7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>
              <p:custDataLst>
                <p:tags r:id="rId21"/>
              </p:custDataLst>
            </p:nvPr>
          </p:nvSpPr>
          <p:spPr>
            <a:xfrm>
              <a:off x="4221" y="2548"/>
              <a:ext cx="1739" cy="7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>
              <p:custDataLst>
                <p:tags r:id="rId22"/>
              </p:custDataLst>
            </p:nvPr>
          </p:nvSpPr>
          <p:spPr>
            <a:xfrm>
              <a:off x="5960" y="2548"/>
              <a:ext cx="1739" cy="7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>
              <p:custDataLst>
                <p:tags r:id="rId23"/>
              </p:custDataLst>
            </p:nvPr>
          </p:nvSpPr>
          <p:spPr>
            <a:xfrm>
              <a:off x="7699" y="2548"/>
              <a:ext cx="1739" cy="7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>
            <p:custDataLst>
              <p:tags r:id="rId24"/>
            </p:custDataLst>
          </p:nvPr>
        </p:nvSpPr>
        <p:spPr>
          <a:xfrm>
            <a:off x="1743710" y="2562860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38" name="文本框 37"/>
          <p:cNvSpPr txBox="1"/>
          <p:nvPr>
            <p:custDataLst>
              <p:tags r:id="rId25"/>
            </p:custDataLst>
          </p:nvPr>
        </p:nvSpPr>
        <p:spPr>
          <a:xfrm>
            <a:off x="2748915" y="2574290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39" name="文本框 38"/>
          <p:cNvSpPr txBox="1"/>
          <p:nvPr>
            <p:custDataLst>
              <p:tags r:id="rId26"/>
            </p:custDataLst>
          </p:nvPr>
        </p:nvSpPr>
        <p:spPr>
          <a:xfrm>
            <a:off x="3876040" y="2575560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40" name="文本框 39"/>
          <p:cNvSpPr txBox="1"/>
          <p:nvPr>
            <p:custDataLst>
              <p:tags r:id="rId27"/>
            </p:custDataLst>
          </p:nvPr>
        </p:nvSpPr>
        <p:spPr>
          <a:xfrm>
            <a:off x="4970145" y="2575560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</a:t>
            </a:r>
            <a:endParaRPr lang="en-US" altLang="zh-CN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1118483" y="2740660"/>
            <a:ext cx="4051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119753" y="1735455"/>
            <a:ext cx="4051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>
            <p:custDataLst>
              <p:tags r:id="rId28"/>
            </p:custDataLst>
          </p:nvPr>
        </p:nvSpPr>
        <p:spPr>
          <a:xfrm>
            <a:off x="308610" y="1552575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Fpipe0</a:t>
            </a:r>
            <a:endParaRPr lang="en-US" altLang="zh-CN"/>
          </a:p>
        </p:txBody>
      </p:sp>
      <p:sp>
        <p:nvSpPr>
          <p:cNvPr id="46" name="文本框 45"/>
          <p:cNvSpPr txBox="1"/>
          <p:nvPr>
            <p:custDataLst>
              <p:tags r:id="rId29"/>
            </p:custDataLst>
          </p:nvPr>
        </p:nvSpPr>
        <p:spPr>
          <a:xfrm>
            <a:off x="352425" y="2562860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Apipe</a:t>
            </a:r>
            <a:endParaRPr lang="en-US" altLang="zh-CN"/>
          </a:p>
        </p:txBody>
      </p:sp>
      <p:sp>
        <p:nvSpPr>
          <p:cNvPr id="47" name="矩形 46"/>
          <p:cNvSpPr/>
          <p:nvPr/>
        </p:nvSpPr>
        <p:spPr>
          <a:xfrm>
            <a:off x="2043678" y="6232525"/>
            <a:ext cx="4411345" cy="4445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410198" y="6256020"/>
            <a:ext cx="2266950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LOAD Store </a:t>
            </a:r>
            <a:r>
              <a:rPr lang="en-US" altLang="zh-CN"/>
              <a:t>Unit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8185150" y="573405"/>
            <a:ext cx="160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SRAM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1524883" y="344805"/>
            <a:ext cx="4411345" cy="4445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2311013" y="344805"/>
            <a:ext cx="2787650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Cross Bar </a:t>
            </a:r>
            <a:r>
              <a:rPr lang="zh-CN" altLang="en-US"/>
              <a:t>各</a:t>
            </a:r>
            <a:r>
              <a:rPr lang="en-US" altLang="zh-CN"/>
              <a:t>line</a:t>
            </a:r>
            <a:r>
              <a:rPr lang="zh-CN" altLang="en-US"/>
              <a:t>数据互通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14268" y="5693410"/>
            <a:ext cx="2214245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Execution </a:t>
            </a:r>
            <a:r>
              <a:rPr lang="en-US" altLang="zh-CN"/>
              <a:t>Engine</a:t>
            </a:r>
            <a:endParaRPr lang="en-US" altLang="zh-CN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6049893" y="1659255"/>
            <a:ext cx="1475105" cy="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6049893" y="1796415"/>
            <a:ext cx="1438275" cy="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>
            <p:custDataLst>
              <p:tags r:id="rId30"/>
            </p:custDataLst>
          </p:nvPr>
        </p:nvSpPr>
        <p:spPr>
          <a:xfrm>
            <a:off x="6306820" y="1353185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128 bit</a:t>
            </a:r>
            <a:endParaRPr lang="en-US" altLang="zh-CN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6049893" y="2699385"/>
            <a:ext cx="1475105" cy="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6049893" y="2830830"/>
            <a:ext cx="1438275" cy="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>
            <p:custDataLst>
              <p:tags r:id="rId31"/>
            </p:custDataLst>
          </p:nvPr>
        </p:nvSpPr>
        <p:spPr>
          <a:xfrm>
            <a:off x="6306820" y="2400300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128 bit</a:t>
            </a:r>
            <a:endParaRPr lang="en-US" altLang="zh-CN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6049893" y="3261995"/>
            <a:ext cx="1475105" cy="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6049893" y="3407410"/>
            <a:ext cx="1438275" cy="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>
            <p:custDataLst>
              <p:tags r:id="rId32"/>
            </p:custDataLst>
          </p:nvPr>
        </p:nvSpPr>
        <p:spPr>
          <a:xfrm>
            <a:off x="6306820" y="2931160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128 bit</a:t>
            </a:r>
            <a:endParaRPr lang="en-US" altLang="zh-CN"/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2825363" y="4658360"/>
            <a:ext cx="1905" cy="157226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3030468" y="4665345"/>
            <a:ext cx="2540" cy="1595755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>
            <p:custDataLst>
              <p:tags r:id="rId33"/>
            </p:custDataLst>
          </p:nvPr>
        </p:nvSpPr>
        <p:spPr>
          <a:xfrm>
            <a:off x="12192883" y="2575560"/>
            <a:ext cx="1215390" cy="3970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读</a:t>
            </a:r>
            <a:r>
              <a:rPr lang="zh-CN" altLang="en-US"/>
              <a:t>端口：</a:t>
            </a:r>
            <a:endParaRPr lang="zh-CN" altLang="en-US"/>
          </a:p>
          <a:p>
            <a:r>
              <a:rPr lang="en-US" altLang="zh-CN"/>
              <a:t>FMA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3 </a:t>
            </a:r>
            <a:r>
              <a:rPr lang="en-US" altLang="zh-CN"/>
              <a:t>x 128</a:t>
            </a:r>
            <a:endParaRPr lang="en-US" altLang="zh-CN"/>
          </a:p>
          <a:p>
            <a:r>
              <a:rPr lang="en-US" altLang="zh-CN"/>
              <a:t>ADD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2 </a:t>
            </a:r>
            <a:r>
              <a:rPr lang="en-US" altLang="zh-CN"/>
              <a:t>x 128</a:t>
            </a:r>
            <a:endParaRPr lang="en-US" altLang="zh-CN"/>
          </a:p>
          <a:p>
            <a:r>
              <a:rPr lang="en-US" altLang="zh-CN"/>
              <a:t>LSU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1 </a:t>
            </a:r>
            <a:r>
              <a:rPr lang="en-US" altLang="zh-CN"/>
              <a:t>x 128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写：</a:t>
            </a:r>
            <a:endParaRPr lang="zh-CN" altLang="en-US"/>
          </a:p>
          <a:p>
            <a:r>
              <a:rPr lang="zh-CN" altLang="en-US"/>
              <a:t>同为</a:t>
            </a:r>
            <a:endParaRPr lang="zh-CN" altLang="en-US"/>
          </a:p>
          <a:p>
            <a:r>
              <a:rPr lang="en-US" altLang="zh-CN"/>
              <a:t>1</a:t>
            </a:r>
            <a:r>
              <a:rPr lang="en-US" altLang="zh-CN"/>
              <a:t>x128</a:t>
            </a:r>
            <a:endParaRPr lang="en-US" altLang="zh-CN"/>
          </a:p>
          <a:p>
            <a:r>
              <a:rPr lang="en-US" altLang="zh-CN"/>
              <a:t>LS/SFU</a:t>
            </a:r>
            <a:r>
              <a:rPr lang="zh-CN" altLang="en-US"/>
              <a:t>和</a:t>
            </a:r>
            <a:r>
              <a:rPr lang="en-US" altLang="zh-CN"/>
              <a:t>ADD</a:t>
            </a:r>
            <a:r>
              <a:rPr lang="zh-CN" altLang="en-US"/>
              <a:t>复用</a:t>
            </a:r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>
            <a:off x="7596753" y="1450340"/>
            <a:ext cx="2303145" cy="0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7598023" y="1905635"/>
            <a:ext cx="2303145" cy="0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580243" y="2352675"/>
            <a:ext cx="2303145" cy="0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7598023" y="2811780"/>
            <a:ext cx="2303145" cy="0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7580243" y="3258820"/>
            <a:ext cx="2303145" cy="0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598023" y="3711575"/>
            <a:ext cx="2303145" cy="0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7580243" y="4083685"/>
            <a:ext cx="2303145" cy="0"/>
          </a:xfrm>
          <a:prstGeom prst="line">
            <a:avLst/>
          </a:prstGeom>
          <a:ln w="317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577588" y="4180205"/>
            <a:ext cx="4411345" cy="4445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2310130" y="42538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Load Store </a:t>
            </a:r>
            <a:r>
              <a:rPr lang="en-US" altLang="zh-CN"/>
              <a:t>Pipeline</a:t>
            </a:r>
            <a:endParaRPr lang="en-US" altLang="zh-CN"/>
          </a:p>
        </p:txBody>
      </p:sp>
      <p:cxnSp>
        <p:nvCxnSpPr>
          <p:cNvPr id="79" name="直接箭头连接符 78"/>
          <p:cNvCxnSpPr/>
          <p:nvPr/>
        </p:nvCxnSpPr>
        <p:spPr>
          <a:xfrm>
            <a:off x="1118483" y="4358005"/>
            <a:ext cx="4051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>
            <p:custDataLst>
              <p:tags r:id="rId34"/>
            </p:custDataLst>
          </p:nvPr>
        </p:nvSpPr>
        <p:spPr>
          <a:xfrm>
            <a:off x="428625" y="4180205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Lpipe</a:t>
            </a:r>
            <a:endParaRPr lang="en-US" altLang="zh-CN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6049893" y="4339590"/>
            <a:ext cx="1475105" cy="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6049893" y="4485005"/>
            <a:ext cx="1438275" cy="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>
            <p:custDataLst>
              <p:tags r:id="rId35"/>
            </p:custDataLst>
          </p:nvPr>
        </p:nvSpPr>
        <p:spPr>
          <a:xfrm>
            <a:off x="6306820" y="4008755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128 bit</a:t>
            </a:r>
            <a:endParaRPr lang="en-US" altLang="zh-CN"/>
          </a:p>
        </p:txBody>
      </p:sp>
      <p:cxnSp>
        <p:nvCxnSpPr>
          <p:cNvPr id="84" name="直接箭头连接符 83"/>
          <p:cNvCxnSpPr/>
          <p:nvPr/>
        </p:nvCxnSpPr>
        <p:spPr>
          <a:xfrm>
            <a:off x="1103243" y="3291205"/>
            <a:ext cx="4051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>
            <p:custDataLst>
              <p:tags r:id="rId36"/>
            </p:custDataLst>
          </p:nvPr>
        </p:nvSpPr>
        <p:spPr>
          <a:xfrm>
            <a:off x="352425" y="3113405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Spipe</a:t>
            </a:r>
            <a:endParaRPr lang="en-US" altLang="zh-CN"/>
          </a:p>
        </p:txBody>
      </p:sp>
      <p:sp>
        <p:nvSpPr>
          <p:cNvPr id="87" name="文本框 86"/>
          <p:cNvSpPr txBox="1"/>
          <p:nvPr>
            <p:custDataLst>
              <p:tags r:id="rId37"/>
            </p:custDataLst>
          </p:nvPr>
        </p:nvSpPr>
        <p:spPr>
          <a:xfrm>
            <a:off x="7799070" y="1499235"/>
            <a:ext cx="1471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临时</a:t>
            </a:r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88" name="文本框 87"/>
          <p:cNvSpPr txBox="1"/>
          <p:nvPr>
            <p:custDataLst>
              <p:tags r:id="rId38"/>
            </p:custDataLst>
          </p:nvPr>
        </p:nvSpPr>
        <p:spPr>
          <a:xfrm>
            <a:off x="7880985" y="1984375"/>
            <a:ext cx="1471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Varing</a:t>
            </a:r>
            <a:r>
              <a:rPr lang="zh-CN" altLang="en-US"/>
              <a:t>值</a:t>
            </a:r>
            <a:endParaRPr lang="zh-CN" altLang="en-US"/>
          </a:p>
        </p:txBody>
      </p:sp>
      <p:sp>
        <p:nvSpPr>
          <p:cNvPr id="89" name="文本框 88"/>
          <p:cNvSpPr txBox="1"/>
          <p:nvPr>
            <p:custDataLst>
              <p:tags r:id="rId39"/>
            </p:custDataLst>
          </p:nvPr>
        </p:nvSpPr>
        <p:spPr>
          <a:xfrm>
            <a:off x="7799070" y="2405380"/>
            <a:ext cx="2424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Uniform Buffer</a:t>
            </a:r>
            <a:r>
              <a:rPr lang="zh-CN" altLang="en-US"/>
              <a:t>值</a:t>
            </a:r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7598023" y="5104130"/>
            <a:ext cx="2303780" cy="589280"/>
          </a:xfrm>
          <a:prstGeom prst="rect">
            <a:avLst/>
          </a:prstGeom>
          <a:solidFill>
            <a:schemeClr val="bg1"/>
          </a:solidFill>
          <a:ln w="412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798435" y="5214620"/>
            <a:ext cx="160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Color </a:t>
            </a:r>
            <a:r>
              <a:rPr lang="en-US" altLang="zh-CN"/>
              <a:t>Export</a:t>
            </a:r>
            <a:endParaRPr lang="en-US" altLang="zh-CN"/>
          </a:p>
        </p:txBody>
      </p:sp>
      <p:sp>
        <p:nvSpPr>
          <p:cNvPr id="95" name="矩形 94"/>
          <p:cNvSpPr/>
          <p:nvPr/>
        </p:nvSpPr>
        <p:spPr>
          <a:xfrm>
            <a:off x="7524998" y="6261100"/>
            <a:ext cx="2823210" cy="4445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7799318" y="6284595"/>
            <a:ext cx="2543175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Pixcel Back</a:t>
            </a:r>
            <a:r>
              <a:rPr lang="en-US" altLang="zh-CN"/>
              <a:t>End</a:t>
            </a:r>
            <a:endParaRPr lang="en-US" altLang="zh-CN"/>
          </a:p>
        </p:txBody>
      </p:sp>
      <p:cxnSp>
        <p:nvCxnSpPr>
          <p:cNvPr id="97" name="直接箭头连接符 96"/>
          <p:cNvCxnSpPr/>
          <p:nvPr/>
        </p:nvCxnSpPr>
        <p:spPr>
          <a:xfrm flipH="1">
            <a:off x="8428603" y="5673090"/>
            <a:ext cx="11430" cy="59563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8417173" y="4548505"/>
            <a:ext cx="11430" cy="59563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10701268" y="344805"/>
            <a:ext cx="1022985" cy="416560"/>
            <a:chOff x="16851" y="543"/>
            <a:chExt cx="1611" cy="656"/>
          </a:xfrm>
        </p:grpSpPr>
        <p:sp>
          <p:nvSpPr>
            <p:cNvPr id="143" name="矩形 142"/>
            <p:cNvSpPr/>
            <p:nvPr/>
          </p:nvSpPr>
          <p:spPr>
            <a:xfrm>
              <a:off x="16851" y="550"/>
              <a:ext cx="1283" cy="55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6936" y="543"/>
              <a:ext cx="1527" cy="6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warp1</a:t>
              </a:r>
              <a:endParaRPr lang="en-US" altLang="zh-CN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10701268" y="698500"/>
            <a:ext cx="1022985" cy="416560"/>
            <a:chOff x="16851" y="543"/>
            <a:chExt cx="1611" cy="656"/>
          </a:xfrm>
        </p:grpSpPr>
        <p:sp>
          <p:nvSpPr>
            <p:cNvPr id="148" name="矩形 147"/>
            <p:cNvSpPr/>
            <p:nvPr/>
          </p:nvSpPr>
          <p:spPr>
            <a:xfrm>
              <a:off x="16851" y="550"/>
              <a:ext cx="1283" cy="55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16936" y="543"/>
              <a:ext cx="1527" cy="6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warp2</a:t>
              </a:r>
              <a:endParaRPr lang="en-US" altLang="zh-CN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10701268" y="1052195"/>
            <a:ext cx="1022985" cy="416560"/>
            <a:chOff x="16851" y="543"/>
            <a:chExt cx="1611" cy="656"/>
          </a:xfrm>
        </p:grpSpPr>
        <p:sp>
          <p:nvSpPr>
            <p:cNvPr id="151" name="矩形 150"/>
            <p:cNvSpPr/>
            <p:nvPr/>
          </p:nvSpPr>
          <p:spPr>
            <a:xfrm>
              <a:off x="16851" y="550"/>
              <a:ext cx="1283" cy="55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16936" y="543"/>
              <a:ext cx="1527" cy="6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warp3</a:t>
              </a:r>
              <a:endParaRPr lang="en-US" altLang="zh-CN"/>
            </a:p>
          </p:txBody>
        </p:sp>
      </p:grpSp>
      <p:sp>
        <p:nvSpPr>
          <p:cNvPr id="153" name="文本框 152"/>
          <p:cNvSpPr txBox="1"/>
          <p:nvPr/>
        </p:nvSpPr>
        <p:spPr>
          <a:xfrm flipH="1">
            <a:off x="11037818" y="1416685"/>
            <a:ext cx="76200" cy="2941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..................</a:t>
            </a:r>
            <a:endParaRPr lang="en-US" altLang="zh-CN"/>
          </a:p>
        </p:txBody>
      </p:sp>
      <p:sp>
        <p:nvSpPr>
          <p:cNvPr id="155" name="矩形 154"/>
          <p:cNvSpPr/>
          <p:nvPr/>
        </p:nvSpPr>
        <p:spPr>
          <a:xfrm>
            <a:off x="10647293" y="4013200"/>
            <a:ext cx="814705" cy="34925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10623798" y="4013200"/>
            <a:ext cx="969645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warp31</a:t>
            </a:r>
            <a:endParaRPr lang="en-US" altLang="zh-CN"/>
          </a:p>
        </p:txBody>
      </p:sp>
      <p:sp>
        <p:nvSpPr>
          <p:cNvPr id="157" name="矩形 156"/>
          <p:cNvSpPr/>
          <p:nvPr/>
        </p:nvSpPr>
        <p:spPr>
          <a:xfrm>
            <a:off x="10647293" y="4377055"/>
            <a:ext cx="814705" cy="34925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10623798" y="4377055"/>
            <a:ext cx="969645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warp32</a:t>
            </a:r>
            <a:endParaRPr lang="en-US" altLang="zh-CN"/>
          </a:p>
        </p:txBody>
      </p:sp>
      <p:sp>
        <p:nvSpPr>
          <p:cNvPr id="159" name="左箭头 158"/>
          <p:cNvSpPr/>
          <p:nvPr/>
        </p:nvSpPr>
        <p:spPr>
          <a:xfrm>
            <a:off x="9996418" y="2583180"/>
            <a:ext cx="662305" cy="7556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9996418" y="2094230"/>
            <a:ext cx="969645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暂存</a:t>
            </a:r>
            <a:endParaRPr lang="zh-CN" altLang="en-US"/>
          </a:p>
        </p:txBody>
      </p:sp>
      <p:sp>
        <p:nvSpPr>
          <p:cNvPr id="161" name="左箭头 160"/>
          <p:cNvSpPr/>
          <p:nvPr/>
        </p:nvSpPr>
        <p:spPr>
          <a:xfrm>
            <a:off x="6097518" y="524510"/>
            <a:ext cx="4526280" cy="762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7039223" y="217805"/>
            <a:ext cx="3662045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选择准备好的</a:t>
            </a:r>
            <a:r>
              <a:rPr lang="en-US" altLang="zh-CN"/>
              <a:t>Clause</a:t>
            </a:r>
            <a:r>
              <a:rPr lang="zh-CN" altLang="en-US"/>
              <a:t>发往</a:t>
            </a:r>
            <a:r>
              <a:rPr lang="zh-CN" altLang="en-US"/>
              <a:t>计算</a:t>
            </a:r>
            <a:endParaRPr lang="zh-CN" altLang="en-US"/>
          </a:p>
        </p:txBody>
      </p:sp>
      <p:grpSp>
        <p:nvGrpSpPr>
          <p:cNvPr id="164" name="组合 163"/>
          <p:cNvGrpSpPr/>
          <p:nvPr>
            <p:custDataLst>
              <p:tags r:id="rId40"/>
            </p:custDataLst>
          </p:nvPr>
        </p:nvGrpSpPr>
        <p:grpSpPr>
          <a:xfrm>
            <a:off x="1576953" y="1994535"/>
            <a:ext cx="4416425" cy="469900"/>
            <a:chOff x="2482" y="2548"/>
            <a:chExt cx="6955" cy="740"/>
          </a:xfrm>
        </p:grpSpPr>
        <p:sp>
          <p:nvSpPr>
            <p:cNvPr id="165" name="矩形 164"/>
            <p:cNvSpPr/>
            <p:nvPr>
              <p:custDataLst>
                <p:tags r:id="rId41"/>
              </p:custDataLst>
            </p:nvPr>
          </p:nvSpPr>
          <p:spPr>
            <a:xfrm>
              <a:off x="2482" y="2548"/>
              <a:ext cx="1739" cy="7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>
              <p:custDataLst>
                <p:tags r:id="rId42"/>
              </p:custDataLst>
            </p:nvPr>
          </p:nvSpPr>
          <p:spPr>
            <a:xfrm>
              <a:off x="4221" y="2548"/>
              <a:ext cx="1739" cy="7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>
              <p:custDataLst>
                <p:tags r:id="rId43"/>
              </p:custDataLst>
            </p:nvPr>
          </p:nvSpPr>
          <p:spPr>
            <a:xfrm>
              <a:off x="5960" y="2548"/>
              <a:ext cx="1739" cy="7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>
              <p:custDataLst>
                <p:tags r:id="rId44"/>
              </p:custDataLst>
            </p:nvPr>
          </p:nvSpPr>
          <p:spPr>
            <a:xfrm>
              <a:off x="7699" y="2548"/>
              <a:ext cx="1739" cy="7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9" name="文本框 168"/>
          <p:cNvSpPr txBox="1"/>
          <p:nvPr>
            <p:custDataLst>
              <p:tags r:id="rId45"/>
            </p:custDataLst>
          </p:nvPr>
        </p:nvSpPr>
        <p:spPr>
          <a:xfrm>
            <a:off x="1743075" y="2046605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FMA</a:t>
            </a:r>
            <a:endParaRPr lang="en-US" altLang="zh-CN"/>
          </a:p>
        </p:txBody>
      </p:sp>
      <p:sp>
        <p:nvSpPr>
          <p:cNvPr id="170" name="文本框 169"/>
          <p:cNvSpPr txBox="1"/>
          <p:nvPr>
            <p:custDataLst>
              <p:tags r:id="rId46"/>
            </p:custDataLst>
          </p:nvPr>
        </p:nvSpPr>
        <p:spPr>
          <a:xfrm>
            <a:off x="2748280" y="2058035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FMA</a:t>
            </a:r>
            <a:endParaRPr lang="en-US" altLang="zh-CN"/>
          </a:p>
        </p:txBody>
      </p:sp>
      <p:sp>
        <p:nvSpPr>
          <p:cNvPr id="171" name="文本框 170"/>
          <p:cNvSpPr txBox="1"/>
          <p:nvPr>
            <p:custDataLst>
              <p:tags r:id="rId47"/>
            </p:custDataLst>
          </p:nvPr>
        </p:nvSpPr>
        <p:spPr>
          <a:xfrm>
            <a:off x="3875405" y="2059305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FMA</a:t>
            </a:r>
            <a:endParaRPr lang="en-US" altLang="zh-CN"/>
          </a:p>
        </p:txBody>
      </p:sp>
      <p:sp>
        <p:nvSpPr>
          <p:cNvPr id="172" name="文本框 171"/>
          <p:cNvSpPr txBox="1"/>
          <p:nvPr>
            <p:custDataLst>
              <p:tags r:id="rId48"/>
            </p:custDataLst>
          </p:nvPr>
        </p:nvSpPr>
        <p:spPr>
          <a:xfrm>
            <a:off x="4969510" y="2059305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FMA</a:t>
            </a:r>
            <a:endParaRPr lang="en-US" altLang="zh-CN"/>
          </a:p>
        </p:txBody>
      </p:sp>
      <p:cxnSp>
        <p:nvCxnSpPr>
          <p:cNvPr id="173" name="直接箭头连接符 172"/>
          <p:cNvCxnSpPr/>
          <p:nvPr/>
        </p:nvCxnSpPr>
        <p:spPr>
          <a:xfrm>
            <a:off x="1119753" y="2229485"/>
            <a:ext cx="4051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>
            <p:custDataLst>
              <p:tags r:id="rId49"/>
            </p:custDataLst>
          </p:nvPr>
        </p:nvSpPr>
        <p:spPr>
          <a:xfrm>
            <a:off x="308610" y="2046605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Fpipe1</a:t>
            </a:r>
            <a:endParaRPr lang="en-US" altLang="zh-CN"/>
          </a:p>
        </p:txBody>
      </p:sp>
      <p:cxnSp>
        <p:nvCxnSpPr>
          <p:cNvPr id="175" name="直接箭头连接符 174"/>
          <p:cNvCxnSpPr/>
          <p:nvPr/>
        </p:nvCxnSpPr>
        <p:spPr>
          <a:xfrm>
            <a:off x="6049893" y="2153285"/>
            <a:ext cx="1475105" cy="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 flipH="1">
            <a:off x="6049893" y="2290445"/>
            <a:ext cx="1438275" cy="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>
            <p:custDataLst>
              <p:tags r:id="rId50"/>
            </p:custDataLst>
          </p:nvPr>
        </p:nvSpPr>
        <p:spPr>
          <a:xfrm>
            <a:off x="6306820" y="1847215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128 bit</a:t>
            </a:r>
            <a:endParaRPr lang="en-US" altLang="zh-CN"/>
          </a:p>
        </p:txBody>
      </p:sp>
    </p:spTree>
    <p:custDataLst>
      <p:tags r:id="rId5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" name="文本框 51"/>
          <p:cNvSpPr txBox="1"/>
          <p:nvPr/>
        </p:nvSpPr>
        <p:spPr>
          <a:xfrm>
            <a:off x="682873" y="715010"/>
            <a:ext cx="160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Clause-</a:t>
            </a:r>
            <a:r>
              <a:rPr lang="en-US" altLang="zh-CN"/>
              <a:t>ticket</a:t>
            </a:r>
            <a:endParaRPr lang="en-US" altLang="zh-CN"/>
          </a:p>
        </p:txBody>
      </p:sp>
      <p:grpSp>
        <p:nvGrpSpPr>
          <p:cNvPr id="38" name="组合 37"/>
          <p:cNvGrpSpPr/>
          <p:nvPr/>
        </p:nvGrpSpPr>
        <p:grpSpPr>
          <a:xfrm>
            <a:off x="381248" y="1137920"/>
            <a:ext cx="3949065" cy="3686810"/>
            <a:chOff x="599" y="1792"/>
            <a:chExt cx="3654" cy="5806"/>
          </a:xfrm>
        </p:grpSpPr>
        <p:sp>
          <p:nvSpPr>
            <p:cNvPr id="5" name="矩形 4"/>
            <p:cNvSpPr/>
            <p:nvPr/>
          </p:nvSpPr>
          <p:spPr>
            <a:xfrm>
              <a:off x="599" y="1792"/>
              <a:ext cx="3651" cy="580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625" y="2720"/>
              <a:ext cx="3627" cy="0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27" y="3437"/>
              <a:ext cx="3627" cy="0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99" y="4141"/>
              <a:ext cx="3627" cy="0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627" y="4864"/>
              <a:ext cx="3627" cy="0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99" y="5568"/>
              <a:ext cx="3627" cy="0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627" y="6281"/>
              <a:ext cx="3627" cy="0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99" y="6867"/>
              <a:ext cx="3627" cy="0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598918" y="1969135"/>
            <a:ext cx="2478405" cy="1783715"/>
            <a:chOff x="7101" y="6431"/>
            <a:chExt cx="3903" cy="2809"/>
          </a:xfrm>
        </p:grpSpPr>
        <p:sp>
          <p:nvSpPr>
            <p:cNvPr id="4" name="矩形 3"/>
            <p:cNvSpPr/>
            <p:nvPr/>
          </p:nvSpPr>
          <p:spPr>
            <a:xfrm>
              <a:off x="7101" y="7005"/>
              <a:ext cx="3903" cy="223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094" y="6431"/>
              <a:ext cx="25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EE </a:t>
              </a:r>
              <a:r>
                <a:rPr lang="en-US" altLang="zh-CN"/>
                <a:t>core</a:t>
              </a:r>
              <a:endParaRPr lang="en-US" altLang="zh-CN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937113" y="715010"/>
            <a:ext cx="2001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Write </a:t>
            </a:r>
            <a:r>
              <a:rPr lang="en-US" altLang="zh-CN"/>
              <a:t>Back-</a:t>
            </a:r>
            <a:r>
              <a:rPr lang="en-US" altLang="zh-CN"/>
              <a:t>ticket</a:t>
            </a:r>
            <a:endParaRPr lang="en-US" altLang="zh-CN"/>
          </a:p>
        </p:txBody>
      </p:sp>
      <p:grpSp>
        <p:nvGrpSpPr>
          <p:cNvPr id="36" name="组合 35"/>
          <p:cNvGrpSpPr/>
          <p:nvPr/>
        </p:nvGrpSpPr>
        <p:grpSpPr>
          <a:xfrm>
            <a:off x="7635488" y="1137920"/>
            <a:ext cx="3105785" cy="3686810"/>
            <a:chOff x="12023" y="1792"/>
            <a:chExt cx="3654" cy="5806"/>
          </a:xfrm>
        </p:grpSpPr>
        <p:sp>
          <p:nvSpPr>
            <p:cNvPr id="15" name="矩形 14"/>
            <p:cNvSpPr/>
            <p:nvPr/>
          </p:nvSpPr>
          <p:spPr>
            <a:xfrm>
              <a:off x="12023" y="1792"/>
              <a:ext cx="3651" cy="580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2049" y="2720"/>
              <a:ext cx="3627" cy="0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2051" y="3437"/>
              <a:ext cx="3627" cy="0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2023" y="4141"/>
              <a:ext cx="3627" cy="0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2051" y="4864"/>
              <a:ext cx="3627" cy="0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2023" y="5568"/>
              <a:ext cx="3627" cy="0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2051" y="6281"/>
              <a:ext cx="3627" cy="0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2023" y="6867"/>
              <a:ext cx="3627" cy="0"/>
            </a:xfrm>
            <a:prstGeom prst="line">
              <a:avLst/>
            </a:prstGeom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381248" y="12655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ThreadMask </a:t>
            </a:r>
            <a:r>
              <a:rPr lang="zh-CN" altLang="en-US"/>
              <a:t>记录存活</a:t>
            </a:r>
            <a:r>
              <a:rPr lang="en-US" altLang="zh-CN"/>
              <a:t>lane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81248" y="1809115"/>
            <a:ext cx="453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Opcode Bundle </a:t>
            </a:r>
            <a:r>
              <a:rPr lang="zh-CN" altLang="en-US"/>
              <a:t>记录要使用的</a:t>
            </a:r>
            <a:r>
              <a:rPr lang="en-US" altLang="zh-CN"/>
              <a:t>F/A/S/LS</a:t>
            </a:r>
            <a:r>
              <a:rPr lang="zh-CN" altLang="en-US"/>
              <a:t>槽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81248" y="2273300"/>
            <a:ext cx="453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SrcRegRow   F~3  A~2  LS~1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381248" y="2711450"/>
            <a:ext cx="453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DstRegRow   F1 A1 SFU1 LS</a:t>
            </a:r>
            <a:r>
              <a:rPr lang="en-US" altLang="zh-CN"/>
              <a:t>U1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381248" y="3128010"/>
            <a:ext cx="453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IMM/Const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81248" y="3608705"/>
            <a:ext cx="453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pred/ Barrier </a:t>
            </a:r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81248" y="3999865"/>
            <a:ext cx="453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LSU tag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997438" y="12655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Dst </a:t>
            </a:r>
            <a:r>
              <a:rPr lang="en-US" altLang="zh-CN"/>
              <a:t>RegRow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997438" y="18205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Done </a:t>
            </a:r>
            <a:r>
              <a:rPr lang="en-US" altLang="zh-CN"/>
              <a:t>Mask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7997438" y="22485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7997438" y="26765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Trap/ Pixel </a:t>
            </a:r>
            <a:r>
              <a:rPr lang="en-US" altLang="zh-CN"/>
              <a:t>kill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7997438" y="31534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LSU Return token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IRTUALLY_FRAME" val="{&quot;height&quot;:111.2,&quot;left&quot;:124.1,&quot;top&quot;:127.4,&quot;width&quot;:352.3}"/>
</p:tagLst>
</file>

<file path=ppt/tags/tag101.xml><?xml version="1.0" encoding="utf-8"?>
<p:tagLst xmlns:p="http://schemas.openxmlformats.org/presentationml/2006/main">
  <p:tag name="KSO_WM_DIAGRAM_VIRTUALLY_FRAME" val="{&quot;height&quot;:111.2,&quot;left&quot;:124.1,&quot;top&quot;:127.4,&quot;width&quot;:352.3}"/>
</p:tagLst>
</file>

<file path=ppt/tags/tag102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103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104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105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106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107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108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109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111.xml><?xml version="1.0" encoding="utf-8"?>
<p:tagLst xmlns:p="http://schemas.openxmlformats.org/presentationml/2006/main">
  <p:tag name="KSO_WM_DIAGRAM_VIRTUALLY_FRAME" val="{&quot;height&quot;:111.2,&quot;left&quot;:124.1,&quot;top&quot;:127.4,&quot;width&quot;:352.3}"/>
</p:tagLst>
</file>

<file path=ppt/tags/tag112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64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65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66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67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68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69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71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72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73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74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75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76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77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78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79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81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82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83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84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85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86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87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88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89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111.2,&quot;left&quot;:124.1,&quot;top&quot;:127.4,&quot;width&quot;:352.3}"/>
</p:tagLst>
</file>

<file path=ppt/tags/tag91.xml><?xml version="1.0" encoding="utf-8"?>
<p:tagLst xmlns:p="http://schemas.openxmlformats.org/presentationml/2006/main">
  <p:tag name="KSO_WM_DIAGRAM_VIRTUALLY_FRAME" val="{&quot;height&quot;:111.2,&quot;left&quot;:124.1,&quot;top&quot;:127.4,&quot;width&quot;:352.3}"/>
</p:tagLst>
</file>

<file path=ppt/tags/tag92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93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94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95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96.xml><?xml version="1.0" encoding="utf-8"?>
<p:tagLst xmlns:p="http://schemas.openxmlformats.org/presentationml/2006/main">
  <p:tag name="KSO_WM_DIAGRAM_VIRTUALLY_FRAME" val="{&quot;height&quot;:111.2,&quot;left&quot;:124.1,&quot;top&quot;:127.4,&quot;width&quot;:352.3}"/>
</p:tagLst>
</file>

<file path=ppt/tags/tag97.xml><?xml version="1.0" encoding="utf-8"?>
<p:tagLst xmlns:p="http://schemas.openxmlformats.org/presentationml/2006/main">
  <p:tag name="KSO_WM_DIAGRAM_VIRTUALLY_FRAME" val="{&quot;height&quot;:157.45,&quot;left&quot;:124.1,&quot;top&quot;:81.15,&quot;width&quot;:352.3}"/>
</p:tagLst>
</file>

<file path=ppt/tags/tag98.xml><?xml version="1.0" encoding="utf-8"?>
<p:tagLst xmlns:p="http://schemas.openxmlformats.org/presentationml/2006/main">
  <p:tag name="KSO_WM_DIAGRAM_VIRTUALLY_FRAME" val="{&quot;height&quot;:111.2,&quot;left&quot;:124.1,&quot;top&quot;:127.4,&quot;width&quot;:352.3}"/>
</p:tagLst>
</file>

<file path=ppt/tags/tag99.xml><?xml version="1.0" encoding="utf-8"?>
<p:tagLst xmlns:p="http://schemas.openxmlformats.org/presentationml/2006/main">
  <p:tag name="KSO_WM_DIAGRAM_VIRTUALLY_FRAME" val="{&quot;height&quot;:111.2,&quot;left&quot;:124.1,&quot;top&quot;:127.4,&quot;width&quot;:352.3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WPS 演示</Application>
  <PresentationFormat>宽屏</PresentationFormat>
  <Paragraphs>137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一念无明</cp:lastModifiedBy>
  <cp:revision>156</cp:revision>
  <dcterms:created xsi:type="dcterms:W3CDTF">2019-06-19T02:08:00Z</dcterms:created>
  <dcterms:modified xsi:type="dcterms:W3CDTF">2025-07-07T15:19:52Z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E4698C692409498A990D8EE1DB257C79_11</vt:lpwstr>
  </property>
</Properties>
</file>