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png"/><Relationship Id="rId3" Type="http://schemas.openxmlformats.org/officeDocument/2006/relationships/tags" Target="../tags/tag6.xml"/><Relationship Id="rId2" Type="http://schemas.microsoft.com/office/2007/relationships/media" Target="../media/media2.mp4"/><Relationship Id="rId1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烟火效果</a:t>
            </a: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分析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头顶效果</a:t>
            </a:r>
            <a:r>
              <a:rPr lang="en-US" altLang="zh-CN"/>
              <a:t>/ </a:t>
            </a:r>
            <a:r>
              <a:rPr lang="zh-CN" altLang="en-US"/>
              <a:t>动态，</a:t>
            </a:r>
            <a:r>
              <a:rPr lang="zh-CN" altLang="en-US"/>
              <a:t>静态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7095" y="1740535"/>
            <a:ext cx="7368540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场景雾效</a:t>
            </a:r>
            <a:r>
              <a:rPr lang="en-US" altLang="zh-CN"/>
              <a:t>/</a:t>
            </a:r>
            <a:r>
              <a:rPr lang="zh-CN" altLang="en-US"/>
              <a:t>类似</a:t>
            </a:r>
            <a:r>
              <a:rPr lang="zh-CN" altLang="en-US"/>
              <a:t>照明</a:t>
            </a:r>
            <a:endParaRPr lang="zh-CN" altLang="en-US"/>
          </a:p>
        </p:txBody>
      </p:sp>
      <p:pic>
        <p:nvPicPr>
          <p:cNvPr id="6" name="1662220200875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0600" y="1836262"/>
            <a:ext cx="7162800" cy="405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多种选择</a:t>
            </a:r>
            <a:r>
              <a:rPr lang="en-US" altLang="zh-CN"/>
              <a:t>/</a:t>
            </a:r>
            <a:r>
              <a:rPr lang="zh-CN" altLang="en-US"/>
              <a:t>类底特律</a:t>
            </a:r>
            <a:r>
              <a:rPr lang="zh-CN" altLang="en-US"/>
              <a:t>变人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6145" y="1771015"/>
            <a:ext cx="7330440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字幕</a:t>
            </a:r>
            <a:r>
              <a:rPr lang="en-US" altLang="zh-CN"/>
              <a:t>/</a:t>
            </a:r>
            <a:r>
              <a:rPr lang="zh-CN" altLang="en-US"/>
              <a:t>图片出现</a:t>
            </a:r>
            <a:r>
              <a:rPr lang="zh-CN" altLang="en-US"/>
              <a:t>消失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2696210"/>
            <a:ext cx="4032250" cy="233362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4550" y="2814320"/>
            <a:ext cx="4032250" cy="2096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横板场景</a:t>
            </a:r>
            <a:r>
              <a:rPr lang="en-US" altLang="zh-CN"/>
              <a:t> 1/3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4245" y="1763395"/>
            <a:ext cx="7254240" cy="4198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303020"/>
            <a:ext cx="7239000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</a:t>
            </a:r>
            <a:r>
              <a:rPr lang="zh-CN" altLang="en-US"/>
              <a:t>照明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4245" y="1763395"/>
            <a:ext cx="7254240" cy="4198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303020"/>
            <a:ext cx="7239000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对话框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4245" y="1763395"/>
            <a:ext cx="7254240" cy="4198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" y="1352550"/>
            <a:ext cx="718566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人物移动</a:t>
            </a:r>
            <a:r>
              <a:rPr lang="en-US" altLang="zh-CN"/>
              <a:t>+</a:t>
            </a:r>
            <a:r>
              <a:rPr lang="zh-CN" altLang="en-US"/>
              <a:t>马赛克</a:t>
            </a:r>
            <a:r>
              <a:rPr lang="zh-CN" altLang="en-US"/>
              <a:t>效果</a:t>
            </a:r>
            <a:endParaRPr lang="zh-CN" altLang="en-US"/>
          </a:p>
        </p:txBody>
      </p:sp>
      <p:pic>
        <p:nvPicPr>
          <p:cNvPr id="6" name="1662219665921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9755" y="1513840"/>
            <a:ext cx="7984490" cy="469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sprite</a:t>
            </a:r>
            <a:r>
              <a:rPr lang="zh-CN" altLang="en-US"/>
              <a:t>动画</a:t>
            </a:r>
            <a:r>
              <a:rPr lang="en-US" altLang="zh-CN"/>
              <a:t>/ </a:t>
            </a:r>
            <a:r>
              <a:rPr lang="zh-CN" altLang="en-US"/>
              <a:t>场景互动（进入</a:t>
            </a:r>
            <a:r>
              <a:rPr lang="en-US" altLang="zh-CN"/>
              <a:t>/</a:t>
            </a:r>
            <a:r>
              <a:rPr lang="zh-CN" altLang="en-US"/>
              <a:t>对话）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675" y="1751965"/>
            <a:ext cx="7231380" cy="4221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场景进度管理</a:t>
            </a:r>
            <a:r>
              <a:rPr lang="en-US" altLang="zh-CN"/>
              <a:t>[</a:t>
            </a:r>
            <a:r>
              <a:rPr lang="zh-CN" altLang="en-US"/>
              <a:t>还没想好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某些小的模块出现后，需要响应点击</a:t>
            </a:r>
            <a:r>
              <a:rPr lang="zh-CN" altLang="en-US"/>
              <a:t>事件。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682240"/>
            <a:ext cx="4032250" cy="2361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550" y="1915160"/>
            <a:ext cx="4032250" cy="38957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12,&quot;width&quot;:11424}"/>
</p:tagLst>
</file>

<file path=ppt/tags/tag2.xml><?xml version="1.0" encoding="utf-8"?>
<p:tagLst xmlns:p="http://schemas.openxmlformats.org/presentationml/2006/main">
  <p:tag name="KSO_WM_UNIT_PLACING_PICTURE_USER_VIEWPORT" val="{&quot;height&quot;:6612,&quot;width&quot;:11424}"/>
</p:tagLst>
</file>

<file path=ppt/tags/tag3.xml><?xml version="1.0" encoding="utf-8"?>
<p:tagLst xmlns:p="http://schemas.openxmlformats.org/presentationml/2006/main">
  <p:tag name="KSO_WM_UNIT_PLACING_PICTURE_USER_VIEWPORT" val="{&quot;height&quot;:6612,&quot;width&quot;:11424}"/>
</p:tagLst>
</file>

<file path=ppt/tags/tag4.xml><?xml version="1.0" encoding="utf-8"?>
<p:tagLst xmlns:p="http://schemas.openxmlformats.org/presentationml/2006/main">
  <p:tag name="KSO_WM_UNIT_PLACING_PICTURE_USER_VIEWPORT" val="{&quot;height&quot;:6612,&quot;width&quot;:11424}"/>
</p:tagLst>
</file>

<file path=ppt/tags/tag5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5957*3370*659*659"/>
</p:tagLst>
</file>

<file path=ppt/tags/tag6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5310*2862*659*659"/>
</p:tagLst>
</file>

<file path=ppt/tags/tag7.xml><?xml version="1.0" encoding="utf-8"?>
<p:tagLst xmlns:p="http://schemas.openxmlformats.org/presentationml/2006/main">
  <p:tag name="COMMONDATA" val="eyJoZGlkIjoiMzFiNDQ3Njk0MWM0ZjgwMmY3ZDY1MjMxYTk4MjI3Mjk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/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字幕出现消失</vt:lpstr>
      <vt:lpstr>场景照明</vt:lpstr>
      <vt:lpstr>场景照明</vt:lpstr>
      <vt:lpstr>场景照明</vt:lpstr>
      <vt:lpstr>场景照明</vt:lpstr>
      <vt:lpstr>场景照明</vt:lpstr>
      <vt:lpstr>场景照明</vt:lpstr>
      <vt:lpstr>场景照明</vt:lpstr>
      <vt:lpstr>场景照明</vt:lpstr>
      <vt:lpstr>场景照明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烟火效果分析</dc:title>
  <dc:creator>st961115</dc:creator>
  <cp:lastModifiedBy>一念无明</cp:lastModifiedBy>
  <cp:revision>1</cp:revision>
  <dcterms:created xsi:type="dcterms:W3CDTF">2022-09-03T15:58:02Z</dcterms:created>
  <dcterms:modified xsi:type="dcterms:W3CDTF">2022-09-03T15:58:02Z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44064BF1CF9A40648BBB8F7AA2DC417F</vt:lpwstr>
  </property>
</Properties>
</file>