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第五节课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Canvas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FiNDQ3Njk0MWM0ZjgwMmY3ZDY1MjMxYTk4MjI3Mj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一念无明</cp:lastModifiedBy>
  <cp:revision>2</cp:revision>
  <dcterms:created xsi:type="dcterms:W3CDTF">2022-09-18T04:47:16Z</dcterms:created>
  <dcterms:modified xsi:type="dcterms:W3CDTF">2022-09-18T04:49:25Z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073D3C8DC9E846B8988D27525B3D3F75</vt:lpwstr>
  </property>
  <property fmtid="{D5CDD505-2E9C-101B-9397-08002B2CF9AE}" pid="3" name="KSOProductBuildVer">
    <vt:lpwstr>2052-11.1.0.12358</vt:lpwstr>
  </property>
</Properties>
</file>