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第一节课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 + TileMap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 + movement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Cinemachine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5分钟入门Cinemachine智能相机系统 - 大智的文章 - 知乎</a:t>
            </a:r>
            <a:endParaRPr lang="zh-CN" altLang="en-US" sz="1600"/>
          </a:p>
          <a:p>
            <a:r>
              <a:rPr lang="zh-CN" altLang="en-US" sz="1600"/>
              <a:t>https://zhuanlan.zhihu.com/p/104728350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第一节课</vt:lpstr>
      <vt:lpstr>Sprite + TileMap</vt:lpstr>
      <vt:lpstr>Animation + movement</vt:lpstr>
      <vt:lpstr>Animation + movement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2</cp:revision>
  <dcterms:created xsi:type="dcterms:W3CDTF">2022-09-17T16:56:00Z</dcterms:created>
  <dcterms:modified xsi:type="dcterms:W3CDTF">2022-09-18T04:49:23Z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397EF5D5C90D41BDA9875024AA6DC12F</vt:lpwstr>
  </property>
  <property fmtid="{D5CDD505-2E9C-101B-9397-08002B2CF9AE}" pid="3" name="KSOProductBuildVer">
    <vt:lpwstr>2052-11.1.0.12358</vt:lpwstr>
  </property>
</Properties>
</file>