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8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0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Github</a:t>
            </a:r>
            <a:r>
              <a:rPr lang="zh-CN" altLang="en-US"/>
              <a:t>使用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2.</a:t>
            </a:r>
            <a:r>
              <a:rPr lang="zh-CN" altLang="en-US"/>
              <a:t>填写</a:t>
            </a:r>
            <a:r>
              <a:rPr lang="en-US" altLang="zh-CN"/>
              <a:t>Commit</a:t>
            </a:r>
            <a:endParaRPr lang="en-US" altLang="zh-CN"/>
          </a:p>
        </p:txBody>
      </p:sp>
      <p:pic>
        <p:nvPicPr>
          <p:cNvPr id="107" name="内容占位符 1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7620" y="1313815"/>
            <a:ext cx="10068560" cy="54673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3. push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108" name="内容占位符 1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2385" y="1313815"/>
            <a:ext cx="10131425" cy="55016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上传</a:t>
            </a:r>
            <a:r>
              <a:rPr lang="zh-CN" altLang="en-US"/>
              <a:t>成功</a:t>
            </a:r>
            <a:endParaRPr lang="zh-CN" altLang="en-US"/>
          </a:p>
        </p:txBody>
      </p:sp>
      <p:pic>
        <p:nvPicPr>
          <p:cNvPr id="109" name="内容占位符 1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965" y="1233170"/>
            <a:ext cx="10358755" cy="56248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创建一个</a:t>
            </a:r>
            <a:r>
              <a:rPr lang="en-US" altLang="zh-CN"/>
              <a:t>Unity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接下来演示如何创建一个</a:t>
            </a:r>
            <a:r>
              <a:rPr lang="en-US" altLang="zh-CN"/>
              <a:t>Unity</a:t>
            </a:r>
            <a:r>
              <a:rPr lang="zh-CN" altLang="en-US"/>
              <a:t>项目，并上传到</a:t>
            </a:r>
            <a:r>
              <a:rPr lang="zh-CN" altLang="en-US"/>
              <a:t>云端。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打开</a:t>
            </a:r>
            <a:r>
              <a:rPr lang="en-US" altLang="zh-CN"/>
              <a:t>UnityHub</a:t>
            </a:r>
            <a:r>
              <a:rPr lang="zh-CN" altLang="en-US"/>
              <a:t>，选择新建一个</a:t>
            </a:r>
            <a:r>
              <a:rPr lang="en-US" altLang="zh-CN"/>
              <a:t>3D</a:t>
            </a:r>
            <a:r>
              <a:rPr lang="zh-CN" altLang="en-US"/>
              <a:t>项目。</a:t>
            </a:r>
            <a:endParaRPr lang="zh-CN" altLang="en-US"/>
          </a:p>
        </p:txBody>
      </p:sp>
      <p:sp>
        <p:nvSpPr>
          <p:cNvPr id="3" name="内容占位符 2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可以在我们的本地仓库新建一个文件夹，作为子文件夹，这样看起来比较</a:t>
            </a:r>
            <a:r>
              <a:rPr lang="zh-CN" altLang="en-US"/>
              <a:t>干净</a:t>
            </a:r>
            <a:endParaRPr lang="zh-CN" altLang="en-US"/>
          </a:p>
        </p:txBody>
      </p:sp>
      <p:pic>
        <p:nvPicPr>
          <p:cNvPr id="110" name="内容占位符 10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38755" y="3029585"/>
            <a:ext cx="7030720" cy="26650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创建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内容占位符 2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记得取消PlasticSCM。</a:t>
            </a:r>
            <a:endParaRPr lang="zh-CN" altLang="en-US"/>
          </a:p>
          <a:p>
            <a:r>
              <a:rPr lang="zh-CN" altLang="en-US"/>
              <a:t>我们的2D项目也可以选择3D的模板，这个是无所谓的，但是不要选择别的， 比方说HighDefinition RP，以及Universal Rrender Pipeline</a:t>
            </a:r>
            <a:endParaRPr lang="zh-CN" altLang="en-US"/>
          </a:p>
        </p:txBody>
      </p:sp>
      <p:pic>
        <p:nvPicPr>
          <p:cNvPr id="111" name="内容占位符 1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96255" y="2092960"/>
            <a:ext cx="6595745" cy="35648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许可证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有时候提示你，没有许可证，或者你发现读条了好久都没创建，那么可以检查下</a:t>
            </a:r>
            <a:r>
              <a:rPr lang="zh-CN" altLang="en-US"/>
              <a:t>许可证</a:t>
            </a:r>
            <a:endParaRPr lang="zh-CN" altLang="en-US"/>
          </a:p>
        </p:txBody>
      </p:sp>
      <p:pic>
        <p:nvPicPr>
          <p:cNvPr id="112" name="内容占位符 1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80585" y="2615565"/>
            <a:ext cx="7225030" cy="40690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激活一个个人版</a:t>
            </a:r>
            <a:r>
              <a:rPr lang="zh-CN" altLang="en-US"/>
              <a:t>即可</a:t>
            </a:r>
            <a:endParaRPr lang="zh-CN" altLang="en-US"/>
          </a:p>
        </p:txBody>
      </p:sp>
      <p:pic>
        <p:nvPicPr>
          <p:cNvPr id="113" name="内容占位符 1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8550" y="1762125"/>
            <a:ext cx="8808085" cy="47593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创建完成后，发现我们的本地仓库多出很多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114" name="内容占位符 1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7170" y="1332865"/>
            <a:ext cx="10175240" cy="55251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正好来展示下</a:t>
            </a:r>
            <a:r>
              <a:rPr lang="en-US" altLang="zh-CN"/>
              <a:t>Gitignore</a:t>
            </a:r>
            <a:r>
              <a:rPr lang="zh-CN" altLang="en-US"/>
              <a:t>文件是干嘛的。复制这个文件到</a:t>
            </a:r>
            <a:r>
              <a:rPr lang="en-US" altLang="zh-CN"/>
              <a:t>2DRPG</a:t>
            </a:r>
            <a:r>
              <a:rPr lang="zh-CN" altLang="en-US"/>
              <a:t>目录中，（本来在仓库根目录</a:t>
            </a:r>
            <a:r>
              <a:rPr lang="zh-CN" altLang="en-US"/>
              <a:t>底下）</a:t>
            </a:r>
            <a:endParaRPr lang="zh-CN" altLang="en-US"/>
          </a:p>
        </p:txBody>
      </p:sp>
      <p:pic>
        <p:nvPicPr>
          <p:cNvPr id="115" name="内容占位符 1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6385" y="1490345"/>
            <a:ext cx="7792085" cy="56775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首先创建自己的账号</a:t>
            </a:r>
            <a:r>
              <a:rPr lang="en-US" altLang="zh-CN"/>
              <a:t>,</a:t>
            </a:r>
            <a:r>
              <a:rPr lang="zh-CN" altLang="en-US"/>
              <a:t>然后创建一个新的</a:t>
            </a:r>
            <a:r>
              <a:rPr lang="zh-CN" altLang="en-US"/>
              <a:t>仓库</a:t>
            </a:r>
            <a:endParaRPr lang="zh-CN" altLang="en-US"/>
          </a:p>
        </p:txBody>
      </p:sp>
      <p:pic>
        <p:nvPicPr>
          <p:cNvPr id="100" name="内容占位符 9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5555" y="1490345"/>
            <a:ext cx="9653905" cy="47593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可以看到很多文件被</a:t>
            </a:r>
            <a:r>
              <a:rPr lang="zh-CN" altLang="en-US"/>
              <a:t>忽略了</a:t>
            </a:r>
            <a:endParaRPr lang="zh-CN" altLang="en-US"/>
          </a:p>
        </p:txBody>
      </p:sp>
      <p:pic>
        <p:nvPicPr>
          <p:cNvPr id="116" name="内容占位符 1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0155" y="1313815"/>
            <a:ext cx="10243820" cy="5562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再次选择</a:t>
            </a:r>
            <a:r>
              <a:rPr lang="en-US" altLang="zh-CN"/>
              <a:t>commit</a:t>
            </a:r>
            <a:r>
              <a:rPr lang="zh-CN" altLang="en-US"/>
              <a:t>，</a:t>
            </a:r>
            <a:r>
              <a:rPr lang="en-US" altLang="zh-CN"/>
              <a:t>push</a:t>
            </a:r>
            <a:r>
              <a:rPr lang="zh-CN" altLang="en-US"/>
              <a:t>，就可在云端</a:t>
            </a:r>
            <a:r>
              <a:rPr lang="zh-CN" altLang="en-US"/>
              <a:t>看到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7585" y="1391285"/>
            <a:ext cx="10680065" cy="5265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点击创建自己的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330" y="1305560"/>
            <a:ext cx="10831195" cy="53384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创建完成后，云端已经有数据，我们要把它同步到</a:t>
            </a:r>
            <a:r>
              <a:rPr lang="zh-CN" altLang="en-US"/>
              <a:t>本地</a:t>
            </a:r>
            <a:endParaRPr lang="zh-CN" altLang="en-US"/>
          </a:p>
        </p:txBody>
      </p:sp>
      <p:pic>
        <p:nvPicPr>
          <p:cNvPr id="102" name="内容占位符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5845" y="1466215"/>
            <a:ext cx="10445750" cy="5149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下载GithubDesktop，登录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endParaRPr lang="zh-CN" altLang="en-US"/>
          </a:p>
        </p:txBody>
      </p:sp>
      <p:pic>
        <p:nvPicPr>
          <p:cNvPr id="103" name="内容占位符 1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950" y="1239520"/>
            <a:ext cx="10198100" cy="55378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接着下载刚刚创建的</a:t>
            </a:r>
            <a:r>
              <a:rPr lang="zh-CN" altLang="en-US"/>
              <a:t>仓库：</a:t>
            </a:r>
            <a:endParaRPr lang="zh-CN" altLang="en-US"/>
          </a:p>
        </p:txBody>
      </p:sp>
      <p:pic>
        <p:nvPicPr>
          <p:cNvPr id="104" name="内容占位符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7745" y="1331595"/>
            <a:ext cx="10405110" cy="56502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5" name="内容占位符 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00660"/>
            <a:ext cx="11452225" cy="6218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github</a:t>
            </a:r>
            <a:r>
              <a:rPr lang="zh-CN" altLang="en-US"/>
              <a:t>基本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下面示范一下，如何创建一个新的文件并传到Github上去。</a:t>
            </a:r>
            <a:endParaRPr lang="zh-CN" altLang="en-US"/>
          </a:p>
          <a:p>
            <a:r>
              <a:rPr lang="zh-CN" altLang="en-US"/>
              <a:t>打开文件夹所在位置：show in explorer</a:t>
            </a:r>
            <a:r>
              <a:rPr lang="en-US" altLang="zh-CN"/>
              <a:t> (</a:t>
            </a:r>
            <a:r>
              <a:rPr lang="zh-CN" altLang="en-US"/>
              <a:t>这个也是我们叫做本地仓库的地方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整个上传的流程为：</a:t>
            </a:r>
            <a:endParaRPr lang="zh-CN" altLang="en-US"/>
          </a:p>
          <a:p>
            <a:r>
              <a:rPr lang="zh-CN" altLang="en-US"/>
              <a:t>	1. 创建文件</a:t>
            </a:r>
            <a:endParaRPr lang="zh-CN" altLang="en-US"/>
          </a:p>
          <a:p>
            <a:r>
              <a:rPr lang="zh-CN" altLang="en-US"/>
              <a:t>	2. 填写commit</a:t>
            </a:r>
            <a:endParaRPr lang="zh-CN" altLang="en-US"/>
          </a:p>
          <a:p>
            <a:r>
              <a:rPr lang="zh-CN" altLang="en-US"/>
              <a:t>	3. push</a:t>
            </a:r>
            <a:endParaRPr lang="zh-CN" altLang="en-US"/>
          </a:p>
          <a:p>
            <a:r>
              <a:rPr lang="zh-CN" altLang="en-US"/>
              <a:t>创建一个test.txt， 可以看到他已经在changes里面显示了。</a:t>
            </a:r>
            <a:endParaRPr lang="zh-CN" altLang="en-US"/>
          </a:p>
          <a:p>
            <a:r>
              <a:rPr lang="zh-CN" altLang="en-US"/>
              <a:t>接下去我们要进行下一步。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创建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106" name="内容占位符 1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0645" y="1313815"/>
            <a:ext cx="9836785" cy="53416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15203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COMMONDATA" val="eyJoZGlkIjoiMzFiNDQ3Njk0MWM0ZjgwMmY3ZDY1MjMxYTk4MjI3Mjk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演示</Application>
  <PresentationFormat>宽屏</PresentationFormat>
  <Paragraphs>60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首先创建自己的账号</vt:lpstr>
      <vt:lpstr>点击创建自己的仓库</vt:lpstr>
      <vt:lpstr>创建完成后，云端已经有数据，我们要把它同步到本地</vt:lpstr>
      <vt:lpstr>创建完成后，云端已经有数据，我们要把它同步到本地</vt:lpstr>
      <vt:lpstr>创建完成后，云端已经有数据，我们要把它同步到本地</vt:lpstr>
      <vt:lpstr>创建完成后，云端已经有数据，我们要把它同步到本地</vt:lpstr>
      <vt:lpstr>创建完成后，云端已经有数据，我们要把它同步到本地</vt:lpstr>
      <vt:lpstr>创建完成后，云端已经有数据，我们要把它同步到本地</vt:lpstr>
      <vt:lpstr>创建完成后，云端已经有数据，我们要把它同步到本地</vt:lpstr>
      <vt:lpstr>创建完成后，云端已经有数据，我们要把它同步到本地</vt:lpstr>
      <vt:lpstr>上传成功</vt:lpstr>
      <vt:lpstr>上传成功</vt:lpstr>
      <vt:lpstr>上传成功</vt:lpstr>
      <vt:lpstr>上传成功</vt:lpstr>
      <vt:lpstr>上传成功</vt:lpstr>
      <vt:lpstr>激活一个个人版即可</vt:lpstr>
      <vt:lpstr>激活一个个人版即可</vt:lpstr>
      <vt:lpstr>激活一个个人版即可</vt:lpstr>
      <vt:lpstr>可以看到很多文件被忽略了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一念无明</cp:lastModifiedBy>
  <cp:revision>172</cp:revision>
  <dcterms:created xsi:type="dcterms:W3CDTF">2019-06-19T02:08:00Z</dcterms:created>
  <dcterms:modified xsi:type="dcterms:W3CDTF">2022-08-21T15:23:06Z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6B65C7B2567F463AA2D29F9A859612F1</vt:lpwstr>
  </property>
</Properties>
</file>