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hyperlink" Target="https://opengameart.org/content/zelda-like-tilesets-and-spri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第二节课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player</a:t>
            </a:r>
            <a:r>
              <a:rPr lang="zh-CN" altLang="en-US"/>
              <a:t>控制</a:t>
            </a:r>
            <a:r>
              <a:rPr lang="zh-CN" altLang="en-US"/>
              <a:t>脚本</a:t>
            </a:r>
            <a:endParaRPr lang="zh-CN" altLang="en-US"/>
          </a:p>
          <a:p>
            <a:r>
              <a:rPr lang="en-US" altLang="zh-CN"/>
              <a:t>sprite</a:t>
            </a:r>
            <a:r>
              <a:rPr lang="zh-CN" altLang="en-US"/>
              <a:t>制作</a:t>
            </a:r>
            <a:endParaRPr lang="zh-CN" altLang="en-US"/>
          </a:p>
          <a:p>
            <a:r>
              <a:rPr lang="zh-CN" altLang="en-US"/>
              <a:t>场景制作（</a:t>
            </a:r>
            <a:r>
              <a:rPr lang="en-US" altLang="zh-CN"/>
              <a:t>tilemap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制作</a:t>
            </a:r>
            <a:r>
              <a:rPr lang="en-US" altLang="zh-CN"/>
              <a:t>2D</a:t>
            </a:r>
            <a:r>
              <a:rPr lang="en-US" altLang="zh-CN"/>
              <a:t>sprite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场景中的</a:t>
            </a:r>
            <a:r>
              <a:rPr lang="en-US" altLang="zh-CN"/>
              <a:t>2D</a:t>
            </a:r>
            <a:r>
              <a:rPr lang="zh-CN" altLang="en-US"/>
              <a:t>图形，（角色，城堡，怪物），都是由</a:t>
            </a:r>
            <a:r>
              <a:rPr lang="en-US" altLang="zh-CN"/>
              <a:t>sprite</a:t>
            </a:r>
            <a:r>
              <a:rPr lang="zh-CN" altLang="en-US"/>
              <a:t>来制作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en-US" altLang="zh-CN"/>
              <a:t>sprite</a:t>
            </a:r>
            <a:r>
              <a:rPr lang="zh-CN" altLang="en-US"/>
              <a:t>一般是由一张大的</a:t>
            </a:r>
            <a:r>
              <a:rPr lang="en-US" altLang="zh-CN"/>
              <a:t>Texture</a:t>
            </a:r>
            <a:r>
              <a:rPr lang="zh-CN" altLang="en-US"/>
              <a:t>，裁切而来的：</a:t>
            </a:r>
            <a:endParaRPr lang="zh-CN" altLang="en-US"/>
          </a:p>
          <a:p>
            <a:r>
              <a:rPr lang="zh-CN" altLang="en-US"/>
              <a:t>我们的教学资源来自：</a:t>
            </a:r>
            <a:r>
              <a:rPr lang="en-US" altLang="zh-CN"/>
              <a:t> </a:t>
            </a:r>
            <a:r>
              <a:rPr lang="en-US" altLang="zh-CN">
                <a:hlinkClick r:id="rId1" tooltip="" action="ppaction://hlinkfile"/>
              </a:rPr>
              <a:t>https://opengameart.org/content/zelda-like-tilesets-and-sprites</a:t>
            </a:r>
            <a:endParaRPr lang="en-US" altLang="zh-CN">
              <a:hlinkClick r:id="rId1" tooltip="" action="ppaction://hlinkfile"/>
            </a:endParaRPr>
          </a:p>
          <a:p>
            <a:r>
              <a:rPr lang="zh-CN" altLang="en-US"/>
              <a:t>右</a:t>
            </a:r>
            <a:r>
              <a:rPr lang="en-US" altLang="zh-CN"/>
              <a:t>边</a:t>
            </a:r>
            <a:r>
              <a:rPr lang="zh-CN" altLang="en-US"/>
              <a:t>是人物的素材，包含了基本的走路和攻击，都在一个</a:t>
            </a:r>
            <a:r>
              <a:rPr lang="en-US" altLang="zh-CN"/>
              <a:t>texture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5" name="图片 4" descr="charac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860" y="2998470"/>
            <a:ext cx="3454400" cy="325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导入资源到</a:t>
            </a:r>
            <a:r>
              <a:rPr lang="en-US" altLang="zh-CN"/>
              <a:t>Unity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2D RPGUnity</a:t>
            </a:r>
            <a:r>
              <a:rPr lang="zh-CN" altLang="en-US"/>
              <a:t>项目。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Resoureces</a:t>
            </a:r>
            <a:r>
              <a:rPr lang="zh-CN" altLang="en-US"/>
              <a:t>中导入这些</a:t>
            </a:r>
            <a:r>
              <a:rPr lang="en-US" altLang="zh-CN"/>
              <a:t>Texture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07860" y="1610995"/>
            <a:ext cx="3749040" cy="2148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将整图切分成单个</a:t>
            </a:r>
            <a:r>
              <a:rPr lang="en-US" altLang="zh-CN"/>
              <a:t>Sprite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MzFiNDQ3Njk0MWM0ZjgwMmY3ZDY1MjMxYTk4MjI3Mj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172</cp:revision>
  <dcterms:created xsi:type="dcterms:W3CDTF">2019-06-19T02:08:00Z</dcterms:created>
  <dcterms:modified xsi:type="dcterms:W3CDTF">2022-08-23T15:40:18Z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B340145224F44A29B94A1CB2ECE88D49</vt:lpwstr>
  </property>
</Properties>
</file>