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2D</a:t>
            </a:r>
            <a:r>
              <a:rPr lang="zh-CN" altLang="en-US"/>
              <a:t>越野赛车</a:t>
            </a:r>
            <a:r>
              <a:rPr lang="zh-CN" altLang="en-US"/>
              <a:t>游戏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</a:t>
            </a:r>
            <a:r>
              <a:rPr lang="zh-CN" altLang="en-US"/>
              <a:t>来自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https://www.youtube.com/watch?v=0-gPQUQCWt4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摩托资源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分为车身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zh-CN" altLang="en-US"/>
              <a:t>人物）和</a:t>
            </a:r>
            <a:r>
              <a:rPr lang="zh-CN" altLang="en-US"/>
              <a:t>轮胎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Wheel joint 2D</a:t>
            </a:r>
            <a:r>
              <a:rPr lang="zh-CN" altLang="en-US"/>
              <a:t>组件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除了别的几个</a:t>
            </a:r>
            <a:r>
              <a:rPr lang="en-US" altLang="zh-CN"/>
              <a:t>Collider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最重要的是一个叫做</a:t>
            </a:r>
            <a:r>
              <a:rPr lang="en-US" altLang="zh-CN"/>
              <a:t>Wheel joint 2D</a:t>
            </a:r>
            <a:r>
              <a:rPr lang="zh-CN" altLang="en-US"/>
              <a:t>的</a:t>
            </a:r>
            <a:r>
              <a:rPr lang="zh-CN" altLang="en-US"/>
              <a:t>组件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首先在车轮上加上</a:t>
            </a:r>
            <a:r>
              <a:rPr lang="en-US" altLang="zh-CN"/>
              <a:t>circle </a:t>
            </a:r>
            <a:r>
              <a:rPr lang="en-US" altLang="zh-CN"/>
              <a:t>collider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然后在车身组件上加上</a:t>
            </a:r>
            <a:r>
              <a:rPr lang="en-US" altLang="zh-CN"/>
              <a:t> Wheel joint 2</a:t>
            </a:r>
            <a:r>
              <a:rPr lang="en-US" altLang="zh-CN"/>
              <a:t>D 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调节锚点到车轮</a:t>
            </a:r>
            <a:r>
              <a:rPr lang="zh-CN" altLang="en-US"/>
              <a:t>中心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88710" y="1825625"/>
            <a:ext cx="6052185" cy="371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Suspension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39430" y="1691005"/>
            <a:ext cx="344932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4390" y="2000250"/>
            <a:ext cx="6977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Suspension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1. Damping Ratio</a:t>
            </a:r>
            <a:r>
              <a:rPr lang="zh-CN" altLang="en-US"/>
              <a:t>：振幅，值越大，振幅越小。</a:t>
            </a:r>
            <a:endParaRPr lang="en-US" altLang="zh-CN"/>
          </a:p>
          <a:p>
            <a:r>
              <a:rPr lang="en-US" altLang="zh-CN"/>
              <a:t>	2. Frequency</a:t>
            </a:r>
            <a:r>
              <a:rPr lang="zh-CN" altLang="en-US"/>
              <a:t>：弹簧震荡周期，值越大，震荡周期越短，看起来弹簧越</a:t>
            </a:r>
            <a:r>
              <a:rPr lang="zh-CN" altLang="en-US"/>
              <a:t>硬</a:t>
            </a:r>
            <a:endParaRPr lang="zh-CN" altLang="en-US"/>
          </a:p>
          <a:p>
            <a:r>
              <a:rPr lang="en-US" altLang="zh-CN"/>
              <a:t>	3. Angle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世界坐标系的</a:t>
            </a:r>
            <a:r>
              <a:rPr lang="zh-CN" altLang="en-US"/>
              <a:t>角度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Motor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打开这个组件，控制摩托的速度，摩托就会以这个速度前进和</a:t>
            </a:r>
            <a:r>
              <a:rPr lang="zh-CN" altLang="en-US"/>
              <a:t>后退。</a:t>
            </a:r>
            <a:endParaRPr lang="zh-CN" altLang="en-US"/>
          </a:p>
          <a:p>
            <a:r>
              <a:rPr lang="zh-CN" altLang="en-US"/>
              <a:t>一般只</a:t>
            </a:r>
            <a:r>
              <a:rPr lang="zh-CN" altLang="en-US"/>
              <a:t>控制后轮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64735" y="2771775"/>
            <a:ext cx="7176770" cy="3404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PhysicsMaterial 2</a:t>
            </a:r>
            <a:r>
              <a:rPr lang="en-US" altLang="zh-CN"/>
              <a:t>D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用来增加地面和车轮的</a:t>
            </a:r>
            <a:r>
              <a:rPr lang="zh-CN" altLang="en-US"/>
              <a:t>摩擦力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04,&quot;width&quot;:8160}"/>
</p:tagLst>
</file>

<file path=ppt/tags/tag2.xml><?xml version="1.0" encoding="utf-8"?>
<p:tagLst xmlns:p="http://schemas.openxmlformats.org/presentationml/2006/main">
  <p:tag name="COMMONDATA" val="eyJoZGlkIjoiMzFiNDQ3Njk0MWM0ZjgwMmY3ZDY1MjMxYTk4MjI3Mj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33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摩托资源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一念无明</cp:lastModifiedBy>
  <cp:revision>3</cp:revision>
  <dcterms:created xsi:type="dcterms:W3CDTF">2022-10-08T11:19:05Z</dcterms:created>
  <dcterms:modified xsi:type="dcterms:W3CDTF">2022-10-08T15:27:38Z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AD89A03A2C2E495887F9C99105DAF83E</vt:lpwstr>
  </property>
  <property fmtid="{D5CDD505-2E9C-101B-9397-08002B2CF9AE}" pid="3" name="KSOProductBuildVer">
    <vt:lpwstr>2052-11.1.0.12358</vt:lpwstr>
  </property>
</Properties>
</file>