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讲解</a:t>
            </a:r>
            <a:r>
              <a:rPr lang="en-US" altLang="zh-CN"/>
              <a:t>pixels per Unity</a:t>
            </a:r>
            <a:r>
              <a:rPr lang="zh-CN" altLang="en-US"/>
              <a:t>的：</a:t>
            </a:r>
            <a:r>
              <a:rPr lang="en-US" altLang="zh-CN"/>
              <a:t> </a:t>
            </a:r>
            <a:r>
              <a:rPr lang="zh-CN" altLang="en-US"/>
              <a:t>https://www.youtube.com/watch?v=9gtL-1AqLTA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hyperlink" Target="https://opengameart.org/content/zelda-like-tilesets-and-spri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第二节课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player</a:t>
            </a:r>
            <a:r>
              <a:rPr lang="zh-CN" altLang="en-US"/>
              <a:t>控制</a:t>
            </a:r>
            <a:r>
              <a:rPr lang="zh-CN" altLang="en-US"/>
              <a:t>脚本</a:t>
            </a:r>
            <a:endParaRPr lang="zh-CN" altLang="en-US"/>
          </a:p>
          <a:p>
            <a:r>
              <a:rPr lang="en-US" altLang="zh-CN"/>
              <a:t>sprite</a:t>
            </a:r>
            <a:r>
              <a:rPr lang="zh-CN" altLang="en-US"/>
              <a:t>制作</a:t>
            </a:r>
            <a:endParaRPr lang="zh-CN" altLang="en-US"/>
          </a:p>
          <a:p>
            <a:r>
              <a:rPr lang="zh-CN" altLang="en-US"/>
              <a:t>场景制作（</a:t>
            </a:r>
            <a:r>
              <a:rPr lang="en-US" altLang="zh-CN"/>
              <a:t>tilemap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制作</a:t>
            </a:r>
            <a:r>
              <a:rPr lang="en-US" altLang="zh-CN"/>
              <a:t>2D</a:t>
            </a:r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场景中的</a:t>
            </a:r>
            <a:r>
              <a:rPr lang="en-US" altLang="zh-CN"/>
              <a:t>2D</a:t>
            </a:r>
            <a:r>
              <a:rPr lang="zh-CN" altLang="en-US"/>
              <a:t>图形，（角色，城堡，怪物），都是由</a:t>
            </a:r>
            <a:r>
              <a:rPr lang="en-US" altLang="zh-CN"/>
              <a:t>sprite</a:t>
            </a:r>
            <a:r>
              <a:rPr lang="zh-CN" altLang="en-US"/>
              <a:t>来制作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en-US" altLang="zh-CN"/>
              <a:t>sprite</a:t>
            </a:r>
            <a:r>
              <a:rPr lang="zh-CN" altLang="en-US"/>
              <a:t>一般是由一张大的</a:t>
            </a:r>
            <a:r>
              <a:rPr lang="en-US" altLang="zh-CN"/>
              <a:t>Texture</a:t>
            </a:r>
            <a:r>
              <a:rPr lang="zh-CN" altLang="en-US"/>
              <a:t>，裁切而来的：</a:t>
            </a:r>
            <a:endParaRPr lang="zh-CN" altLang="en-US"/>
          </a:p>
          <a:p>
            <a:r>
              <a:rPr lang="zh-CN" altLang="en-US"/>
              <a:t>我们的教学资源来自：</a:t>
            </a:r>
            <a:r>
              <a:rPr lang="en-US" altLang="zh-CN"/>
              <a:t> </a:t>
            </a:r>
            <a:r>
              <a:rPr lang="en-US" altLang="zh-CN">
                <a:hlinkClick r:id="rId1" action="ppaction://hlinkfile"/>
              </a:rPr>
              <a:t>https://opengameart.org/content/zelda-like-tilesets-and-sprites</a:t>
            </a:r>
            <a:endParaRPr lang="en-US" altLang="zh-CN">
              <a:hlinkClick r:id="rId1" action="ppaction://hlinkfile"/>
            </a:endParaRPr>
          </a:p>
          <a:p>
            <a:r>
              <a:rPr lang="zh-CN" altLang="en-US"/>
              <a:t>右</a:t>
            </a:r>
            <a:r>
              <a:rPr lang="en-US" altLang="zh-CN"/>
              <a:t>边</a:t>
            </a:r>
            <a:r>
              <a:rPr lang="zh-CN" altLang="en-US"/>
              <a:t>是人物的素材，包含了基本的走路和攻击，都在一个</a:t>
            </a:r>
            <a:r>
              <a:rPr lang="en-US" altLang="zh-CN"/>
              <a:t>texture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" name="图片 4" descr="charac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60" y="2998470"/>
            <a:ext cx="3454400" cy="325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导入资源到</a:t>
            </a:r>
            <a:r>
              <a:rPr lang="en-US" altLang="zh-CN"/>
              <a:t>Unity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2D RPGUnity</a:t>
            </a:r>
            <a:r>
              <a:rPr lang="zh-CN" altLang="en-US"/>
              <a:t>项目。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Resoureces</a:t>
            </a:r>
            <a:r>
              <a:rPr lang="zh-CN" altLang="en-US"/>
              <a:t>中导入这些</a:t>
            </a:r>
            <a:r>
              <a:rPr lang="en-US" altLang="zh-CN"/>
              <a:t>Texture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7860" y="1610995"/>
            <a:ext cx="3749040" cy="2148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将整图切分成单个</a:t>
            </a:r>
            <a:r>
              <a:rPr lang="en-US" altLang="zh-CN"/>
              <a:t>Sprite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92415" y="482600"/>
            <a:ext cx="3585845" cy="75450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08400" y="15012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首先来看一下资源检视</a:t>
            </a:r>
            <a:r>
              <a:rPr lang="zh-CN" altLang="en-US"/>
              <a:t>界面。</a:t>
            </a:r>
            <a:endParaRPr lang="zh-CN" altLang="en-US"/>
          </a:p>
          <a:p>
            <a:r>
              <a:rPr lang="en-US" altLang="zh-CN"/>
              <a:t>Texture Type</a:t>
            </a:r>
            <a:r>
              <a:rPr lang="zh-CN" altLang="en-US"/>
              <a:t>表示的是这张贴图的类型，</a:t>
            </a:r>
            <a:r>
              <a:rPr lang="en-US" altLang="zh-CN"/>
              <a:t>Unity</a:t>
            </a:r>
            <a:r>
              <a:rPr lang="zh-CN" altLang="en-US"/>
              <a:t>针对不同类型的图片会做出不同的资源优化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en-US" altLang="zh-CN"/>
              <a:t>Spritemode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因为我们将多个</a:t>
            </a:r>
            <a:r>
              <a:rPr lang="en-US" altLang="zh-CN"/>
              <a:t>Sprite</a:t>
            </a:r>
            <a:r>
              <a:rPr lang="zh-CN" altLang="en-US"/>
              <a:t>精灵放在一个里面，所以要选择</a:t>
            </a:r>
            <a:r>
              <a:rPr lang="zh-CN" altLang="en-US"/>
              <a:t>多个。</a:t>
            </a:r>
            <a:endParaRPr lang="zh-CN" altLang="en-US"/>
          </a:p>
          <a:p>
            <a:r>
              <a:rPr lang="en-US" altLang="zh-CN"/>
              <a:t>Pixels per Unit</a:t>
            </a:r>
            <a:r>
              <a:rPr lang="zh-CN" altLang="en-US"/>
              <a:t>：看一下下面这个视频。这个参数不仅控制</a:t>
            </a:r>
            <a:r>
              <a:rPr lang="en-US" altLang="zh-CN"/>
              <a:t>sprite</a:t>
            </a:r>
            <a:r>
              <a:rPr lang="zh-CN" altLang="en-US"/>
              <a:t>在相机中的大小，也控制</a:t>
            </a:r>
            <a:r>
              <a:rPr lang="en-US" altLang="zh-CN"/>
              <a:t>sprite</a:t>
            </a:r>
            <a:r>
              <a:rPr lang="zh-CN" altLang="en-US"/>
              <a:t>受到的物理相关的</a:t>
            </a:r>
            <a:r>
              <a:rPr lang="zh-CN" altLang="en-US"/>
              <a:t>内容。</a:t>
            </a:r>
            <a:endParaRPr lang="zh-CN" altLang="en-US"/>
          </a:p>
          <a:p>
            <a:r>
              <a:rPr lang="en-US" altLang="zh-CN"/>
              <a:t>Filter Mode</a:t>
            </a:r>
            <a:r>
              <a:rPr lang="zh-CN" altLang="en-US"/>
              <a:t>：</a:t>
            </a:r>
            <a:r>
              <a:rPr lang="en-US" altLang="zh-CN"/>
              <a:t> Point</a:t>
            </a:r>
            <a:r>
              <a:rPr lang="zh-CN" altLang="en-US"/>
              <a:t>，</a:t>
            </a:r>
            <a:r>
              <a:rPr lang="en-US" altLang="zh-CN"/>
              <a:t> Bilenear</a:t>
            </a:r>
            <a:r>
              <a:rPr lang="zh-CN" altLang="en-US"/>
              <a:t>。后者可以理解为图片更加柔和模糊，很多游戏就采用</a:t>
            </a:r>
            <a:r>
              <a:rPr lang="zh-CN" altLang="en-US"/>
              <a:t>第一个。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 </a:t>
            </a:r>
            <a:r>
              <a:rPr lang="en-US" altLang="zh-CN"/>
              <a:t>Editor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我们主要来介绍</a:t>
            </a:r>
            <a:r>
              <a:rPr lang="en-US" altLang="zh-CN"/>
              <a:t>slice</a:t>
            </a:r>
            <a:r>
              <a:rPr lang="zh-CN" altLang="en-US"/>
              <a:t>功能：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用</a:t>
            </a:r>
            <a:r>
              <a:rPr lang="en-US" altLang="zh-CN"/>
              <a:t>Gird By CellSize</a:t>
            </a:r>
            <a:r>
              <a:rPr lang="zh-CN" altLang="en-US"/>
              <a:t>，再手动</a:t>
            </a:r>
            <a:r>
              <a:rPr lang="zh-CN" altLang="en-US"/>
              <a:t>调整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31765" y="1301750"/>
            <a:ext cx="6960235" cy="5147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 </a:t>
            </a:r>
            <a:r>
              <a:rPr lang="en-US" altLang="zh-CN"/>
              <a:t>Editor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我们主要来介绍</a:t>
            </a:r>
            <a:r>
              <a:rPr lang="en-US" altLang="zh-CN"/>
              <a:t>slice</a:t>
            </a:r>
            <a:r>
              <a:rPr lang="zh-CN" altLang="en-US"/>
              <a:t>功能：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automatic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40630" y="1144905"/>
            <a:ext cx="6993255" cy="523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3562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zFiNDQ3Njk0MWM0ZjgwMmY3ZDY1MjMxYTk4MjI3Mj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37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第二节课</vt:lpstr>
      <vt:lpstr>制作2Dsprite</vt:lpstr>
      <vt:lpstr>导入资源到Unity</vt:lpstr>
      <vt:lpstr>将整图切分成单个Sprite</vt:lpstr>
      <vt:lpstr>导入资源到Unity</vt:lpstr>
      <vt:lpstr>Sprite 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173</cp:revision>
  <dcterms:created xsi:type="dcterms:W3CDTF">2019-06-19T02:08:00Z</dcterms:created>
  <dcterms:modified xsi:type="dcterms:W3CDTF">2022-08-25T00:59:55Z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B340145224F44A29B94A1CB2ECE88D49</vt:lpwstr>
  </property>
</Properties>
</file>