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灯光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URP 2D </a:t>
            </a:r>
            <a:r>
              <a:rPr lang="en-US" altLang="zh-CN"/>
              <a:t>renderer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351655"/>
          </a:xfrm>
        </p:spPr>
        <p:txBody>
          <a:bodyPr/>
          <a:p>
            <a:r>
              <a:rPr lang="zh-CN" altLang="en-US" sz="2400"/>
              <a:t>此时新建一个材质并给上</a:t>
            </a:r>
            <a:r>
              <a:rPr lang="en-US" altLang="zh-CN" sz="2400"/>
              <a:t>shader</a:t>
            </a:r>
            <a:r>
              <a:rPr lang="zh-CN" altLang="en-US" sz="2400"/>
              <a:t>，再放到上面</a:t>
            </a:r>
            <a:r>
              <a:rPr lang="zh-CN" altLang="en-US" sz="2400"/>
              <a:t>即可</a:t>
            </a:r>
            <a:endParaRPr lang="zh-CN" altLang="en-US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2045" y="2359025"/>
            <a:ext cx="3994785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2359025"/>
            <a:ext cx="6973570" cy="415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01045" cy="4351655"/>
          </a:xfrm>
        </p:spPr>
        <p:txBody>
          <a:bodyPr/>
          <a:p>
            <a:r>
              <a:rPr lang="zh-CN" altLang="en-US" sz="2400"/>
              <a:t>此时新建一个材质并给上</a:t>
            </a:r>
            <a:r>
              <a:rPr lang="en-US" altLang="zh-CN" sz="2400"/>
              <a:t>shader</a:t>
            </a:r>
            <a:r>
              <a:rPr lang="zh-CN" altLang="en-US" sz="2400"/>
              <a:t>，再放到上面即可</a:t>
            </a:r>
            <a:endParaRPr lang="en-US" altLang="zh-CN" sz="2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20595" y="2994660"/>
            <a:ext cx="7167245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结果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注意此时场景应该是全部暗的，</a:t>
            </a:r>
            <a:r>
              <a:rPr lang="en-US" altLang="zh-CN" sz="2400"/>
              <a:t> </a:t>
            </a:r>
            <a:r>
              <a:rPr lang="zh-CN" altLang="en-US" sz="2400"/>
              <a:t>因为没有任何光。接下去我们就可以添加光源营造</a:t>
            </a:r>
            <a:r>
              <a:rPr lang="zh-CN" altLang="en-US" sz="2400"/>
              <a:t>效果。</a:t>
            </a:r>
            <a:endParaRPr lang="zh-CN" altLang="en-US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768600"/>
            <a:ext cx="5181600" cy="2465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光源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1345" cy="4351655"/>
          </a:xfrm>
        </p:spPr>
        <p:txBody>
          <a:bodyPr/>
          <a:p>
            <a:r>
              <a:rPr lang="zh-CN" altLang="en-US" sz="2400"/>
              <a:t>首先我们需要注意的关于光源的点</a:t>
            </a:r>
            <a:r>
              <a:rPr lang="zh-CN" altLang="en-US" sz="2400"/>
              <a:t>有：</a:t>
            </a:r>
            <a:endParaRPr lang="zh-CN" altLang="en-US" sz="2400"/>
          </a:p>
          <a:p>
            <a:pPr lvl="1"/>
            <a:r>
              <a:rPr lang="zh-CN" altLang="en-US" sz="2055"/>
              <a:t>我们的光源会照射对应的层，新建的光源照亮</a:t>
            </a:r>
            <a:r>
              <a:rPr lang="en-US" altLang="zh-CN" sz="2055"/>
              <a:t>default</a:t>
            </a:r>
            <a:r>
              <a:rPr lang="zh-CN" altLang="en-US" sz="2055"/>
              <a:t>层，会发现调节他的相关参数没有</a:t>
            </a:r>
            <a:r>
              <a:rPr lang="zh-CN" altLang="en-US" sz="2055"/>
              <a:t>效果。</a:t>
            </a:r>
            <a:endParaRPr lang="zh-CN" altLang="en-US" sz="2055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81580" y="2819400"/>
            <a:ext cx="7390765" cy="394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光源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1345" cy="4351655"/>
          </a:xfrm>
        </p:spPr>
        <p:txBody>
          <a:bodyPr/>
          <a:p>
            <a:r>
              <a:rPr lang="zh-CN" altLang="en-US" sz="2400"/>
              <a:t>此时需要改变这个</a:t>
            </a:r>
            <a:r>
              <a:rPr lang="en-US" altLang="zh-CN" sz="2400"/>
              <a:t>Target Sorting Layer</a:t>
            </a:r>
            <a:r>
              <a:rPr lang="zh-CN" altLang="en-US" sz="2400"/>
              <a:t>为</a:t>
            </a:r>
            <a:r>
              <a:rPr lang="en-US" altLang="zh-CN" sz="2400"/>
              <a:t> ALL</a:t>
            </a:r>
            <a:r>
              <a:rPr lang="zh-CN" altLang="en-US" sz="2400"/>
              <a:t>，</a:t>
            </a:r>
            <a:r>
              <a:rPr lang="en-US" altLang="zh-CN" sz="2400"/>
              <a:t> </a:t>
            </a:r>
            <a:r>
              <a:rPr lang="zh-CN" altLang="en-US" sz="2400"/>
              <a:t>或者指定的层，才能对这些层上的物体其效果，</a:t>
            </a:r>
            <a:r>
              <a:rPr lang="en-US" altLang="zh-CN" sz="2400"/>
              <a:t> </a:t>
            </a:r>
            <a:r>
              <a:rPr lang="zh-CN" altLang="en-US" sz="2400"/>
              <a:t>更改成</a:t>
            </a:r>
            <a:r>
              <a:rPr lang="en-US" altLang="zh-CN" sz="2400"/>
              <a:t>ALL</a:t>
            </a:r>
            <a:r>
              <a:rPr lang="zh-CN" altLang="en-US" sz="2400"/>
              <a:t>之后，发现可以控制强度调</a:t>
            </a:r>
            <a:r>
              <a:rPr lang="zh-CN" altLang="en-US" sz="2400"/>
              <a:t>场景了。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075" y="2814320"/>
            <a:ext cx="7691120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光源</a:t>
            </a:r>
            <a:r>
              <a:rPr lang="en-US" altLang="zh-CN"/>
              <a:t> Global Light 2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61345" cy="4351655"/>
          </a:xfrm>
        </p:spPr>
        <p:txBody>
          <a:bodyPr/>
          <a:p>
            <a:r>
              <a:rPr lang="zh-CN" altLang="en-US" sz="2400"/>
              <a:t>这个</a:t>
            </a:r>
            <a:r>
              <a:rPr lang="en-US" altLang="zh-CN" sz="2400"/>
              <a:t>Light</a:t>
            </a:r>
            <a:r>
              <a:rPr lang="zh-CN" altLang="en-US" sz="2400"/>
              <a:t>表示的是一种全局的环境光，可以理解为一种底色。当有了之后，所有这一个</a:t>
            </a:r>
            <a:r>
              <a:rPr lang="en-US" altLang="zh-CN" sz="2400"/>
              <a:t>Layer </a:t>
            </a:r>
            <a:r>
              <a:rPr lang="zh-CN" altLang="en-US" sz="2400"/>
              <a:t>所对应的内容全部都会受这个光而</a:t>
            </a:r>
            <a:r>
              <a:rPr lang="zh-CN" altLang="en-US" sz="2400"/>
              <a:t>影响。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基本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灯光是场景表现的重要一部分，</a:t>
            </a:r>
            <a:r>
              <a:rPr lang="en-US" altLang="zh-CN"/>
              <a:t>Unity</a:t>
            </a:r>
            <a:r>
              <a:rPr lang="zh-CN" altLang="en-US"/>
              <a:t>中提供了好几种灯来</a:t>
            </a:r>
            <a:r>
              <a:rPr lang="zh-CN" altLang="en-US"/>
              <a:t>烘托场景</a:t>
            </a:r>
            <a:endParaRPr lang="zh-CN" altLang="en-US"/>
          </a:p>
          <a:p>
            <a:r>
              <a:rPr lang="zh-CN" altLang="en-US"/>
              <a:t>其中，受灯光影响的原理和</a:t>
            </a:r>
            <a:r>
              <a:rPr lang="en-US" altLang="zh-CN"/>
              <a:t>3D</a:t>
            </a:r>
            <a:r>
              <a:rPr lang="zh-CN" altLang="en-US"/>
              <a:t>物体</a:t>
            </a:r>
            <a:r>
              <a:rPr lang="zh-CN" altLang="en-US"/>
              <a:t>非常相似，</a:t>
            </a:r>
            <a:endParaRPr lang="zh-CN" altLang="en-US"/>
          </a:p>
          <a:p>
            <a:r>
              <a:rPr lang="zh-CN" altLang="en-US"/>
              <a:t>在没有法线的时候，灯光影响范围中物体的颜色</a:t>
            </a:r>
            <a:r>
              <a:rPr lang="en-US" altLang="zh-CN"/>
              <a:t>/</a:t>
            </a:r>
            <a:r>
              <a:rPr lang="zh-CN" altLang="en-US"/>
              <a:t>亮度</a:t>
            </a:r>
            <a:endParaRPr lang="zh-CN" altLang="en-US"/>
          </a:p>
          <a:p>
            <a:r>
              <a:rPr lang="zh-CN" altLang="en-US"/>
              <a:t>在有法线的时候，灯光还可以体现物体更多的</a:t>
            </a:r>
            <a:r>
              <a:rPr lang="zh-CN" altLang="en-US"/>
              <a:t>模型细节。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为了支持灯光，首先要下载</a:t>
            </a:r>
            <a:r>
              <a:rPr lang="en-US" altLang="zh-CN"/>
              <a:t>Universal Rendering pipelin</a:t>
            </a:r>
            <a:r>
              <a:rPr lang="en-US" altLang="zh-CN"/>
              <a:t>e</a:t>
            </a:r>
            <a:endParaRPr lang="en-US" altLang="zh-CN"/>
          </a:p>
          <a:p>
            <a:r>
              <a:rPr lang="en-US" altLang="zh-CN"/>
              <a:t>Window -&gt; PackageManager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1863090"/>
            <a:ext cx="5181600" cy="4276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配置基础的管线资产，创建新的文件夹，以及</a:t>
            </a:r>
            <a:r>
              <a:rPr lang="en-US" altLang="zh-CN"/>
              <a:t>2D renderer</a:t>
            </a:r>
            <a:r>
              <a:rPr lang="zh-CN" altLang="en-US"/>
              <a:t>的</a:t>
            </a:r>
            <a:r>
              <a:rPr lang="zh-CN" altLang="en-US"/>
              <a:t>资产。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20180" y="622300"/>
            <a:ext cx="500507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同时，也创建一个新的</a:t>
            </a:r>
            <a:r>
              <a:rPr lang="en-US" altLang="zh-CN"/>
              <a:t>pipelineasset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40145" y="278765"/>
            <a:ext cx="5951855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90700"/>
            <a:ext cx="4582795" cy="4351655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2D renderer</a:t>
            </a:r>
            <a:r>
              <a:rPr lang="zh-CN" altLang="en-US"/>
              <a:t>加入到我们新建的</a:t>
            </a:r>
            <a:r>
              <a:rPr lang="en-US" altLang="zh-CN"/>
              <a:t>UniversalRenderPipelineAsset</a:t>
            </a:r>
            <a:r>
              <a:rPr lang="zh-CN" altLang="en-US"/>
              <a:t>中。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21630" y="1187450"/>
            <a:ext cx="668274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创建完资产后，我们分别改变</a:t>
            </a:r>
            <a:r>
              <a:rPr lang="en-US" altLang="zh-CN" sz="2400"/>
              <a:t>Quality </a:t>
            </a:r>
            <a:r>
              <a:rPr lang="zh-CN" altLang="en-US" sz="2400"/>
              <a:t>和</a:t>
            </a:r>
            <a:r>
              <a:rPr lang="en-US" altLang="zh-CN" sz="2400"/>
              <a:t>Graphics</a:t>
            </a:r>
            <a:r>
              <a:rPr lang="zh-CN" altLang="en-US" sz="2400"/>
              <a:t>里面的内容，就是把我们创建的</a:t>
            </a:r>
            <a:r>
              <a:rPr lang="en-US" altLang="zh-CN" sz="2400"/>
              <a:t>URP</a:t>
            </a:r>
            <a:r>
              <a:rPr lang="zh-CN" altLang="en-US" sz="2400"/>
              <a:t>资源加入到其中。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0" y="430530"/>
            <a:ext cx="6574155" cy="412432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4829175"/>
            <a:ext cx="51816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最后一步，把</a:t>
            </a:r>
            <a:r>
              <a:rPr lang="en-US" altLang="zh-CN" sz="2400"/>
              <a:t>shader</a:t>
            </a:r>
            <a:r>
              <a:rPr lang="zh-CN" altLang="en-US" sz="2400"/>
              <a:t>替换成</a:t>
            </a:r>
            <a:r>
              <a:rPr lang="en-US" altLang="zh-CN" sz="2400"/>
              <a:t>urp 2d</a:t>
            </a:r>
            <a:r>
              <a:rPr lang="zh-CN" altLang="en-US" sz="2400"/>
              <a:t>相应的</a:t>
            </a:r>
            <a:r>
              <a:rPr lang="en-US" altLang="zh-CN" sz="2400"/>
              <a:t>shader</a:t>
            </a:r>
            <a:endParaRPr lang="zh-CN" altLang="en-US" sz="24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35785"/>
            <a:ext cx="51816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设置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351655"/>
          </a:xfrm>
        </p:spPr>
        <p:txBody>
          <a:bodyPr/>
          <a:p>
            <a:r>
              <a:rPr lang="zh-CN" altLang="en-US" sz="2400"/>
              <a:t>此时理想情况，场景应该全部变暗。如果发现有些资源没变，很可能是因为没有给对应的</a:t>
            </a:r>
            <a:r>
              <a:rPr lang="zh-CN" altLang="en-US" sz="2400"/>
              <a:t>材质</a:t>
            </a:r>
            <a:endParaRPr lang="zh-CN" altLang="en-US" sz="24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6965" y="2606040"/>
            <a:ext cx="7696835" cy="4058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34,&quot;width&quot;:8160}"/>
</p:tagLst>
</file>

<file path=ppt/tags/tag2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1.基本	</vt:lpstr>
      <vt:lpstr>2. 设置	</vt:lpstr>
      <vt:lpstr>2. 设置	</vt:lpstr>
      <vt:lpstr>2. 设置	</vt:lpstr>
      <vt:lpstr>2. 设置	</vt:lpstr>
      <vt:lpstr>2. 设置	</vt:lpstr>
      <vt:lpstr>2. 设置	</vt:lpstr>
      <vt:lpstr>2. 设置	</vt:lpstr>
      <vt:lpstr>2. 设置	</vt:lpstr>
      <vt:lpstr>2. 设置	</vt:lpstr>
      <vt:lpstr>2. 结果	</vt:lpstr>
      <vt:lpstr>3. 光源 Global Light 2D	</vt:lpstr>
      <vt:lpstr>3. 光源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2</cp:revision>
  <dcterms:created xsi:type="dcterms:W3CDTF">2022-09-27T14:30:48Z</dcterms:created>
  <dcterms:modified xsi:type="dcterms:W3CDTF">2022-09-27T16:31:04Z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87D8A9CB542849B0B00E09431F2F2018</vt:lpwstr>
  </property>
  <property fmtid="{D5CDD505-2E9C-101B-9397-08002B2CF9AE}" pid="3" name="KSOProductBuildVer">
    <vt:lpwstr>2052-11.1.0.12358</vt:lpwstr>
  </property>
</Properties>
</file>