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7277-0F7D-4EBF-9D42-62C0E04FE6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20C3-206E-45D8-97ED-E74F1063DB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priters-resource.com/search/?q=Hollow+Knight&amp;c=-1&amp;o%5B%5D=s&amp;o%5B%5D=ig&amp;o%5B%5D=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空洞骑士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9/17 ~ 11/17[</a:t>
            </a:r>
            <a:r>
              <a:rPr lang="zh-CN" altLang="en-US" dirty="0" smtClean="0"/>
              <a:t>预计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场景采用的是一个</a:t>
            </a:r>
            <a:r>
              <a:rPr lang="en-US" altLang="zh-CN" dirty="0" smtClean="0"/>
              <a:t>2d perspective</a:t>
            </a:r>
            <a:r>
              <a:rPr lang="zh-CN" altLang="en-US" dirty="0" smtClean="0"/>
              <a:t>类型，人物移动的时候，背景会有一个视差移动。背景是分开制作的一张贴图。</a:t>
            </a:r>
            <a:endParaRPr lang="en-US" altLang="zh-CN" dirty="0" smtClean="0"/>
          </a:p>
          <a:p>
            <a:r>
              <a:rPr lang="zh-CN" altLang="en-US" dirty="0" smtClean="0"/>
              <a:t>前景部分，类似于超级马里奥，会提供一些平台用以跳跃等。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学生需要实现：资源替换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459105"/>
            <a:ext cx="11264265" cy="5968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人物移动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动画                       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第二节课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人物移动的动画靠贴图改变实现。</a:t>
            </a:r>
            <a:endParaRPr lang="en-US" altLang="zh-CN" dirty="0" smtClean="0"/>
          </a:p>
          <a:p>
            <a:r>
              <a:rPr lang="zh-CN" altLang="en-US" dirty="0" smtClean="0"/>
              <a:t>具体参考资源：</a:t>
            </a:r>
            <a:r>
              <a:rPr lang="en-US" altLang="zh-CN" dirty="0" smtClean="0">
                <a:hlinkClick r:id="rId1"/>
              </a:rPr>
              <a:t>https://www.spriters-resource.com/search/?q=Hollow+Knight&amp;c=-1&amp;o%5B%5D=s&amp;o%5B%5D=ig&amp;o%5B%5D=g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需要至少实现移动，跳跃，攻击，跑步等动画。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学生实现：基本动画制作方法，资源的替换等。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r>
              <a:rPr lang="en-US" altLang="zh-CN" dirty="0" smtClean="0"/>
              <a:t>/</a:t>
            </a:r>
            <a:r>
              <a:rPr lang="zh-CN" altLang="en-US" dirty="0" smtClean="0"/>
              <a:t>受到攻击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人物和场景小怪之间存在交互，人可以攻击怪，怪物会有掉落等。</a:t>
            </a:r>
            <a:endParaRPr lang="en-US" altLang="zh-CN" dirty="0" smtClean="0"/>
          </a:p>
          <a:p>
            <a:r>
              <a:rPr lang="zh-CN" altLang="en-US" dirty="0" smtClean="0"/>
              <a:t>怪物也会攻击人，导致血条系统扣血。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学生需实现：攻击动画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场景物体交互                       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第三节课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场景中有一些物体，可以交互或者攻击掉。</a:t>
            </a:r>
            <a:endParaRPr lang="en-US" altLang="zh-CN" dirty="0" smtClean="0"/>
          </a:p>
          <a:p>
            <a:r>
              <a:rPr lang="zh-CN" altLang="en-US" dirty="0" smtClean="0"/>
              <a:t>交互的话会弹出一个新的页面。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学生需实现：弹出页面的制作。攻击后物品碎裂资源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场景氛围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完成前面内容的情况下，可以实现一些美术效果，比方说一些灯光效果，粒子效果。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打击效果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完成基本内容之后可以实现更多的打击效果。</a:t>
            </a:r>
            <a:endParaRPr lang="en-US" altLang="zh-CN" dirty="0" smtClean="0"/>
          </a:p>
          <a:p>
            <a:r>
              <a:rPr lang="zh-CN" altLang="en-US" dirty="0" smtClean="0"/>
              <a:t>比方说攻击的时候会出攻击特效。</a:t>
            </a:r>
            <a:endParaRPr lang="en-US" altLang="zh-CN" dirty="0" smtClean="0"/>
          </a:p>
          <a:p>
            <a:r>
              <a:rPr lang="zh-CN" altLang="en-US" dirty="0" smtClean="0"/>
              <a:t>花朵被打掉的时候花瓣会散开来等。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FiNDQ3Njk0MWM0ZjgwMmY3ZDY1MjMxYTk4MjI3Mj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WPS 演示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空洞骑士	</vt:lpstr>
      <vt:lpstr>场景</vt:lpstr>
      <vt:lpstr>人物移动/动画                          【第二节课】</vt:lpstr>
      <vt:lpstr>攻击/受到攻击</vt:lpstr>
      <vt:lpstr>场景物体交互                          【第三节课】</vt:lpstr>
      <vt:lpstr>场景氛围</vt:lpstr>
      <vt:lpstr>打击效果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空洞骑士 </dc:title>
  <dc:creator>elex</dc:creator>
  <cp:lastModifiedBy>一念无明</cp:lastModifiedBy>
  <cp:revision>5</cp:revision>
  <dcterms:created xsi:type="dcterms:W3CDTF">2022-09-13T12:38:00Z</dcterms:created>
  <dcterms:modified xsi:type="dcterms:W3CDTF">2022-09-18T06:43:38Z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FF4A4B43A1BD4BB088BFF7A4A915AD5E</vt:lpwstr>
  </property>
  <property fmtid="{D5CDD505-2E9C-101B-9397-08002B2CF9AE}" pid="3" name="KSOProductBuildVer">
    <vt:lpwstr>2052-11.1.0.12358</vt:lpwstr>
  </property>
</Properties>
</file>