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风格化渲染</a:t>
            </a:r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基本画面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5995" y="1825625"/>
            <a:ext cx="7699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基本画面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水面有顶点起伏，船会跟着</a:t>
            </a:r>
            <a:r>
              <a:rPr lang="zh-CN" altLang="en-US"/>
              <a:t>移动。</a:t>
            </a:r>
            <a:endParaRPr lang="zh-CN" altLang="en-US"/>
          </a:p>
          <a:p>
            <a:r>
              <a:rPr lang="zh-CN" altLang="en-US"/>
              <a:t>山，船，都有描边</a:t>
            </a:r>
            <a:r>
              <a:rPr lang="zh-CN" altLang="en-US"/>
              <a:t>效果。</a:t>
            </a:r>
            <a:endParaRPr lang="zh-CN" altLang="en-US"/>
          </a:p>
          <a:p>
            <a:r>
              <a:rPr lang="zh-CN" altLang="en-US"/>
              <a:t>比较单一的颜色</a:t>
            </a:r>
            <a:r>
              <a:rPr lang="zh-CN" altLang="en-US"/>
              <a:t>渲染。</a:t>
            </a:r>
            <a:endParaRPr lang="zh-CN" altLang="en-US"/>
          </a:p>
          <a:p>
            <a:r>
              <a:rPr lang="zh-CN" altLang="en-US"/>
              <a:t>水面有泡沫</a:t>
            </a:r>
            <a:r>
              <a:rPr lang="zh-CN" altLang="en-US"/>
              <a:t>效果。</a:t>
            </a:r>
            <a:endParaRPr lang="zh-CN" altLang="en-US"/>
          </a:p>
          <a:p>
            <a:r>
              <a:rPr lang="zh-CN" altLang="en-US"/>
              <a:t>船移动起来会有</a:t>
            </a:r>
            <a:r>
              <a:rPr lang="zh-CN" altLang="en-US"/>
              <a:t>波浪效果。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预处理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402205"/>
            <a:ext cx="5181600" cy="319786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3830" y="2382520"/>
            <a:ext cx="4533900" cy="32111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9330" y="1821815"/>
            <a:ext cx="11406505" cy="9509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顶点数量不变，但是都变到了</a:t>
            </a:r>
            <a:r>
              <a:rPr lang="en-US" altLang="zh-CN"/>
              <a:t>X</a:t>
            </a:r>
            <a:r>
              <a:rPr lang="zh-CN" altLang="en-US"/>
              <a:t>轴</a:t>
            </a:r>
            <a:r>
              <a:rPr lang="zh-CN" altLang="en-US"/>
              <a:t>上面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预处理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16635" y="1494790"/>
            <a:ext cx="10800715" cy="923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应该是在渲阴影，</a:t>
            </a:r>
            <a:r>
              <a:rPr lang="en-US" altLang="zh-CN"/>
              <a:t>clip space</a:t>
            </a:r>
            <a:r>
              <a:rPr lang="zh-CN" altLang="en-US"/>
              <a:t>上面看上去是被拍扁的，</a:t>
            </a:r>
            <a:r>
              <a:rPr lang="en-US" altLang="zh-CN"/>
              <a:t> </a:t>
            </a:r>
            <a:r>
              <a:rPr lang="zh-CN" altLang="en-US"/>
              <a:t>可以从</a:t>
            </a:r>
            <a:r>
              <a:rPr lang="en-US" altLang="zh-CN"/>
              <a:t>ps return 0.0.0.0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看出来。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635" y="2048510"/>
            <a:ext cx="105149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看起来这张图标注了阴影的</a:t>
            </a:r>
            <a:r>
              <a:rPr lang="zh-CN" altLang="en-US"/>
              <a:t>颜色？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7715" y="1825625"/>
            <a:ext cx="8115935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FiNDQ3Njk0MWM0ZjgwMmY3ZDY1MjMxYTk4MjI3Mj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WPS 演示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基本画面</vt:lpstr>
      <vt:lpstr>PowerPoint 演示文稿</vt:lpstr>
      <vt:lpstr>模型预处理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一念无明</cp:lastModifiedBy>
  <cp:revision>3</cp:revision>
  <dcterms:created xsi:type="dcterms:W3CDTF">2022-09-25T15:54:04Z</dcterms:created>
  <dcterms:modified xsi:type="dcterms:W3CDTF">2022-09-26T00:54:54Z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CE766271EF964F9681067BBF76E0315B</vt:lpwstr>
  </property>
  <property fmtid="{D5CDD505-2E9C-101B-9397-08002B2CF9AE}" pid="3" name="KSOProductBuildVer">
    <vt:lpwstr>2052-11.1.0.12358</vt:lpwstr>
  </property>
</Properties>
</file>