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46-7F2F-4BEE-BDBD-02487873DE0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2AAA-53FB-4D49-9AC6-D2822968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1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46-7F2F-4BEE-BDBD-02487873DE0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2AAA-53FB-4D49-9AC6-D2822968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3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46-7F2F-4BEE-BDBD-02487873DE0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2AAA-53FB-4D49-9AC6-D2822968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0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46-7F2F-4BEE-BDBD-02487873DE0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2AAA-53FB-4D49-9AC6-D2822968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4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46-7F2F-4BEE-BDBD-02487873DE0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2AAA-53FB-4D49-9AC6-D2822968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46-7F2F-4BEE-BDBD-02487873DE0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2AAA-53FB-4D49-9AC6-D2822968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46-7F2F-4BEE-BDBD-02487873DE0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2AAA-53FB-4D49-9AC6-D2822968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0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46-7F2F-4BEE-BDBD-02487873DE0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2AAA-53FB-4D49-9AC6-D2822968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3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46-7F2F-4BEE-BDBD-02487873DE0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2AAA-53FB-4D49-9AC6-D2822968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46-7F2F-4BEE-BDBD-02487873DE0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2AAA-53FB-4D49-9AC6-D2822968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C146-7F2F-4BEE-BDBD-02487873DE0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2AAA-53FB-4D49-9AC6-D2822968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9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C146-7F2F-4BEE-BDBD-02487873DE0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2AAA-53FB-4D49-9AC6-D2822968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第四节课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碰撞触发</a:t>
            </a:r>
            <a:r>
              <a:rPr lang="en-US" altLang="zh-CN" dirty="0" smtClean="0"/>
              <a:t>+</a:t>
            </a:r>
            <a:r>
              <a:rPr lang="zh-CN" altLang="en-US" dirty="0" smtClean="0"/>
              <a:t>场景切换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碰撞触发</a:t>
            </a:r>
            <a:r>
              <a:rPr lang="en-US" altLang="zh-CN" dirty="0" smtClean="0"/>
              <a:t>+</a:t>
            </a:r>
            <a:r>
              <a:rPr lang="zh-CN" altLang="en-US" dirty="0" smtClean="0"/>
              <a:t>公告牌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攻击动画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79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场景切换有两种方法，一种是改变相机的位置，一种是载入一个新场景。</a:t>
            </a:r>
            <a:endParaRPr lang="en-US" altLang="zh-CN" dirty="0" smtClean="0"/>
          </a:p>
          <a:p>
            <a:r>
              <a:rPr lang="zh-CN" altLang="en-US" dirty="0" smtClean="0"/>
              <a:t>我们分别实作这俩不同的情况：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一般，只是从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区域走到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区域，我们可以用第一种。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一般，进出房间，我们用第二种。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77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81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第四节课</vt:lpstr>
      <vt:lpstr>场景切换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第四节课</dc:title>
  <dc:creator>elex</dc:creator>
  <cp:lastModifiedBy>elex</cp:lastModifiedBy>
  <cp:revision>3</cp:revision>
  <dcterms:created xsi:type="dcterms:W3CDTF">2022-09-15T12:16:27Z</dcterms:created>
  <dcterms:modified xsi:type="dcterms:W3CDTF">2022-09-15T13:46:32Z</dcterms:modified>
</cp:coreProperties>
</file>