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6"/>
    <p:restoredTop sz="94719"/>
  </p:normalViewPr>
  <p:slideViewPr>
    <p:cSldViewPr snapToGrid="0">
      <p:cViewPr>
        <p:scale>
          <a:sx n="77" d="100"/>
          <a:sy n="77" d="100"/>
        </p:scale>
        <p:origin x="2496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271D-CDCE-828A-7D71-16DE30A3C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B695C-3655-2FD9-B822-85FEDAA0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06F0-F53F-DF7B-CCC0-A38B2380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77F4-0FC6-188C-D489-D346B6D0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EF90-55D5-E562-F1DD-C3DFEE02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BC3D-C413-831B-7D95-EBEB028D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D0F82-51FF-4DF1-2A20-31981E1E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CEB0-C6C1-30DD-3500-CC86DA4C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BDE4-4293-0FC8-447D-984957F0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2AC5-7D09-8E76-2155-EF3158B9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02C1B-9869-B6D1-536F-D3A5395BF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9A49B-5552-CD72-692B-C9D20F4A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C2D4-6C15-A7D8-CBA3-63A522F9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C00B-5362-D851-C818-A516EA37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283E-0C12-8399-4F06-22C16394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40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E04F-65E2-72DF-D882-26AFE8BF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537B-C114-DC8B-F064-4383DE2D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C5A5-66D4-C671-BE44-2A02BC5A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624A5-0402-DC17-D12C-47E670C7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2BAC-D63D-DFE9-2D8A-9B331563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357E-8BB9-F1B7-DABE-3A0F3A99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BC8B-E48A-0937-39FE-28BC169D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65A5-891E-4551-F50C-0FD491A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E3E44-F102-435A-ADC9-1EBC06B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3070-5102-4C20-3DD4-62D551C6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2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19FD-6B18-D731-BB80-75AB83F8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AA56-C0E9-E00F-29AC-629B3CBB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F1FC-99DC-54C9-3369-A49F82593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9D0A-44D7-537B-9B29-C645CCAF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B05A9-5C43-AE7A-18B7-B0112B87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33899-359E-7E87-0B7C-88CB735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DB62-2C34-616B-CE50-D1225E7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925F1-14F0-E967-0C72-5684164A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BD398-FE69-CDD0-0898-6D2DFAB55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45CE8-0843-5B64-D53E-8A374689D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229C6-E282-5475-E354-5209BA6CE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165EF-2095-3D24-D2F3-71C6A83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2EF65-1BD6-73BF-755E-6FA1FF22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F7B9E-A097-3722-20A5-DAC78819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0DD1-5157-26FA-C6A3-439514AB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CC6FF-1693-A689-1C2C-052C24FB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53FC-1E6A-B675-E889-6B3001DE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C8EAE-FB86-B911-0372-2A03D81D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C46C5-3072-0438-9B3D-A896E991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3BFC0-504B-85B9-9403-9627FF09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4344-FF5D-9F7C-6DE0-6CD1B96B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B8E6-2909-6A79-2411-C27EDD8F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61E2-8FE4-CE63-F2B6-16FAF4AC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3958-46E4-A4B1-151A-50F7FA08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7FCD-930D-2334-F44B-11D86B75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38F8E-6239-A967-CC5F-FF65BF08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00B1A-CA1A-062B-26A5-7442CF96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6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9683-DDD1-2952-C4F7-3BB02493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FBF89-00A3-3442-28EA-84BBC842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14DC1-53B0-11B2-195F-27D13687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422F7-77FB-9E43-970F-17A24F4D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BD5EA-91B4-BEE1-A3A0-8F8D5BB9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AA17-5944-CA61-1F79-DE3E21C5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7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1DE6F-22B7-047B-1107-09BA2B37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89D7E-5D66-039F-5F7B-8B2F8AB3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A5EF-1839-E582-E039-99C8142B0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EAB3-A106-A24D-A765-C82BEB2A40D2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A9A6-1139-5063-C24D-DA2014295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DA73-16BA-1883-C642-1F68440DD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9C75-DAEA-0E45-B79B-8B97454B75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2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0C24791-3CBE-1B2F-2735-1CC0E728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12" y="410135"/>
            <a:ext cx="5472575" cy="60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3C8BFA-A33F-317F-3E74-3FB5DBE2C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677" y="324794"/>
            <a:ext cx="10594646" cy="6208411"/>
          </a:xfrm>
        </p:spPr>
      </p:pic>
    </p:spTree>
    <p:extLst>
      <p:ext uri="{BB962C8B-B14F-4D97-AF65-F5344CB8AC3E}">
        <p14:creationId xmlns:p14="http://schemas.microsoft.com/office/powerpoint/2010/main" val="109066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宋 京阳</dc:creator>
  <cp:lastModifiedBy>宋 京阳</cp:lastModifiedBy>
  <cp:revision>1</cp:revision>
  <dcterms:created xsi:type="dcterms:W3CDTF">2023-10-11T20:06:38Z</dcterms:created>
  <dcterms:modified xsi:type="dcterms:W3CDTF">2023-10-11T20:36:45Z</dcterms:modified>
</cp:coreProperties>
</file>