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3"/>
  </p:notesMasterIdLst>
  <p:handoutMasterIdLst>
    <p:handoutMasterId r:id="rId4"/>
  </p:handoutMasterIdLst>
  <p:sldIdLst>
    <p:sldId id="1150" r:id="rId2"/>
  </p:sldIdLst>
  <p:sldSz cx="10801350" cy="7200900"/>
  <p:notesSz cx="7315200" cy="9601200"/>
  <p:defaultTextStyle>
    <a:defPPr>
      <a:defRPr lang="en-US"/>
    </a:defPPr>
    <a:lvl1pPr marL="0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504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9007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511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8015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518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7022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6526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6029" algn="l" defTabSz="101900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8F6125-2327-4750-A29F-B6A5CBA9FDDE}">
          <p14:sldIdLst>
            <p14:sldId id="1150"/>
          </p14:sldIdLst>
        </p14:section>
      </p14:sectionLst>
    </p:ext>
    <p:ext uri="{EFAFB233-063F-42B5-8137-9DF3F51BA10A}">
      <p15:sldGuideLst xmlns:p15="http://schemas.microsoft.com/office/powerpoint/2012/main">
        <p15:guide id="53" pos="318" userDrawn="1">
          <p15:clr>
            <a:srgbClr val="A4A3A4"/>
          </p15:clr>
        </p15:guide>
        <p15:guide id="59" orient="horz" pos="3221" userDrawn="1">
          <p15:clr>
            <a:srgbClr val="A4A3A4"/>
          </p15:clr>
        </p15:guide>
        <p15:guide id="77" orient="horz" pos="1361" userDrawn="1">
          <p15:clr>
            <a:srgbClr val="A4A3A4"/>
          </p15:clr>
        </p15:guide>
        <p15:guide id="81" orient="horz" pos="2744" userDrawn="1">
          <p15:clr>
            <a:srgbClr val="A4A3A4"/>
          </p15:clr>
        </p15:guide>
        <p15:guide id="85" pos="6441" userDrawn="1">
          <p15:clr>
            <a:srgbClr val="A4A3A4"/>
          </p15:clr>
        </p15:guide>
        <p15:guide id="92" orient="horz" pos="2041" userDrawn="1">
          <p15:clr>
            <a:srgbClr val="A4A3A4"/>
          </p15:clr>
        </p15:guide>
        <p15:guide id="99" orient="horz" pos="794" userDrawn="1">
          <p15:clr>
            <a:srgbClr val="A4A3A4"/>
          </p15:clr>
        </p15:guide>
        <p15:guide id="101" orient="horz" pos="4536" userDrawn="1">
          <p15:clr>
            <a:srgbClr val="A4A3A4"/>
          </p15:clr>
        </p15:guide>
        <p15:guide id="106" orient="horz" pos="703" userDrawn="1">
          <p15:clr>
            <a:srgbClr val="A4A3A4"/>
          </p15:clr>
        </p15:guide>
        <p15:guide id="111" orient="horz" pos="4309" userDrawn="1">
          <p15:clr>
            <a:srgbClr val="A4A3A4"/>
          </p15:clr>
        </p15:guide>
        <p15:guide id="116" pos="6759" userDrawn="1">
          <p15:clr>
            <a:srgbClr val="A4A3A4"/>
          </p15:clr>
        </p15:guide>
        <p15:guide id="117">
          <p15:clr>
            <a:srgbClr val="A4A3A4"/>
          </p15:clr>
        </p15:guide>
        <p15:guide id="118" pos="67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  <p15:guide id="3" orient="horz" pos="3007" userDrawn="1">
          <p15:clr>
            <a:srgbClr val="A4A3A4"/>
          </p15:clr>
        </p15:guide>
        <p15:guide id="4" pos="2285" userDrawn="1">
          <p15:clr>
            <a:srgbClr val="A4A3A4"/>
          </p15:clr>
        </p15:guide>
        <p15:guide id="5" orient="horz" pos="3044" userDrawn="1">
          <p15:clr>
            <a:srgbClr val="A4A3A4"/>
          </p15:clr>
        </p15:guide>
        <p15:guide id="6" orient="horz" pos="3026" userDrawn="1">
          <p15:clr>
            <a:srgbClr val="A4A3A4"/>
          </p15:clr>
        </p15:guide>
        <p15:guide id="7" pos="2327" userDrawn="1">
          <p15:clr>
            <a:srgbClr val="A4A3A4"/>
          </p15:clr>
        </p15:guide>
        <p15:guide id="8" pos="2306" userDrawn="1">
          <p15:clr>
            <a:srgbClr val="A4A3A4"/>
          </p15:clr>
        </p15:guide>
        <p15:guide id="9" orient="horz" pos="3024" userDrawn="1">
          <p15:clr>
            <a:srgbClr val="A4A3A4"/>
          </p15:clr>
        </p15:guide>
        <p15:guide id="10" orient="horz" pos="3043" userDrawn="1">
          <p15:clr>
            <a:srgbClr val="A4A3A4"/>
          </p15:clr>
        </p15:guide>
        <p15:guide id="11" pos="2304" userDrawn="1">
          <p15:clr>
            <a:srgbClr val="A4A3A4"/>
          </p15:clr>
        </p15:guide>
        <p15:guide id="12" pos="232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silveira" initials="m" lastIdx="1" clrIdx="0"/>
  <p:cmAuthor id="1" name="t c" initials="tc" lastIdx="2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0101"/>
    <a:srgbClr val="FFFFFF"/>
    <a:srgbClr val="BFBFBF"/>
    <a:srgbClr val="FFCCCC"/>
    <a:srgbClr val="FFD9D9"/>
    <a:srgbClr val="FF9999"/>
    <a:srgbClr val="C00000"/>
    <a:srgbClr val="C10202"/>
    <a:srgbClr val="FEEFE8"/>
    <a:srgbClr val="FDE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7"/>
    <p:restoredTop sz="94578"/>
  </p:normalViewPr>
  <p:slideViewPr>
    <p:cSldViewPr snapToGrid="0">
      <p:cViewPr>
        <p:scale>
          <a:sx n="100" d="100"/>
          <a:sy n="100" d="100"/>
        </p:scale>
        <p:origin x="1216" y="288"/>
      </p:cViewPr>
      <p:guideLst>
        <p:guide pos="318"/>
        <p:guide orient="horz" pos="3221"/>
        <p:guide orient="horz" pos="1361"/>
        <p:guide orient="horz" pos="2744"/>
        <p:guide pos="6441"/>
        <p:guide orient="horz" pos="2041"/>
        <p:guide orient="horz" pos="794"/>
        <p:guide orient="horz" pos="4536"/>
        <p:guide orient="horz" pos="703"/>
        <p:guide orient="horz" pos="4309"/>
        <p:guide pos="6759"/>
        <p:guide/>
        <p:guide pos="67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5"/>
        <p:guide pos="2305"/>
        <p:guide orient="horz" pos="3007"/>
        <p:guide pos="2285"/>
        <p:guide orient="horz" pos="3044"/>
        <p:guide orient="horz" pos="3026"/>
        <p:guide pos="2327"/>
        <p:guide pos="2306"/>
        <p:guide orient="horz" pos="3024"/>
        <p:guide orient="horz" pos="3043"/>
        <p:guide pos="2304"/>
        <p:guide pos="23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84D33-3161-4A9C-97A7-94F1952BD90A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CA"/>
        </a:p>
      </dgm:t>
    </dgm:pt>
    <dgm:pt modelId="{A84E2E3A-6F08-4CE9-9D2E-9F863E626A5D}">
      <dgm:prSet phldrT="[Text]"/>
      <dgm:spPr>
        <a:solidFill>
          <a:srgbClr val="890101"/>
        </a:solidFill>
      </dgm:spPr>
      <dgm:t>
        <a:bodyPr/>
        <a:lstStyle/>
        <a:p>
          <a:r>
            <a:rPr lang="en-US" b="1" baseline="0" dirty="0" smtClean="0"/>
            <a:t>1. Type one</a:t>
          </a:r>
          <a:r>
            <a:rPr lang="en-US" b="1" dirty="0" smtClean="0"/>
            <a:t> </a:t>
          </a:r>
          <a:endParaRPr lang="en-CA" b="1" dirty="0"/>
        </a:p>
      </dgm:t>
    </dgm:pt>
    <dgm:pt modelId="{6469AC80-EFC8-44C8-B6C7-791E4FEBECB0}" type="parTrans" cxnId="{D84BE7CC-46BE-4859-981C-425707038716}">
      <dgm:prSet/>
      <dgm:spPr/>
      <dgm:t>
        <a:bodyPr/>
        <a:lstStyle/>
        <a:p>
          <a:endParaRPr lang="en-CA"/>
        </a:p>
      </dgm:t>
    </dgm:pt>
    <dgm:pt modelId="{899B9E86-7788-4671-A01E-C51EEF1CFEB6}" type="sibTrans" cxnId="{D84BE7CC-46BE-4859-981C-425707038716}">
      <dgm:prSet/>
      <dgm:spPr/>
      <dgm:t>
        <a:bodyPr/>
        <a:lstStyle/>
        <a:p>
          <a:endParaRPr lang="en-CA"/>
        </a:p>
      </dgm:t>
    </dgm:pt>
    <dgm:pt modelId="{3AEDDB22-C73F-45A1-B279-9D5F7189DDA7}">
      <dgm:prSet phldrT="[Text]"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 The model must work reasonably with only 40 years of historical weather-yield observed data.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 </a:t>
          </a:r>
        </a:p>
      </dgm:t>
    </dgm:pt>
    <dgm:pt modelId="{1DB598B0-0C66-42F5-9D18-18E84432365F}" type="parTrans" cxnId="{53F9CE53-B420-422B-BDA3-B7BC3053009D}">
      <dgm:prSet/>
      <dgm:spPr/>
      <dgm:t>
        <a:bodyPr/>
        <a:lstStyle/>
        <a:p>
          <a:endParaRPr lang="en-CA"/>
        </a:p>
      </dgm:t>
    </dgm:pt>
    <dgm:pt modelId="{C81C9E3A-5A07-447C-909D-571ABF196721}" type="sibTrans" cxnId="{53F9CE53-B420-422B-BDA3-B7BC3053009D}">
      <dgm:prSet/>
      <dgm:spPr/>
      <dgm:t>
        <a:bodyPr/>
        <a:lstStyle/>
        <a:p>
          <a:endParaRPr lang="en-CA"/>
        </a:p>
      </dgm:t>
    </dgm:pt>
    <dgm:pt modelId="{A08B8B40-2009-4111-ACA1-36F99FBA5A7D}">
      <dgm:prSet phldrT="[Text]"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dirty="0" smtClean="0"/>
            <a:t> </a:t>
          </a:r>
          <a:r>
            <a:rPr lang="en-US" dirty="0" smtClean="0"/>
            <a:t>The model must work with yearly data. </a:t>
          </a:r>
          <a:br>
            <a:rPr lang="en-US" dirty="0" smtClean="0"/>
          </a:br>
          <a:endParaRPr lang="en-CA" dirty="0"/>
        </a:p>
      </dgm:t>
    </dgm:pt>
    <dgm:pt modelId="{B5080EB7-7BAD-4433-815B-8D25876D15DD}" type="parTrans" cxnId="{E4270AC9-11F2-450D-BD03-67E3E70E4156}">
      <dgm:prSet/>
      <dgm:spPr/>
      <dgm:t>
        <a:bodyPr/>
        <a:lstStyle/>
        <a:p>
          <a:endParaRPr lang="en-CA"/>
        </a:p>
      </dgm:t>
    </dgm:pt>
    <dgm:pt modelId="{5E1A9285-4D97-4E81-A6FF-0440602D45F3}" type="sibTrans" cxnId="{E4270AC9-11F2-450D-BD03-67E3E70E4156}">
      <dgm:prSet/>
      <dgm:spPr/>
      <dgm:t>
        <a:bodyPr/>
        <a:lstStyle/>
        <a:p>
          <a:endParaRPr lang="en-CA"/>
        </a:p>
      </dgm:t>
    </dgm:pt>
    <dgm:pt modelId="{AECC22E0-B205-4E64-8C01-03B881D6FF98}">
      <dgm:prSet phldrT="[Text]"/>
      <dgm:spPr>
        <a:solidFill>
          <a:srgbClr val="890101"/>
        </a:solidFill>
      </dgm:spPr>
      <dgm:t>
        <a:bodyPr/>
        <a:lstStyle/>
        <a:p>
          <a:r>
            <a:rPr lang="en-US" dirty="0" smtClean="0"/>
            <a:t>3. Type</a:t>
          </a:r>
          <a:r>
            <a:rPr lang="en-US" baseline="0" dirty="0" smtClean="0"/>
            <a:t> Three</a:t>
          </a:r>
          <a:endParaRPr lang="en-CA" dirty="0"/>
        </a:p>
      </dgm:t>
    </dgm:pt>
    <dgm:pt modelId="{4963D6E6-8AC4-414F-BD77-ECC25CAACB9B}" type="parTrans" cxnId="{0BA5C500-1A93-487C-8435-FD5DB6ADA70B}">
      <dgm:prSet/>
      <dgm:spPr/>
      <dgm:t>
        <a:bodyPr/>
        <a:lstStyle/>
        <a:p>
          <a:endParaRPr lang="en-CA"/>
        </a:p>
      </dgm:t>
    </dgm:pt>
    <dgm:pt modelId="{A957370F-DE4B-481A-B436-A4B926029F0D}" type="sibTrans" cxnId="{0BA5C500-1A93-487C-8435-FD5DB6ADA70B}">
      <dgm:prSet/>
      <dgm:spPr/>
      <dgm:t>
        <a:bodyPr/>
        <a:lstStyle/>
        <a:p>
          <a:endParaRPr lang="en-CA"/>
        </a:p>
      </dgm:t>
    </dgm:pt>
    <dgm:pt modelId="{51A30AD6-B519-48E9-8571-2F052D5B0220}">
      <dgm:prSet phldrT="[Text]"/>
      <dgm:spPr/>
      <dgm:t>
        <a:bodyPr/>
        <a:lstStyle/>
        <a:p>
          <a:r>
            <a:rPr lang="en-CA" dirty="0" smtClean="0"/>
            <a:t>T</a:t>
          </a:r>
          <a:r>
            <a:rPr lang="en-US" dirty="0" smtClean="0"/>
            <a:t>he 5000 simulation scenarios should be implemented independently to guarantee the model correctness.</a:t>
          </a:r>
          <a:br>
            <a:rPr lang="en-US" dirty="0" smtClean="0"/>
          </a:br>
          <a:endParaRPr lang="en-CA" dirty="0"/>
        </a:p>
      </dgm:t>
    </dgm:pt>
    <dgm:pt modelId="{F4BCF830-7150-48FB-85A4-8AC043D2DB7F}" type="parTrans" cxnId="{B0CFF9BE-C66C-4CCB-9D94-F0C24CCD2669}">
      <dgm:prSet/>
      <dgm:spPr/>
      <dgm:t>
        <a:bodyPr/>
        <a:lstStyle/>
        <a:p>
          <a:endParaRPr lang="en-CA"/>
        </a:p>
      </dgm:t>
    </dgm:pt>
    <dgm:pt modelId="{B7978030-30EC-4926-BD09-9AE3023C5CAB}" type="sibTrans" cxnId="{B0CFF9BE-C66C-4CCB-9D94-F0C24CCD2669}">
      <dgm:prSet/>
      <dgm:spPr/>
      <dgm:t>
        <a:bodyPr/>
        <a:lstStyle/>
        <a:p>
          <a:endParaRPr lang="en-CA"/>
        </a:p>
      </dgm:t>
    </dgm:pt>
    <dgm:pt modelId="{91B9D1CD-D647-4855-9974-959B978CDB9C}">
      <dgm:prSet phldrT="[Text]"/>
      <dgm:spPr/>
      <dgm:t>
        <a:bodyPr/>
        <a:lstStyle/>
        <a:p>
          <a:pPr marL="171450" marR="0" lvl="1" indent="-171450" algn="l" defTabSz="7112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CA" dirty="0"/>
        </a:p>
      </dgm:t>
    </dgm:pt>
    <dgm:pt modelId="{845C3CD2-A713-464F-A2F9-70D6EBD7648C}" type="parTrans" cxnId="{BAFCC04D-CC37-426A-8ADD-9D958927F985}">
      <dgm:prSet/>
      <dgm:spPr/>
      <dgm:t>
        <a:bodyPr/>
        <a:lstStyle/>
        <a:p>
          <a:endParaRPr lang="en-CA"/>
        </a:p>
      </dgm:t>
    </dgm:pt>
    <dgm:pt modelId="{9BCD2679-AD76-4170-9ED4-39951F711C5D}" type="sibTrans" cxnId="{BAFCC04D-CC37-426A-8ADD-9D958927F985}">
      <dgm:prSet/>
      <dgm:spPr/>
      <dgm:t>
        <a:bodyPr/>
        <a:lstStyle/>
        <a:p>
          <a:endParaRPr lang="en-CA"/>
        </a:p>
      </dgm:t>
    </dgm:pt>
    <dgm:pt modelId="{58D0A98D-985D-43B7-AB40-1FEE2494ECD4}">
      <dgm:prSet phldrT="[Text]"/>
      <dgm:spPr>
        <a:solidFill>
          <a:srgbClr val="890101"/>
        </a:solidFill>
      </dgm:spPr>
      <dgm:t>
        <a:bodyPr/>
        <a:lstStyle/>
        <a:p>
          <a:r>
            <a:rPr lang="en-US" dirty="0" smtClean="0"/>
            <a:t>2. Type two</a:t>
          </a:r>
          <a:r>
            <a:rPr lang="en-US" baseline="0" dirty="0" smtClean="0"/>
            <a:t> </a:t>
          </a:r>
          <a:endParaRPr lang="en-CA" dirty="0"/>
        </a:p>
      </dgm:t>
    </dgm:pt>
    <dgm:pt modelId="{2108496F-3B25-4F04-B6A1-D5242321AF4B}" type="parTrans" cxnId="{54429822-22FC-5643-97CB-D94FA4FCE6F3}">
      <dgm:prSet/>
      <dgm:spPr/>
      <dgm:t>
        <a:bodyPr/>
        <a:lstStyle/>
        <a:p>
          <a:endParaRPr lang="en-CA"/>
        </a:p>
      </dgm:t>
    </dgm:pt>
    <dgm:pt modelId="{25BBC182-2BAC-4A50-BD6E-E31ECA2C6635}" type="sibTrans" cxnId="{54429822-22FC-5643-97CB-D94FA4FCE6F3}">
      <dgm:prSet/>
      <dgm:spPr/>
      <dgm:t>
        <a:bodyPr/>
        <a:lstStyle/>
        <a:p>
          <a:endParaRPr lang="en-CA"/>
        </a:p>
      </dgm:t>
    </dgm:pt>
    <dgm:pt modelId="{0CB5602E-E276-42B6-8121-648D22A63280}">
      <dgm:prSet phldrT="[Text]"/>
      <dgm:spPr/>
      <dgm:t>
        <a:bodyPr/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 The model must work with the assumption that time-related factors, such as technological development, improved by constant every year which could be explained by the time-relative term in Weather-to-Yield Model.</a:t>
          </a:r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dirty="0" smtClean="0"/>
        </a:p>
      </dgm:t>
    </dgm:pt>
    <dgm:pt modelId="{D94482F2-123C-4A2C-9901-E9167C516A20}" type="parTrans" cxnId="{58D127B1-355A-214E-94BA-1006289D293D}">
      <dgm:prSet/>
      <dgm:spPr/>
      <dgm:t>
        <a:bodyPr/>
        <a:lstStyle/>
        <a:p>
          <a:endParaRPr lang="en-CA"/>
        </a:p>
      </dgm:t>
    </dgm:pt>
    <dgm:pt modelId="{D1AAAC3C-6FED-4D58-AE45-0E926F7BE055}" type="sibTrans" cxnId="{58D127B1-355A-214E-94BA-1006289D293D}">
      <dgm:prSet/>
      <dgm:spPr/>
      <dgm:t>
        <a:bodyPr/>
        <a:lstStyle/>
        <a:p>
          <a:endParaRPr lang="en-CA"/>
        </a:p>
      </dgm:t>
    </dgm:pt>
    <dgm:pt modelId="{291ADFED-455F-49A3-B526-A8D3946365E5}">
      <dgm:prSet phldrT="[Text]"/>
      <dgm:spPr/>
      <dgm:t>
        <a:bodyPr/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CA" dirty="0"/>
        </a:p>
      </dgm:t>
    </dgm:pt>
    <dgm:pt modelId="{01D905F3-E902-4D3A-B6FB-BF9E1CBFC5B4}" type="parTrans" cxnId="{282C2411-6AF4-8745-9877-C919F95CE17D}">
      <dgm:prSet/>
      <dgm:spPr/>
      <dgm:t>
        <a:bodyPr/>
        <a:lstStyle/>
        <a:p>
          <a:endParaRPr lang="en-US"/>
        </a:p>
      </dgm:t>
    </dgm:pt>
    <dgm:pt modelId="{DDE5BD86-7BC7-4C57-8FE6-1DE6EB9C13E5}" type="sibTrans" cxnId="{282C2411-6AF4-8745-9877-C919F95CE17D}">
      <dgm:prSet/>
      <dgm:spPr/>
      <dgm:t>
        <a:bodyPr/>
        <a:lstStyle/>
        <a:p>
          <a:endParaRPr lang="en-US"/>
        </a:p>
      </dgm:t>
    </dgm:pt>
    <dgm:pt modelId="{29FAD5F8-9BD5-461D-ACCA-8DB3EF225F03}">
      <dgm:prSet phldrT="[Text]"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 The model must work reasonably with only 6 years of historical yield-income observed data.</a:t>
          </a:r>
          <a:r>
            <a:rPr lang="en-CA" dirty="0" smtClean="0"/>
            <a:t> 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CA" dirty="0"/>
        </a:p>
      </dgm:t>
    </dgm:pt>
    <dgm:pt modelId="{F5DB84BA-CF14-46C2-A851-5FC537635C8A}" type="parTrans" cxnId="{984C52C6-F8A9-4941-B563-5E1BE9EA740B}">
      <dgm:prSet/>
      <dgm:spPr/>
      <dgm:t>
        <a:bodyPr/>
        <a:lstStyle/>
        <a:p>
          <a:endParaRPr lang="en-CA"/>
        </a:p>
      </dgm:t>
    </dgm:pt>
    <dgm:pt modelId="{8D543E8C-3A7C-4E3B-968A-0CA8EA9524C7}" type="sibTrans" cxnId="{984C52C6-F8A9-4941-B563-5E1BE9EA740B}">
      <dgm:prSet/>
      <dgm:spPr/>
      <dgm:t>
        <a:bodyPr/>
        <a:lstStyle/>
        <a:p>
          <a:endParaRPr lang="en-CA"/>
        </a:p>
      </dgm:t>
    </dgm:pt>
    <dgm:pt modelId="{D27EF4F9-93FA-714A-97E2-C8778A396A8E}">
      <dgm:prSet phldrT="[Text]"/>
      <dgm:spPr/>
      <dgm:t>
        <a:bodyPr/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dirty="0" smtClean="0"/>
            <a:t> The model must work reasonably with the assumption that the sum of total yields in Alberta， Manitoba and Saskatchewan is very approximate to total yields in Canada.</a:t>
          </a:r>
          <a:br>
            <a:rPr lang="en-US" dirty="0" smtClean="0"/>
          </a:br>
          <a:endParaRPr lang="en-US" dirty="0"/>
        </a:p>
      </dgm:t>
    </dgm:pt>
    <dgm:pt modelId="{D205AFE3-DDB7-F143-8398-CD072997B485}" type="parTrans" cxnId="{73FCEACF-156F-7A4E-8F1B-F8D63F44673A}">
      <dgm:prSet/>
      <dgm:spPr/>
      <dgm:t>
        <a:bodyPr/>
        <a:lstStyle/>
        <a:p>
          <a:endParaRPr lang="en-US"/>
        </a:p>
      </dgm:t>
    </dgm:pt>
    <dgm:pt modelId="{D0980EFF-0E4E-4D4D-A66E-A96143703BC7}" type="sibTrans" cxnId="{73FCEACF-156F-7A4E-8F1B-F8D63F44673A}">
      <dgm:prSet/>
      <dgm:spPr/>
      <dgm:t>
        <a:bodyPr/>
        <a:lstStyle/>
        <a:p>
          <a:endParaRPr lang="en-US"/>
        </a:p>
      </dgm:t>
    </dgm:pt>
    <dgm:pt modelId="{A0ABE256-1A5D-FE4C-B4CE-74C3DD01A22E}">
      <dgm:prSet/>
      <dgm:spPr/>
      <dgm:t>
        <a:bodyPr/>
        <a:lstStyle/>
        <a:p>
          <a:pPr marL="114300" marR="0" lvl="1" indent="-11430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  <a:tabLst/>
            <a:defRPr/>
          </a:pPr>
          <a:endParaRPr lang="en-CA" dirty="0"/>
        </a:p>
      </dgm:t>
    </dgm:pt>
    <dgm:pt modelId="{3FB3F11F-C39E-8E47-9E30-12C46B8B5907}" type="parTrans" cxnId="{18875F4F-0FA1-B249-9853-EAAB287178E9}">
      <dgm:prSet/>
      <dgm:spPr/>
      <dgm:t>
        <a:bodyPr/>
        <a:lstStyle/>
        <a:p>
          <a:endParaRPr lang="en-US"/>
        </a:p>
      </dgm:t>
    </dgm:pt>
    <dgm:pt modelId="{D64950E7-5DC6-D147-B9CD-B0D7FD32D4A3}" type="sibTrans" cxnId="{18875F4F-0FA1-B249-9853-EAAB287178E9}">
      <dgm:prSet/>
      <dgm:spPr/>
      <dgm:t>
        <a:bodyPr/>
        <a:lstStyle/>
        <a:p>
          <a:endParaRPr lang="en-US"/>
        </a:p>
      </dgm:t>
    </dgm:pt>
    <dgm:pt modelId="{6752CCB6-37B7-AF4C-A87D-5FDF00A8EBF5}">
      <dgm:prSet/>
      <dgm:spPr/>
      <dgm:t>
        <a:bodyPr/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baseline="0" dirty="0" smtClean="0"/>
            <a:t> </a:t>
          </a:r>
          <a:r>
            <a:rPr lang="en-US" dirty="0" smtClean="0"/>
            <a:t>The model must work reasonably with the assumption that the Operating income of Crop Production Services, Livestock Services, Farm Business Communications, and Corporate and Other are constant over years </a:t>
          </a:r>
          <a:endParaRPr lang="en-US" dirty="0"/>
        </a:p>
      </dgm:t>
    </dgm:pt>
    <dgm:pt modelId="{70F6E48D-24B4-4840-A9EE-BC374DEEB0CB}" type="parTrans" cxnId="{830E0DE4-7FCB-BE47-83F1-A55389853566}">
      <dgm:prSet/>
      <dgm:spPr/>
      <dgm:t>
        <a:bodyPr/>
        <a:lstStyle/>
        <a:p>
          <a:endParaRPr lang="en-US"/>
        </a:p>
      </dgm:t>
    </dgm:pt>
    <dgm:pt modelId="{0F3DDAD5-DDFC-3E4A-9662-ADE992C62CDF}" type="sibTrans" cxnId="{830E0DE4-7FCB-BE47-83F1-A55389853566}">
      <dgm:prSet/>
      <dgm:spPr/>
      <dgm:t>
        <a:bodyPr/>
        <a:lstStyle/>
        <a:p>
          <a:endParaRPr lang="en-US"/>
        </a:p>
      </dgm:t>
    </dgm:pt>
    <dgm:pt modelId="{F392CF6A-1999-4BF9-9C2A-69E107CAEDD2}" type="pres">
      <dgm:prSet presAssocID="{0C884D33-3161-4A9C-97A7-94F1952BD90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047AB8F-C4A2-40C8-A66D-A6F8E74C78A7}" type="pres">
      <dgm:prSet presAssocID="{A84E2E3A-6F08-4CE9-9D2E-9F863E626A5D}" presName="parentLin" presStyleCnt="0"/>
      <dgm:spPr/>
    </dgm:pt>
    <dgm:pt modelId="{EF2280A1-30FB-4F79-A9B5-96E17735FC1E}" type="pres">
      <dgm:prSet presAssocID="{A84E2E3A-6F08-4CE9-9D2E-9F863E626A5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EB1E03C-1F1B-4243-9F33-030FFD10CB53}" type="pres">
      <dgm:prSet presAssocID="{A84E2E3A-6F08-4CE9-9D2E-9F863E626A5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E5017C-A00D-4EF8-B6DA-E5E2CC26BB09}" type="pres">
      <dgm:prSet presAssocID="{A84E2E3A-6F08-4CE9-9D2E-9F863E626A5D}" presName="negativeSpace" presStyleCnt="0"/>
      <dgm:spPr/>
    </dgm:pt>
    <dgm:pt modelId="{C507EEFA-AE8B-4BB9-BEE3-8050757D2D12}" type="pres">
      <dgm:prSet presAssocID="{A84E2E3A-6F08-4CE9-9D2E-9F863E626A5D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BDFAF7-B115-4D5E-B14E-33A7A2BCDBE0}" type="pres">
      <dgm:prSet presAssocID="{899B9E86-7788-4671-A01E-C51EEF1CFEB6}" presName="spaceBetweenRectangles" presStyleCnt="0"/>
      <dgm:spPr/>
    </dgm:pt>
    <dgm:pt modelId="{51FF441D-CD30-4596-9206-82D5D0F6540A}" type="pres">
      <dgm:prSet presAssocID="{58D0A98D-985D-43B7-AB40-1FEE2494ECD4}" presName="parentLin" presStyleCnt="0"/>
      <dgm:spPr/>
    </dgm:pt>
    <dgm:pt modelId="{0C1396DB-9D04-4648-8FCA-92A45717F91D}" type="pres">
      <dgm:prSet presAssocID="{58D0A98D-985D-43B7-AB40-1FEE2494ECD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A21D018-9968-42C9-83C0-F0A2B3708A2E}" type="pres">
      <dgm:prSet presAssocID="{58D0A98D-985D-43B7-AB40-1FEE2494ECD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1AFFF-25C8-4F00-BD74-D4480BC94CEC}" type="pres">
      <dgm:prSet presAssocID="{58D0A98D-985D-43B7-AB40-1FEE2494ECD4}" presName="negativeSpace" presStyleCnt="0"/>
      <dgm:spPr/>
    </dgm:pt>
    <dgm:pt modelId="{D5C2B98A-71F4-4C57-A634-973D30567C01}" type="pres">
      <dgm:prSet presAssocID="{58D0A98D-985D-43B7-AB40-1FEE2494ECD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2B81C3-4A92-4E16-90D9-5A68F086E967}" type="pres">
      <dgm:prSet presAssocID="{25BBC182-2BAC-4A50-BD6E-E31ECA2C6635}" presName="spaceBetweenRectangles" presStyleCnt="0"/>
      <dgm:spPr/>
    </dgm:pt>
    <dgm:pt modelId="{AE1E7AF1-1392-40F1-B287-501BCDCF2CA2}" type="pres">
      <dgm:prSet presAssocID="{AECC22E0-B205-4E64-8C01-03B881D6FF98}" presName="parentLin" presStyleCnt="0"/>
      <dgm:spPr/>
    </dgm:pt>
    <dgm:pt modelId="{1C7645BD-D048-4713-A1BC-C6A70645F9A1}" type="pres">
      <dgm:prSet presAssocID="{AECC22E0-B205-4E64-8C01-03B881D6FF9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6AF13FF-435B-4337-9ECB-E7DD2971EADD}" type="pres">
      <dgm:prSet presAssocID="{AECC22E0-B205-4E64-8C01-03B881D6FF9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7D4545-FA9B-4C91-8FF0-A3FE558E1102}" type="pres">
      <dgm:prSet presAssocID="{AECC22E0-B205-4E64-8C01-03B881D6FF98}" presName="negativeSpace" presStyleCnt="0"/>
      <dgm:spPr/>
    </dgm:pt>
    <dgm:pt modelId="{F51299C2-6F8F-43B7-B347-0C71099D52FF}" type="pres">
      <dgm:prSet presAssocID="{AECC22E0-B205-4E64-8C01-03B881D6FF9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CFF9BE-C66C-4CCB-9D94-F0C24CCD2669}" srcId="{AECC22E0-B205-4E64-8C01-03B881D6FF98}" destId="{51A30AD6-B519-48E9-8571-2F052D5B0220}" srcOrd="0" destOrd="0" parTransId="{F4BCF830-7150-48FB-85A4-8AC043D2DB7F}" sibTransId="{B7978030-30EC-4926-BD09-9AE3023C5CAB}"/>
    <dgm:cxn modelId="{77946DB4-9B81-4019-99C7-9C5B880EF2DC}" type="presOf" srcId="{51A30AD6-B519-48E9-8571-2F052D5B0220}" destId="{F51299C2-6F8F-43B7-B347-0C71099D52FF}" srcOrd="0" destOrd="0" presId="urn:microsoft.com/office/officeart/2005/8/layout/list1"/>
    <dgm:cxn modelId="{8213C724-C796-41D0-B9EB-FF7F85FB20B7}" type="presOf" srcId="{A84E2E3A-6F08-4CE9-9D2E-9F863E626A5D}" destId="{EF2280A1-30FB-4F79-A9B5-96E17735FC1E}" srcOrd="0" destOrd="0" presId="urn:microsoft.com/office/officeart/2005/8/layout/list1"/>
    <dgm:cxn modelId="{3911B747-9BF4-6644-A8A5-77D61CA1F60F}" type="presOf" srcId="{291ADFED-455F-49A3-B526-A8D3946365E5}" destId="{D5C2B98A-71F4-4C57-A634-973D30567C01}" srcOrd="0" destOrd="4" presId="urn:microsoft.com/office/officeart/2005/8/layout/list1"/>
    <dgm:cxn modelId="{719A25D2-E933-8D4D-85BA-419299575D43}" type="presOf" srcId="{6752CCB6-37B7-AF4C-A87D-5FDF00A8EBF5}" destId="{D5C2B98A-71F4-4C57-A634-973D30567C01}" srcOrd="0" destOrd="3" presId="urn:microsoft.com/office/officeart/2005/8/layout/list1"/>
    <dgm:cxn modelId="{73FCEACF-156F-7A4E-8F1B-F8D63F44673A}" srcId="{58D0A98D-985D-43B7-AB40-1FEE2494ECD4}" destId="{D27EF4F9-93FA-714A-97E2-C8778A396A8E}" srcOrd="1" destOrd="0" parTransId="{D205AFE3-DDB7-F143-8398-CD072997B485}" sibTransId="{D0980EFF-0E4E-4D4D-A66E-A96143703BC7}"/>
    <dgm:cxn modelId="{53F9CE53-B420-422B-BDA3-B7BC3053009D}" srcId="{A84E2E3A-6F08-4CE9-9D2E-9F863E626A5D}" destId="{3AEDDB22-C73F-45A1-B279-9D5F7189DDA7}" srcOrd="0" destOrd="0" parTransId="{1DB598B0-0C66-42F5-9D18-18E84432365F}" sibTransId="{C81C9E3A-5A07-447C-909D-571ABF196721}"/>
    <dgm:cxn modelId="{0BA5C500-1A93-487C-8435-FD5DB6ADA70B}" srcId="{0C884D33-3161-4A9C-97A7-94F1952BD90A}" destId="{AECC22E0-B205-4E64-8C01-03B881D6FF98}" srcOrd="2" destOrd="0" parTransId="{4963D6E6-8AC4-414F-BD77-ECC25CAACB9B}" sibTransId="{A957370F-DE4B-481A-B436-A4B926029F0D}"/>
    <dgm:cxn modelId="{CA3364FB-EF90-C84A-932F-114286AFF9A9}" type="presOf" srcId="{A0ABE256-1A5D-FE4C-B4CE-74C3DD01A22E}" destId="{D5C2B98A-71F4-4C57-A634-973D30567C01}" srcOrd="0" destOrd="2" presId="urn:microsoft.com/office/officeart/2005/8/layout/list1"/>
    <dgm:cxn modelId="{D84BE7CC-46BE-4859-981C-425707038716}" srcId="{0C884D33-3161-4A9C-97A7-94F1952BD90A}" destId="{A84E2E3A-6F08-4CE9-9D2E-9F863E626A5D}" srcOrd="0" destOrd="0" parTransId="{6469AC80-EFC8-44C8-B6C7-791E4FEBECB0}" sibTransId="{899B9E86-7788-4671-A01E-C51EEF1CFEB6}"/>
    <dgm:cxn modelId="{A6F65EF6-5A48-CB45-BD76-4981ABDFCD95}" type="presOf" srcId="{58D0A98D-985D-43B7-AB40-1FEE2494ECD4}" destId="{0C1396DB-9D04-4648-8FCA-92A45717F91D}" srcOrd="0" destOrd="0" presId="urn:microsoft.com/office/officeart/2005/8/layout/list1"/>
    <dgm:cxn modelId="{23FF8E91-74AD-4C48-8E3B-7CE62C8A6D24}" type="presOf" srcId="{58D0A98D-985D-43B7-AB40-1FEE2494ECD4}" destId="{FA21D018-9968-42C9-83C0-F0A2B3708A2E}" srcOrd="1" destOrd="0" presId="urn:microsoft.com/office/officeart/2005/8/layout/list1"/>
    <dgm:cxn modelId="{23D46A78-ABD1-6744-BFD8-208F9DC9E594}" type="presOf" srcId="{0CB5602E-E276-42B6-8121-648D22A63280}" destId="{D5C2B98A-71F4-4C57-A634-973D30567C01}" srcOrd="0" destOrd="0" presId="urn:microsoft.com/office/officeart/2005/8/layout/list1"/>
    <dgm:cxn modelId="{E40DA07F-4CE8-C640-8502-578A65E3920D}" type="presOf" srcId="{29FAD5F8-9BD5-461D-ACCA-8DB3EF225F03}" destId="{C507EEFA-AE8B-4BB9-BEE3-8050757D2D12}" srcOrd="0" destOrd="1" presId="urn:microsoft.com/office/officeart/2005/8/layout/list1"/>
    <dgm:cxn modelId="{A7FA4652-C101-4516-867B-C71D55CA0FB9}" type="presOf" srcId="{AECC22E0-B205-4E64-8C01-03B881D6FF98}" destId="{1C7645BD-D048-4713-A1BC-C6A70645F9A1}" srcOrd="0" destOrd="0" presId="urn:microsoft.com/office/officeart/2005/8/layout/list1"/>
    <dgm:cxn modelId="{282C2411-6AF4-8745-9877-C919F95CE17D}" srcId="{58D0A98D-985D-43B7-AB40-1FEE2494ECD4}" destId="{291ADFED-455F-49A3-B526-A8D3946365E5}" srcOrd="4" destOrd="0" parTransId="{01D905F3-E902-4D3A-B6FB-BF9E1CBFC5B4}" sibTransId="{DDE5BD86-7BC7-4C57-8FE6-1DE6EB9C13E5}"/>
    <dgm:cxn modelId="{31977137-4F55-EC4D-944E-886B3F65AA56}" type="presOf" srcId="{D27EF4F9-93FA-714A-97E2-C8778A396A8E}" destId="{D5C2B98A-71F4-4C57-A634-973D30567C01}" srcOrd="0" destOrd="1" presId="urn:microsoft.com/office/officeart/2005/8/layout/list1"/>
    <dgm:cxn modelId="{527C978F-F2FC-4B38-921A-E3137DFA06AC}" type="presOf" srcId="{A08B8B40-2009-4111-ACA1-36F99FBA5A7D}" destId="{C507EEFA-AE8B-4BB9-BEE3-8050757D2D12}" srcOrd="0" destOrd="2" presId="urn:microsoft.com/office/officeart/2005/8/layout/list1"/>
    <dgm:cxn modelId="{830E0DE4-7FCB-BE47-83F1-A55389853566}" srcId="{58D0A98D-985D-43B7-AB40-1FEE2494ECD4}" destId="{6752CCB6-37B7-AF4C-A87D-5FDF00A8EBF5}" srcOrd="3" destOrd="0" parTransId="{70F6E48D-24B4-4840-A9EE-BC374DEEB0CB}" sibTransId="{0F3DDAD5-DDFC-3E4A-9662-ADE992C62CDF}"/>
    <dgm:cxn modelId="{E4270AC9-11F2-450D-BD03-67E3E70E4156}" srcId="{A84E2E3A-6F08-4CE9-9D2E-9F863E626A5D}" destId="{A08B8B40-2009-4111-ACA1-36F99FBA5A7D}" srcOrd="2" destOrd="0" parTransId="{B5080EB7-7BAD-4433-815B-8D25876D15DD}" sibTransId="{5E1A9285-4D97-4E81-A6FF-0440602D45F3}"/>
    <dgm:cxn modelId="{984C52C6-F8A9-4941-B563-5E1BE9EA740B}" srcId="{A84E2E3A-6F08-4CE9-9D2E-9F863E626A5D}" destId="{29FAD5F8-9BD5-461D-ACCA-8DB3EF225F03}" srcOrd="1" destOrd="0" parTransId="{F5DB84BA-CF14-46C2-A851-5FC537635C8A}" sibTransId="{8D543E8C-3A7C-4E3B-968A-0CA8EA9524C7}"/>
    <dgm:cxn modelId="{58D127B1-355A-214E-94BA-1006289D293D}" srcId="{58D0A98D-985D-43B7-AB40-1FEE2494ECD4}" destId="{0CB5602E-E276-42B6-8121-648D22A63280}" srcOrd="0" destOrd="0" parTransId="{D94482F2-123C-4A2C-9901-E9167C516A20}" sibTransId="{D1AAAC3C-6FED-4D58-AE45-0E926F7BE055}"/>
    <dgm:cxn modelId="{A300925B-F43F-449E-87EA-A531E06CE94E}" type="presOf" srcId="{3AEDDB22-C73F-45A1-B279-9D5F7189DDA7}" destId="{C507EEFA-AE8B-4BB9-BEE3-8050757D2D12}" srcOrd="0" destOrd="0" presId="urn:microsoft.com/office/officeart/2005/8/layout/list1"/>
    <dgm:cxn modelId="{E1955516-02CC-4838-B8F7-38A49579B50F}" type="presOf" srcId="{A84E2E3A-6F08-4CE9-9D2E-9F863E626A5D}" destId="{0EB1E03C-1F1B-4243-9F33-030FFD10CB53}" srcOrd="1" destOrd="0" presId="urn:microsoft.com/office/officeart/2005/8/layout/list1"/>
    <dgm:cxn modelId="{A31DC97E-0E17-4CB9-845A-D67793D5A737}" type="presOf" srcId="{AECC22E0-B205-4E64-8C01-03B881D6FF98}" destId="{26AF13FF-435B-4337-9ECB-E7DD2971EADD}" srcOrd="1" destOrd="0" presId="urn:microsoft.com/office/officeart/2005/8/layout/list1"/>
    <dgm:cxn modelId="{54429822-22FC-5643-97CB-D94FA4FCE6F3}" srcId="{0C884D33-3161-4A9C-97A7-94F1952BD90A}" destId="{58D0A98D-985D-43B7-AB40-1FEE2494ECD4}" srcOrd="1" destOrd="0" parTransId="{2108496F-3B25-4F04-B6A1-D5242321AF4B}" sibTransId="{25BBC182-2BAC-4A50-BD6E-E31ECA2C6635}"/>
    <dgm:cxn modelId="{33C67476-F02F-4AA3-BF49-82D73797DD5E}" type="presOf" srcId="{91B9D1CD-D647-4855-9974-959B978CDB9C}" destId="{C507EEFA-AE8B-4BB9-BEE3-8050757D2D12}" srcOrd="0" destOrd="3" presId="urn:microsoft.com/office/officeart/2005/8/layout/list1"/>
    <dgm:cxn modelId="{BAFCC04D-CC37-426A-8ADD-9D958927F985}" srcId="{A84E2E3A-6F08-4CE9-9D2E-9F863E626A5D}" destId="{91B9D1CD-D647-4855-9974-959B978CDB9C}" srcOrd="3" destOrd="0" parTransId="{845C3CD2-A713-464F-A2F9-70D6EBD7648C}" sibTransId="{9BCD2679-AD76-4170-9ED4-39951F711C5D}"/>
    <dgm:cxn modelId="{18875F4F-0FA1-B249-9853-EAAB287178E9}" srcId="{58D0A98D-985D-43B7-AB40-1FEE2494ECD4}" destId="{A0ABE256-1A5D-FE4C-B4CE-74C3DD01A22E}" srcOrd="2" destOrd="0" parTransId="{3FB3F11F-C39E-8E47-9E30-12C46B8B5907}" sibTransId="{D64950E7-5DC6-D147-B9CD-B0D7FD32D4A3}"/>
    <dgm:cxn modelId="{6E54C6BC-C31B-4815-A79E-62AD81603EA3}" type="presOf" srcId="{0C884D33-3161-4A9C-97A7-94F1952BD90A}" destId="{F392CF6A-1999-4BF9-9C2A-69E107CAEDD2}" srcOrd="0" destOrd="0" presId="urn:microsoft.com/office/officeart/2005/8/layout/list1"/>
    <dgm:cxn modelId="{7F1618FC-2409-45E0-AA53-A93AE9EC30BC}" type="presParOf" srcId="{F392CF6A-1999-4BF9-9C2A-69E107CAEDD2}" destId="{3047AB8F-C4A2-40C8-A66D-A6F8E74C78A7}" srcOrd="0" destOrd="0" presId="urn:microsoft.com/office/officeart/2005/8/layout/list1"/>
    <dgm:cxn modelId="{036FF6A3-0FEB-422C-8D52-4683BF427C6E}" type="presParOf" srcId="{3047AB8F-C4A2-40C8-A66D-A6F8E74C78A7}" destId="{EF2280A1-30FB-4F79-A9B5-96E17735FC1E}" srcOrd="0" destOrd="0" presId="urn:microsoft.com/office/officeart/2005/8/layout/list1"/>
    <dgm:cxn modelId="{2A24FC99-22C5-49ED-AEC1-6C43DE8692E0}" type="presParOf" srcId="{3047AB8F-C4A2-40C8-A66D-A6F8E74C78A7}" destId="{0EB1E03C-1F1B-4243-9F33-030FFD10CB53}" srcOrd="1" destOrd="0" presId="urn:microsoft.com/office/officeart/2005/8/layout/list1"/>
    <dgm:cxn modelId="{87CBE825-1662-4D22-9C3E-17BB64B49ED1}" type="presParOf" srcId="{F392CF6A-1999-4BF9-9C2A-69E107CAEDD2}" destId="{6BE5017C-A00D-4EF8-B6DA-E5E2CC26BB09}" srcOrd="1" destOrd="0" presId="urn:microsoft.com/office/officeart/2005/8/layout/list1"/>
    <dgm:cxn modelId="{EC5CE65A-13BD-4CEF-8F7E-CD63ABB938CF}" type="presParOf" srcId="{F392CF6A-1999-4BF9-9C2A-69E107CAEDD2}" destId="{C507EEFA-AE8B-4BB9-BEE3-8050757D2D12}" srcOrd="2" destOrd="0" presId="urn:microsoft.com/office/officeart/2005/8/layout/list1"/>
    <dgm:cxn modelId="{C4C8F623-82C0-48BB-93A7-01D2223588B2}" type="presParOf" srcId="{F392CF6A-1999-4BF9-9C2A-69E107CAEDD2}" destId="{BCBDFAF7-B115-4D5E-B14E-33A7A2BCDBE0}" srcOrd="3" destOrd="0" presId="urn:microsoft.com/office/officeart/2005/8/layout/list1"/>
    <dgm:cxn modelId="{BEEFA949-F2BA-7B40-ADF8-68706A8BFC95}" type="presParOf" srcId="{F392CF6A-1999-4BF9-9C2A-69E107CAEDD2}" destId="{51FF441D-CD30-4596-9206-82D5D0F6540A}" srcOrd="4" destOrd="0" presId="urn:microsoft.com/office/officeart/2005/8/layout/list1"/>
    <dgm:cxn modelId="{0E1FA311-8869-CB4B-99B2-A6F61D87B9CF}" type="presParOf" srcId="{51FF441D-CD30-4596-9206-82D5D0F6540A}" destId="{0C1396DB-9D04-4648-8FCA-92A45717F91D}" srcOrd="0" destOrd="0" presId="urn:microsoft.com/office/officeart/2005/8/layout/list1"/>
    <dgm:cxn modelId="{82C1BD04-1B00-1348-A134-984D039CEB7D}" type="presParOf" srcId="{51FF441D-CD30-4596-9206-82D5D0F6540A}" destId="{FA21D018-9968-42C9-83C0-F0A2B3708A2E}" srcOrd="1" destOrd="0" presId="urn:microsoft.com/office/officeart/2005/8/layout/list1"/>
    <dgm:cxn modelId="{B99E3287-9414-7445-A734-60A1309E0A54}" type="presParOf" srcId="{F392CF6A-1999-4BF9-9C2A-69E107CAEDD2}" destId="{4C11AFFF-25C8-4F00-BD74-D4480BC94CEC}" srcOrd="5" destOrd="0" presId="urn:microsoft.com/office/officeart/2005/8/layout/list1"/>
    <dgm:cxn modelId="{C2099D79-E978-7C41-8BB8-9F9881166621}" type="presParOf" srcId="{F392CF6A-1999-4BF9-9C2A-69E107CAEDD2}" destId="{D5C2B98A-71F4-4C57-A634-973D30567C01}" srcOrd="6" destOrd="0" presId="urn:microsoft.com/office/officeart/2005/8/layout/list1"/>
    <dgm:cxn modelId="{1D5AC004-C82D-8848-86A2-BA3B8A9DF8A6}" type="presParOf" srcId="{F392CF6A-1999-4BF9-9C2A-69E107CAEDD2}" destId="{702B81C3-4A92-4E16-90D9-5A68F086E967}" srcOrd="7" destOrd="0" presId="urn:microsoft.com/office/officeart/2005/8/layout/list1"/>
    <dgm:cxn modelId="{3B753EDB-9FF0-472A-9CBD-64B68A041EF8}" type="presParOf" srcId="{F392CF6A-1999-4BF9-9C2A-69E107CAEDD2}" destId="{AE1E7AF1-1392-40F1-B287-501BCDCF2CA2}" srcOrd="8" destOrd="0" presId="urn:microsoft.com/office/officeart/2005/8/layout/list1"/>
    <dgm:cxn modelId="{824FD83C-005D-4D72-8B42-B1DDE40FA495}" type="presParOf" srcId="{AE1E7AF1-1392-40F1-B287-501BCDCF2CA2}" destId="{1C7645BD-D048-4713-A1BC-C6A70645F9A1}" srcOrd="0" destOrd="0" presId="urn:microsoft.com/office/officeart/2005/8/layout/list1"/>
    <dgm:cxn modelId="{C752B791-08CA-4474-8D40-EA79326468DB}" type="presParOf" srcId="{AE1E7AF1-1392-40F1-B287-501BCDCF2CA2}" destId="{26AF13FF-435B-4337-9ECB-E7DD2971EADD}" srcOrd="1" destOrd="0" presId="urn:microsoft.com/office/officeart/2005/8/layout/list1"/>
    <dgm:cxn modelId="{35ADECED-8144-43FF-A2A2-6870CFB0F727}" type="presParOf" srcId="{F392CF6A-1999-4BF9-9C2A-69E107CAEDD2}" destId="{F07D4545-FA9B-4C91-8FF0-A3FE558E1102}" srcOrd="9" destOrd="0" presId="urn:microsoft.com/office/officeart/2005/8/layout/list1"/>
    <dgm:cxn modelId="{71BB4A7C-2E53-48BA-A313-A0E64F75DF19}" type="presParOf" srcId="{F392CF6A-1999-4BF9-9C2A-69E107CAEDD2}" destId="{F51299C2-6F8F-43B7-B347-0C71099D52F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07EEFA-AE8B-4BB9-BEE3-8050757D2D12}">
      <dsp:nvSpPr>
        <dsp:cNvPr id="0" name=""/>
        <dsp:cNvSpPr/>
      </dsp:nvSpPr>
      <dsp:spPr>
        <a:xfrm>
          <a:off x="0" y="275509"/>
          <a:ext cx="8751017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176" tIns="249936" rIns="679176" bIns="85344" numCol="1" spcCol="1270" anchor="t" anchorCtr="0">
          <a:noAutofit/>
        </a:bodyPr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The model must work reasonably with only 40 years of historical weather-yield observed data.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The model must work reasonably with only 6 years of historical yield-income observed data.</a:t>
          </a:r>
          <a:r>
            <a:rPr lang="en-CA" sz="1200" kern="1200" dirty="0" smtClean="0"/>
            <a:t> </a:t>
          </a: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200" kern="1200" dirty="0"/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 </a:t>
          </a:r>
          <a:r>
            <a:rPr lang="en-US" sz="1200" kern="1200" dirty="0" smtClean="0"/>
            <a:t>The model must work with yearly data. </a:t>
          </a:r>
          <a:br>
            <a:rPr lang="en-US" sz="1200" kern="1200" dirty="0" smtClean="0"/>
          </a:br>
          <a:endParaRPr lang="en-CA" sz="1200" kern="1200" dirty="0"/>
        </a:p>
        <a:p>
          <a:pPr marL="171450" marR="0" lvl="1" indent="-171450" algn="l" defTabSz="7112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CA" sz="1200" kern="1200" dirty="0"/>
        </a:p>
      </dsp:txBody>
      <dsp:txXfrm>
        <a:off x="0" y="275509"/>
        <a:ext cx="8751017" cy="1587600"/>
      </dsp:txXfrm>
    </dsp:sp>
    <dsp:sp modelId="{0EB1E03C-1F1B-4243-9F33-030FFD10CB53}">
      <dsp:nvSpPr>
        <dsp:cNvPr id="0" name=""/>
        <dsp:cNvSpPr/>
      </dsp:nvSpPr>
      <dsp:spPr>
        <a:xfrm>
          <a:off x="437550" y="98389"/>
          <a:ext cx="6125711" cy="354240"/>
        </a:xfrm>
        <a:prstGeom prst="roundRect">
          <a:avLst/>
        </a:prstGeom>
        <a:solidFill>
          <a:srgbClr val="8901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537" tIns="0" rIns="2315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 smtClean="0"/>
            <a:t>1. Type one</a:t>
          </a:r>
          <a:r>
            <a:rPr lang="en-US" sz="1200" b="1" kern="1200" dirty="0" smtClean="0"/>
            <a:t> </a:t>
          </a:r>
          <a:endParaRPr lang="en-CA" sz="1200" b="1" kern="1200" dirty="0"/>
        </a:p>
      </dsp:txBody>
      <dsp:txXfrm>
        <a:off x="454843" y="115682"/>
        <a:ext cx="6091125" cy="319654"/>
      </dsp:txXfrm>
    </dsp:sp>
    <dsp:sp modelId="{D5C2B98A-71F4-4C57-A634-973D30567C01}">
      <dsp:nvSpPr>
        <dsp:cNvPr id="0" name=""/>
        <dsp:cNvSpPr/>
      </dsp:nvSpPr>
      <dsp:spPr>
        <a:xfrm>
          <a:off x="0" y="2105029"/>
          <a:ext cx="8751017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176" tIns="249936" rIns="679176" bIns="85344" numCol="1" spcCol="1270" anchor="t" anchorCtr="0">
          <a:noAutofit/>
        </a:bodyPr>
        <a:lstStyle/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The model must work with the assumption that time-related factors, such as technological development, improved by constant every year which could be explained by the time-relative term in Weather-to-Yield Model.</a:t>
          </a:r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200" kern="1200" dirty="0" smtClean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 The model must work reasonably with the assumption that the sum of total yields in Alberta， Manitoba and Saskatchewan is very approximate to total yields in Canada.</a:t>
          </a:r>
          <a:br>
            <a:rPr lang="en-US" sz="1200" kern="1200" dirty="0" smtClean="0"/>
          </a:br>
          <a:endParaRPr lang="en-US" sz="1200" kern="1200" dirty="0"/>
        </a:p>
        <a:p>
          <a:pPr marL="114300" marR="0" lvl="1" indent="-114300" algn="l" defTabSz="5334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•"/>
            <a:tabLst/>
            <a:defRPr/>
          </a:pPr>
          <a:endParaRPr lang="en-CA" sz="1200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baseline="0" dirty="0" smtClean="0"/>
            <a:t> </a:t>
          </a:r>
          <a:r>
            <a:rPr lang="en-US" sz="1200" kern="1200" dirty="0" smtClean="0"/>
            <a:t>The model must work reasonably with the assumption that the Operating income of Crop Production Services, Livestock Services, Farm Business Communications, and Corporate and Other are constant over years </a:t>
          </a:r>
          <a:endParaRPr lang="en-US" sz="1200" kern="1200" dirty="0"/>
        </a:p>
        <a:p>
          <a:pPr marL="114300" lvl="1" indent="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1200" kern="1200" dirty="0"/>
        </a:p>
      </dsp:txBody>
      <dsp:txXfrm>
        <a:off x="0" y="2105029"/>
        <a:ext cx="8751017" cy="2381400"/>
      </dsp:txXfrm>
    </dsp:sp>
    <dsp:sp modelId="{FA21D018-9968-42C9-83C0-F0A2B3708A2E}">
      <dsp:nvSpPr>
        <dsp:cNvPr id="0" name=""/>
        <dsp:cNvSpPr/>
      </dsp:nvSpPr>
      <dsp:spPr>
        <a:xfrm>
          <a:off x="437550" y="1927909"/>
          <a:ext cx="6125711" cy="354240"/>
        </a:xfrm>
        <a:prstGeom prst="roundRect">
          <a:avLst/>
        </a:prstGeom>
        <a:solidFill>
          <a:srgbClr val="8901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537" tIns="0" rIns="2315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2. Type two</a:t>
          </a:r>
          <a:r>
            <a:rPr lang="en-US" sz="1200" kern="1200" baseline="0" dirty="0" smtClean="0"/>
            <a:t> </a:t>
          </a:r>
          <a:endParaRPr lang="en-CA" sz="1200" kern="1200" dirty="0"/>
        </a:p>
      </dsp:txBody>
      <dsp:txXfrm>
        <a:off x="454843" y="1945202"/>
        <a:ext cx="6091125" cy="319654"/>
      </dsp:txXfrm>
    </dsp:sp>
    <dsp:sp modelId="{F51299C2-6F8F-43B7-B347-0C71099D52FF}">
      <dsp:nvSpPr>
        <dsp:cNvPr id="0" name=""/>
        <dsp:cNvSpPr/>
      </dsp:nvSpPr>
      <dsp:spPr>
        <a:xfrm>
          <a:off x="0" y="4728349"/>
          <a:ext cx="8751017" cy="661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9176" tIns="249936" rIns="67917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200" kern="1200" dirty="0" smtClean="0"/>
            <a:t>T</a:t>
          </a:r>
          <a:r>
            <a:rPr lang="en-US" sz="1200" kern="1200" dirty="0" smtClean="0"/>
            <a:t>he 5000 simulation scenarios should be implemented independently to guarantee the model correctness.</a:t>
          </a:r>
          <a:br>
            <a:rPr lang="en-US" sz="1200" kern="1200" dirty="0" smtClean="0"/>
          </a:br>
          <a:endParaRPr lang="en-CA" sz="1200" kern="1200" dirty="0"/>
        </a:p>
      </dsp:txBody>
      <dsp:txXfrm>
        <a:off x="0" y="4728349"/>
        <a:ext cx="8751017" cy="661500"/>
      </dsp:txXfrm>
    </dsp:sp>
    <dsp:sp modelId="{26AF13FF-435B-4337-9ECB-E7DD2971EADD}">
      <dsp:nvSpPr>
        <dsp:cNvPr id="0" name=""/>
        <dsp:cNvSpPr/>
      </dsp:nvSpPr>
      <dsp:spPr>
        <a:xfrm>
          <a:off x="437550" y="4551229"/>
          <a:ext cx="6125711" cy="354240"/>
        </a:xfrm>
        <a:prstGeom prst="roundRect">
          <a:avLst/>
        </a:prstGeom>
        <a:solidFill>
          <a:srgbClr val="8901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537" tIns="0" rIns="231537" bIns="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3. Type</a:t>
          </a:r>
          <a:r>
            <a:rPr lang="en-US" sz="1200" kern="1200" baseline="0" dirty="0" smtClean="0"/>
            <a:t> Three</a:t>
          </a:r>
          <a:endParaRPr lang="en-CA" sz="1200" kern="1200" dirty="0"/>
        </a:p>
      </dsp:txBody>
      <dsp:txXfrm>
        <a:off x="454843" y="4568522"/>
        <a:ext cx="6091125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170717" cy="480061"/>
          </a:xfrm>
          <a:prstGeom prst="rect">
            <a:avLst/>
          </a:prstGeom>
        </p:spPr>
        <p:txBody>
          <a:bodyPr vert="horz" lIns="91368" tIns="45688" rIns="91368" bIns="4568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77" y="2"/>
            <a:ext cx="3170717" cy="480061"/>
          </a:xfrm>
          <a:prstGeom prst="rect">
            <a:avLst/>
          </a:prstGeom>
        </p:spPr>
        <p:txBody>
          <a:bodyPr vert="horz" lIns="91368" tIns="45688" rIns="91368" bIns="45688" rtlCol="0"/>
          <a:lstStyle>
            <a:lvl1pPr algn="r">
              <a:defRPr sz="1200"/>
            </a:lvl1pPr>
          </a:lstStyle>
          <a:p>
            <a:fld id="{354931F8-8EBE-4118-A27F-DAEEF388E440}" type="datetimeFigureOut">
              <a:rPr lang="en-GB" smtClean="0"/>
              <a:pPr/>
              <a:t>30/01/2019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603"/>
            <a:ext cx="3170717" cy="480061"/>
          </a:xfrm>
          <a:prstGeom prst="rect">
            <a:avLst/>
          </a:prstGeom>
        </p:spPr>
        <p:txBody>
          <a:bodyPr vert="horz" lIns="91368" tIns="45688" rIns="91368" bIns="4568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77" y="9119603"/>
            <a:ext cx="3170717" cy="480061"/>
          </a:xfrm>
          <a:prstGeom prst="rect">
            <a:avLst/>
          </a:prstGeom>
        </p:spPr>
        <p:txBody>
          <a:bodyPr vert="horz" lIns="91368" tIns="45688" rIns="91368" bIns="45688" rtlCol="0" anchor="b"/>
          <a:lstStyle>
            <a:lvl1pPr algn="r">
              <a:defRPr sz="1200"/>
            </a:lvl1pPr>
          </a:lstStyle>
          <a:p>
            <a:fld id="{B5801BB7-65D3-4CEC-9704-665C30BB4EA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0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" y="7"/>
            <a:ext cx="3170490" cy="480367"/>
          </a:xfrm>
          <a:prstGeom prst="rect">
            <a:avLst/>
          </a:prstGeom>
        </p:spPr>
        <p:txBody>
          <a:bodyPr vert="horz" lIns="91375" tIns="45691" rIns="91375" bIns="45691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09" y="7"/>
            <a:ext cx="3170490" cy="480367"/>
          </a:xfrm>
          <a:prstGeom prst="rect">
            <a:avLst/>
          </a:prstGeom>
        </p:spPr>
        <p:txBody>
          <a:bodyPr vert="horz" lIns="91375" tIns="45691" rIns="91375" bIns="45691" rtlCol="0"/>
          <a:lstStyle>
            <a:lvl1pPr algn="r">
              <a:defRPr sz="1200"/>
            </a:lvl1pPr>
          </a:lstStyle>
          <a:p>
            <a:fld id="{2713FC13-293E-4EC6-939E-E88EA8E31117}" type="datetimeFigureOut">
              <a:rPr lang="en-GB" smtClean="0"/>
              <a:pPr/>
              <a:t>30/01/2019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8850" y="720725"/>
            <a:ext cx="5397500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75" tIns="45691" rIns="91375" bIns="4569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1186"/>
            <a:ext cx="5852160" cy="4320233"/>
          </a:xfrm>
          <a:prstGeom prst="rect">
            <a:avLst/>
          </a:prstGeom>
        </p:spPr>
        <p:txBody>
          <a:bodyPr vert="horz" lIns="91375" tIns="45691" rIns="91375" bIns="4569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" y="9119300"/>
            <a:ext cx="3170490" cy="480367"/>
          </a:xfrm>
          <a:prstGeom prst="rect">
            <a:avLst/>
          </a:prstGeom>
        </p:spPr>
        <p:txBody>
          <a:bodyPr vert="horz" lIns="91375" tIns="45691" rIns="91375" bIns="45691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09" y="9119300"/>
            <a:ext cx="3170490" cy="480367"/>
          </a:xfrm>
          <a:prstGeom prst="rect">
            <a:avLst/>
          </a:prstGeom>
        </p:spPr>
        <p:txBody>
          <a:bodyPr vert="horz" lIns="91375" tIns="45691" rIns="91375" bIns="45691" rtlCol="0" anchor="b"/>
          <a:lstStyle>
            <a:lvl1pPr algn="r">
              <a:defRPr sz="1200"/>
            </a:lvl1pPr>
          </a:lstStyle>
          <a:p>
            <a:fld id="{3BB15256-2727-444A-981E-D1D2C68907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15256-2727-444A-981E-D1D2C68907C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46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Message+ Conten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9D8-B3AF-4809-9CAB-061990560E4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9584" y="966535"/>
            <a:ext cx="9720000" cy="294576"/>
          </a:xfrm>
          <a:prstGeom prst="rect">
            <a:avLst/>
          </a:prstGeom>
        </p:spPr>
        <p:txBody>
          <a:bodyPr lIns="0" tIns="46800" rIns="36000" bIns="46800"/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Message – sentence case – 12pt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idx="1"/>
          </p:nvPr>
        </p:nvSpPr>
        <p:spPr>
          <a:xfrm>
            <a:off x="540675" y="1439863"/>
            <a:ext cx="9720000" cy="5038824"/>
          </a:xfrm>
          <a:prstGeom prst="rect">
            <a:avLst/>
          </a:prstGeom>
        </p:spPr>
        <p:txBody>
          <a:bodyPr vert="horz" lIns="0" tIns="0" rIns="54000" bIns="45720" rtlCol="0">
            <a:noAutofit/>
          </a:bodyPr>
          <a:lstStyle>
            <a:lvl1pPr marL="266700" indent="-266700">
              <a:defRPr sz="1200">
                <a:solidFill>
                  <a:schemeClr val="tx1"/>
                </a:solidFill>
              </a:defRPr>
            </a:lvl1pPr>
            <a:lvl2pPr marL="541338" indent="-274638">
              <a:defRPr sz="1200">
                <a:solidFill>
                  <a:schemeClr val="tx1"/>
                </a:solidFill>
              </a:defRPr>
            </a:lvl2pPr>
            <a:lvl3pPr marL="808038" indent="-266700">
              <a:defRPr sz="1200">
                <a:solidFill>
                  <a:schemeClr val="tx1"/>
                </a:solidFill>
              </a:defRPr>
            </a:lvl3pPr>
            <a:lvl4pPr marL="1074738" indent="-266700">
              <a:defRPr sz="1200">
                <a:solidFill>
                  <a:schemeClr val="tx1"/>
                </a:solidFill>
              </a:defRPr>
            </a:lvl4pPr>
            <a:lvl5pPr marL="1341438" indent="-266700"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9584" y="441485"/>
            <a:ext cx="9720000" cy="432000"/>
          </a:xfrm>
        </p:spPr>
        <p:txBody>
          <a:bodyPr/>
          <a:lstStyle/>
          <a:p>
            <a:r>
              <a:rPr lang="en-GB" noProof="0"/>
              <a:t>Capitalised – 22pt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82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Message+ Conten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9D8-B3AF-4809-9CAB-061990560E4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9584" y="966535"/>
            <a:ext cx="9720000" cy="294576"/>
          </a:xfrm>
          <a:prstGeom prst="rect">
            <a:avLst/>
          </a:prstGeom>
        </p:spPr>
        <p:txBody>
          <a:bodyPr lIns="0" tIns="46800" rIns="36000" bIns="46800"/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Message – sentence case – 12pt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idx="1"/>
          </p:nvPr>
        </p:nvSpPr>
        <p:spPr>
          <a:xfrm>
            <a:off x="540675" y="1439863"/>
            <a:ext cx="9720000" cy="5038824"/>
          </a:xfrm>
          <a:prstGeom prst="rect">
            <a:avLst/>
          </a:prstGeom>
        </p:spPr>
        <p:txBody>
          <a:bodyPr vert="horz" lIns="0" tIns="0" rIns="54000" bIns="45720" rtlCol="0">
            <a:noAutofit/>
          </a:bodyPr>
          <a:lstStyle>
            <a:lvl1pPr marL="266700" indent="-266700">
              <a:defRPr sz="1200">
                <a:solidFill>
                  <a:schemeClr val="tx1"/>
                </a:solidFill>
              </a:defRPr>
            </a:lvl1pPr>
            <a:lvl2pPr marL="541338" indent="-274638">
              <a:defRPr sz="1200">
                <a:solidFill>
                  <a:schemeClr val="tx1"/>
                </a:solidFill>
              </a:defRPr>
            </a:lvl2pPr>
            <a:lvl3pPr marL="808038" indent="-266700">
              <a:defRPr sz="1200">
                <a:solidFill>
                  <a:schemeClr val="tx1"/>
                </a:solidFill>
              </a:defRPr>
            </a:lvl3pPr>
            <a:lvl4pPr marL="1074738" indent="-266700">
              <a:defRPr sz="1200">
                <a:solidFill>
                  <a:schemeClr val="tx1"/>
                </a:solidFill>
              </a:defRPr>
            </a:lvl4pPr>
            <a:lvl5pPr marL="1341438" indent="-266700"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9584" y="441485"/>
            <a:ext cx="9720000" cy="432000"/>
          </a:xfrm>
        </p:spPr>
        <p:txBody>
          <a:bodyPr/>
          <a:lstStyle/>
          <a:p>
            <a:r>
              <a:rPr lang="en-GB" noProof="0"/>
              <a:t>Capitalised – 22pt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0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Message+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509584" y="441485"/>
            <a:ext cx="9720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Capitalised – 22pt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9D8-B3AF-4809-9CAB-061990560E4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09584" y="1673272"/>
            <a:ext cx="2988000" cy="4788000"/>
          </a:xfrm>
          <a:prstGeom prst="rect">
            <a:avLst/>
          </a:prstGeom>
        </p:spPr>
        <p:txBody>
          <a:bodyPr vert="horz" lIns="0" tIns="45720" rIns="54000" bIns="4572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GB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3872772" y="1673272"/>
            <a:ext cx="2988000" cy="4788000"/>
          </a:xfrm>
          <a:prstGeom prst="rect">
            <a:avLst/>
          </a:prstGeom>
        </p:spPr>
        <p:txBody>
          <a:bodyPr vert="horz" lIns="0" tIns="45720" rIns="54000" bIns="45720" rtlCol="0">
            <a:noAutofit/>
          </a:bodyPr>
          <a:lstStyle>
            <a:lvl1pPr>
              <a:defRPr lang="en-US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GB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7235961" y="1673272"/>
            <a:ext cx="2988000" cy="4788000"/>
          </a:xfrm>
          <a:prstGeom prst="rect">
            <a:avLst/>
          </a:prstGeom>
        </p:spPr>
        <p:txBody>
          <a:bodyPr vert="horz" lIns="0" tIns="45720" rIns="54000" bIns="45720" rtlCol="0">
            <a:noAutofit/>
          </a:bodyPr>
          <a:lstStyle>
            <a:lvl1pPr>
              <a:defRPr lang="en-US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GB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9584" y="966535"/>
            <a:ext cx="9728200" cy="294576"/>
          </a:xfrm>
          <a:prstGeom prst="rect">
            <a:avLst/>
          </a:prstGeom>
        </p:spPr>
        <p:txBody>
          <a:bodyPr lIns="0" tIns="46800" rIns="36000" bIns="46800"/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Message – sentence case – 12pt</a:t>
            </a:r>
          </a:p>
        </p:txBody>
      </p:sp>
    </p:spTree>
    <p:extLst>
      <p:ext uri="{BB962C8B-B14F-4D97-AF65-F5344CB8AC3E}">
        <p14:creationId xmlns:p14="http://schemas.microsoft.com/office/powerpoint/2010/main" val="48524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5"/>
          <p:cNvSpPr txBox="1">
            <a:spLocks noChangeArrowheads="1"/>
          </p:cNvSpPr>
          <p:nvPr userDrawn="1"/>
        </p:nvSpPr>
        <p:spPr bwMode="auto">
          <a:xfrm>
            <a:off x="7537270" y="121169"/>
            <a:ext cx="2797548" cy="21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51" tIns="44575" rIns="89151" bIns="44575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ESTRITAMENTE PRIVADO E CONFIDENCIAL</a:t>
            </a:r>
            <a:endParaRPr kumimoji="0" lang="en-GB" sz="18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Message+ Conten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9D8-B3AF-4809-9CAB-061990560E4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9584" y="966535"/>
            <a:ext cx="9720000" cy="294576"/>
          </a:xfrm>
          <a:prstGeom prst="rect">
            <a:avLst/>
          </a:prstGeom>
        </p:spPr>
        <p:txBody>
          <a:bodyPr lIns="0" tIns="46800" rIns="36000" bIns="46800"/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Message – sentence case – 12pt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idx="1"/>
          </p:nvPr>
        </p:nvSpPr>
        <p:spPr>
          <a:xfrm>
            <a:off x="540675" y="1439863"/>
            <a:ext cx="9720000" cy="5038824"/>
          </a:xfrm>
          <a:prstGeom prst="rect">
            <a:avLst/>
          </a:prstGeom>
        </p:spPr>
        <p:txBody>
          <a:bodyPr vert="horz" lIns="0" tIns="0" rIns="54000" bIns="45720" rtlCol="0">
            <a:noAutofit/>
          </a:bodyPr>
          <a:lstStyle>
            <a:lvl1pPr marL="266700" indent="-266700">
              <a:defRPr sz="1200">
                <a:solidFill>
                  <a:schemeClr val="tx1"/>
                </a:solidFill>
              </a:defRPr>
            </a:lvl1pPr>
            <a:lvl2pPr marL="541338" indent="-274638">
              <a:defRPr sz="1200">
                <a:solidFill>
                  <a:schemeClr val="tx1"/>
                </a:solidFill>
              </a:defRPr>
            </a:lvl2pPr>
            <a:lvl3pPr marL="808038" indent="-266700">
              <a:defRPr sz="1200">
                <a:solidFill>
                  <a:schemeClr val="tx1"/>
                </a:solidFill>
              </a:defRPr>
            </a:lvl3pPr>
            <a:lvl4pPr marL="1074738" indent="-266700">
              <a:defRPr sz="1200">
                <a:solidFill>
                  <a:schemeClr val="tx1"/>
                </a:solidFill>
              </a:defRPr>
            </a:lvl4pPr>
            <a:lvl5pPr marL="1341438" indent="-266700"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9584" y="441485"/>
            <a:ext cx="9720000" cy="432000"/>
          </a:xfrm>
        </p:spPr>
        <p:txBody>
          <a:bodyPr/>
          <a:lstStyle/>
          <a:p>
            <a:r>
              <a:rPr lang="en-GB" noProof="0"/>
              <a:t>Capitalised – 22pt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1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Message+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509584" y="441485"/>
            <a:ext cx="9720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Capitalised – 22pt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9D8-B3AF-4809-9CAB-061990560E4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09584" y="1673272"/>
            <a:ext cx="2988000" cy="4788000"/>
          </a:xfrm>
          <a:prstGeom prst="rect">
            <a:avLst/>
          </a:prstGeom>
        </p:spPr>
        <p:txBody>
          <a:bodyPr vert="horz" lIns="0" tIns="45720" rIns="54000" bIns="4572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GB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3872772" y="1673272"/>
            <a:ext cx="2988000" cy="4788000"/>
          </a:xfrm>
          <a:prstGeom prst="rect">
            <a:avLst/>
          </a:prstGeom>
        </p:spPr>
        <p:txBody>
          <a:bodyPr vert="horz" lIns="0" tIns="45720" rIns="54000" bIns="45720" rtlCol="0">
            <a:noAutofit/>
          </a:bodyPr>
          <a:lstStyle>
            <a:lvl1pPr>
              <a:defRPr lang="en-US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GB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7235961" y="1673272"/>
            <a:ext cx="2988000" cy="4788000"/>
          </a:xfrm>
          <a:prstGeom prst="rect">
            <a:avLst/>
          </a:prstGeom>
        </p:spPr>
        <p:txBody>
          <a:bodyPr vert="horz" lIns="0" tIns="45720" rIns="54000" bIns="45720" rtlCol="0">
            <a:noAutofit/>
          </a:bodyPr>
          <a:lstStyle>
            <a:lvl1pPr>
              <a:defRPr lang="en-US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GB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9584" y="966535"/>
            <a:ext cx="9728200" cy="294576"/>
          </a:xfrm>
          <a:prstGeom prst="rect">
            <a:avLst/>
          </a:prstGeom>
        </p:spPr>
        <p:txBody>
          <a:bodyPr lIns="0" tIns="46800" rIns="36000" bIns="46800"/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Message – sentence case – 12pt</a:t>
            </a:r>
          </a:p>
        </p:txBody>
      </p:sp>
    </p:spTree>
    <p:extLst>
      <p:ext uri="{BB962C8B-B14F-4D97-AF65-F5344CB8AC3E}">
        <p14:creationId xmlns:p14="http://schemas.microsoft.com/office/powerpoint/2010/main" val="25863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75"/>
          <p:cNvSpPr txBox="1">
            <a:spLocks noChangeArrowheads="1"/>
          </p:cNvSpPr>
          <p:nvPr userDrawn="1"/>
        </p:nvSpPr>
        <p:spPr bwMode="auto">
          <a:xfrm>
            <a:off x="7537270" y="121169"/>
            <a:ext cx="2797548" cy="213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151" tIns="44575" rIns="89151" bIns="44575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ESTRITAMENTE PRIVADO E CONFIDENCIAL</a:t>
            </a:r>
            <a:endParaRPr kumimoji="0" lang="en-GB" sz="1800" b="0" i="0" u="none" strike="noStrike" cap="none" normalizeH="0" baseline="0" noProof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10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Message+ Conten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9D8-B3AF-4809-9CAB-061990560E4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9584" y="966535"/>
            <a:ext cx="9720000" cy="294576"/>
          </a:xfrm>
          <a:prstGeom prst="rect">
            <a:avLst/>
          </a:prstGeom>
        </p:spPr>
        <p:txBody>
          <a:bodyPr lIns="0" tIns="46800" rIns="36000" bIns="46800"/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Message – sentence case – 12pt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idx="1"/>
          </p:nvPr>
        </p:nvSpPr>
        <p:spPr>
          <a:xfrm>
            <a:off x="540675" y="1439863"/>
            <a:ext cx="9720000" cy="5038824"/>
          </a:xfrm>
          <a:prstGeom prst="rect">
            <a:avLst/>
          </a:prstGeom>
        </p:spPr>
        <p:txBody>
          <a:bodyPr vert="horz" lIns="0" tIns="0" rIns="54000" bIns="45720" rtlCol="0">
            <a:noAutofit/>
          </a:bodyPr>
          <a:lstStyle>
            <a:lvl1pPr marL="266700" indent="-266700">
              <a:defRPr sz="1200">
                <a:solidFill>
                  <a:schemeClr val="tx1"/>
                </a:solidFill>
              </a:defRPr>
            </a:lvl1pPr>
            <a:lvl2pPr marL="541338" indent="-274638">
              <a:defRPr sz="1200">
                <a:solidFill>
                  <a:schemeClr val="tx1"/>
                </a:solidFill>
              </a:defRPr>
            </a:lvl2pPr>
            <a:lvl3pPr marL="808038" indent="-266700">
              <a:defRPr sz="1200">
                <a:solidFill>
                  <a:schemeClr val="tx1"/>
                </a:solidFill>
              </a:defRPr>
            </a:lvl3pPr>
            <a:lvl4pPr marL="1074738" indent="-266700">
              <a:defRPr sz="1200">
                <a:solidFill>
                  <a:schemeClr val="tx1"/>
                </a:solidFill>
              </a:defRPr>
            </a:lvl4pPr>
            <a:lvl5pPr marL="1341438" indent="-266700"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9584" y="441485"/>
            <a:ext cx="9720000" cy="432000"/>
          </a:xfrm>
        </p:spPr>
        <p:txBody>
          <a:bodyPr/>
          <a:lstStyle/>
          <a:p>
            <a:r>
              <a:rPr lang="en-GB" noProof="0"/>
              <a:t>Capitalised – 22pt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60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Message+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title" hasCustomPrompt="1"/>
          </p:nvPr>
        </p:nvSpPr>
        <p:spPr>
          <a:xfrm>
            <a:off x="509584" y="441485"/>
            <a:ext cx="9720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Capitalised – 22pt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9D8-B3AF-4809-9CAB-061990560E4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509584" y="1673272"/>
            <a:ext cx="2988000" cy="4788000"/>
          </a:xfrm>
          <a:prstGeom prst="rect">
            <a:avLst/>
          </a:prstGeom>
        </p:spPr>
        <p:txBody>
          <a:bodyPr vert="horz" lIns="0" tIns="45720" rIns="54000" bIns="4572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GB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3872772" y="1673272"/>
            <a:ext cx="2988000" cy="4788000"/>
          </a:xfrm>
          <a:prstGeom prst="rect">
            <a:avLst/>
          </a:prstGeom>
        </p:spPr>
        <p:txBody>
          <a:bodyPr vert="horz" lIns="0" tIns="45720" rIns="54000" bIns="45720" rtlCol="0">
            <a:noAutofit/>
          </a:bodyPr>
          <a:lstStyle>
            <a:lvl1pPr>
              <a:defRPr lang="en-US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GB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7235961" y="1673272"/>
            <a:ext cx="2988000" cy="4788000"/>
          </a:xfrm>
          <a:prstGeom prst="rect">
            <a:avLst/>
          </a:prstGeom>
        </p:spPr>
        <p:txBody>
          <a:bodyPr vert="horz" lIns="0" tIns="45720" rIns="54000" bIns="45720" rtlCol="0">
            <a:noAutofit/>
          </a:bodyPr>
          <a:lstStyle>
            <a:lvl1pPr>
              <a:defRPr lang="en-US" smtClean="0">
                <a:solidFill>
                  <a:schemeClr val="tx1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GB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9584" y="966535"/>
            <a:ext cx="9728200" cy="294576"/>
          </a:xfrm>
          <a:prstGeom prst="rect">
            <a:avLst/>
          </a:prstGeom>
        </p:spPr>
        <p:txBody>
          <a:bodyPr lIns="0" tIns="46800" rIns="36000" bIns="46800"/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Message – sentence case – 12pt</a:t>
            </a:r>
          </a:p>
        </p:txBody>
      </p:sp>
    </p:spTree>
    <p:extLst>
      <p:ext uri="{BB962C8B-B14F-4D97-AF65-F5344CB8AC3E}">
        <p14:creationId xmlns:p14="http://schemas.microsoft.com/office/powerpoint/2010/main" val="408528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Message+ Content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4B9D8-B3AF-4809-9CAB-061990560E4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09584" y="966535"/>
            <a:ext cx="9720000" cy="294576"/>
          </a:xfrm>
          <a:prstGeom prst="rect">
            <a:avLst/>
          </a:prstGeom>
        </p:spPr>
        <p:txBody>
          <a:bodyPr lIns="0" tIns="46800" rIns="36000" bIns="46800"/>
          <a:lstStyle>
            <a:lvl1pPr marL="0" indent="0"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Message – sentence case – 12pt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idx="1"/>
          </p:nvPr>
        </p:nvSpPr>
        <p:spPr>
          <a:xfrm>
            <a:off x="540675" y="1439863"/>
            <a:ext cx="9720000" cy="5038824"/>
          </a:xfrm>
          <a:prstGeom prst="rect">
            <a:avLst/>
          </a:prstGeom>
        </p:spPr>
        <p:txBody>
          <a:bodyPr vert="horz" lIns="0" tIns="0" rIns="54000" bIns="45720" rtlCol="0">
            <a:noAutofit/>
          </a:bodyPr>
          <a:lstStyle>
            <a:lvl1pPr marL="266700" indent="-266700">
              <a:defRPr sz="1200">
                <a:solidFill>
                  <a:schemeClr val="tx1"/>
                </a:solidFill>
              </a:defRPr>
            </a:lvl1pPr>
            <a:lvl2pPr marL="541338" indent="-274638">
              <a:defRPr sz="1200">
                <a:solidFill>
                  <a:schemeClr val="tx1"/>
                </a:solidFill>
              </a:defRPr>
            </a:lvl2pPr>
            <a:lvl3pPr marL="808038" indent="-266700">
              <a:defRPr sz="1200">
                <a:solidFill>
                  <a:schemeClr val="tx1"/>
                </a:solidFill>
              </a:defRPr>
            </a:lvl3pPr>
            <a:lvl4pPr marL="1074738" indent="-266700">
              <a:defRPr sz="1200">
                <a:solidFill>
                  <a:schemeClr val="tx1"/>
                </a:solidFill>
              </a:defRPr>
            </a:lvl4pPr>
            <a:lvl5pPr marL="1341438" indent="-266700"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9584" y="441485"/>
            <a:ext cx="9720000" cy="432000"/>
          </a:xfrm>
        </p:spPr>
        <p:txBody>
          <a:bodyPr/>
          <a:lstStyle/>
          <a:p>
            <a:r>
              <a:rPr lang="en-GB" noProof="0"/>
              <a:t>Capitalised – 22pt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9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027" y="441485"/>
            <a:ext cx="9720000" cy="432000"/>
          </a:xfrm>
          <a:prstGeom prst="rect">
            <a:avLst/>
          </a:prstGeom>
        </p:spPr>
        <p:txBody>
          <a:bodyPr vert="horz" lIns="0" tIns="45720" rIns="36000" bIns="45720" rtlCol="0" anchor="b" anchorCtr="0">
            <a:normAutofit/>
          </a:bodyPr>
          <a:lstStyle/>
          <a:p>
            <a:pPr lvl="0"/>
            <a:r>
              <a:rPr lang="en-GB" noProof="0"/>
              <a:t>Capitalised – 22pt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84558" y="6865680"/>
            <a:ext cx="1432235" cy="217867"/>
          </a:xfrm>
          <a:prstGeom prst="rect">
            <a:avLst/>
          </a:prstGeom>
        </p:spPr>
        <p:txBody>
          <a:bodyPr vert="horz" lIns="101901" tIns="50950" rIns="101901" bIns="50950" rtlCol="0" anchor="ctr"/>
          <a:lstStyle>
            <a:lvl1pPr algn="ctr">
              <a:defRPr sz="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444B9D8-B3AF-4809-9CAB-061990560E4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Line 193"/>
          <p:cNvSpPr>
            <a:spLocks noChangeShapeType="1"/>
          </p:cNvSpPr>
          <p:nvPr/>
        </p:nvSpPr>
        <p:spPr bwMode="auto">
          <a:xfrm>
            <a:off x="509584" y="931523"/>
            <a:ext cx="9726613" cy="0"/>
          </a:xfrm>
          <a:prstGeom prst="line">
            <a:avLst/>
          </a:prstGeom>
          <a:noFill/>
          <a:ln w="19050">
            <a:solidFill>
              <a:srgbClr val="8901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11" name="Line 193"/>
          <p:cNvSpPr>
            <a:spLocks noChangeShapeType="1"/>
          </p:cNvSpPr>
          <p:nvPr/>
        </p:nvSpPr>
        <p:spPr bwMode="auto">
          <a:xfrm>
            <a:off x="509584" y="6814969"/>
            <a:ext cx="9728200" cy="0"/>
          </a:xfrm>
          <a:prstGeom prst="line">
            <a:avLst/>
          </a:prstGeom>
          <a:noFill/>
          <a:ln w="19050">
            <a:solidFill>
              <a:srgbClr val="89010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9584" y="1428750"/>
            <a:ext cx="9720000" cy="5038824"/>
          </a:xfrm>
          <a:prstGeom prst="rect">
            <a:avLst/>
          </a:prstGeom>
        </p:spPr>
        <p:txBody>
          <a:bodyPr vert="horz" lIns="0" tIns="0" rIns="54000" bIns="45720" rtlCol="0">
            <a:no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n-GB" noProof="0"/>
          </a:p>
        </p:txBody>
      </p:sp>
      <p:sp>
        <p:nvSpPr>
          <p:cNvPr id="44" name="Rectangle 47"/>
          <p:cNvSpPr>
            <a:spLocks noChangeArrowheads="1"/>
          </p:cNvSpPr>
          <p:nvPr/>
        </p:nvSpPr>
        <p:spPr bwMode="gray">
          <a:xfrm>
            <a:off x="-751788" y="273829"/>
            <a:ext cx="425183" cy="366807"/>
          </a:xfrm>
          <a:prstGeom prst="rect">
            <a:avLst/>
          </a:prstGeom>
          <a:solidFill>
            <a:srgbClr val="957503"/>
          </a:solidFill>
          <a:ln w="3810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149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117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3</a:t>
            </a:r>
            <a:endParaRPr kumimoji="0" lang="en-GB" sz="800" i="0" u="none" strike="noStrike" cap="none" normalizeH="0" baseline="0" noProof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gray">
          <a:xfrm>
            <a:off x="-751788" y="671909"/>
            <a:ext cx="425183" cy="366807"/>
          </a:xfrm>
          <a:prstGeom prst="rect">
            <a:avLst/>
          </a:prstGeom>
          <a:solidFill>
            <a:srgbClr val="FBCF35"/>
          </a:solidFill>
          <a:ln w="3810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251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207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53</a:t>
            </a:r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gray">
          <a:xfrm>
            <a:off x="-751788" y="1069989"/>
            <a:ext cx="425183" cy="366807"/>
          </a:xfrm>
          <a:prstGeom prst="rect">
            <a:avLst/>
          </a:prstGeom>
          <a:solidFill>
            <a:srgbClr val="FDE286"/>
          </a:solidFill>
          <a:ln w="38100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253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226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134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gray">
          <a:xfrm>
            <a:off x="-751788" y="1468069"/>
            <a:ext cx="425183" cy="366807"/>
          </a:xfrm>
          <a:prstGeom prst="rect">
            <a:avLst/>
          </a:prstGeom>
          <a:solidFill>
            <a:srgbClr val="FDECAE"/>
          </a:solidFill>
          <a:ln>
            <a:noFill/>
          </a:ln>
          <a:effectLst/>
          <a:extLst/>
        </p:spPr>
        <p:txBody>
          <a:bodyPr lIns="54000" tIns="54000" rIns="54000" bIns="54000" anchor="ctr" anchorCtr="1"/>
          <a:lstStyle/>
          <a:p>
            <a:pPr lvl="0" algn="ctr" defTabSz="952500"/>
            <a:r>
              <a:rPr lang="en-GB" sz="800" noProof="0"/>
              <a:t>253</a:t>
            </a:r>
          </a:p>
          <a:p>
            <a:pPr lvl="0" algn="ctr" defTabSz="952500"/>
            <a:r>
              <a:rPr lang="en-GB" sz="800" noProof="0"/>
              <a:t>236</a:t>
            </a:r>
          </a:p>
          <a:p>
            <a:pPr lvl="0" algn="ctr" defTabSz="952500"/>
            <a:r>
              <a:rPr lang="en-GB" sz="800" noProof="0"/>
              <a:t>174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gray">
          <a:xfrm>
            <a:off x="-751788" y="1866149"/>
            <a:ext cx="425183" cy="366807"/>
          </a:xfrm>
          <a:prstGeom prst="rect">
            <a:avLst/>
          </a:prstGeom>
          <a:solidFill>
            <a:srgbClr val="FEF5D7"/>
          </a:solidFill>
          <a:ln w="38100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254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245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215</a:t>
            </a:r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gray">
          <a:xfrm>
            <a:off x="-751788" y="2264229"/>
            <a:ext cx="425183" cy="366807"/>
          </a:xfrm>
          <a:prstGeom prst="rect">
            <a:avLst/>
          </a:prstGeom>
          <a:solidFill>
            <a:schemeClr val="accent4"/>
          </a:solidFill>
          <a:ln w="38100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217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800" noProof="0">
                <a:latin typeface="Arial" pitchFamily="34" charset="0"/>
                <a:cs typeface="Arial" pitchFamily="34" charset="0"/>
              </a:rPr>
              <a:t>217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i="0" u="none" strike="noStrike" cap="none" normalizeH="0" baseline="0" noProof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217</a:t>
            </a: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gray">
          <a:xfrm>
            <a:off x="-751788" y="2662308"/>
            <a:ext cx="425183" cy="366807"/>
          </a:xfrm>
          <a:prstGeom prst="rect">
            <a:avLst/>
          </a:prstGeom>
          <a:solidFill>
            <a:schemeClr val="accent5"/>
          </a:solidFill>
          <a:ln w="38100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800" noProof="0">
                <a:latin typeface="Arial" pitchFamily="34" charset="0"/>
                <a:cs typeface="Arial" pitchFamily="34" charset="0"/>
              </a:rPr>
              <a:t>242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800" noProof="0">
                <a:latin typeface="Arial" pitchFamily="34" charset="0"/>
                <a:cs typeface="Arial" pitchFamily="34" charset="0"/>
              </a:rPr>
              <a:t>242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800" noProof="0">
                <a:latin typeface="Arial" pitchFamily="34" charset="0"/>
                <a:cs typeface="Arial" pitchFamily="34" charset="0"/>
              </a:rPr>
              <a:t>242</a:t>
            </a:r>
          </a:p>
        </p:txBody>
      </p:sp>
      <p:sp>
        <p:nvSpPr>
          <p:cNvPr id="51" name="TextBox 50"/>
          <p:cNvSpPr txBox="1"/>
          <p:nvPr/>
        </p:nvSpPr>
        <p:spPr bwMode="gray">
          <a:xfrm>
            <a:off x="-791197" y="4621"/>
            <a:ext cx="504000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GB" sz="800" noProof="0"/>
              <a:t>Theme Colours</a:t>
            </a:r>
          </a:p>
        </p:txBody>
      </p:sp>
      <p:sp>
        <p:nvSpPr>
          <p:cNvPr id="52" name="TextBox 51"/>
          <p:cNvSpPr txBox="1"/>
          <p:nvPr/>
        </p:nvSpPr>
        <p:spPr bwMode="gray">
          <a:xfrm>
            <a:off x="-791197" y="3172092"/>
            <a:ext cx="504000" cy="246221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en-GB" sz="800" noProof="0"/>
              <a:t>Secondary Order</a:t>
            </a: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-751788" y="3457324"/>
            <a:ext cx="425183" cy="366807"/>
          </a:xfrm>
          <a:prstGeom prst="rect">
            <a:avLst/>
          </a:prstGeom>
          <a:solidFill>
            <a:srgbClr val="C10202"/>
          </a:solidFill>
          <a:ln w="38100">
            <a:noFill/>
          </a:ln>
          <a:effectLst/>
          <a:extLst/>
        </p:spPr>
        <p:txBody>
          <a:bodyPr wrap="none" anchor="ctr"/>
          <a:lstStyle/>
          <a:p>
            <a:pPr algn="ctr" defTabSz="952500"/>
            <a:r>
              <a:rPr lang="en-GB" sz="800">
                <a:solidFill>
                  <a:srgbClr val="FFFFFF"/>
                </a:solidFill>
              </a:rPr>
              <a:t>193</a:t>
            </a:r>
          </a:p>
          <a:p>
            <a:pPr algn="ctr" defTabSz="952500"/>
            <a:r>
              <a:rPr lang="en-GB" sz="800">
                <a:solidFill>
                  <a:srgbClr val="FFFFFF"/>
                </a:solidFill>
              </a:rPr>
              <a:t>2</a:t>
            </a:r>
          </a:p>
          <a:p>
            <a:pPr algn="ctr" defTabSz="952500"/>
            <a:r>
              <a:rPr lang="en-GB" sz="800">
                <a:solidFill>
                  <a:srgbClr val="FFFFFF"/>
                </a:solidFill>
              </a:rPr>
              <a:t>2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54" name="Rectangle 45"/>
          <p:cNvSpPr>
            <a:spLocks noChangeArrowheads="1"/>
          </p:cNvSpPr>
          <p:nvPr/>
        </p:nvSpPr>
        <p:spPr bwMode="auto">
          <a:xfrm>
            <a:off x="-751788" y="3868104"/>
            <a:ext cx="425183" cy="366807"/>
          </a:xfrm>
          <a:prstGeom prst="rect">
            <a:avLst/>
          </a:prstGeom>
          <a:solidFill>
            <a:srgbClr val="EB8521"/>
          </a:solidFill>
          <a:ln w="38100">
            <a:noFill/>
          </a:ln>
          <a:effectLst/>
          <a:extLst/>
        </p:spPr>
        <p:txBody>
          <a:bodyPr wrap="none" anchor="ctr"/>
          <a:lstStyle/>
          <a:p>
            <a:pPr algn="ctr" defTabSz="952500"/>
            <a:r>
              <a:rPr lang="en-GB" sz="800">
                <a:solidFill>
                  <a:schemeClr val="bg1"/>
                </a:solidFill>
              </a:rPr>
              <a:t>235</a:t>
            </a:r>
          </a:p>
          <a:p>
            <a:pPr algn="ctr" defTabSz="952500"/>
            <a:r>
              <a:rPr lang="en-GB" sz="800">
                <a:solidFill>
                  <a:schemeClr val="bg1"/>
                </a:solidFill>
              </a:rPr>
              <a:t>133</a:t>
            </a:r>
          </a:p>
          <a:p>
            <a:pPr algn="ctr" defTabSz="952500"/>
            <a:r>
              <a:rPr lang="en-GB" sz="800">
                <a:solidFill>
                  <a:schemeClr val="bg1"/>
                </a:solidFill>
              </a:rPr>
              <a:t>33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55" name="Rectangle 44"/>
          <p:cNvSpPr>
            <a:spLocks noChangeArrowheads="1"/>
          </p:cNvSpPr>
          <p:nvPr/>
        </p:nvSpPr>
        <p:spPr bwMode="auto">
          <a:xfrm>
            <a:off x="-751788" y="4278883"/>
            <a:ext cx="425183" cy="366807"/>
          </a:xfrm>
          <a:prstGeom prst="rect">
            <a:avLst/>
          </a:prstGeom>
          <a:solidFill>
            <a:srgbClr val="ECA321"/>
          </a:solidFill>
          <a:ln w="38100">
            <a:noFill/>
          </a:ln>
          <a:effectLst/>
          <a:extLst/>
        </p:spPr>
        <p:txBody>
          <a:bodyPr wrap="none" anchor="ctr"/>
          <a:lstStyle/>
          <a:p>
            <a:pPr algn="ctr" defTabSz="952500"/>
            <a:r>
              <a:rPr lang="en-GB" sz="800">
                <a:solidFill>
                  <a:schemeClr val="bg1"/>
                </a:solidFill>
              </a:rPr>
              <a:t>236</a:t>
            </a:r>
          </a:p>
          <a:p>
            <a:pPr algn="ctr" defTabSz="952500"/>
            <a:r>
              <a:rPr lang="en-GB" sz="800">
                <a:solidFill>
                  <a:schemeClr val="bg1"/>
                </a:solidFill>
              </a:rPr>
              <a:t>163</a:t>
            </a:r>
          </a:p>
          <a:p>
            <a:pPr algn="ctr" defTabSz="952500"/>
            <a:r>
              <a:rPr lang="en-GB" sz="800">
                <a:solidFill>
                  <a:schemeClr val="bg1"/>
                </a:solidFill>
              </a:rPr>
              <a:t>33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-751788" y="4689663"/>
            <a:ext cx="425183" cy="366807"/>
          </a:xfrm>
          <a:prstGeom prst="rect">
            <a:avLst/>
          </a:prstGeom>
          <a:solidFill>
            <a:srgbClr val="FACA00"/>
          </a:solidFill>
          <a:ln w="38100">
            <a:noFill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latin typeface="Arial" pitchFamily="34" charset="0"/>
                <a:cs typeface="Arial" pitchFamily="34" charset="0"/>
              </a:rPr>
              <a:t>250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latin typeface="Arial" pitchFamily="34" charset="0"/>
                <a:cs typeface="Arial" pitchFamily="34" charset="0"/>
              </a:rPr>
              <a:t>202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GB" sz="800">
                <a:latin typeface="Arial" pitchFamily="34" charset="0"/>
                <a:cs typeface="Arial" pitchFamily="34" charset="0"/>
              </a:rPr>
              <a:t>0</a:t>
            </a:r>
            <a:endParaRPr lang="en-US" sz="80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46"/>
          <p:cNvSpPr>
            <a:spLocks noChangeArrowheads="1"/>
          </p:cNvSpPr>
          <p:nvPr/>
        </p:nvSpPr>
        <p:spPr bwMode="auto">
          <a:xfrm>
            <a:off x="-751788" y="5100443"/>
            <a:ext cx="425183" cy="366807"/>
          </a:xfrm>
          <a:prstGeom prst="rect">
            <a:avLst/>
          </a:prstGeom>
          <a:solidFill>
            <a:srgbClr val="FFEEAF"/>
          </a:solidFill>
          <a:ln w="38100">
            <a:noFill/>
          </a:ln>
          <a:effectLst/>
          <a:extLst/>
        </p:spPr>
        <p:txBody>
          <a:bodyPr wrap="none" lIns="134298" tIns="67149" rIns="134298" bIns="67149" anchor="ctr"/>
          <a:lstStyle/>
          <a:p>
            <a:pPr algn="ctr" defTabSz="1398588"/>
            <a:r>
              <a:rPr lang="en-GB" sz="800"/>
              <a:t>255</a:t>
            </a:r>
          </a:p>
          <a:p>
            <a:pPr algn="ctr" defTabSz="1398588"/>
            <a:r>
              <a:rPr lang="en-GB" sz="800"/>
              <a:t>238</a:t>
            </a:r>
          </a:p>
          <a:p>
            <a:pPr algn="ctr" defTabSz="1398588"/>
            <a:r>
              <a:rPr lang="en-GB" sz="800"/>
              <a:t>175</a:t>
            </a:r>
            <a:endParaRPr lang="en-US" sz="800"/>
          </a:p>
        </p:txBody>
      </p:sp>
      <p:sp>
        <p:nvSpPr>
          <p:cNvPr id="58" name="Rectangle 47"/>
          <p:cNvSpPr>
            <a:spLocks noChangeArrowheads="1"/>
          </p:cNvSpPr>
          <p:nvPr/>
        </p:nvSpPr>
        <p:spPr bwMode="auto">
          <a:xfrm>
            <a:off x="-751788" y="5511223"/>
            <a:ext cx="425183" cy="366807"/>
          </a:xfrm>
          <a:prstGeom prst="rect">
            <a:avLst/>
          </a:prstGeom>
          <a:solidFill>
            <a:srgbClr val="53780A"/>
          </a:solidFill>
          <a:ln w="38100">
            <a:noFill/>
          </a:ln>
          <a:effectLst/>
          <a:extLst/>
        </p:spPr>
        <p:txBody>
          <a:bodyPr wrap="none" anchor="ctr"/>
          <a:lstStyle/>
          <a:p>
            <a:pPr algn="ctr" defTabSz="952500"/>
            <a:r>
              <a:rPr lang="en-GB" sz="800">
                <a:solidFill>
                  <a:srgbClr val="FFFFFF"/>
                </a:solidFill>
              </a:rPr>
              <a:t>83</a:t>
            </a:r>
          </a:p>
          <a:p>
            <a:pPr algn="ctr" defTabSz="952500"/>
            <a:r>
              <a:rPr lang="en-GB" sz="800">
                <a:solidFill>
                  <a:srgbClr val="FFFFFF"/>
                </a:solidFill>
              </a:rPr>
              <a:t>120</a:t>
            </a:r>
          </a:p>
          <a:p>
            <a:pPr algn="ctr" defTabSz="952500"/>
            <a:r>
              <a:rPr lang="en-GB" sz="800">
                <a:solidFill>
                  <a:srgbClr val="FFFFFF"/>
                </a:solidFill>
              </a:rPr>
              <a:t>10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59" name="Rectangle 44"/>
          <p:cNvSpPr>
            <a:spLocks noChangeArrowheads="1"/>
          </p:cNvSpPr>
          <p:nvPr/>
        </p:nvSpPr>
        <p:spPr bwMode="auto">
          <a:xfrm>
            <a:off x="-751788" y="5922003"/>
            <a:ext cx="425183" cy="366807"/>
          </a:xfrm>
          <a:prstGeom prst="rect">
            <a:avLst/>
          </a:prstGeom>
          <a:solidFill>
            <a:srgbClr val="8AAD46"/>
          </a:solidFill>
          <a:ln w="38100">
            <a:noFill/>
          </a:ln>
          <a:effectLst/>
          <a:extLst/>
        </p:spPr>
        <p:txBody>
          <a:bodyPr wrap="none" anchor="ctr"/>
          <a:lstStyle/>
          <a:p>
            <a:pPr algn="ctr" defTabSz="952500"/>
            <a:r>
              <a:rPr lang="en-GB" sz="800">
                <a:solidFill>
                  <a:schemeClr val="bg1"/>
                </a:solidFill>
              </a:rPr>
              <a:t>138</a:t>
            </a:r>
          </a:p>
          <a:p>
            <a:pPr algn="ctr" defTabSz="952500"/>
            <a:r>
              <a:rPr lang="en-GB" sz="800">
                <a:solidFill>
                  <a:schemeClr val="bg1"/>
                </a:solidFill>
              </a:rPr>
              <a:t>173</a:t>
            </a:r>
          </a:p>
          <a:p>
            <a:pPr algn="ctr" defTabSz="952500"/>
            <a:r>
              <a:rPr lang="en-GB" sz="800">
                <a:solidFill>
                  <a:schemeClr val="bg1"/>
                </a:solidFill>
              </a:rPr>
              <a:t>70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60" name="Rectangle 46"/>
          <p:cNvSpPr>
            <a:spLocks noChangeArrowheads="1"/>
          </p:cNvSpPr>
          <p:nvPr/>
        </p:nvSpPr>
        <p:spPr bwMode="auto">
          <a:xfrm>
            <a:off x="-751788" y="6332783"/>
            <a:ext cx="425183" cy="366807"/>
          </a:xfrm>
          <a:prstGeom prst="rect">
            <a:avLst/>
          </a:prstGeom>
          <a:solidFill>
            <a:srgbClr val="BDD18F"/>
          </a:solidFill>
          <a:ln w="38100">
            <a:noFill/>
          </a:ln>
          <a:effectLst/>
          <a:extLst/>
        </p:spPr>
        <p:txBody>
          <a:bodyPr wrap="none" anchor="ctr"/>
          <a:lstStyle/>
          <a:p>
            <a:pPr algn="ctr" defTabSz="952500"/>
            <a:r>
              <a:rPr lang="en-GB" sz="800"/>
              <a:t>189</a:t>
            </a:r>
          </a:p>
          <a:p>
            <a:pPr algn="ctr" defTabSz="952500"/>
            <a:r>
              <a:rPr lang="en-GB" sz="800"/>
              <a:t>209</a:t>
            </a:r>
          </a:p>
          <a:p>
            <a:pPr algn="ctr" defTabSz="952500"/>
            <a:r>
              <a:rPr lang="en-GB" sz="800"/>
              <a:t>143</a:t>
            </a:r>
          </a:p>
        </p:txBody>
      </p:sp>
      <p:sp>
        <p:nvSpPr>
          <p:cNvPr id="61" name="Rectangle 46"/>
          <p:cNvSpPr>
            <a:spLocks noChangeArrowheads="1"/>
          </p:cNvSpPr>
          <p:nvPr/>
        </p:nvSpPr>
        <p:spPr bwMode="auto">
          <a:xfrm>
            <a:off x="-751788" y="6743564"/>
            <a:ext cx="425183" cy="366807"/>
          </a:xfrm>
          <a:prstGeom prst="rect">
            <a:avLst/>
          </a:prstGeom>
          <a:solidFill>
            <a:srgbClr val="646464"/>
          </a:solidFill>
          <a:ln w="38100">
            <a:noFill/>
          </a:ln>
          <a:effectLst/>
          <a:extLst/>
        </p:spPr>
        <p:txBody>
          <a:bodyPr wrap="none" anchor="ctr"/>
          <a:lstStyle/>
          <a:p>
            <a:pPr algn="ctr" defTabSz="952500"/>
            <a:r>
              <a:rPr lang="en-GB" sz="800">
                <a:solidFill>
                  <a:schemeClr val="bg1"/>
                </a:solidFill>
              </a:rPr>
              <a:t>100</a:t>
            </a:r>
          </a:p>
          <a:p>
            <a:pPr algn="ctr" defTabSz="952500"/>
            <a:r>
              <a:rPr lang="en-GB" sz="800">
                <a:solidFill>
                  <a:schemeClr val="bg1"/>
                </a:solidFill>
              </a:rPr>
              <a:t>100</a:t>
            </a:r>
          </a:p>
          <a:p>
            <a:pPr algn="ctr" defTabSz="952500"/>
            <a:r>
              <a:rPr lang="en-GB" sz="80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120106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3" r:id="rId6"/>
    <p:sldLayoutId id="2147483665" r:id="rId7"/>
    <p:sldLayoutId id="2147483666" r:id="rId8"/>
    <p:sldLayoutId id="2147483667" r:id="rId9"/>
    <p:sldLayoutId id="2147483668" r:id="rId10"/>
  </p:sldLayoutIdLst>
  <p:hf hdr="0" ftr="0"/>
  <p:txStyles>
    <p:titleStyle>
      <a:lvl1pPr algn="l" defTabSz="1019007" rtl="0" eaLnBrk="1" latinLnBrk="0" hangingPunct="1">
        <a:spcBef>
          <a:spcPct val="0"/>
        </a:spcBef>
        <a:buNone/>
        <a:defRPr lang="en-GB" sz="2200" b="1" kern="1200" dirty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marR="0" indent="-182563" algn="l" defTabSz="1019007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FBCF35"/>
        </a:buClr>
        <a:buSzPct val="80000"/>
        <a:buFont typeface="Arial" pitchFamily="34" charset="0"/>
        <a:buChar char="■"/>
        <a:tabLst/>
        <a:defRPr lang="en-US" sz="11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8775" marR="0" indent="-176213" algn="l" defTabSz="1019007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BCF35"/>
        </a:buClr>
        <a:buSzPct val="60000"/>
        <a:buFont typeface="Wingdings 3" pitchFamily="18" charset="2"/>
        <a:buChar char=""/>
        <a:tabLst/>
        <a:defRPr lang="en-US" sz="11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1338" marR="0" indent="-182563" algn="l" defTabSz="1019007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FBCF35"/>
        </a:buClr>
        <a:buSzPct val="80000"/>
        <a:buFont typeface="Arial" pitchFamily="34" charset="0"/>
        <a:buChar char="●"/>
        <a:tabLst/>
        <a:defRPr lang="en-US" sz="11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15963" marR="0" indent="-166688" algn="l" defTabSz="1019007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FBCF35"/>
        </a:buClr>
        <a:buSzPct val="70000"/>
        <a:buFont typeface="Arial" pitchFamily="34" charset="0"/>
        <a:buChar char="‒"/>
        <a:tabLst/>
        <a:defRPr lang="en-US" sz="11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06463" marR="0" indent="-182563" algn="l" defTabSz="1019007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FBCF35"/>
        </a:buClr>
        <a:buSzPct val="60000"/>
        <a:buFont typeface="Arial" pitchFamily="34" charset="0"/>
        <a:buChar char="●"/>
        <a:tabLst/>
        <a:defRPr lang="en-GB" sz="11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801938" indent="-1903413" algn="l" defTabSz="1019007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774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821278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81" indent="-254752" algn="l" defTabSz="1019007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04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007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511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8015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518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7022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6526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6029" algn="l" defTabSz="1019007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375D88BF-E2F2-47F8-B3B4-BBB8EB31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Assumption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</a:p>
        </p:txBody>
      </p:sp>
      <p:sp>
        <p:nvSpPr>
          <p:cNvPr id="2" name="AutoShape 2" descr="Image result for abrigo onibus oti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abrigo onibus otim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473E2CEA-B2A6-45D9-9312-6028A454159A}"/>
              </a:ext>
            </a:extLst>
          </p:cNvPr>
          <p:cNvSpPr txBox="1">
            <a:spLocks/>
          </p:cNvSpPr>
          <p:nvPr/>
        </p:nvSpPr>
        <p:spPr>
          <a:xfrm>
            <a:off x="420760" y="6818968"/>
            <a:ext cx="5358384" cy="335263"/>
          </a:xfrm>
          <a:prstGeom prst="rect">
            <a:avLst/>
          </a:prstGeom>
        </p:spPr>
        <p:txBody>
          <a:bodyPr lIns="100584" tIns="45720" rIns="100584"/>
          <a:lstStyle>
            <a:lvl1pPr marL="182563" marR="0" indent="-182563" algn="l" defTabSz="101900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BCF35"/>
              </a:buClr>
              <a:buSzPct val="80000"/>
              <a:buFont typeface="Arial" pitchFamily="34" charset="0"/>
              <a:buChar char="■"/>
              <a:tabLst/>
              <a:defRPr lang="en-US" sz="11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358775" marR="0" indent="-176213" algn="l" defTabSz="101900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BCF35"/>
              </a:buClr>
              <a:buSzPct val="60000"/>
              <a:buFont typeface="Wingdings 3" pitchFamily="18" charset="2"/>
              <a:buChar char=""/>
              <a:tabLst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1338" marR="0" indent="-182563" algn="l" defTabSz="101900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CF35"/>
              </a:buClr>
              <a:buSzPct val="80000"/>
              <a:buFont typeface="Arial" pitchFamily="34" charset="0"/>
              <a:buChar char="●"/>
              <a:tabLst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715963" marR="0" indent="-166688" algn="l" defTabSz="101900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CF35"/>
              </a:buClr>
              <a:buSzPct val="70000"/>
              <a:buFont typeface="Arial" pitchFamily="34" charset="0"/>
              <a:buChar char="‒"/>
              <a:tabLst/>
              <a:defRPr lang="en-US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06463" marR="0" indent="-182563" algn="l" defTabSz="1019007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BCF35"/>
              </a:buClr>
              <a:buSzPct val="60000"/>
              <a:buFont typeface="Arial" pitchFamily="34" charset="0"/>
              <a:buChar char="●"/>
              <a:tabLst/>
              <a:defRPr lang="en-GB" sz="11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801938" indent="-1903413" algn="l" defTabSz="10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1774" indent="-254752" algn="l" defTabSz="10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1278" indent="-254752" algn="l" defTabSz="10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30781" indent="-254752" algn="l" defTabSz="10190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C3F4AE-20B9-481D-95DB-B0EC7B8EC88E}"/>
              </a:ext>
            </a:extLst>
          </p:cNvPr>
          <p:cNvSpPr txBox="1"/>
          <p:nvPr/>
        </p:nvSpPr>
        <p:spPr>
          <a:xfrm>
            <a:off x="460375" y="993448"/>
            <a:ext cx="9819673" cy="26161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CA" sz="1100" b="1" dirty="0" smtClean="0"/>
              <a:t> </a:t>
            </a:r>
            <a:endParaRPr lang="en-CA" sz="1100" b="1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xmlns="" id="{7308E3AD-3A0B-4816-BD33-1A3CE23E8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251379"/>
              </p:ext>
            </p:extLst>
          </p:nvPr>
        </p:nvGraphicFramePr>
        <p:xfrm>
          <a:off x="616792" y="1260046"/>
          <a:ext cx="8751017" cy="548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9433994"/>
      </p:ext>
    </p:extLst>
  </p:cSld>
  <p:clrMapOvr>
    <a:masterClrMapping/>
  </p:clrMapOvr>
</p:sld>
</file>

<file path=ppt/theme/theme1.xml><?xml version="1.0" encoding="utf-8"?>
<a:theme xmlns:a="http://schemas.openxmlformats.org/drawingml/2006/main" name="Energy_Front Cover Images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646464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rgbClr val="646464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 anchorCtr="0">
        <a:spAutoFit/>
      </a:bodyPr>
      <a:lstStyle>
        <a:defPPr algn="ctr">
          <a:defRPr sz="11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171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Wingdings 3</vt:lpstr>
      <vt:lpstr>Arial</vt:lpstr>
      <vt:lpstr>Energy_Front Cover Images</vt:lpstr>
      <vt:lpstr>Model Assumption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sklaiman</dc:creator>
  <cp:lastModifiedBy>Microsoft Office User</cp:lastModifiedBy>
  <cp:revision>7</cp:revision>
  <cp:lastPrinted>2017-11-29T07:27:57Z</cp:lastPrinted>
  <dcterms:created xsi:type="dcterms:W3CDTF">2013-03-06T18:56:12Z</dcterms:created>
  <dcterms:modified xsi:type="dcterms:W3CDTF">2019-01-31T02:28:39Z</dcterms:modified>
</cp:coreProperties>
</file>