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0"/>
  </p:sldMasterIdLst>
  <p:notesMasterIdLst>
    <p:notesMasterId r:id="rId32"/>
  </p:notesMasterIdLst>
  <p:handoutMasterIdLst>
    <p:handoutMasterId r:id="rId33"/>
  </p:handoutMasterIdLst>
  <p:sldIdLst>
    <p:sldId id="2147481978" r:id="rId11"/>
    <p:sldId id="2147482038" r:id="rId12"/>
    <p:sldId id="2147482042" r:id="rId13"/>
    <p:sldId id="2147482039" r:id="rId14"/>
    <p:sldId id="2147482044" r:id="rId15"/>
    <p:sldId id="2147482045" r:id="rId16"/>
    <p:sldId id="2147482041" r:id="rId17"/>
    <p:sldId id="2147482046" r:id="rId18"/>
    <p:sldId id="2147482047" r:id="rId19"/>
    <p:sldId id="2147482048" r:id="rId20"/>
    <p:sldId id="2147482043" r:id="rId21"/>
    <p:sldId id="2147482050" r:id="rId22"/>
    <p:sldId id="2147482051" r:id="rId23"/>
    <p:sldId id="2147482052" r:id="rId24"/>
    <p:sldId id="2147482053" r:id="rId25"/>
    <p:sldId id="2147482055" r:id="rId26"/>
    <p:sldId id="2147482056" r:id="rId27"/>
    <p:sldId id="2147482057" r:id="rId28"/>
    <p:sldId id="2147482058" r:id="rId29"/>
    <p:sldId id="2147482059" r:id="rId30"/>
    <p:sldId id="21474820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7025E-1CD2-4989-BD22-FFF7A36D37F3}" v="18" dt="2024-11-18T09:37:55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89063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3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microsoft.com/office/2015/10/relationships/revisionInfo" Target="revisionInfo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Van Echelpoel" userId="587d84b9-a985-402b-a90a-b43aa4783cbc" providerId="ADAL" clId="{AF97025E-1CD2-4989-BD22-FFF7A36D37F3}"/>
    <pc:docChg chg="undo custSel addSld delSld modSld">
      <pc:chgData name="Jerry Van Echelpoel" userId="587d84b9-a985-402b-a90a-b43aa4783cbc" providerId="ADAL" clId="{AF97025E-1CD2-4989-BD22-FFF7A36D37F3}" dt="2024-11-18T09:37:58.322" v="121" actId="20577"/>
      <pc:docMkLst>
        <pc:docMk/>
      </pc:docMkLst>
      <pc:sldChg chg="modSp mod">
        <pc:chgData name="Jerry Van Echelpoel" userId="587d84b9-a985-402b-a90a-b43aa4783cbc" providerId="ADAL" clId="{AF97025E-1CD2-4989-BD22-FFF7A36D37F3}" dt="2024-11-17T20:47:06.161" v="15" actId="404"/>
        <pc:sldMkLst>
          <pc:docMk/>
          <pc:sldMk cId="140545682" sldId="2147481978"/>
        </pc:sldMkLst>
        <pc:spChg chg="mod">
          <ac:chgData name="Jerry Van Echelpoel" userId="587d84b9-a985-402b-a90a-b43aa4783cbc" providerId="ADAL" clId="{AF97025E-1CD2-4989-BD22-FFF7A36D37F3}" dt="2024-11-17T20:46:53.268" v="8" actId="21"/>
          <ac:spMkLst>
            <pc:docMk/>
            <pc:sldMk cId="140545682" sldId="2147481978"/>
            <ac:spMk id="4" creationId="{CFB8EE2C-2B1A-BC61-5483-2886FBA2CE21}"/>
          </ac:spMkLst>
        </pc:spChg>
        <pc:spChg chg="mod">
          <ac:chgData name="Jerry Van Echelpoel" userId="587d84b9-a985-402b-a90a-b43aa4783cbc" providerId="ADAL" clId="{AF97025E-1CD2-4989-BD22-FFF7A36D37F3}" dt="2024-11-17T20:46:39.238" v="7" actId="20577"/>
          <ac:spMkLst>
            <pc:docMk/>
            <pc:sldMk cId="140545682" sldId="2147481978"/>
            <ac:spMk id="9" creationId="{2CC24C86-6F63-31C3-DC8D-2BFAEFAF3093}"/>
          </ac:spMkLst>
        </pc:spChg>
        <pc:spChg chg="mod">
          <ac:chgData name="Jerry Van Echelpoel" userId="587d84b9-a985-402b-a90a-b43aa4783cbc" providerId="ADAL" clId="{AF97025E-1CD2-4989-BD22-FFF7A36D37F3}" dt="2024-11-17T20:47:06.161" v="15" actId="404"/>
          <ac:spMkLst>
            <pc:docMk/>
            <pc:sldMk cId="140545682" sldId="2147481978"/>
            <ac:spMk id="10" creationId="{770FAA60-B183-2A4B-5C26-A7935A364920}"/>
          </ac:spMkLst>
        </pc:spChg>
      </pc:sldChg>
      <pc:sldChg chg="del">
        <pc:chgData name="Jerry Van Echelpoel" userId="587d84b9-a985-402b-a90a-b43aa4783cbc" providerId="ADAL" clId="{AF97025E-1CD2-4989-BD22-FFF7A36D37F3}" dt="2024-11-17T20:49:36.709" v="48" actId="47"/>
        <pc:sldMkLst>
          <pc:docMk/>
          <pc:sldMk cId="2427720943" sldId="2147481999"/>
        </pc:sldMkLst>
      </pc:sldChg>
      <pc:sldChg chg="modSp mod">
        <pc:chgData name="Jerry Van Echelpoel" userId="587d84b9-a985-402b-a90a-b43aa4783cbc" providerId="ADAL" clId="{AF97025E-1CD2-4989-BD22-FFF7A36D37F3}" dt="2024-11-17T20:47:33.847" v="41" actId="20577"/>
        <pc:sldMkLst>
          <pc:docMk/>
          <pc:sldMk cId="2079976644" sldId="2147482044"/>
        </pc:sldMkLst>
        <pc:spChg chg="mod">
          <ac:chgData name="Jerry Van Echelpoel" userId="587d84b9-a985-402b-a90a-b43aa4783cbc" providerId="ADAL" clId="{AF97025E-1CD2-4989-BD22-FFF7A36D37F3}" dt="2024-11-17T20:47:33.847" v="41" actId="20577"/>
          <ac:spMkLst>
            <pc:docMk/>
            <pc:sldMk cId="2079976644" sldId="2147482044"/>
            <ac:spMk id="2" creationId="{A3F73AD5-73D0-8BAC-8F5C-11C37BEBA9DE}"/>
          </ac:spMkLst>
        </pc:spChg>
      </pc:sldChg>
      <pc:sldChg chg="modSp mod">
        <pc:chgData name="Jerry Van Echelpoel" userId="587d84b9-a985-402b-a90a-b43aa4783cbc" providerId="ADAL" clId="{AF97025E-1CD2-4989-BD22-FFF7A36D37F3}" dt="2024-11-17T20:47:56.416" v="44" actId="404"/>
        <pc:sldMkLst>
          <pc:docMk/>
          <pc:sldMk cId="2438652348" sldId="2147482046"/>
        </pc:sldMkLst>
        <pc:spChg chg="mod">
          <ac:chgData name="Jerry Van Echelpoel" userId="587d84b9-a985-402b-a90a-b43aa4783cbc" providerId="ADAL" clId="{AF97025E-1CD2-4989-BD22-FFF7A36D37F3}" dt="2024-11-17T20:47:56.416" v="44" actId="404"/>
          <ac:spMkLst>
            <pc:docMk/>
            <pc:sldMk cId="2438652348" sldId="2147482046"/>
            <ac:spMk id="4" creationId="{44F90EC7-CFFC-9425-1297-BB47312ABB6C}"/>
          </ac:spMkLst>
        </pc:spChg>
      </pc:sldChg>
      <pc:sldChg chg="del">
        <pc:chgData name="Jerry Van Echelpoel" userId="587d84b9-a985-402b-a90a-b43aa4783cbc" providerId="ADAL" clId="{AF97025E-1CD2-4989-BD22-FFF7A36D37F3}" dt="2024-11-17T20:48:34.501" v="45" actId="47"/>
        <pc:sldMkLst>
          <pc:docMk/>
          <pc:sldMk cId="65744499" sldId="2147482049"/>
        </pc:sldMkLst>
      </pc:sldChg>
      <pc:sldChg chg="modSp mod">
        <pc:chgData name="Jerry Van Echelpoel" userId="587d84b9-a985-402b-a90a-b43aa4783cbc" providerId="ADAL" clId="{AF97025E-1CD2-4989-BD22-FFF7A36D37F3}" dt="2024-11-17T20:52:52.364" v="89" actId="1036"/>
        <pc:sldMkLst>
          <pc:docMk/>
          <pc:sldMk cId="1338326673" sldId="2147482050"/>
        </pc:sldMkLst>
        <pc:spChg chg="mod">
          <ac:chgData name="Jerry Van Echelpoel" userId="587d84b9-a985-402b-a90a-b43aa4783cbc" providerId="ADAL" clId="{AF97025E-1CD2-4989-BD22-FFF7A36D37F3}" dt="2024-11-17T20:48:39.973" v="46" actId="20577"/>
          <ac:spMkLst>
            <pc:docMk/>
            <pc:sldMk cId="1338326673" sldId="2147482050"/>
            <ac:spMk id="2" creationId="{4CFCD1A0-41FA-BC9B-38C5-E08E805FADFE}"/>
          </ac:spMkLst>
        </pc:spChg>
        <pc:spChg chg="mod">
          <ac:chgData name="Jerry Van Echelpoel" userId="587d84b9-a985-402b-a90a-b43aa4783cbc" providerId="ADAL" clId="{AF97025E-1CD2-4989-BD22-FFF7A36D37F3}" dt="2024-11-17T20:52:45.633" v="76" actId="20577"/>
          <ac:spMkLst>
            <pc:docMk/>
            <pc:sldMk cId="1338326673" sldId="2147482050"/>
            <ac:spMk id="3" creationId="{C188A860-C227-E1FE-634E-62B60D8E2CEA}"/>
          </ac:spMkLst>
        </pc:spChg>
        <pc:picChg chg="mod">
          <ac:chgData name="Jerry Van Echelpoel" userId="587d84b9-a985-402b-a90a-b43aa4783cbc" providerId="ADAL" clId="{AF97025E-1CD2-4989-BD22-FFF7A36D37F3}" dt="2024-11-17T20:52:52.364" v="89" actId="1036"/>
          <ac:picMkLst>
            <pc:docMk/>
            <pc:sldMk cId="1338326673" sldId="2147482050"/>
            <ac:picMk id="6" creationId="{0695119A-B535-DC6D-92E9-C214CAF1FBF3}"/>
          </ac:picMkLst>
        </pc:picChg>
      </pc:sldChg>
      <pc:sldChg chg="del">
        <pc:chgData name="Jerry Van Echelpoel" userId="587d84b9-a985-402b-a90a-b43aa4783cbc" providerId="ADAL" clId="{AF97025E-1CD2-4989-BD22-FFF7A36D37F3}" dt="2024-11-17T20:49:29.049" v="47" actId="47"/>
        <pc:sldMkLst>
          <pc:docMk/>
          <pc:sldMk cId="1143321078" sldId="2147482054"/>
        </pc:sldMkLst>
      </pc:sldChg>
      <pc:sldChg chg="modSp new mod">
        <pc:chgData name="Jerry Van Echelpoel" userId="587d84b9-a985-402b-a90a-b43aa4783cbc" providerId="ADAL" clId="{AF97025E-1CD2-4989-BD22-FFF7A36D37F3}" dt="2024-11-18T09:37:58.322" v="121" actId="20577"/>
        <pc:sldMkLst>
          <pc:docMk/>
          <pc:sldMk cId="274329795" sldId="2147482059"/>
        </pc:sldMkLst>
        <pc:spChg chg="mod">
          <ac:chgData name="Jerry Van Echelpoel" userId="587d84b9-a985-402b-a90a-b43aa4783cbc" providerId="ADAL" clId="{AF97025E-1CD2-4989-BD22-FFF7A36D37F3}" dt="2024-11-18T08:53:19.327" v="95" actId="20577"/>
          <ac:spMkLst>
            <pc:docMk/>
            <pc:sldMk cId="274329795" sldId="2147482059"/>
            <ac:spMk id="2" creationId="{3F814AC4-AF9B-67EB-D4E1-58A52864717E}"/>
          </ac:spMkLst>
        </pc:spChg>
        <pc:spChg chg="mod">
          <ac:chgData name="Jerry Van Echelpoel" userId="587d84b9-a985-402b-a90a-b43aa4783cbc" providerId="ADAL" clId="{AF97025E-1CD2-4989-BD22-FFF7A36D37F3}" dt="2024-11-18T09:37:58.322" v="121" actId="20577"/>
          <ac:spMkLst>
            <pc:docMk/>
            <pc:sldMk cId="274329795" sldId="2147482059"/>
            <ac:spMk id="3" creationId="{F6D76BAF-AD4D-6B3F-695D-D7387829C6A3}"/>
          </ac:spMkLst>
        </pc:spChg>
      </pc:sldChg>
      <pc:sldMasterChg chg="delSldLayout">
        <pc:chgData name="Jerry Van Echelpoel" userId="587d84b9-a985-402b-a90a-b43aa4783cbc" providerId="ADAL" clId="{AF97025E-1CD2-4989-BD22-FFF7A36D37F3}" dt="2024-11-17T20:49:36.709" v="48" actId="47"/>
        <pc:sldMasterMkLst>
          <pc:docMk/>
          <pc:sldMasterMk cId="2821354608" sldId="2147483661"/>
        </pc:sldMasterMkLst>
        <pc:sldLayoutChg chg="del">
          <pc:chgData name="Jerry Van Echelpoel" userId="587d84b9-a985-402b-a90a-b43aa4783cbc" providerId="ADAL" clId="{AF97025E-1CD2-4989-BD22-FFF7A36D37F3}" dt="2024-11-17T20:49:36.709" v="48" actId="47"/>
          <pc:sldLayoutMkLst>
            <pc:docMk/>
            <pc:sldMasterMk cId="2821354608" sldId="2147483661"/>
            <pc:sldLayoutMk cId="2968274933" sldId="2147483735"/>
          </pc:sldLayoutMkLst>
        </pc:sldLayoutChg>
      </pc:sldMasterChg>
    </pc:docChg>
  </pc:docChgLst>
  <pc:docChgLst>
    <pc:chgData name="Jerry Van Echelpoel" userId="587d84b9-a985-402b-a90a-b43aa4783cbc" providerId="ADAL" clId="{3AE6A1EF-B404-42B3-9CBE-F83C8F4B1AD0}"/>
    <pc:docChg chg="undo custSel addSld delSld modSld">
      <pc:chgData name="Jerry Van Echelpoel" userId="587d84b9-a985-402b-a90a-b43aa4783cbc" providerId="ADAL" clId="{3AE6A1EF-B404-42B3-9CBE-F83C8F4B1AD0}" dt="2024-09-19T14:43:06.190" v="2220" actId="1076"/>
      <pc:docMkLst>
        <pc:docMk/>
      </pc:docMkLst>
      <pc:sldChg chg="delSp modSp mod">
        <pc:chgData name="Jerry Van Echelpoel" userId="587d84b9-a985-402b-a90a-b43aa4783cbc" providerId="ADAL" clId="{3AE6A1EF-B404-42B3-9CBE-F83C8F4B1AD0}" dt="2024-09-16T21:20:25" v="39" actId="478"/>
        <pc:sldMkLst>
          <pc:docMk/>
          <pc:sldMk cId="140545682" sldId="2147481978"/>
        </pc:sldMkLst>
        <pc:spChg chg="del">
          <ac:chgData name="Jerry Van Echelpoel" userId="587d84b9-a985-402b-a90a-b43aa4783cbc" providerId="ADAL" clId="{3AE6A1EF-B404-42B3-9CBE-F83C8F4B1AD0}" dt="2024-09-16T21:20:25" v="39" actId="478"/>
          <ac:spMkLst>
            <pc:docMk/>
            <pc:sldMk cId="140545682" sldId="2147481978"/>
            <ac:spMk id="3" creationId="{0CE892B6-E687-35CF-D0FC-8E2F62257A1C}"/>
          </ac:spMkLst>
        </pc:spChg>
        <pc:spChg chg="mod">
          <ac:chgData name="Jerry Van Echelpoel" userId="587d84b9-a985-402b-a90a-b43aa4783cbc" providerId="ADAL" clId="{3AE6A1EF-B404-42B3-9CBE-F83C8F4B1AD0}" dt="2024-09-16T21:17:18.212" v="7" actId="121"/>
          <ac:spMkLst>
            <pc:docMk/>
            <pc:sldMk cId="140545682" sldId="2147481978"/>
            <ac:spMk id="4" creationId="{CFB8EE2C-2B1A-BC61-5483-2886FBA2CE21}"/>
          </ac:spMkLst>
        </pc:spChg>
      </pc:sldChg>
      <pc:sldChg chg="delSp mod">
        <pc:chgData name="Jerry Van Echelpoel" userId="587d84b9-a985-402b-a90a-b43aa4783cbc" providerId="ADAL" clId="{3AE6A1EF-B404-42B3-9CBE-F83C8F4B1AD0}" dt="2024-09-16T21:20:53.918" v="45" actId="478"/>
        <pc:sldMkLst>
          <pc:docMk/>
          <pc:sldMk cId="2427720943" sldId="2147481999"/>
        </pc:sldMkLst>
        <pc:spChg chg="del">
          <ac:chgData name="Jerry Van Echelpoel" userId="587d84b9-a985-402b-a90a-b43aa4783cbc" providerId="ADAL" clId="{3AE6A1EF-B404-42B3-9CBE-F83C8F4B1AD0}" dt="2024-09-16T21:20:53.918" v="45" actId="478"/>
          <ac:spMkLst>
            <pc:docMk/>
            <pc:sldMk cId="2427720943" sldId="2147481999"/>
            <ac:spMk id="4" creationId="{066122C9-07F3-35F9-144C-37B4FCC45598}"/>
          </ac:spMkLst>
        </pc:spChg>
      </pc:sldChg>
      <pc:sldChg chg="delSp mod">
        <pc:chgData name="Jerry Van Echelpoel" userId="587d84b9-a985-402b-a90a-b43aa4783cbc" providerId="ADAL" clId="{3AE6A1EF-B404-42B3-9CBE-F83C8F4B1AD0}" dt="2024-09-16T21:20:59.057" v="46" actId="478"/>
        <pc:sldMkLst>
          <pc:docMk/>
          <pc:sldMk cId="3915383512" sldId="2147482034"/>
        </pc:sldMkLst>
        <pc:spChg chg="del">
          <ac:chgData name="Jerry Van Echelpoel" userId="587d84b9-a985-402b-a90a-b43aa4783cbc" providerId="ADAL" clId="{3AE6A1EF-B404-42B3-9CBE-F83C8F4B1AD0}" dt="2024-09-16T21:20:59.057" v="46" actId="478"/>
          <ac:spMkLst>
            <pc:docMk/>
            <pc:sldMk cId="3915383512" sldId="2147482034"/>
            <ac:spMk id="4" creationId="{5F2324A6-9E23-8B0C-5448-1121CAAF637F}"/>
          </ac:spMkLst>
        </pc:spChg>
      </pc:sldChg>
      <pc:sldChg chg="delSp mod">
        <pc:chgData name="Jerry Van Echelpoel" userId="587d84b9-a985-402b-a90a-b43aa4783cbc" providerId="ADAL" clId="{3AE6A1EF-B404-42B3-9CBE-F83C8F4B1AD0}" dt="2024-09-16T21:20:28.994" v="40" actId="478"/>
        <pc:sldMkLst>
          <pc:docMk/>
          <pc:sldMk cId="1688805940" sldId="2147482038"/>
        </pc:sldMkLst>
        <pc:spChg chg="del">
          <ac:chgData name="Jerry Van Echelpoel" userId="587d84b9-a985-402b-a90a-b43aa4783cbc" providerId="ADAL" clId="{3AE6A1EF-B404-42B3-9CBE-F83C8F4B1AD0}" dt="2024-09-16T21:20:28.994" v="40" actId="478"/>
          <ac:spMkLst>
            <pc:docMk/>
            <pc:sldMk cId="1688805940" sldId="2147482038"/>
            <ac:spMk id="5" creationId="{C4901BFF-61A8-6961-3792-A53C51BB9C1E}"/>
          </ac:spMkLst>
        </pc:spChg>
      </pc:sldChg>
      <pc:sldChg chg="delSp modSp new mod">
        <pc:chgData name="Jerry Van Echelpoel" userId="587d84b9-a985-402b-a90a-b43aa4783cbc" providerId="ADAL" clId="{3AE6A1EF-B404-42B3-9CBE-F83C8F4B1AD0}" dt="2024-09-16T21:33:35.342" v="282" actId="20577"/>
        <pc:sldMkLst>
          <pc:docMk/>
          <pc:sldMk cId="945370394" sldId="2147482039"/>
        </pc:sldMkLst>
        <pc:spChg chg="mod">
          <ac:chgData name="Jerry Van Echelpoel" userId="587d84b9-a985-402b-a90a-b43aa4783cbc" providerId="ADAL" clId="{3AE6A1EF-B404-42B3-9CBE-F83C8F4B1AD0}" dt="2024-09-16T21:33:32.913" v="280" actId="20577"/>
          <ac:spMkLst>
            <pc:docMk/>
            <pc:sldMk cId="945370394" sldId="2147482039"/>
            <ac:spMk id="2" creationId="{5908660A-B42E-B2F8-A114-C56DEFA2BE05}"/>
          </ac:spMkLst>
        </pc:spChg>
        <pc:spChg chg="mod">
          <ac:chgData name="Jerry Van Echelpoel" userId="587d84b9-a985-402b-a90a-b43aa4783cbc" providerId="ADAL" clId="{3AE6A1EF-B404-42B3-9CBE-F83C8F4B1AD0}" dt="2024-09-16T21:33:30.011" v="273" actId="20577"/>
          <ac:spMkLst>
            <pc:docMk/>
            <pc:sldMk cId="945370394" sldId="2147482039"/>
            <ac:spMk id="3" creationId="{F2B3305E-7A8D-8359-AC51-D869B608C7C3}"/>
          </ac:spMkLst>
        </pc:spChg>
        <pc:spChg chg="mod">
          <ac:chgData name="Jerry Van Echelpoel" userId="587d84b9-a985-402b-a90a-b43aa4783cbc" providerId="ADAL" clId="{3AE6A1EF-B404-42B3-9CBE-F83C8F4B1AD0}" dt="2024-09-16T21:33:35.342" v="282" actId="20577"/>
          <ac:spMkLst>
            <pc:docMk/>
            <pc:sldMk cId="945370394" sldId="2147482039"/>
            <ac:spMk id="4" creationId="{7A2A744B-CDFE-CB8E-6FE7-6E3861EC3AF8}"/>
          </ac:spMkLst>
        </pc:spChg>
        <pc:spChg chg="del mod">
          <ac:chgData name="Jerry Van Echelpoel" userId="587d84b9-a985-402b-a90a-b43aa4783cbc" providerId="ADAL" clId="{3AE6A1EF-B404-42B3-9CBE-F83C8F4B1AD0}" dt="2024-09-16T21:20:39.900" v="42" actId="478"/>
          <ac:spMkLst>
            <pc:docMk/>
            <pc:sldMk cId="945370394" sldId="2147482039"/>
            <ac:spMk id="6" creationId="{DEE8B9EE-D67F-2B7F-3CDB-1F83B6DEF73F}"/>
          </ac:spMkLst>
        </pc:spChg>
      </pc:sldChg>
      <pc:sldChg chg="addSp delSp modSp new del mod modClrScheme chgLayout">
        <pc:chgData name="Jerry Van Echelpoel" userId="587d84b9-a985-402b-a90a-b43aa4783cbc" providerId="ADAL" clId="{3AE6A1EF-B404-42B3-9CBE-F83C8F4B1AD0}" dt="2024-09-16T21:20:50.435" v="44" actId="47"/>
        <pc:sldMkLst>
          <pc:docMk/>
          <pc:sldMk cId="2841553428" sldId="2147482040"/>
        </pc:sldMkLst>
        <pc:spChg chg="del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2" creationId="{86F06615-5D53-E6B3-7C28-031B7E0A0C00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3" creationId="{DA664196-DB32-641C-5603-03EF84C8B668}"/>
          </ac:spMkLst>
        </pc:spChg>
        <pc:spChg chg="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4" creationId="{1CAE6836-FF6A-C973-2DCF-EE1A4ED03B46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5" creationId="{A095237A-E43A-FAA1-1575-D6A2B1028DFA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6" creationId="{35A23990-B091-6E05-CC9F-9AB5FFF82A82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7" creationId="{96FDF6E0-C46E-E006-B692-7E542A7989C1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8" creationId="{5062DECE-B6A3-C237-E810-5C3761C6F948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9" creationId="{16B7B9C9-B6CE-265F-74E3-DD23001824ED}"/>
          </ac:spMkLst>
        </pc:spChg>
        <pc:spChg chg="del mod ord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10" creationId="{6D8782DD-05B0-2FCA-95E5-8CEDD8C51982}"/>
          </ac:spMkLst>
        </pc:spChg>
        <pc:spChg chg="del">
          <ac:chgData name="Jerry Van Echelpoel" userId="587d84b9-a985-402b-a90a-b43aa4783cbc" providerId="ADAL" clId="{3AE6A1EF-B404-42B3-9CBE-F83C8F4B1AD0}" dt="2024-09-16T21:16:36.834" v="4" actId="700"/>
          <ac:spMkLst>
            <pc:docMk/>
            <pc:sldMk cId="2841553428" sldId="2147482040"/>
            <ac:spMk id="11" creationId="{EE128FCA-42E3-5DDF-819C-A45C85C323DE}"/>
          </ac:spMkLst>
        </pc:spChg>
        <pc:spChg chg="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2" creationId="{4264A9E8-0DCD-9F98-2BCE-3F9B0B114DD1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3" creationId="{F16A4FD0-D5BF-AC4A-C4F7-EAFB82FFF6B7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4" creationId="{46176143-A9F8-7484-D7F9-6044FC6CB898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5" creationId="{0D2F2A5E-CDD1-4F75-92F2-CCD29CD81277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6" creationId="{0103A186-702D-28B8-9976-DC82148A61A3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7" creationId="{A55E368A-13E5-C8ED-242B-01F0973AFE41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8" creationId="{0980ED6D-EDFD-6216-762C-88E56AB9B89E}"/>
          </ac:spMkLst>
        </pc:spChg>
        <pc:spChg chg="add del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19" creationId="{D7248AAA-20FF-F0DA-7BB9-F8DAA0201CA9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0" creationId="{F68EBFCF-8475-5D78-1415-4D95227225E7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1" creationId="{A06D2612-1B61-ED78-4C8E-CF4F6A78AB2B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2" creationId="{4294ACBF-46F4-688E-FE11-BB281CB19B27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3" creationId="{532EFE63-7FD2-2A96-A0DC-A87F48ED065B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4" creationId="{52708BAE-719B-70B6-4EBB-3CC29198C23F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5" creationId="{4F85CD53-4DB3-F8A3-298F-C527FF875DDA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6" creationId="{41725A97-1B97-8F52-60C4-6DD8C7A4090E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7" creationId="{219A1209-55A2-5E8D-ACC8-B03494075E99}"/>
          </ac:spMkLst>
        </pc:spChg>
        <pc:spChg chg="add mod ord">
          <ac:chgData name="Jerry Van Echelpoel" userId="587d84b9-a985-402b-a90a-b43aa4783cbc" providerId="ADAL" clId="{3AE6A1EF-B404-42B3-9CBE-F83C8F4B1AD0}" dt="2024-09-16T21:16:53.562" v="5" actId="700"/>
          <ac:spMkLst>
            <pc:docMk/>
            <pc:sldMk cId="2841553428" sldId="2147482040"/>
            <ac:spMk id="28" creationId="{50B276BA-4FDD-A1E0-D9A1-D55875D9433D}"/>
          </ac:spMkLst>
        </pc:spChg>
      </pc:sldChg>
      <pc:sldChg chg="new del">
        <pc:chgData name="Jerry Van Echelpoel" userId="587d84b9-a985-402b-a90a-b43aa4783cbc" providerId="ADAL" clId="{3AE6A1EF-B404-42B3-9CBE-F83C8F4B1AD0}" dt="2024-09-16T21:16:08.558" v="2" actId="47"/>
        <pc:sldMkLst>
          <pc:docMk/>
          <pc:sldMk cId="3609937987" sldId="2147482040"/>
        </pc:sldMkLst>
      </pc:sldChg>
      <pc:sldChg chg="delSp modSp new mod">
        <pc:chgData name="Jerry Van Echelpoel" userId="587d84b9-a985-402b-a90a-b43aa4783cbc" providerId="ADAL" clId="{3AE6A1EF-B404-42B3-9CBE-F83C8F4B1AD0}" dt="2024-09-16T21:33:53.063" v="308" actId="20577"/>
        <pc:sldMkLst>
          <pc:docMk/>
          <pc:sldMk cId="1808145218" sldId="2147482041"/>
        </pc:sldMkLst>
        <pc:spChg chg="mod">
          <ac:chgData name="Jerry Van Echelpoel" userId="587d84b9-a985-402b-a90a-b43aa4783cbc" providerId="ADAL" clId="{3AE6A1EF-B404-42B3-9CBE-F83C8F4B1AD0}" dt="2024-09-16T21:33:50.696" v="306" actId="20577"/>
          <ac:spMkLst>
            <pc:docMk/>
            <pc:sldMk cId="1808145218" sldId="2147482041"/>
            <ac:spMk id="2" creationId="{E6BF2178-EDC0-E4F1-D860-B7ED7D80FA68}"/>
          </ac:spMkLst>
        </pc:spChg>
        <pc:spChg chg="mod">
          <ac:chgData name="Jerry Van Echelpoel" userId="587d84b9-a985-402b-a90a-b43aa4783cbc" providerId="ADAL" clId="{3AE6A1EF-B404-42B3-9CBE-F83C8F4B1AD0}" dt="2024-09-16T21:33:47.104" v="297" actId="20577"/>
          <ac:spMkLst>
            <pc:docMk/>
            <pc:sldMk cId="1808145218" sldId="2147482041"/>
            <ac:spMk id="3" creationId="{380379D0-606B-83E8-BBC6-69FD3A801C78}"/>
          </ac:spMkLst>
        </pc:spChg>
        <pc:spChg chg="mod">
          <ac:chgData name="Jerry Van Echelpoel" userId="587d84b9-a985-402b-a90a-b43aa4783cbc" providerId="ADAL" clId="{3AE6A1EF-B404-42B3-9CBE-F83C8F4B1AD0}" dt="2024-09-16T21:33:53.063" v="308" actId="20577"/>
          <ac:spMkLst>
            <pc:docMk/>
            <pc:sldMk cId="1808145218" sldId="2147482041"/>
            <ac:spMk id="4" creationId="{29B40F58-F656-FE67-A1E2-67C36BAA8FE5}"/>
          </ac:spMkLst>
        </pc:spChg>
        <pc:spChg chg="del">
          <ac:chgData name="Jerry Van Echelpoel" userId="587d84b9-a985-402b-a90a-b43aa4783cbc" providerId="ADAL" clId="{3AE6A1EF-B404-42B3-9CBE-F83C8F4B1AD0}" dt="2024-09-16T21:20:44.639" v="43" actId="478"/>
          <ac:spMkLst>
            <pc:docMk/>
            <pc:sldMk cId="1808145218" sldId="2147482041"/>
            <ac:spMk id="6" creationId="{1FC5D9E3-3D1C-B086-0715-06352F1389FD}"/>
          </ac:spMkLst>
        </pc:spChg>
      </pc:sldChg>
      <pc:sldChg chg="addSp delSp modSp new mod modClrScheme chgLayout">
        <pc:chgData name="Jerry Van Echelpoel" userId="587d84b9-a985-402b-a90a-b43aa4783cbc" providerId="ADAL" clId="{3AE6A1EF-B404-42B3-9CBE-F83C8F4B1AD0}" dt="2024-09-19T12:03:41.598" v="1508" actId="1038"/>
        <pc:sldMkLst>
          <pc:docMk/>
          <pc:sldMk cId="43225229" sldId="2147482042"/>
        </pc:sldMkLst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2" creationId="{9223A70E-8A8A-30B2-A492-A9CB17EB63A5}"/>
          </ac:spMkLst>
        </pc:spChg>
        <pc:spChg chg="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" creationId="{35D7B44B-FB44-37E5-B87E-46D8E1F82D56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4" creationId="{BB2E02B6-B1A2-51DD-7F7C-4EF427213CC1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5" creationId="{71FCADB7-EAAC-139D-3F1A-D4E9C9401C73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6" creationId="{2C333B5E-BFA5-63F3-90A4-651AB90CAD70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7" creationId="{9363093F-635D-3708-F1D5-FEEC46567D6B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8" creationId="{35DEA9AE-BB89-4A2D-F91D-744EC2C71286}"/>
          </ac:spMkLst>
        </pc:spChg>
        <pc:spChg chg="del mod ord">
          <ac:chgData name="Jerry Van Echelpoel" userId="587d84b9-a985-402b-a90a-b43aa4783cbc" providerId="ADAL" clId="{3AE6A1EF-B404-42B3-9CBE-F83C8F4B1AD0}" dt="2024-09-16T21:20:07.176" v="38" actId="700"/>
          <ac:spMkLst>
            <pc:docMk/>
            <pc:sldMk cId="43225229" sldId="2147482042"/>
            <ac:spMk id="9" creationId="{0D52DF34-5F7F-FEA5-1EBA-B7E15F17E626}"/>
          </ac:spMkLst>
        </pc:spChg>
        <pc:spChg chg="del mod ord">
          <ac:chgData name="Jerry Van Echelpoel" userId="587d84b9-a985-402b-a90a-b43aa4783cbc" providerId="ADAL" clId="{3AE6A1EF-B404-42B3-9CBE-F83C8F4B1AD0}" dt="2024-09-16T21:33:20.581" v="256" actId="478"/>
          <ac:spMkLst>
            <pc:docMk/>
            <pc:sldMk cId="43225229" sldId="2147482042"/>
            <ac:spMk id="10" creationId="{0F388BEE-95FC-315F-373F-DB33917E35DD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1" creationId="{78DDE5A3-84AF-405B-CCAC-F741232E1EDE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2" creationId="{EE11B6FF-946B-F8EE-4DFF-22BC27FE887B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3" creationId="{B7740A29-C28F-83B5-09C7-638E58854E9D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4" creationId="{610E4305-7B58-4944-4DCB-E1C9DFD12F74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5" creationId="{3D66E9C2-F752-D49A-7F38-EDC6936E52C8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6" creationId="{1BDE404D-B238-DED7-1F53-C23133591D76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7" creationId="{9092AC06-1B6C-22DA-E6E8-1D3735ABD170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8" creationId="{923C14D3-8453-7388-8791-A421DB5501F9}"/>
          </ac:spMkLst>
        </pc:spChg>
        <pc:spChg chg="add del mod ord">
          <ac:chgData name="Jerry Van Echelpoel" userId="587d84b9-a985-402b-a90a-b43aa4783cbc" providerId="ADAL" clId="{3AE6A1EF-B404-42B3-9CBE-F83C8F4B1AD0}" dt="2024-09-16T21:22:21.160" v="47" actId="700"/>
          <ac:spMkLst>
            <pc:docMk/>
            <pc:sldMk cId="43225229" sldId="2147482042"/>
            <ac:spMk id="19" creationId="{832E88F3-92A0-8C87-B1E9-D1277E3B333D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0" creationId="{3BE62DFF-2BBB-7D7E-F04D-C2D400969E0A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1" creationId="{52298EEF-9F86-4E48-9EFF-61D845B47D5A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2" creationId="{73299993-F254-C758-4DD2-E5F5177A0E74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3" creationId="{32F0C7E5-ABB9-2D7E-54AF-67F5D53F78C7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4" creationId="{DF82C0BE-19D8-73C3-28AD-DABB17229E6E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5" creationId="{E3F217E4-9966-DCAB-BFA9-0976AA232641}"/>
          </ac:spMkLst>
        </pc:spChg>
        <pc:spChg chg="add del mod ord">
          <ac:chgData name="Jerry Van Echelpoel" userId="587d84b9-a985-402b-a90a-b43aa4783cbc" providerId="ADAL" clId="{3AE6A1EF-B404-42B3-9CBE-F83C8F4B1AD0}" dt="2024-09-16T21:22:31.007" v="48" actId="700"/>
          <ac:spMkLst>
            <pc:docMk/>
            <pc:sldMk cId="43225229" sldId="2147482042"/>
            <ac:spMk id="26" creationId="{5DD4AF8C-64DA-0950-3D14-EDEA564DDB9F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27" creationId="{D550FC7C-98EC-58D1-4334-36B2B71A6D49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28" creationId="{BCF1B8D0-C579-859B-999F-C334F52C4FEC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29" creationId="{A00DFBE4-FDBE-594D-A46C-484A96F339E1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0" creationId="{26AFF47F-6EC5-9413-DD39-DA6C7E568720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1" creationId="{3E2C7767-F9EA-E9ED-36E4-C9BD0D43A42C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2" creationId="{CB35C79C-B26F-A8B1-E455-C1590D209A7C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3" creationId="{DE0B97DA-7A44-3327-A311-0F30044BA8BC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4" creationId="{08489D05-E949-20A5-E881-D766C32C71D0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5" creationId="{E9485F87-CEF4-C08D-59AF-C13985B777EB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6" creationId="{3350226A-915C-6DCF-0F65-05884B760C50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7" creationId="{7D822B7E-E65C-33BF-61C2-F95504AB3397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8" creationId="{E5A6E035-A802-5640-B7A9-9AE0618B7730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39" creationId="{7036B512-E2A3-CFB0-8A5F-4C0AFE53642A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0" creationId="{A6DB2020-EEB4-F9BC-CA6B-CB8D3E69A5D8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1" creationId="{A6D4E236-6214-9B8E-82FA-DF787854BE68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2" creationId="{570A4D46-344A-B5CA-C83D-AD0BF2D27451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3" creationId="{849C79B2-A8B5-62FE-5804-097F4D9BB80B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4" creationId="{2CC3238E-CE4E-AFCC-468F-823306DEE734}"/>
          </ac:spMkLst>
        </pc:spChg>
        <pc:spChg chg="add del mod ord">
          <ac:chgData name="Jerry Van Echelpoel" userId="587d84b9-a985-402b-a90a-b43aa4783cbc" providerId="ADAL" clId="{3AE6A1EF-B404-42B3-9CBE-F83C8F4B1AD0}" dt="2024-09-16T21:22:47.889" v="49" actId="700"/>
          <ac:spMkLst>
            <pc:docMk/>
            <pc:sldMk cId="43225229" sldId="2147482042"/>
            <ac:spMk id="45" creationId="{44FC3245-BF73-42AF-2407-3D4046E26720}"/>
          </ac:spMkLst>
        </pc:spChg>
        <pc:spChg chg="add mod ord">
          <ac:chgData name="Jerry Van Echelpoel" userId="587d84b9-a985-402b-a90a-b43aa4783cbc" providerId="ADAL" clId="{3AE6A1EF-B404-42B3-9CBE-F83C8F4B1AD0}" dt="2024-09-16T21:23:55.058" v="97" actId="20577"/>
          <ac:spMkLst>
            <pc:docMk/>
            <pc:sldMk cId="43225229" sldId="2147482042"/>
            <ac:spMk id="46" creationId="{DFEB90C9-6BA3-4971-8473-C73A2F0A9370}"/>
          </ac:spMkLst>
        </pc:spChg>
        <pc:spChg chg="add mod ord">
          <ac:chgData name="Jerry Van Echelpoel" userId="587d84b9-a985-402b-a90a-b43aa4783cbc" providerId="ADAL" clId="{3AE6A1EF-B404-42B3-9CBE-F83C8F4B1AD0}" dt="2024-09-19T12:02:38.071" v="1502" actId="20577"/>
          <ac:spMkLst>
            <pc:docMk/>
            <pc:sldMk cId="43225229" sldId="2147482042"/>
            <ac:spMk id="47" creationId="{25CD93BA-7D0F-271B-F642-975439ABA84A}"/>
          </ac:spMkLst>
        </pc:spChg>
        <pc:spChg chg="add del mod ord">
          <ac:chgData name="Jerry Van Echelpoel" userId="587d84b9-a985-402b-a90a-b43aa4783cbc" providerId="ADAL" clId="{3AE6A1EF-B404-42B3-9CBE-F83C8F4B1AD0}" dt="2024-09-16T21:23:32.810" v="53" actId="478"/>
          <ac:spMkLst>
            <pc:docMk/>
            <pc:sldMk cId="43225229" sldId="2147482042"/>
            <ac:spMk id="48" creationId="{DA0C035F-4C70-534D-26FA-9FE06C73D833}"/>
          </ac:spMkLst>
        </pc:spChg>
        <pc:picChg chg="add mod">
          <ac:chgData name="Jerry Van Echelpoel" userId="587d84b9-a985-402b-a90a-b43aa4783cbc" providerId="ADAL" clId="{3AE6A1EF-B404-42B3-9CBE-F83C8F4B1AD0}" dt="2024-09-19T12:03:41.598" v="1508" actId="1038"/>
          <ac:picMkLst>
            <pc:docMk/>
            <pc:sldMk cId="43225229" sldId="2147482042"/>
            <ac:picMk id="2" creationId="{4C095BC7-0D2E-3C2A-C702-E285AA4FE685}"/>
          </ac:picMkLst>
        </pc:picChg>
        <pc:picChg chg="add del mod">
          <ac:chgData name="Jerry Van Echelpoel" userId="587d84b9-a985-402b-a90a-b43aa4783cbc" providerId="ADAL" clId="{3AE6A1EF-B404-42B3-9CBE-F83C8F4B1AD0}" dt="2024-09-19T12:03:15.467" v="1505" actId="478"/>
          <ac:picMkLst>
            <pc:docMk/>
            <pc:sldMk cId="43225229" sldId="2147482042"/>
            <ac:picMk id="1026" creationId="{7EA38366-5077-52AF-91F5-8529318A9218}"/>
          </ac:picMkLst>
        </pc:picChg>
      </pc:sldChg>
      <pc:sldChg chg="modSp new mod">
        <pc:chgData name="Jerry Van Echelpoel" userId="587d84b9-a985-402b-a90a-b43aa4783cbc" providerId="ADAL" clId="{3AE6A1EF-B404-42B3-9CBE-F83C8F4B1AD0}" dt="2024-09-16T21:34:11.654" v="319"/>
        <pc:sldMkLst>
          <pc:docMk/>
          <pc:sldMk cId="2532615787" sldId="2147482043"/>
        </pc:sldMkLst>
        <pc:spChg chg="mod">
          <ac:chgData name="Jerry Van Echelpoel" userId="587d84b9-a985-402b-a90a-b43aa4783cbc" providerId="ADAL" clId="{3AE6A1EF-B404-42B3-9CBE-F83C8F4B1AD0}" dt="2024-09-16T21:34:02.004" v="316" actId="20577"/>
          <ac:spMkLst>
            <pc:docMk/>
            <pc:sldMk cId="2532615787" sldId="2147482043"/>
            <ac:spMk id="2" creationId="{20A06A07-FBD7-6DE3-F666-15568CFD69BD}"/>
          </ac:spMkLst>
        </pc:spChg>
        <pc:spChg chg="mod">
          <ac:chgData name="Jerry Van Echelpoel" userId="587d84b9-a985-402b-a90a-b43aa4783cbc" providerId="ADAL" clId="{3AE6A1EF-B404-42B3-9CBE-F83C8F4B1AD0}" dt="2024-09-16T21:34:11.654" v="319"/>
          <ac:spMkLst>
            <pc:docMk/>
            <pc:sldMk cId="2532615787" sldId="2147482043"/>
            <ac:spMk id="3" creationId="{99EC9C55-2485-B74F-CDB7-EEFF12E5F848}"/>
          </ac:spMkLst>
        </pc:spChg>
        <pc:spChg chg="mod">
          <ac:chgData name="Jerry Van Echelpoel" userId="587d84b9-a985-402b-a90a-b43aa4783cbc" providerId="ADAL" clId="{3AE6A1EF-B404-42B3-9CBE-F83C8F4B1AD0}" dt="2024-09-16T21:34:04.505" v="318" actId="20577"/>
          <ac:spMkLst>
            <pc:docMk/>
            <pc:sldMk cId="2532615787" sldId="2147482043"/>
            <ac:spMk id="4" creationId="{0A3A9E11-4E67-21D6-3DA1-05091AFE1922}"/>
          </ac:spMkLst>
        </pc:spChg>
      </pc:sldChg>
      <pc:sldChg chg="addSp delSp modSp new mod modClrScheme chgLayout">
        <pc:chgData name="Jerry Van Echelpoel" userId="587d84b9-a985-402b-a90a-b43aa4783cbc" providerId="ADAL" clId="{3AE6A1EF-B404-42B3-9CBE-F83C8F4B1AD0}" dt="2024-09-19T11:52:01.337" v="1271" actId="1076"/>
        <pc:sldMkLst>
          <pc:docMk/>
          <pc:sldMk cId="2079976644" sldId="2147482044"/>
        </pc:sldMkLst>
        <pc:spChg chg="mod ord">
          <ac:chgData name="Jerry Van Echelpoel" userId="587d84b9-a985-402b-a90a-b43aa4783cbc" providerId="ADAL" clId="{3AE6A1EF-B404-42B3-9CBE-F83C8F4B1AD0}" dt="2024-09-16T21:51:24.365" v="671" actId="700"/>
          <ac:spMkLst>
            <pc:docMk/>
            <pc:sldMk cId="2079976644" sldId="2147482044"/>
            <ac:spMk id="2" creationId="{A3F73AD5-73D0-8BAC-8F5C-11C37BEBA9DE}"/>
          </ac:spMkLst>
        </pc:spChg>
        <pc:spChg chg="mod ord">
          <ac:chgData name="Jerry Van Echelpoel" userId="587d84b9-a985-402b-a90a-b43aa4783cbc" providerId="ADAL" clId="{3AE6A1EF-B404-42B3-9CBE-F83C8F4B1AD0}" dt="2024-09-19T11:51:48.743" v="1269" actId="14100"/>
          <ac:spMkLst>
            <pc:docMk/>
            <pc:sldMk cId="2079976644" sldId="2147482044"/>
            <ac:spMk id="3" creationId="{FA4D1E11-9FFF-2E62-670D-0EA61F3E1542}"/>
          </ac:spMkLst>
        </pc:spChg>
        <pc:spChg chg="mod ord">
          <ac:chgData name="Jerry Van Echelpoel" userId="587d84b9-a985-402b-a90a-b43aa4783cbc" providerId="ADAL" clId="{3AE6A1EF-B404-42B3-9CBE-F83C8F4B1AD0}" dt="2024-09-16T21:51:24.365" v="671" actId="700"/>
          <ac:spMkLst>
            <pc:docMk/>
            <pc:sldMk cId="2079976644" sldId="2147482044"/>
            <ac:spMk id="4" creationId="{959D8F8F-9510-F591-E28C-566FF8AAA25E}"/>
          </ac:spMkLst>
        </pc:spChg>
        <pc:spChg chg="del">
          <ac:chgData name="Jerry Van Echelpoel" userId="587d84b9-a985-402b-a90a-b43aa4783cbc" providerId="ADAL" clId="{3AE6A1EF-B404-42B3-9CBE-F83C8F4B1AD0}" dt="2024-09-16T21:44:31.726" v="590" actId="478"/>
          <ac:spMkLst>
            <pc:docMk/>
            <pc:sldMk cId="2079976644" sldId="2147482044"/>
            <ac:spMk id="5" creationId="{4AAB3364-7F15-1C29-9C0F-BB9C58B813D0}"/>
          </ac:spMkLst>
        </pc:spChg>
        <pc:spChg chg="add del mod ord">
          <ac:chgData name="Jerry Van Echelpoel" userId="587d84b9-a985-402b-a90a-b43aa4783cbc" providerId="ADAL" clId="{3AE6A1EF-B404-42B3-9CBE-F83C8F4B1AD0}" dt="2024-09-16T21:51:24.365" v="671" actId="700"/>
          <ac:spMkLst>
            <pc:docMk/>
            <pc:sldMk cId="2079976644" sldId="2147482044"/>
            <ac:spMk id="6" creationId="{B62CA679-5988-6D62-9AF0-92A06DCEB249}"/>
          </ac:spMkLst>
        </pc:spChg>
        <pc:picChg chg="add del mod">
          <ac:chgData name="Jerry Van Echelpoel" userId="587d84b9-a985-402b-a90a-b43aa4783cbc" providerId="ADAL" clId="{3AE6A1EF-B404-42B3-9CBE-F83C8F4B1AD0}" dt="2024-09-19T11:44:22.330" v="1115" actId="478"/>
          <ac:picMkLst>
            <pc:docMk/>
            <pc:sldMk cId="2079976644" sldId="2147482044"/>
            <ac:picMk id="1026" creationId="{63705BE6-1507-8EBE-DD67-7B6225508F83}"/>
          </ac:picMkLst>
        </pc:picChg>
        <pc:picChg chg="add mod">
          <ac:chgData name="Jerry Van Echelpoel" userId="587d84b9-a985-402b-a90a-b43aa4783cbc" providerId="ADAL" clId="{3AE6A1EF-B404-42B3-9CBE-F83C8F4B1AD0}" dt="2024-09-19T11:52:01.337" v="1271" actId="1076"/>
          <ac:picMkLst>
            <pc:docMk/>
            <pc:sldMk cId="2079976644" sldId="2147482044"/>
            <ac:picMk id="1028" creationId="{E1EB78FB-D6CD-BC70-5DAA-5D6804FF8FF3}"/>
          </ac:picMkLst>
        </pc:picChg>
      </pc:sldChg>
      <pc:sldChg chg="addSp delSp modSp add mod modClrScheme chgLayout">
        <pc:chgData name="Jerry Van Echelpoel" userId="587d84b9-a985-402b-a90a-b43aa4783cbc" providerId="ADAL" clId="{3AE6A1EF-B404-42B3-9CBE-F83C8F4B1AD0}" dt="2024-09-19T11:47:27.238" v="1130" actId="14100"/>
        <pc:sldMkLst>
          <pc:docMk/>
          <pc:sldMk cId="2804675337" sldId="2147482045"/>
        </pc:sldMkLst>
        <pc:spChg chg="mod ord">
          <ac:chgData name="Jerry Van Echelpoel" userId="587d84b9-a985-402b-a90a-b43aa4783cbc" providerId="ADAL" clId="{3AE6A1EF-B404-42B3-9CBE-F83C8F4B1AD0}" dt="2024-09-18T22:11:16.085" v="893" actId="700"/>
          <ac:spMkLst>
            <pc:docMk/>
            <pc:sldMk cId="2804675337" sldId="2147482045"/>
            <ac:spMk id="2" creationId="{A3F73AD5-73D0-8BAC-8F5C-11C37BEBA9DE}"/>
          </ac:spMkLst>
        </pc:spChg>
        <pc:spChg chg="mod ord">
          <ac:chgData name="Jerry Van Echelpoel" userId="587d84b9-a985-402b-a90a-b43aa4783cbc" providerId="ADAL" clId="{3AE6A1EF-B404-42B3-9CBE-F83C8F4B1AD0}" dt="2024-09-19T11:40:04.776" v="1102" actId="404"/>
          <ac:spMkLst>
            <pc:docMk/>
            <pc:sldMk cId="2804675337" sldId="2147482045"/>
            <ac:spMk id="3" creationId="{FA4D1E11-9FFF-2E62-670D-0EA61F3E1542}"/>
          </ac:spMkLst>
        </pc:spChg>
        <pc:spChg chg="mod ord">
          <ac:chgData name="Jerry Van Echelpoel" userId="587d84b9-a985-402b-a90a-b43aa4783cbc" providerId="ADAL" clId="{3AE6A1EF-B404-42B3-9CBE-F83C8F4B1AD0}" dt="2024-09-18T22:11:16.085" v="893" actId="700"/>
          <ac:spMkLst>
            <pc:docMk/>
            <pc:sldMk cId="2804675337" sldId="2147482045"/>
            <ac:spMk id="4" creationId="{959D8F8F-9510-F591-E28C-566FF8AAA25E}"/>
          </ac:spMkLst>
        </pc:spChg>
        <pc:spChg chg="add del mod ord">
          <ac:chgData name="Jerry Van Echelpoel" userId="587d84b9-a985-402b-a90a-b43aa4783cbc" providerId="ADAL" clId="{3AE6A1EF-B404-42B3-9CBE-F83C8F4B1AD0}" dt="2024-09-18T21:54:54.111" v="735" actId="700"/>
          <ac:spMkLst>
            <pc:docMk/>
            <pc:sldMk cId="2804675337" sldId="2147482045"/>
            <ac:spMk id="5" creationId="{28410F88-3FEB-A804-1935-2635A9202CD7}"/>
          </ac:spMkLst>
        </pc:spChg>
        <pc:spChg chg="add del">
          <ac:chgData name="Jerry Van Echelpoel" userId="587d84b9-a985-402b-a90a-b43aa4783cbc" providerId="ADAL" clId="{3AE6A1EF-B404-42B3-9CBE-F83C8F4B1AD0}" dt="2024-09-19T11:46:00.922" v="1123" actId="478"/>
          <ac:spMkLst>
            <pc:docMk/>
            <pc:sldMk cId="2804675337" sldId="2147482045"/>
            <ac:spMk id="5" creationId="{2A0C59F6-4331-2DD8-9E16-510DCE58CBF2}"/>
          </ac:spMkLst>
        </pc:spChg>
        <pc:spChg chg="add">
          <ac:chgData name="Jerry Van Echelpoel" userId="587d84b9-a985-402b-a90a-b43aa4783cbc" providerId="ADAL" clId="{3AE6A1EF-B404-42B3-9CBE-F83C8F4B1AD0}" dt="2024-09-19T11:46:14.936" v="1124"/>
          <ac:spMkLst>
            <pc:docMk/>
            <pc:sldMk cId="2804675337" sldId="2147482045"/>
            <ac:spMk id="6" creationId="{03345BFC-9CB0-DC52-D51E-3010DFF4AC22}"/>
          </ac:spMkLst>
        </pc:spChg>
        <pc:spChg chg="add del mod ord">
          <ac:chgData name="Jerry Van Echelpoel" userId="587d84b9-a985-402b-a90a-b43aa4783cbc" providerId="ADAL" clId="{3AE6A1EF-B404-42B3-9CBE-F83C8F4B1AD0}" dt="2024-09-18T21:54:54.111" v="735" actId="700"/>
          <ac:spMkLst>
            <pc:docMk/>
            <pc:sldMk cId="2804675337" sldId="2147482045"/>
            <ac:spMk id="6" creationId="{3295DAAE-9EDD-775A-5AF4-424FDCFD978E}"/>
          </ac:spMkLst>
        </pc:spChg>
        <pc:spChg chg="add mod ord">
          <ac:chgData name="Jerry Van Echelpoel" userId="587d84b9-a985-402b-a90a-b43aa4783cbc" providerId="ADAL" clId="{3AE6A1EF-B404-42B3-9CBE-F83C8F4B1AD0}" dt="2024-09-19T11:40:34.141" v="1106" actId="6549"/>
          <ac:spMkLst>
            <pc:docMk/>
            <pc:sldMk cId="2804675337" sldId="2147482045"/>
            <ac:spMk id="7" creationId="{B9583801-7E6D-27B7-ED88-07C485E07408}"/>
          </ac:spMkLst>
        </pc:spChg>
        <pc:picChg chg="add mod modCrop">
          <ac:chgData name="Jerry Van Echelpoel" userId="587d84b9-a985-402b-a90a-b43aa4783cbc" providerId="ADAL" clId="{3AE6A1EF-B404-42B3-9CBE-F83C8F4B1AD0}" dt="2024-09-19T11:47:27.238" v="1130" actId="14100"/>
          <ac:picMkLst>
            <pc:docMk/>
            <pc:sldMk cId="2804675337" sldId="2147482045"/>
            <ac:picMk id="9" creationId="{C40A2BBE-4DD1-1ABF-0F38-1AAED69F732B}"/>
          </ac:picMkLst>
        </pc:picChg>
        <pc:picChg chg="add mod">
          <ac:chgData name="Jerry Van Echelpoel" userId="587d84b9-a985-402b-a90a-b43aa4783cbc" providerId="ADAL" clId="{3AE6A1EF-B404-42B3-9CBE-F83C8F4B1AD0}" dt="2024-09-19T11:45:41.231" v="1121" actId="1076"/>
          <ac:picMkLst>
            <pc:docMk/>
            <pc:sldMk cId="2804675337" sldId="2147482045"/>
            <ac:picMk id="2050" creationId="{7ADF603A-30E5-ABD8-DC90-DB4FA2E08275}"/>
          </ac:picMkLst>
        </pc:picChg>
      </pc:sldChg>
      <pc:sldChg chg="delSp modSp new mod">
        <pc:chgData name="Jerry Van Echelpoel" userId="587d84b9-a985-402b-a90a-b43aa4783cbc" providerId="ADAL" clId="{3AE6A1EF-B404-42B3-9CBE-F83C8F4B1AD0}" dt="2024-09-19T11:49:05.899" v="1171" actId="1076"/>
        <pc:sldMkLst>
          <pc:docMk/>
          <pc:sldMk cId="2438652348" sldId="2147482046"/>
        </pc:sldMkLst>
        <pc:spChg chg="del">
          <ac:chgData name="Jerry Van Echelpoel" userId="587d84b9-a985-402b-a90a-b43aa4783cbc" providerId="ADAL" clId="{3AE6A1EF-B404-42B3-9CBE-F83C8F4B1AD0}" dt="2024-09-19T11:48:26.538" v="1161" actId="478"/>
          <ac:spMkLst>
            <pc:docMk/>
            <pc:sldMk cId="2438652348" sldId="2147482046"/>
            <ac:spMk id="3" creationId="{E6EBC6D6-043D-41FA-8863-D724BEFA9EE7}"/>
          </ac:spMkLst>
        </pc:spChg>
        <pc:spChg chg="mod">
          <ac:chgData name="Jerry Van Echelpoel" userId="587d84b9-a985-402b-a90a-b43aa4783cbc" providerId="ADAL" clId="{3AE6A1EF-B404-42B3-9CBE-F83C8F4B1AD0}" dt="2024-09-19T11:49:05.899" v="1171" actId="1076"/>
          <ac:spMkLst>
            <pc:docMk/>
            <pc:sldMk cId="2438652348" sldId="2147482046"/>
            <ac:spMk id="4" creationId="{44F90EC7-CFFC-9425-1297-BB47312ABB6C}"/>
          </ac:spMkLst>
        </pc:spChg>
      </pc:sldChg>
      <pc:sldChg chg="addSp delSp modSp new mod">
        <pc:chgData name="Jerry Van Echelpoel" userId="587d84b9-a985-402b-a90a-b43aa4783cbc" providerId="ADAL" clId="{3AE6A1EF-B404-42B3-9CBE-F83C8F4B1AD0}" dt="2024-09-19T12:03:08.113" v="1504" actId="1076"/>
        <pc:sldMkLst>
          <pc:docMk/>
          <pc:sldMk cId="2732264681" sldId="2147482047"/>
        </pc:sldMkLst>
        <pc:spChg chg="mod">
          <ac:chgData name="Jerry Van Echelpoel" userId="587d84b9-a985-402b-a90a-b43aa4783cbc" providerId="ADAL" clId="{3AE6A1EF-B404-42B3-9CBE-F83C8F4B1AD0}" dt="2024-09-19T11:49:39.746" v="1187" actId="20577"/>
          <ac:spMkLst>
            <pc:docMk/>
            <pc:sldMk cId="2732264681" sldId="2147482047"/>
            <ac:spMk id="2" creationId="{4CFCD1A0-41FA-BC9B-38C5-E08E805FADFE}"/>
          </ac:spMkLst>
        </pc:spChg>
        <pc:spChg chg="mod">
          <ac:chgData name="Jerry Van Echelpoel" userId="587d84b9-a985-402b-a90a-b43aa4783cbc" providerId="ADAL" clId="{3AE6A1EF-B404-42B3-9CBE-F83C8F4B1AD0}" dt="2024-09-19T11:55:34.480" v="1353" actId="20577"/>
          <ac:spMkLst>
            <pc:docMk/>
            <pc:sldMk cId="2732264681" sldId="2147482047"/>
            <ac:spMk id="3" creationId="{C188A860-C227-E1FE-634E-62B60D8E2CEA}"/>
          </ac:spMkLst>
        </pc:spChg>
        <pc:spChg chg="del">
          <ac:chgData name="Jerry Van Echelpoel" userId="587d84b9-a985-402b-a90a-b43aa4783cbc" providerId="ADAL" clId="{3AE6A1EF-B404-42B3-9CBE-F83C8F4B1AD0}" dt="2024-09-19T11:56:28.617" v="1354" actId="478"/>
          <ac:spMkLst>
            <pc:docMk/>
            <pc:sldMk cId="2732264681" sldId="2147482047"/>
            <ac:spMk id="5" creationId="{8845F854-98DC-3CA5-F496-0C47B19C20CA}"/>
          </ac:spMkLst>
        </pc:spChg>
        <pc:picChg chg="add mod">
          <ac:chgData name="Jerry Van Echelpoel" userId="587d84b9-a985-402b-a90a-b43aa4783cbc" providerId="ADAL" clId="{3AE6A1EF-B404-42B3-9CBE-F83C8F4B1AD0}" dt="2024-09-19T12:03:08.113" v="1504" actId="1076"/>
          <ac:picMkLst>
            <pc:docMk/>
            <pc:sldMk cId="2732264681" sldId="2147482047"/>
            <ac:picMk id="6" creationId="{0695119A-B535-DC6D-92E9-C214CAF1FBF3}"/>
          </ac:picMkLst>
        </pc:picChg>
      </pc:sldChg>
      <pc:sldChg chg="modSp add mod">
        <pc:chgData name="Jerry Van Echelpoel" userId="587d84b9-a985-402b-a90a-b43aa4783cbc" providerId="ADAL" clId="{3AE6A1EF-B404-42B3-9CBE-F83C8F4B1AD0}" dt="2024-09-19T12:04:39.840" v="1589" actId="20577"/>
        <pc:sldMkLst>
          <pc:docMk/>
          <pc:sldMk cId="3845819870" sldId="2147482048"/>
        </pc:sldMkLst>
        <pc:spChg chg="mod">
          <ac:chgData name="Jerry Van Echelpoel" userId="587d84b9-a985-402b-a90a-b43aa4783cbc" providerId="ADAL" clId="{3AE6A1EF-B404-42B3-9CBE-F83C8F4B1AD0}" dt="2024-09-19T12:04:00.087" v="1509" actId="20577"/>
          <ac:spMkLst>
            <pc:docMk/>
            <pc:sldMk cId="3845819870" sldId="2147482048"/>
            <ac:spMk id="2" creationId="{4CFCD1A0-41FA-BC9B-38C5-E08E805FADFE}"/>
          </ac:spMkLst>
        </pc:spChg>
        <pc:spChg chg="mod">
          <ac:chgData name="Jerry Van Echelpoel" userId="587d84b9-a985-402b-a90a-b43aa4783cbc" providerId="ADAL" clId="{3AE6A1EF-B404-42B3-9CBE-F83C8F4B1AD0}" dt="2024-09-19T12:04:39.840" v="1589" actId="20577"/>
          <ac:spMkLst>
            <pc:docMk/>
            <pc:sldMk cId="3845819870" sldId="2147482048"/>
            <ac:spMk id="3" creationId="{C188A860-C227-E1FE-634E-62B60D8E2CEA}"/>
          </ac:spMkLst>
        </pc:spChg>
        <pc:picChg chg="mod">
          <ac:chgData name="Jerry Van Echelpoel" userId="587d84b9-a985-402b-a90a-b43aa4783cbc" providerId="ADAL" clId="{3AE6A1EF-B404-42B3-9CBE-F83C8F4B1AD0}" dt="2024-09-19T12:03:00.556" v="1503" actId="1076"/>
          <ac:picMkLst>
            <pc:docMk/>
            <pc:sldMk cId="3845819870" sldId="2147482048"/>
            <ac:picMk id="6" creationId="{0695119A-B535-DC6D-92E9-C214CAF1FBF3}"/>
          </ac:picMkLst>
        </pc:picChg>
      </pc:sldChg>
      <pc:sldChg chg="addSp delSp modSp new mod modClrScheme chgLayout">
        <pc:chgData name="Jerry Van Echelpoel" userId="587d84b9-a985-402b-a90a-b43aa4783cbc" providerId="ADAL" clId="{3AE6A1EF-B404-42B3-9CBE-F83C8F4B1AD0}" dt="2024-09-19T12:05:30.152" v="1600" actId="20577"/>
        <pc:sldMkLst>
          <pc:docMk/>
          <pc:sldMk cId="65744499" sldId="2147482049"/>
        </pc:sldMkLst>
        <pc:spChg chg="del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2" creationId="{B01FCE93-8FE7-C286-B0DA-CD5BC189B68A}"/>
          </ac:spMkLst>
        </pc:spChg>
        <pc:spChg chg="del mod ord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3" creationId="{3D04ADA6-E0BC-8A0D-9736-DF2D6295699E}"/>
          </ac:spMkLst>
        </pc:spChg>
        <pc:spChg chg="del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4" creationId="{F818CC32-2E94-85DF-A6A2-EEB6C59772C0}"/>
          </ac:spMkLst>
        </pc:spChg>
        <pc:spChg chg="mod ord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5" creationId="{F0394901-0F09-F983-D2AE-BF0C7E7524C3}"/>
          </ac:spMkLst>
        </pc:spChg>
        <pc:spChg chg="del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6" creationId="{00C2AA93-28E9-2A46-F79A-4E3B04642DD4}"/>
          </ac:spMkLst>
        </pc:spChg>
        <pc:spChg chg="del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7" creationId="{3838B849-6479-5706-4CA2-350A68F538A7}"/>
          </ac:spMkLst>
        </pc:spChg>
        <pc:spChg chg="mod ord">
          <ac:chgData name="Jerry Van Echelpoel" userId="587d84b9-a985-402b-a90a-b43aa4783cbc" providerId="ADAL" clId="{3AE6A1EF-B404-42B3-9CBE-F83C8F4B1AD0}" dt="2024-09-19T12:05:25.768" v="1591" actId="700"/>
          <ac:spMkLst>
            <pc:docMk/>
            <pc:sldMk cId="65744499" sldId="2147482049"/>
            <ac:spMk id="8" creationId="{2077F3EF-FF7F-2238-026A-45D3B45403B5}"/>
          </ac:spMkLst>
        </pc:spChg>
        <pc:spChg chg="add mod ord">
          <ac:chgData name="Jerry Van Echelpoel" userId="587d84b9-a985-402b-a90a-b43aa4783cbc" providerId="ADAL" clId="{3AE6A1EF-B404-42B3-9CBE-F83C8F4B1AD0}" dt="2024-09-19T12:05:30.152" v="1600" actId="20577"/>
          <ac:spMkLst>
            <pc:docMk/>
            <pc:sldMk cId="65744499" sldId="2147482049"/>
            <ac:spMk id="9" creationId="{7E04DC31-2B44-AA92-20C1-04895B2378A2}"/>
          </ac:spMkLst>
        </pc:spChg>
      </pc:sldChg>
      <pc:sldChg chg="modSp add mod">
        <pc:chgData name="Jerry Van Echelpoel" userId="587d84b9-a985-402b-a90a-b43aa4783cbc" providerId="ADAL" clId="{3AE6A1EF-B404-42B3-9CBE-F83C8F4B1AD0}" dt="2024-09-19T14:20:33.203" v="1962" actId="20577"/>
        <pc:sldMkLst>
          <pc:docMk/>
          <pc:sldMk cId="1338326673" sldId="2147482050"/>
        </pc:sldMkLst>
        <pc:spChg chg="mod">
          <ac:chgData name="Jerry Van Echelpoel" userId="587d84b9-a985-402b-a90a-b43aa4783cbc" providerId="ADAL" clId="{3AE6A1EF-B404-42B3-9CBE-F83C8F4B1AD0}" dt="2024-09-19T12:07:20.095" v="1621" actId="20577"/>
          <ac:spMkLst>
            <pc:docMk/>
            <pc:sldMk cId="1338326673" sldId="2147482050"/>
            <ac:spMk id="2" creationId="{4CFCD1A0-41FA-BC9B-38C5-E08E805FADFE}"/>
          </ac:spMkLst>
        </pc:spChg>
        <pc:spChg chg="mod">
          <ac:chgData name="Jerry Van Echelpoel" userId="587d84b9-a985-402b-a90a-b43aa4783cbc" providerId="ADAL" clId="{3AE6A1EF-B404-42B3-9CBE-F83C8F4B1AD0}" dt="2024-09-19T14:20:33.203" v="1962" actId="20577"/>
          <ac:spMkLst>
            <pc:docMk/>
            <pc:sldMk cId="1338326673" sldId="2147482050"/>
            <ac:spMk id="3" creationId="{C188A860-C227-E1FE-634E-62B60D8E2CEA}"/>
          </ac:spMkLst>
        </pc:spChg>
      </pc:sldChg>
      <pc:sldChg chg="addSp delSp modSp add mod modClrScheme chgLayout">
        <pc:chgData name="Jerry Van Echelpoel" userId="587d84b9-a985-402b-a90a-b43aa4783cbc" providerId="ADAL" clId="{3AE6A1EF-B404-42B3-9CBE-F83C8F4B1AD0}" dt="2024-09-19T14:41:22.911" v="2183" actId="1035"/>
        <pc:sldMkLst>
          <pc:docMk/>
          <pc:sldMk cId="1709053888" sldId="2147482051"/>
        </pc:sldMkLst>
        <pc:spChg chg="mod ord">
          <ac:chgData name="Jerry Van Echelpoel" userId="587d84b9-a985-402b-a90a-b43aa4783cbc" providerId="ADAL" clId="{3AE6A1EF-B404-42B3-9CBE-F83C8F4B1AD0}" dt="2024-09-19T14:35:19.964" v="1988" actId="700"/>
          <ac:spMkLst>
            <pc:docMk/>
            <pc:sldMk cId="1709053888" sldId="2147482051"/>
            <ac:spMk id="2" creationId="{4CFCD1A0-41FA-BC9B-38C5-E08E805FADFE}"/>
          </ac:spMkLst>
        </pc:spChg>
        <pc:spChg chg="del">
          <ac:chgData name="Jerry Van Echelpoel" userId="587d84b9-a985-402b-a90a-b43aa4783cbc" providerId="ADAL" clId="{3AE6A1EF-B404-42B3-9CBE-F83C8F4B1AD0}" dt="2024-09-19T14:35:01.622" v="1986" actId="478"/>
          <ac:spMkLst>
            <pc:docMk/>
            <pc:sldMk cId="1709053888" sldId="2147482051"/>
            <ac:spMk id="3" creationId="{C188A860-C227-E1FE-634E-62B60D8E2CEA}"/>
          </ac:spMkLst>
        </pc:spChg>
        <pc:spChg chg="mod ord">
          <ac:chgData name="Jerry Van Echelpoel" userId="587d84b9-a985-402b-a90a-b43aa4783cbc" providerId="ADAL" clId="{3AE6A1EF-B404-42B3-9CBE-F83C8F4B1AD0}" dt="2024-09-19T14:35:19.964" v="1988" actId="700"/>
          <ac:spMkLst>
            <pc:docMk/>
            <pc:sldMk cId="1709053888" sldId="2147482051"/>
            <ac:spMk id="4" creationId="{48AD125E-1594-7BC3-CC0E-734D28C4D7C5}"/>
          </ac:spMkLst>
        </pc:spChg>
        <pc:spChg chg="add del mod ord">
          <ac:chgData name="Jerry Van Echelpoel" userId="587d84b9-a985-402b-a90a-b43aa4783cbc" providerId="ADAL" clId="{3AE6A1EF-B404-42B3-9CBE-F83C8F4B1AD0}" dt="2024-09-19T14:35:19.964" v="1988" actId="700"/>
          <ac:spMkLst>
            <pc:docMk/>
            <pc:sldMk cId="1709053888" sldId="2147482051"/>
            <ac:spMk id="7" creationId="{045D657C-AA65-C5AF-B6C2-B4EA82D24D2C}"/>
          </ac:spMkLst>
        </pc:spChg>
        <pc:spChg chg="add mod ord">
          <ac:chgData name="Jerry Van Echelpoel" userId="587d84b9-a985-402b-a90a-b43aa4783cbc" providerId="ADAL" clId="{3AE6A1EF-B404-42B3-9CBE-F83C8F4B1AD0}" dt="2024-09-19T14:41:22.911" v="2183" actId="1035"/>
          <ac:spMkLst>
            <pc:docMk/>
            <pc:sldMk cId="1709053888" sldId="2147482051"/>
            <ac:spMk id="8" creationId="{2729B330-56BA-140D-6F07-143656C89841}"/>
          </ac:spMkLst>
        </pc:spChg>
        <pc:spChg chg="add mod ord">
          <ac:chgData name="Jerry Van Echelpoel" userId="587d84b9-a985-402b-a90a-b43aa4783cbc" providerId="ADAL" clId="{3AE6A1EF-B404-42B3-9CBE-F83C8F4B1AD0}" dt="2024-09-19T14:41:22.911" v="2183" actId="1035"/>
          <ac:spMkLst>
            <pc:docMk/>
            <pc:sldMk cId="1709053888" sldId="2147482051"/>
            <ac:spMk id="9" creationId="{DDE6549C-03D0-841A-61E1-70A352549A01}"/>
          </ac:spMkLst>
        </pc:spChg>
        <pc:spChg chg="add mod">
          <ac:chgData name="Jerry Van Echelpoel" userId="587d84b9-a985-402b-a90a-b43aa4783cbc" providerId="ADAL" clId="{3AE6A1EF-B404-42B3-9CBE-F83C8F4B1AD0}" dt="2024-09-19T14:37:53.202" v="2135" actId="20577"/>
          <ac:spMkLst>
            <pc:docMk/>
            <pc:sldMk cId="1709053888" sldId="2147482051"/>
            <ac:spMk id="10" creationId="{C34E156E-AFE4-B5CE-3800-00EF1C8B03FE}"/>
          </ac:spMkLst>
        </pc:spChg>
        <pc:spChg chg="add mod">
          <ac:chgData name="Jerry Van Echelpoel" userId="587d84b9-a985-402b-a90a-b43aa4783cbc" providerId="ADAL" clId="{3AE6A1EF-B404-42B3-9CBE-F83C8F4B1AD0}" dt="2024-09-19T14:41:09.653" v="2156" actId="20577"/>
          <ac:spMkLst>
            <pc:docMk/>
            <pc:sldMk cId="1709053888" sldId="2147482051"/>
            <ac:spMk id="11" creationId="{12EE4CAE-E957-F20B-7FFC-2E77603C9603}"/>
          </ac:spMkLst>
        </pc:spChg>
        <pc:picChg chg="del">
          <ac:chgData name="Jerry Van Echelpoel" userId="587d84b9-a985-402b-a90a-b43aa4783cbc" providerId="ADAL" clId="{3AE6A1EF-B404-42B3-9CBE-F83C8F4B1AD0}" dt="2024-09-19T14:35:05.256" v="1987" actId="478"/>
          <ac:picMkLst>
            <pc:docMk/>
            <pc:sldMk cId="1709053888" sldId="2147482051"/>
            <ac:picMk id="6" creationId="{0695119A-B535-DC6D-92E9-C214CAF1FBF3}"/>
          </ac:picMkLst>
        </pc:picChg>
        <pc:picChg chg="add mod">
          <ac:chgData name="Jerry Van Echelpoel" userId="587d84b9-a985-402b-a90a-b43aa4783cbc" providerId="ADAL" clId="{3AE6A1EF-B404-42B3-9CBE-F83C8F4B1AD0}" dt="2024-09-19T14:41:22.911" v="2183" actId="1035"/>
          <ac:picMkLst>
            <pc:docMk/>
            <pc:sldMk cId="1709053888" sldId="2147482051"/>
            <ac:picMk id="3074" creationId="{16532E68-2E54-5819-C8F0-27C97F367662}"/>
          </ac:picMkLst>
        </pc:picChg>
        <pc:picChg chg="add mod">
          <ac:chgData name="Jerry Van Echelpoel" userId="587d84b9-a985-402b-a90a-b43aa4783cbc" providerId="ADAL" clId="{3AE6A1EF-B404-42B3-9CBE-F83C8F4B1AD0}" dt="2024-09-19T14:41:22.911" v="2183" actId="1035"/>
          <ac:picMkLst>
            <pc:docMk/>
            <pc:sldMk cId="1709053888" sldId="2147482051"/>
            <ac:picMk id="3076" creationId="{64100782-A838-4DB1-921E-216E9F926718}"/>
          </ac:picMkLst>
        </pc:picChg>
        <pc:picChg chg="add mod">
          <ac:chgData name="Jerry Van Echelpoel" userId="587d84b9-a985-402b-a90a-b43aa4783cbc" providerId="ADAL" clId="{3AE6A1EF-B404-42B3-9CBE-F83C8F4B1AD0}" dt="2024-09-19T14:38:10.570" v="2140" actId="1076"/>
          <ac:picMkLst>
            <pc:docMk/>
            <pc:sldMk cId="1709053888" sldId="2147482051"/>
            <ac:picMk id="3078" creationId="{B10E99ED-76C9-5634-6A81-1106049B8368}"/>
          </ac:picMkLst>
        </pc:picChg>
        <pc:picChg chg="add mod">
          <ac:chgData name="Jerry Van Echelpoel" userId="587d84b9-a985-402b-a90a-b43aa4783cbc" providerId="ADAL" clId="{3AE6A1EF-B404-42B3-9CBE-F83C8F4B1AD0}" dt="2024-09-19T14:41:03.501" v="2147" actId="1076"/>
          <ac:picMkLst>
            <pc:docMk/>
            <pc:sldMk cId="1709053888" sldId="2147482051"/>
            <ac:picMk id="3080" creationId="{F003BBD3-9820-CA7C-6431-2336D42B11EB}"/>
          </ac:picMkLst>
        </pc:picChg>
      </pc:sldChg>
      <pc:sldChg chg="addSp delSp modSp add mod">
        <pc:chgData name="Jerry Van Echelpoel" userId="587d84b9-a985-402b-a90a-b43aa4783cbc" providerId="ADAL" clId="{3AE6A1EF-B404-42B3-9CBE-F83C8F4B1AD0}" dt="2024-09-19T14:43:06.190" v="2220" actId="1076"/>
        <pc:sldMkLst>
          <pc:docMk/>
          <pc:sldMk cId="773822668" sldId="2147482052"/>
        </pc:sldMkLst>
        <pc:spChg chg="mod">
          <ac:chgData name="Jerry Van Echelpoel" userId="587d84b9-a985-402b-a90a-b43aa4783cbc" providerId="ADAL" clId="{3AE6A1EF-B404-42B3-9CBE-F83C8F4B1AD0}" dt="2024-09-19T14:42:23.228" v="2202" actId="20577"/>
          <ac:spMkLst>
            <pc:docMk/>
            <pc:sldMk cId="773822668" sldId="2147482052"/>
            <ac:spMk id="8" creationId="{2729B330-56BA-140D-6F07-143656C89841}"/>
          </ac:spMkLst>
        </pc:spChg>
        <pc:spChg chg="mod">
          <ac:chgData name="Jerry Van Echelpoel" userId="587d84b9-a985-402b-a90a-b43aa4783cbc" providerId="ADAL" clId="{3AE6A1EF-B404-42B3-9CBE-F83C8F4B1AD0}" dt="2024-09-19T14:42:28.178" v="2212" actId="20577"/>
          <ac:spMkLst>
            <pc:docMk/>
            <pc:sldMk cId="773822668" sldId="2147482052"/>
            <ac:spMk id="9" creationId="{DDE6549C-03D0-841A-61E1-70A352549A01}"/>
          </ac:spMkLst>
        </pc:spChg>
        <pc:spChg chg="del">
          <ac:chgData name="Jerry Van Echelpoel" userId="587d84b9-a985-402b-a90a-b43aa4783cbc" providerId="ADAL" clId="{3AE6A1EF-B404-42B3-9CBE-F83C8F4B1AD0}" dt="2024-09-19T14:42:12.809" v="2185" actId="478"/>
          <ac:spMkLst>
            <pc:docMk/>
            <pc:sldMk cId="773822668" sldId="2147482052"/>
            <ac:spMk id="10" creationId="{C34E156E-AFE4-B5CE-3800-00EF1C8B03FE}"/>
          </ac:spMkLst>
        </pc:spChg>
        <pc:spChg chg="del">
          <ac:chgData name="Jerry Van Echelpoel" userId="587d84b9-a985-402b-a90a-b43aa4783cbc" providerId="ADAL" clId="{3AE6A1EF-B404-42B3-9CBE-F83C8F4B1AD0}" dt="2024-09-19T14:42:12.809" v="2185" actId="478"/>
          <ac:spMkLst>
            <pc:docMk/>
            <pc:sldMk cId="773822668" sldId="2147482052"/>
            <ac:spMk id="11" creationId="{12EE4CAE-E957-F20B-7FFC-2E77603C9603}"/>
          </ac:spMkLst>
        </pc:spChg>
        <pc:picChg chg="del">
          <ac:chgData name="Jerry Van Echelpoel" userId="587d84b9-a985-402b-a90a-b43aa4783cbc" providerId="ADAL" clId="{3AE6A1EF-B404-42B3-9CBE-F83C8F4B1AD0}" dt="2024-09-19T14:42:30.681" v="2213" actId="478"/>
          <ac:picMkLst>
            <pc:docMk/>
            <pc:sldMk cId="773822668" sldId="2147482052"/>
            <ac:picMk id="3074" creationId="{16532E68-2E54-5819-C8F0-27C97F367662}"/>
          </ac:picMkLst>
        </pc:picChg>
        <pc:picChg chg="del">
          <ac:chgData name="Jerry Van Echelpoel" userId="587d84b9-a985-402b-a90a-b43aa4783cbc" providerId="ADAL" clId="{3AE6A1EF-B404-42B3-9CBE-F83C8F4B1AD0}" dt="2024-09-19T14:42:30.681" v="2213" actId="478"/>
          <ac:picMkLst>
            <pc:docMk/>
            <pc:sldMk cId="773822668" sldId="2147482052"/>
            <ac:picMk id="3076" creationId="{64100782-A838-4DB1-921E-216E9F926718}"/>
          </ac:picMkLst>
        </pc:picChg>
        <pc:picChg chg="del">
          <ac:chgData name="Jerry Van Echelpoel" userId="587d84b9-a985-402b-a90a-b43aa4783cbc" providerId="ADAL" clId="{3AE6A1EF-B404-42B3-9CBE-F83C8F4B1AD0}" dt="2024-09-19T14:42:12.809" v="2185" actId="478"/>
          <ac:picMkLst>
            <pc:docMk/>
            <pc:sldMk cId="773822668" sldId="2147482052"/>
            <ac:picMk id="3078" creationId="{B10E99ED-76C9-5634-6A81-1106049B8368}"/>
          </ac:picMkLst>
        </pc:picChg>
        <pc:picChg chg="del">
          <ac:chgData name="Jerry Van Echelpoel" userId="587d84b9-a985-402b-a90a-b43aa4783cbc" providerId="ADAL" clId="{3AE6A1EF-B404-42B3-9CBE-F83C8F4B1AD0}" dt="2024-09-19T14:42:12.809" v="2185" actId="478"/>
          <ac:picMkLst>
            <pc:docMk/>
            <pc:sldMk cId="773822668" sldId="2147482052"/>
            <ac:picMk id="3080" creationId="{F003BBD3-9820-CA7C-6431-2336D42B11EB}"/>
          </ac:picMkLst>
        </pc:picChg>
        <pc:picChg chg="add mod">
          <ac:chgData name="Jerry Van Echelpoel" userId="587d84b9-a985-402b-a90a-b43aa4783cbc" providerId="ADAL" clId="{3AE6A1EF-B404-42B3-9CBE-F83C8F4B1AD0}" dt="2024-09-19T14:42:52.463" v="2218" actId="1076"/>
          <ac:picMkLst>
            <pc:docMk/>
            <pc:sldMk cId="773822668" sldId="2147482052"/>
            <ac:picMk id="4098" creationId="{1171C072-9D45-4608-DD1B-9562AC370C9C}"/>
          </ac:picMkLst>
        </pc:picChg>
        <pc:picChg chg="add mod">
          <ac:chgData name="Jerry Van Echelpoel" userId="587d84b9-a985-402b-a90a-b43aa4783cbc" providerId="ADAL" clId="{3AE6A1EF-B404-42B3-9CBE-F83C8F4B1AD0}" dt="2024-09-19T14:43:06.190" v="2220" actId="1076"/>
          <ac:picMkLst>
            <pc:docMk/>
            <pc:sldMk cId="773822668" sldId="2147482052"/>
            <ac:picMk id="4100" creationId="{26255EC9-47E0-9591-4369-E863A10479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257163-CC03-9DBC-CFC6-D87CA2FD1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998400-4890-BD7D-5868-5E1740110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46E0-25FF-447A-9EFD-EDA118331AB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81E95-75C3-9B7E-C615-253AE242BC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A9BE36-E2CA-54CA-1471-D8900029E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890B-42DC-4A9C-80F9-A145163E1B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84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D5DF-9420-474C-8C17-3767BDE1269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65D6-9D0D-1C4F-9B7F-1E9B9C33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E2EE0-A845-6645-BD60-646018019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ads.freestar.com/?utm_campaign=branding&amp;utm_medium=banner&amp;utm_source=lipsum.com&amp;utm_content=lipsumcom_right_siderail" TargetMode="External"/><Relationship Id="rId2" Type="http://schemas.openxmlformats.org/officeDocument/2006/relationships/hyperlink" Target="https://ads.freestar.com/?utm_campaign=branding&amp;utm_medium=banner&amp;utm_source=lipsum.com&amp;utm_content=lipsumcom_left_siderai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301E8A2-349E-A846-9DA1-B92B781F2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4633" y="845023"/>
            <a:ext cx="1656847" cy="248179"/>
            <a:chOff x="3467326" y="-795980"/>
            <a:chExt cx="3311968" cy="496358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776728-5396-6E23-5323-2C8D0A188784}"/>
                </a:ext>
              </a:extLst>
            </p:cNvPr>
            <p:cNvSpPr/>
            <p:nvPr/>
          </p:nvSpPr>
          <p:spPr>
            <a:xfrm>
              <a:off x="3467326" y="-795980"/>
              <a:ext cx="2782231" cy="496358"/>
            </a:xfrm>
            <a:custGeom>
              <a:avLst/>
              <a:gdLst>
                <a:gd name="connsiteX0" fmla="*/ 132478 w 2782231"/>
                <a:gd name="connsiteY0" fmla="*/ -13 h 496358"/>
                <a:gd name="connsiteX1" fmla="*/ 7 w 2782231"/>
                <a:gd name="connsiteY1" fmla="*/ -13 h 496358"/>
                <a:gd name="connsiteX2" fmla="*/ 7 w 2782231"/>
                <a:gd name="connsiteY2" fmla="*/ 132421 h 496358"/>
                <a:gd name="connsiteX3" fmla="*/ 132478 w 2782231"/>
                <a:gd name="connsiteY3" fmla="*/ 132421 h 496358"/>
                <a:gd name="connsiteX4" fmla="*/ 132478 w 2782231"/>
                <a:gd name="connsiteY4" fmla="*/ -13 h 496358"/>
                <a:gd name="connsiteX5" fmla="*/ 7 w 2782231"/>
                <a:gd name="connsiteY5" fmla="*/ 167096 h 496358"/>
                <a:gd name="connsiteX6" fmla="*/ 7 w 2782231"/>
                <a:gd name="connsiteY6" fmla="*/ 488484 h 496358"/>
                <a:gd name="connsiteX7" fmla="*/ 132478 w 2782231"/>
                <a:gd name="connsiteY7" fmla="*/ 488484 h 496358"/>
                <a:gd name="connsiteX8" fmla="*/ 132478 w 2782231"/>
                <a:gd name="connsiteY8" fmla="*/ 167096 h 496358"/>
                <a:gd name="connsiteX9" fmla="*/ 7 w 2782231"/>
                <a:gd name="connsiteY9" fmla="*/ 167096 h 496358"/>
                <a:gd name="connsiteX10" fmla="*/ 2645502 w 2782231"/>
                <a:gd name="connsiteY10" fmla="*/ 162015 h 496358"/>
                <a:gd name="connsiteX11" fmla="*/ 2488739 w 2782231"/>
                <a:gd name="connsiteY11" fmla="*/ 223912 h 496358"/>
                <a:gd name="connsiteX12" fmla="*/ 2368284 w 2782231"/>
                <a:gd name="connsiteY12" fmla="*/ 162015 h 496358"/>
                <a:gd name="connsiteX13" fmla="*/ 2223760 w 2782231"/>
                <a:gd name="connsiteY13" fmla="*/ 220871 h 496358"/>
                <a:gd name="connsiteX14" fmla="*/ 2223760 w 2782231"/>
                <a:gd name="connsiteY14" fmla="*/ 167096 h 496358"/>
                <a:gd name="connsiteX15" fmla="*/ 2091325 w 2782231"/>
                <a:gd name="connsiteY15" fmla="*/ 167096 h 496358"/>
                <a:gd name="connsiteX16" fmla="*/ 2091325 w 2782231"/>
                <a:gd name="connsiteY16" fmla="*/ 488446 h 496358"/>
                <a:gd name="connsiteX17" fmla="*/ 2223760 w 2782231"/>
                <a:gd name="connsiteY17" fmla="*/ 488484 h 496358"/>
                <a:gd name="connsiteX18" fmla="*/ 2223760 w 2782231"/>
                <a:gd name="connsiteY18" fmla="*/ 315069 h 496358"/>
                <a:gd name="connsiteX19" fmla="*/ 2310986 w 2782231"/>
                <a:gd name="connsiteY19" fmla="*/ 274386 h 496358"/>
                <a:gd name="connsiteX20" fmla="*/ 2372549 w 2782231"/>
                <a:gd name="connsiteY20" fmla="*/ 353082 h 496358"/>
                <a:gd name="connsiteX21" fmla="*/ 2372549 w 2782231"/>
                <a:gd name="connsiteY21" fmla="*/ 488484 h 496358"/>
                <a:gd name="connsiteX22" fmla="*/ 2504983 w 2782231"/>
                <a:gd name="connsiteY22" fmla="*/ 488484 h 496358"/>
                <a:gd name="connsiteX23" fmla="*/ 2504798 w 2782231"/>
                <a:gd name="connsiteY23" fmla="*/ 311695 h 496358"/>
                <a:gd name="connsiteX24" fmla="*/ 2588241 w 2782231"/>
                <a:gd name="connsiteY24" fmla="*/ 274386 h 496358"/>
                <a:gd name="connsiteX25" fmla="*/ 2649804 w 2782231"/>
                <a:gd name="connsiteY25" fmla="*/ 353082 h 496358"/>
                <a:gd name="connsiteX26" fmla="*/ 2649804 w 2782231"/>
                <a:gd name="connsiteY26" fmla="*/ 488484 h 496358"/>
                <a:gd name="connsiteX27" fmla="*/ 2782238 w 2782231"/>
                <a:gd name="connsiteY27" fmla="*/ 488484 h 496358"/>
                <a:gd name="connsiteX28" fmla="*/ 2782238 w 2782231"/>
                <a:gd name="connsiteY28" fmla="*/ 295265 h 496358"/>
                <a:gd name="connsiteX29" fmla="*/ 2645502 w 2782231"/>
                <a:gd name="connsiteY29" fmla="*/ 162015 h 496358"/>
                <a:gd name="connsiteX30" fmla="*/ 1890950 w 2782231"/>
                <a:gd name="connsiteY30" fmla="*/ 338693 h 496358"/>
                <a:gd name="connsiteX31" fmla="*/ 1788741 w 2782231"/>
                <a:gd name="connsiteY31" fmla="*/ 378931 h 496358"/>
                <a:gd name="connsiteX32" fmla="*/ 1711972 w 2782231"/>
                <a:gd name="connsiteY32" fmla="*/ 301088 h 496358"/>
                <a:gd name="connsiteX33" fmla="*/ 1711972 w 2782231"/>
                <a:gd name="connsiteY33" fmla="*/ 167096 h 496358"/>
                <a:gd name="connsiteX34" fmla="*/ 1579538 w 2782231"/>
                <a:gd name="connsiteY34" fmla="*/ 167096 h 496358"/>
                <a:gd name="connsiteX35" fmla="*/ 1579538 w 2782231"/>
                <a:gd name="connsiteY35" fmla="*/ 352971 h 496358"/>
                <a:gd name="connsiteX36" fmla="*/ 1737376 w 2782231"/>
                <a:gd name="connsiteY36" fmla="*/ 490115 h 496358"/>
                <a:gd name="connsiteX37" fmla="*/ 1890950 w 2782231"/>
                <a:gd name="connsiteY37" fmla="*/ 442460 h 496358"/>
                <a:gd name="connsiteX38" fmla="*/ 1890950 w 2782231"/>
                <a:gd name="connsiteY38" fmla="*/ 488484 h 496358"/>
                <a:gd name="connsiteX39" fmla="*/ 2023384 w 2782231"/>
                <a:gd name="connsiteY39" fmla="*/ 488484 h 496358"/>
                <a:gd name="connsiteX40" fmla="*/ 2023384 w 2782231"/>
                <a:gd name="connsiteY40" fmla="*/ 167096 h 496358"/>
                <a:gd name="connsiteX41" fmla="*/ 1890950 w 2782231"/>
                <a:gd name="connsiteY41" fmla="*/ 167096 h 496358"/>
                <a:gd name="connsiteX42" fmla="*/ 1890950 w 2782231"/>
                <a:gd name="connsiteY42" fmla="*/ 338693 h 496358"/>
                <a:gd name="connsiteX43" fmla="*/ 1009860 w 2782231"/>
                <a:gd name="connsiteY43" fmla="*/ 276648 h 496358"/>
                <a:gd name="connsiteX44" fmla="*/ 926972 w 2782231"/>
                <a:gd name="connsiteY44" fmla="*/ 244829 h 496358"/>
                <a:gd name="connsiteX45" fmla="*/ 845643 w 2782231"/>
                <a:gd name="connsiteY45" fmla="*/ 276648 h 496358"/>
                <a:gd name="connsiteX46" fmla="*/ 1009860 w 2782231"/>
                <a:gd name="connsiteY46" fmla="*/ 276648 h 496358"/>
                <a:gd name="connsiteX47" fmla="*/ 1148450 w 2782231"/>
                <a:gd name="connsiteY47" fmla="*/ 349559 h 496358"/>
                <a:gd name="connsiteX48" fmla="*/ 839078 w 2782231"/>
                <a:gd name="connsiteY48" fmla="*/ 349559 h 496358"/>
                <a:gd name="connsiteX49" fmla="*/ 922262 w 2782231"/>
                <a:gd name="connsiteY49" fmla="*/ 393061 h 496358"/>
                <a:gd name="connsiteX50" fmla="*/ 995915 w 2782231"/>
                <a:gd name="connsiteY50" fmla="*/ 381490 h 496358"/>
                <a:gd name="connsiteX51" fmla="*/ 1139994 w 2782231"/>
                <a:gd name="connsiteY51" fmla="*/ 381490 h 496358"/>
                <a:gd name="connsiteX52" fmla="*/ 922262 w 2782231"/>
                <a:gd name="connsiteY52" fmla="*/ 496346 h 496358"/>
                <a:gd name="connsiteX53" fmla="*/ 705828 w 2782231"/>
                <a:gd name="connsiteY53" fmla="*/ 327790 h 496358"/>
                <a:gd name="connsiteX54" fmla="*/ 927714 w 2782231"/>
                <a:gd name="connsiteY54" fmla="*/ 159197 h 496358"/>
                <a:gd name="connsiteX55" fmla="*/ 1148450 w 2782231"/>
                <a:gd name="connsiteY55" fmla="*/ 349559 h 496358"/>
                <a:gd name="connsiteX56" fmla="*/ 1387877 w 2782231"/>
                <a:gd name="connsiteY56" fmla="*/ 66222 h 496358"/>
                <a:gd name="connsiteX57" fmla="*/ 1255443 w 2782231"/>
                <a:gd name="connsiteY57" fmla="*/ 66222 h 496358"/>
                <a:gd name="connsiteX58" fmla="*/ 1255443 w 2782231"/>
                <a:gd name="connsiteY58" fmla="*/ 167096 h 496358"/>
                <a:gd name="connsiteX59" fmla="*/ 1184349 w 2782231"/>
                <a:gd name="connsiteY59" fmla="*/ 167096 h 496358"/>
                <a:gd name="connsiteX60" fmla="*/ 1184349 w 2782231"/>
                <a:gd name="connsiteY60" fmla="*/ 274460 h 496358"/>
                <a:gd name="connsiteX61" fmla="*/ 1255443 w 2782231"/>
                <a:gd name="connsiteY61" fmla="*/ 274460 h 496358"/>
                <a:gd name="connsiteX62" fmla="*/ 1255443 w 2782231"/>
                <a:gd name="connsiteY62" fmla="*/ 488484 h 496358"/>
                <a:gd name="connsiteX63" fmla="*/ 1520312 w 2782231"/>
                <a:gd name="connsiteY63" fmla="*/ 488484 h 496358"/>
                <a:gd name="connsiteX64" fmla="*/ 1520312 w 2782231"/>
                <a:gd name="connsiteY64" fmla="*/ 380749 h 496358"/>
                <a:gd name="connsiteX65" fmla="*/ 1387877 w 2782231"/>
                <a:gd name="connsiteY65" fmla="*/ 380749 h 496358"/>
                <a:gd name="connsiteX66" fmla="*/ 1387877 w 2782231"/>
                <a:gd name="connsiteY66" fmla="*/ 274460 h 496358"/>
                <a:gd name="connsiteX67" fmla="*/ 1520312 w 2782231"/>
                <a:gd name="connsiteY67" fmla="*/ 274460 h 496358"/>
                <a:gd name="connsiteX68" fmla="*/ 1520312 w 2782231"/>
                <a:gd name="connsiteY68" fmla="*/ 167096 h 496358"/>
                <a:gd name="connsiteX69" fmla="*/ 1387877 w 2782231"/>
                <a:gd name="connsiteY69" fmla="*/ 167096 h 496358"/>
                <a:gd name="connsiteX70" fmla="*/ 1387877 w 2782231"/>
                <a:gd name="connsiteY70" fmla="*/ 66222 h 496358"/>
                <a:gd name="connsiteX71" fmla="*/ 650607 w 2782231"/>
                <a:gd name="connsiteY71" fmla="*/ 307355 h 496358"/>
                <a:gd name="connsiteX72" fmla="*/ 650607 w 2782231"/>
                <a:gd name="connsiteY72" fmla="*/ 488484 h 496358"/>
                <a:gd name="connsiteX73" fmla="*/ 518173 w 2782231"/>
                <a:gd name="connsiteY73" fmla="*/ 488484 h 496358"/>
                <a:gd name="connsiteX74" fmla="*/ 518173 w 2782231"/>
                <a:gd name="connsiteY74" fmla="*/ 361019 h 496358"/>
                <a:gd name="connsiteX75" fmla="*/ 439365 w 2782231"/>
                <a:gd name="connsiteY75" fmla="*/ 279912 h 496358"/>
                <a:gd name="connsiteX76" fmla="*/ 332817 w 2782231"/>
                <a:gd name="connsiteY76" fmla="*/ 321856 h 496358"/>
                <a:gd name="connsiteX77" fmla="*/ 332817 w 2782231"/>
                <a:gd name="connsiteY77" fmla="*/ 488484 h 496358"/>
                <a:gd name="connsiteX78" fmla="*/ 200420 w 2782231"/>
                <a:gd name="connsiteY78" fmla="*/ 488484 h 496358"/>
                <a:gd name="connsiteX79" fmla="*/ 200420 w 2782231"/>
                <a:gd name="connsiteY79" fmla="*/ 167096 h 496358"/>
                <a:gd name="connsiteX80" fmla="*/ 332817 w 2782231"/>
                <a:gd name="connsiteY80" fmla="*/ 167096 h 496358"/>
                <a:gd name="connsiteX81" fmla="*/ 332817 w 2782231"/>
                <a:gd name="connsiteY81" fmla="*/ 213713 h 496358"/>
                <a:gd name="connsiteX82" fmla="*/ 492880 w 2782231"/>
                <a:gd name="connsiteY82" fmla="*/ 164018 h 496358"/>
                <a:gd name="connsiteX83" fmla="*/ 650607 w 2782231"/>
                <a:gd name="connsiteY83" fmla="*/ 307355 h 49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782231" h="496358">
                  <a:moveTo>
                    <a:pt x="132478" y="-13"/>
                  </a:moveTo>
                  <a:lnTo>
                    <a:pt x="7" y="-13"/>
                  </a:lnTo>
                  <a:lnTo>
                    <a:pt x="7" y="132421"/>
                  </a:lnTo>
                  <a:lnTo>
                    <a:pt x="132478" y="132421"/>
                  </a:lnTo>
                  <a:lnTo>
                    <a:pt x="132478" y="-13"/>
                  </a:lnTo>
                  <a:close/>
                  <a:moveTo>
                    <a:pt x="7" y="167096"/>
                  </a:moveTo>
                  <a:lnTo>
                    <a:pt x="7" y="488484"/>
                  </a:lnTo>
                  <a:lnTo>
                    <a:pt x="132478" y="488484"/>
                  </a:lnTo>
                  <a:lnTo>
                    <a:pt x="132478" y="167096"/>
                  </a:lnTo>
                  <a:lnTo>
                    <a:pt x="7" y="167096"/>
                  </a:lnTo>
                  <a:close/>
                  <a:moveTo>
                    <a:pt x="2645502" y="162015"/>
                  </a:moveTo>
                  <a:cubicBezTo>
                    <a:pt x="2567362" y="162015"/>
                    <a:pt x="2520856" y="186603"/>
                    <a:pt x="2488739" y="223912"/>
                  </a:cubicBezTo>
                  <a:cubicBezTo>
                    <a:pt x="2463595" y="176776"/>
                    <a:pt x="2408411" y="162015"/>
                    <a:pt x="2368284" y="162015"/>
                  </a:cubicBezTo>
                  <a:cubicBezTo>
                    <a:pt x="2290144" y="162015"/>
                    <a:pt x="2252130" y="194095"/>
                    <a:pt x="2223760" y="220871"/>
                  </a:cubicBezTo>
                  <a:lnTo>
                    <a:pt x="2223760" y="167096"/>
                  </a:lnTo>
                  <a:lnTo>
                    <a:pt x="2091325" y="167096"/>
                  </a:lnTo>
                  <a:lnTo>
                    <a:pt x="2091325" y="488446"/>
                  </a:lnTo>
                  <a:lnTo>
                    <a:pt x="2223760" y="488484"/>
                  </a:lnTo>
                  <a:lnTo>
                    <a:pt x="2223760" y="315069"/>
                  </a:lnTo>
                  <a:cubicBezTo>
                    <a:pt x="2251055" y="288330"/>
                    <a:pt x="2278350" y="274386"/>
                    <a:pt x="2310986" y="274386"/>
                  </a:cubicBezTo>
                  <a:cubicBezTo>
                    <a:pt x="2358085" y="274386"/>
                    <a:pt x="2372549" y="297936"/>
                    <a:pt x="2372549" y="353082"/>
                  </a:cubicBezTo>
                  <a:lnTo>
                    <a:pt x="2372549" y="488484"/>
                  </a:lnTo>
                  <a:lnTo>
                    <a:pt x="2504983" y="488484"/>
                  </a:lnTo>
                  <a:lnTo>
                    <a:pt x="2504798" y="311695"/>
                  </a:lnTo>
                  <a:cubicBezTo>
                    <a:pt x="2532093" y="284956"/>
                    <a:pt x="2555606" y="274386"/>
                    <a:pt x="2588241" y="274386"/>
                  </a:cubicBezTo>
                  <a:cubicBezTo>
                    <a:pt x="2635340" y="274386"/>
                    <a:pt x="2649804" y="297936"/>
                    <a:pt x="2649804" y="353082"/>
                  </a:cubicBezTo>
                  <a:lnTo>
                    <a:pt x="2649804" y="488484"/>
                  </a:lnTo>
                  <a:lnTo>
                    <a:pt x="2782238" y="488484"/>
                  </a:lnTo>
                  <a:lnTo>
                    <a:pt x="2782238" y="295265"/>
                  </a:lnTo>
                  <a:cubicBezTo>
                    <a:pt x="2782238" y="184490"/>
                    <a:pt x="2701724" y="162015"/>
                    <a:pt x="2645502" y="162015"/>
                  </a:cubicBezTo>
                  <a:moveTo>
                    <a:pt x="1890950" y="338693"/>
                  </a:moveTo>
                  <a:cubicBezTo>
                    <a:pt x="1866065" y="362502"/>
                    <a:pt x="1826346" y="378931"/>
                    <a:pt x="1788741" y="378931"/>
                  </a:cubicBezTo>
                  <a:cubicBezTo>
                    <a:pt x="1731554" y="378931"/>
                    <a:pt x="1711972" y="355641"/>
                    <a:pt x="1711972" y="301088"/>
                  </a:cubicBezTo>
                  <a:lnTo>
                    <a:pt x="1711972" y="167096"/>
                  </a:lnTo>
                  <a:lnTo>
                    <a:pt x="1579538" y="167096"/>
                  </a:lnTo>
                  <a:lnTo>
                    <a:pt x="1579538" y="352971"/>
                  </a:lnTo>
                  <a:cubicBezTo>
                    <a:pt x="1579538" y="467901"/>
                    <a:pt x="1665874" y="490115"/>
                    <a:pt x="1737376" y="490115"/>
                  </a:cubicBezTo>
                  <a:cubicBezTo>
                    <a:pt x="1804094" y="490115"/>
                    <a:pt x="1852825" y="468939"/>
                    <a:pt x="1890950" y="442460"/>
                  </a:cubicBezTo>
                  <a:lnTo>
                    <a:pt x="1890950" y="488484"/>
                  </a:lnTo>
                  <a:lnTo>
                    <a:pt x="2023384" y="488484"/>
                  </a:lnTo>
                  <a:lnTo>
                    <a:pt x="2023384" y="167096"/>
                  </a:lnTo>
                  <a:lnTo>
                    <a:pt x="1890950" y="167096"/>
                  </a:lnTo>
                  <a:lnTo>
                    <a:pt x="1890950" y="338693"/>
                  </a:lnTo>
                  <a:close/>
                  <a:moveTo>
                    <a:pt x="1009860" y="276648"/>
                  </a:moveTo>
                  <a:cubicBezTo>
                    <a:pt x="994580" y="254916"/>
                    <a:pt x="961796" y="244829"/>
                    <a:pt x="926972" y="244829"/>
                  </a:cubicBezTo>
                  <a:cubicBezTo>
                    <a:pt x="892148" y="244829"/>
                    <a:pt x="859735" y="254916"/>
                    <a:pt x="845643" y="276648"/>
                  </a:cubicBezTo>
                  <a:lnTo>
                    <a:pt x="1009860" y="276648"/>
                  </a:lnTo>
                  <a:close/>
                  <a:moveTo>
                    <a:pt x="1148450" y="349559"/>
                  </a:moveTo>
                  <a:lnTo>
                    <a:pt x="839078" y="349559"/>
                  </a:lnTo>
                  <a:cubicBezTo>
                    <a:pt x="849945" y="384346"/>
                    <a:pt x="886363" y="393061"/>
                    <a:pt x="922262" y="393061"/>
                  </a:cubicBezTo>
                  <a:cubicBezTo>
                    <a:pt x="957605" y="393061"/>
                    <a:pt x="977150" y="391244"/>
                    <a:pt x="995915" y="381490"/>
                  </a:cubicBezTo>
                  <a:lnTo>
                    <a:pt x="1139994" y="381490"/>
                  </a:lnTo>
                  <a:cubicBezTo>
                    <a:pt x="1119041" y="458629"/>
                    <a:pt x="1049282" y="496346"/>
                    <a:pt x="922262" y="496346"/>
                  </a:cubicBezTo>
                  <a:cubicBezTo>
                    <a:pt x="794464" y="496346"/>
                    <a:pt x="705828" y="448505"/>
                    <a:pt x="705828" y="327790"/>
                  </a:cubicBezTo>
                  <a:cubicBezTo>
                    <a:pt x="705828" y="207075"/>
                    <a:pt x="794464" y="159197"/>
                    <a:pt x="927714" y="159197"/>
                  </a:cubicBezTo>
                  <a:cubicBezTo>
                    <a:pt x="1062040" y="159197"/>
                    <a:pt x="1148450" y="207075"/>
                    <a:pt x="1148450" y="349559"/>
                  </a:cubicBezTo>
                  <a:moveTo>
                    <a:pt x="1387877" y="66222"/>
                  </a:moveTo>
                  <a:lnTo>
                    <a:pt x="1255443" y="66222"/>
                  </a:lnTo>
                  <a:lnTo>
                    <a:pt x="1255443" y="167096"/>
                  </a:lnTo>
                  <a:lnTo>
                    <a:pt x="1184349" y="167096"/>
                  </a:lnTo>
                  <a:lnTo>
                    <a:pt x="1184349" y="274460"/>
                  </a:lnTo>
                  <a:lnTo>
                    <a:pt x="1255443" y="274460"/>
                  </a:lnTo>
                  <a:lnTo>
                    <a:pt x="1255443" y="488484"/>
                  </a:lnTo>
                  <a:lnTo>
                    <a:pt x="1520312" y="488484"/>
                  </a:lnTo>
                  <a:lnTo>
                    <a:pt x="1520312" y="380749"/>
                  </a:lnTo>
                  <a:lnTo>
                    <a:pt x="1387877" y="380749"/>
                  </a:lnTo>
                  <a:lnTo>
                    <a:pt x="1387877" y="274460"/>
                  </a:lnTo>
                  <a:lnTo>
                    <a:pt x="1520312" y="274460"/>
                  </a:lnTo>
                  <a:lnTo>
                    <a:pt x="1520312" y="167096"/>
                  </a:lnTo>
                  <a:lnTo>
                    <a:pt x="1387877" y="167096"/>
                  </a:lnTo>
                  <a:lnTo>
                    <a:pt x="1387877" y="66222"/>
                  </a:lnTo>
                  <a:close/>
                  <a:moveTo>
                    <a:pt x="650607" y="307355"/>
                  </a:moveTo>
                  <a:lnTo>
                    <a:pt x="650607" y="488484"/>
                  </a:lnTo>
                  <a:lnTo>
                    <a:pt x="518173" y="488484"/>
                  </a:lnTo>
                  <a:lnTo>
                    <a:pt x="518173" y="361019"/>
                  </a:lnTo>
                  <a:cubicBezTo>
                    <a:pt x="518173" y="304203"/>
                    <a:pt x="498925" y="279912"/>
                    <a:pt x="439365" y="279912"/>
                  </a:cubicBezTo>
                  <a:cubicBezTo>
                    <a:pt x="400165" y="279912"/>
                    <a:pt x="358777" y="297046"/>
                    <a:pt x="332817" y="321856"/>
                  </a:cubicBezTo>
                  <a:lnTo>
                    <a:pt x="332817" y="488484"/>
                  </a:lnTo>
                  <a:lnTo>
                    <a:pt x="200420" y="488484"/>
                  </a:lnTo>
                  <a:lnTo>
                    <a:pt x="200420" y="167096"/>
                  </a:lnTo>
                  <a:lnTo>
                    <a:pt x="332817" y="167096"/>
                  </a:lnTo>
                  <a:lnTo>
                    <a:pt x="332817" y="213713"/>
                  </a:lnTo>
                  <a:cubicBezTo>
                    <a:pt x="372573" y="186084"/>
                    <a:pt x="423344" y="164018"/>
                    <a:pt x="492880" y="164018"/>
                  </a:cubicBezTo>
                  <a:cubicBezTo>
                    <a:pt x="567386" y="164018"/>
                    <a:pt x="650607" y="187605"/>
                    <a:pt x="650607" y="307355"/>
                  </a:cubicBezTo>
                </a:path>
              </a:pathLst>
            </a:custGeom>
            <a:solidFill>
              <a:schemeClr val="bg1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150C995-FF95-FEC9-BE0A-C9B78DFB3DD4}"/>
                </a:ext>
              </a:extLst>
            </p:cNvPr>
            <p:cNvSpPr/>
            <p:nvPr/>
          </p:nvSpPr>
          <p:spPr>
            <a:xfrm>
              <a:off x="6381992" y="-704674"/>
              <a:ext cx="397302" cy="397339"/>
            </a:xfrm>
            <a:custGeom>
              <a:avLst/>
              <a:gdLst>
                <a:gd name="connsiteX0" fmla="*/ 132487 w 397302"/>
                <a:gd name="connsiteY0" fmla="*/ 264895 h 397339"/>
                <a:gd name="connsiteX1" fmla="*/ 53 w 397302"/>
                <a:gd name="connsiteY1" fmla="*/ 264895 h 397339"/>
                <a:gd name="connsiteX2" fmla="*/ 53 w 397302"/>
                <a:gd name="connsiteY2" fmla="*/ 397330 h 397339"/>
                <a:gd name="connsiteX3" fmla="*/ 132487 w 397302"/>
                <a:gd name="connsiteY3" fmla="*/ 397330 h 397339"/>
                <a:gd name="connsiteX4" fmla="*/ 132487 w 397302"/>
                <a:gd name="connsiteY4" fmla="*/ 264895 h 397339"/>
                <a:gd name="connsiteX5" fmla="*/ 132487 w 397302"/>
                <a:gd name="connsiteY5" fmla="*/ -10 h 397339"/>
                <a:gd name="connsiteX6" fmla="*/ 132487 w 397302"/>
                <a:gd name="connsiteY6" fmla="*/ 132461 h 397339"/>
                <a:gd name="connsiteX7" fmla="*/ 264922 w 397302"/>
                <a:gd name="connsiteY7" fmla="*/ 132461 h 397339"/>
                <a:gd name="connsiteX8" fmla="*/ 264922 w 397302"/>
                <a:gd name="connsiteY8" fmla="*/ 264895 h 397339"/>
                <a:gd name="connsiteX9" fmla="*/ 397356 w 397302"/>
                <a:gd name="connsiteY9" fmla="*/ 264895 h 397339"/>
                <a:gd name="connsiteX10" fmla="*/ 397356 w 397302"/>
                <a:gd name="connsiteY10" fmla="*/ -10 h 397339"/>
                <a:gd name="connsiteX11" fmla="*/ 132487 w 397302"/>
                <a:gd name="connsiteY11" fmla="*/ -10 h 39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7302" h="397339">
                  <a:moveTo>
                    <a:pt x="132487" y="264895"/>
                  </a:moveTo>
                  <a:lnTo>
                    <a:pt x="53" y="264895"/>
                  </a:lnTo>
                  <a:lnTo>
                    <a:pt x="53" y="397330"/>
                  </a:lnTo>
                  <a:lnTo>
                    <a:pt x="132487" y="397330"/>
                  </a:lnTo>
                  <a:lnTo>
                    <a:pt x="132487" y="264895"/>
                  </a:lnTo>
                  <a:close/>
                  <a:moveTo>
                    <a:pt x="132487" y="-10"/>
                  </a:moveTo>
                  <a:lnTo>
                    <a:pt x="132487" y="132461"/>
                  </a:lnTo>
                  <a:lnTo>
                    <a:pt x="264922" y="132461"/>
                  </a:lnTo>
                  <a:lnTo>
                    <a:pt x="264922" y="264895"/>
                  </a:lnTo>
                  <a:lnTo>
                    <a:pt x="397356" y="264895"/>
                  </a:lnTo>
                  <a:lnTo>
                    <a:pt x="397356" y="-10"/>
                  </a:lnTo>
                  <a:lnTo>
                    <a:pt x="132487" y="-10"/>
                  </a:lnTo>
                  <a:close/>
                </a:path>
              </a:pathLst>
            </a:custGeom>
            <a:solidFill>
              <a:schemeClr val="accent3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/>
            </a:p>
          </p:txBody>
        </p:sp>
      </p:grpSp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9E990B4C-482D-4A79-8A53-D8F793018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994" y="3025866"/>
            <a:ext cx="6128281" cy="886846"/>
          </a:xfrm>
        </p:spPr>
        <p:txBody>
          <a:bodyPr wrap="none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6915" b="0">
                <a:ln w="21590">
                  <a:solidFill>
                    <a:srgbClr val="C4F6EF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Presentation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7A056-027C-65E7-A29B-451EA6170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7326" y="3904253"/>
            <a:ext cx="3381936" cy="88684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6915" b="0" kern="1200" smtClean="0">
                <a:ln w="21590">
                  <a:noFill/>
                </a:ln>
                <a:solidFill>
                  <a:srgbClr val="C4F6EF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Title</a:t>
            </a:r>
            <a:endParaRPr lang="fr-FR"/>
          </a:p>
        </p:txBody>
      </p:sp>
      <p:sp>
        <p:nvSpPr>
          <p:cNvPr id="2" name="Espace réservé du texte 26">
            <a:extLst>
              <a:ext uri="{FF2B5EF4-FFF2-40B4-BE49-F238E27FC236}">
                <a16:creationId xmlns:a16="http://schemas.microsoft.com/office/drawing/2014/main" id="{258CA657-B28E-86D7-DC4D-5F29FBD25A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7326" y="5152792"/>
            <a:ext cx="5731876" cy="228717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Subtitle – Date - Location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2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 err="1"/>
              <a:t>fffff</a:t>
            </a:r>
            <a:endParaRPr lang="fr-FR"/>
          </a:p>
        </p:txBody>
      </p:sp>
      <p:sp>
        <p:nvSpPr>
          <p:cNvPr id="9" name="Espace réservé du texte 29">
            <a:extLst>
              <a:ext uri="{FF2B5EF4-FFF2-40B4-BE49-F238E27FC236}">
                <a16:creationId xmlns:a16="http://schemas.microsoft.com/office/drawing/2014/main" id="{B824A8FF-6FC5-9F96-3F5F-22BD99920E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0" name="Espace réservé du texte 23">
            <a:extLst>
              <a:ext uri="{FF2B5EF4-FFF2-40B4-BE49-F238E27FC236}">
                <a16:creationId xmlns:a16="http://schemas.microsoft.com/office/drawing/2014/main" id="{7BE18192-11AA-A9FF-BABB-F526527C9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F5908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Subchapter</a:t>
            </a:r>
            <a:br>
              <a:rPr lang="fr-FR"/>
            </a:br>
            <a:r>
              <a:rPr lang="fr-FR" err="1"/>
              <a:t>title</a:t>
            </a:r>
            <a:endParaRPr lang="fr-FR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9DBD1FF-5297-F2B8-8DC3-013DD3E25E5C}"/>
              </a:ext>
            </a:extLst>
          </p:cNvPr>
          <p:cNvSpPr/>
          <p:nvPr userDrawn="1"/>
        </p:nvSpPr>
        <p:spPr>
          <a:xfrm rot="10800000" flipV="1">
            <a:off x="11766607" y="6432835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94672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3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8A61C-8A33-74C6-4160-F67959293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1253493"/>
            <a:ext cx="10700490" cy="186077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</p:txBody>
      </p:sp>
      <p:sp>
        <p:nvSpPr>
          <p:cNvPr id="2" name="Espace réservé du numéro de diapositive 8">
            <a:extLst>
              <a:ext uri="{FF2B5EF4-FFF2-40B4-BE49-F238E27FC236}">
                <a16:creationId xmlns:a16="http://schemas.microsoft.com/office/drawing/2014/main" id="{763AC960-94D4-34ED-2A32-48712681E2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C148DEC-2040-5129-0668-7EB7A9A1EA00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E99BE2D-E55F-975E-EB31-6F896FEB16C7}"/>
              </a:ext>
            </a:extLst>
          </p:cNvPr>
          <p:cNvSpPr/>
          <p:nvPr userDrawn="1"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6A817A-F04C-D3B4-5659-9912BCC46B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C964124-5D8E-16A5-BB7D-1C881735854E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9966BC-015D-CB37-AA4B-4934F69A2DF0}"/>
              </a:ext>
            </a:extLst>
          </p:cNvPr>
          <p:cNvSpPr/>
          <p:nvPr userDrawn="1"/>
        </p:nvSpPr>
        <p:spPr>
          <a:xfrm rot="10800000" flipV="1">
            <a:off x="11341538" y="5575314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2F46AD6-9957-CC7E-B619-BBC8D82B9D61}"/>
              </a:ext>
            </a:extLst>
          </p:cNvPr>
          <p:cNvSpPr/>
          <p:nvPr userDrawn="1"/>
        </p:nvSpPr>
        <p:spPr>
          <a:xfrm>
            <a:off x="11766613" y="5147611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770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1989474"/>
            <a:ext cx="5067300" cy="3969199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4972051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001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text + image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1989475"/>
            <a:ext cx="5067300" cy="3798375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5"/>
            <a:ext cx="4972051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687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4"/>
            <a:ext cx="4972050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4"/>
            <a:ext cx="4972050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93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2 texts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5"/>
            <a:ext cx="4972050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5"/>
            <a:ext cx="4972050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035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55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3 texts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6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E955A76-4DF4-C4E4-890A-FCB67DA62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216" y="0"/>
            <a:ext cx="4752783" cy="6858000"/>
          </a:xfrm>
          <a:prstGeom prst="rect">
            <a:avLst/>
          </a:prstGeom>
        </p:spPr>
      </p:pic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AC38ED30-139D-2EFF-41F7-F79EB60602AC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FCDAD9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547F769-AFEC-6F72-F65F-B730E3B36CDA}"/>
              </a:ext>
            </a:extLst>
          </p:cNvPr>
          <p:cNvSpPr/>
          <p:nvPr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64ECF5DA-3DD5-EF86-2208-52C503A06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</a:p>
        </p:txBody>
      </p:sp>
      <p:sp>
        <p:nvSpPr>
          <p:cNvPr id="23" name="Espace réservé pour une image  24">
            <a:extLst>
              <a:ext uri="{FF2B5EF4-FFF2-40B4-BE49-F238E27FC236}">
                <a16:creationId xmlns:a16="http://schemas.microsoft.com/office/drawing/2014/main" id="{DF233085-0D03-22EF-A607-19121F455F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13226" y="2327625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4" name="Espace réservé pour une image  24">
            <a:extLst>
              <a:ext uri="{FF2B5EF4-FFF2-40B4-BE49-F238E27FC236}">
                <a16:creationId xmlns:a16="http://schemas.microsoft.com/office/drawing/2014/main" id="{6BF3814A-0AD5-C74B-99CB-BFC636F66A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113226" y="4704107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                      </a:t>
            </a:r>
          </a:p>
        </p:txBody>
      </p:sp>
      <p:sp>
        <p:nvSpPr>
          <p:cNvPr id="25" name="Espace réservé du texte 37">
            <a:extLst>
              <a:ext uri="{FF2B5EF4-FFF2-40B4-BE49-F238E27FC236}">
                <a16:creationId xmlns:a16="http://schemas.microsoft.com/office/drawing/2014/main" id="{D4F3789A-0631-5885-A754-B4C77211D4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27941" y="1718095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26" name="Espace réservé du texte 37">
            <a:extLst>
              <a:ext uri="{FF2B5EF4-FFF2-40B4-BE49-F238E27FC236}">
                <a16:creationId xmlns:a16="http://schemas.microsoft.com/office/drawing/2014/main" id="{4639099E-4333-5649-7050-CB2F173B2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226" y="4084540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07A837-0E97-73A2-5953-8C77F9A7DC8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ED4FE2A-DC8D-2B56-61A4-8B1F519AF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519" y="1438234"/>
            <a:ext cx="6745696" cy="3390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917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3AF943D-6364-ADE7-C2E3-EBDB322CA5A3}"/>
              </a:ext>
            </a:extLst>
          </p:cNvPr>
          <p:cNvSpPr/>
          <p:nvPr userDrawn="1"/>
        </p:nvSpPr>
        <p:spPr>
          <a:xfrm>
            <a:off x="11766613" y="6432835"/>
            <a:ext cx="425393" cy="425178"/>
          </a:xfrm>
          <a:custGeom>
            <a:avLst/>
            <a:gdLst>
              <a:gd name="connsiteX0" fmla="*/ 1887 w 850342"/>
              <a:gd name="connsiteY0" fmla="*/ 2060 h 850355"/>
              <a:gd name="connsiteX1" fmla="*/ 852229 w 850342"/>
              <a:gd name="connsiteY1" fmla="*/ 2060 h 850355"/>
              <a:gd name="connsiteX2" fmla="*/ 852229 w 850342"/>
              <a:gd name="connsiteY2" fmla="*/ 852415 h 850355"/>
              <a:gd name="connsiteX3" fmla="*/ 1887 w 850342"/>
              <a:gd name="connsiteY3" fmla="*/ 852415 h 8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55">
                <a:moveTo>
                  <a:pt x="1887" y="2060"/>
                </a:moveTo>
                <a:lnTo>
                  <a:pt x="852229" y="2060"/>
                </a:lnTo>
                <a:lnTo>
                  <a:pt x="852229" y="852415"/>
                </a:lnTo>
                <a:lnTo>
                  <a:pt x="1887" y="852415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097EDE-2529-9CA2-E38E-C68CD330697E}"/>
              </a:ext>
            </a:extLst>
          </p:cNvPr>
          <p:cNvSpPr/>
          <p:nvPr userDrawn="1"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2D0950DE-AF9B-6011-C3F7-B6D3CD0ECA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EBD54F64-D899-415D-C793-F620BE2596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14413" y="1771181"/>
            <a:ext cx="8395217" cy="590931"/>
          </a:xfrm>
        </p:spPr>
        <p:txBody>
          <a:bodyPr anchor="b"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br>
              <a:rPr lang="en-US"/>
            </a:br>
            <a:r>
              <a:rPr lang="en-US"/>
              <a:t>Sed dictum </a:t>
            </a:r>
            <a:r>
              <a:rPr lang="en-US" err="1"/>
              <a:t>consectetur</a:t>
            </a:r>
            <a:r>
              <a:rPr lang="en-US"/>
              <a:t> auctor. Sed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.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DCEA3BB4-8D82-F02E-870C-42066D6EF6C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2107" y="2080388"/>
            <a:ext cx="2449497" cy="279115"/>
          </a:xfrm>
        </p:spPr>
        <p:txBody>
          <a:bodyPr/>
          <a:lstStyle>
            <a:lvl1pPr algn="r">
              <a:defRPr lang="fr-FR" sz="1800" b="0" kern="1200" dirty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88979B03-14F0-8C30-9FE2-AB39AC4269F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2107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6281E53-D3FD-A0CD-31A3-BAC1F47A934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21661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8BEF1B81-FDBC-8052-D2AB-89BC95BAD58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51215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CA90069F-8798-1C94-17CB-449167D106F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80769" y="5239657"/>
            <a:ext cx="2449497" cy="86408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  <a:p>
            <a:pPr lvl="1"/>
            <a:r>
              <a:rPr lang="fr-FR"/>
              <a:t>.</a:t>
            </a:r>
          </a:p>
        </p:txBody>
      </p:sp>
      <p:sp>
        <p:nvSpPr>
          <p:cNvPr id="41" name="Espace réservé pour une image  24">
            <a:extLst>
              <a:ext uri="{FF2B5EF4-FFF2-40B4-BE49-F238E27FC236}">
                <a16:creationId xmlns:a16="http://schemas.microsoft.com/office/drawing/2014/main" id="{6F8802A3-3A47-E186-5633-4D0434508A8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392107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2" name="Espace réservé du texte 63">
            <a:extLst>
              <a:ext uri="{FF2B5EF4-FFF2-40B4-BE49-F238E27FC236}">
                <a16:creationId xmlns:a16="http://schemas.microsoft.com/office/drawing/2014/main" id="{A1620640-F1DC-7BE9-ABB5-923A193C708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07152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3" name="Espace réservé du texte 65">
            <a:extLst>
              <a:ext uri="{FF2B5EF4-FFF2-40B4-BE49-F238E27FC236}">
                <a16:creationId xmlns:a16="http://schemas.microsoft.com/office/drawing/2014/main" id="{88F0F9F2-6D58-7CCA-99B0-266C206BA7F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2107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4" name="Espace réservé pour une image  24">
            <a:extLst>
              <a:ext uri="{FF2B5EF4-FFF2-40B4-BE49-F238E27FC236}">
                <a16:creationId xmlns:a16="http://schemas.microsoft.com/office/drawing/2014/main" id="{E18C3963-E2DF-A5C8-1B11-1185D863F78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321661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5" name="Espace réservé du texte 63">
            <a:extLst>
              <a:ext uri="{FF2B5EF4-FFF2-40B4-BE49-F238E27FC236}">
                <a16:creationId xmlns:a16="http://schemas.microsoft.com/office/drawing/2014/main" id="{7D6597C0-FA8D-527C-3A1C-6FAA8210E3D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936706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6" name="Espace réservé du texte 65">
            <a:extLst>
              <a:ext uri="{FF2B5EF4-FFF2-40B4-BE49-F238E27FC236}">
                <a16:creationId xmlns:a16="http://schemas.microsoft.com/office/drawing/2014/main" id="{8DDB8386-09DC-1487-72F1-006A2016360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21661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7" name="Espace réservé pour une image  24">
            <a:extLst>
              <a:ext uri="{FF2B5EF4-FFF2-40B4-BE49-F238E27FC236}">
                <a16:creationId xmlns:a16="http://schemas.microsoft.com/office/drawing/2014/main" id="{FA36C483-9489-782C-7150-D1ADCF68B44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51216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8" name="Espace réservé du texte 63">
            <a:extLst>
              <a:ext uri="{FF2B5EF4-FFF2-40B4-BE49-F238E27FC236}">
                <a16:creationId xmlns:a16="http://schemas.microsoft.com/office/drawing/2014/main" id="{A9DBD845-A515-B98D-BC73-FCB1198A46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866261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9" name="Espace réservé du texte 65">
            <a:extLst>
              <a:ext uri="{FF2B5EF4-FFF2-40B4-BE49-F238E27FC236}">
                <a16:creationId xmlns:a16="http://schemas.microsoft.com/office/drawing/2014/main" id="{C785818C-B256-6C54-0DF4-60AA0753B3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51215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0" name="Espace réservé pour une image  24">
            <a:extLst>
              <a:ext uri="{FF2B5EF4-FFF2-40B4-BE49-F238E27FC236}">
                <a16:creationId xmlns:a16="http://schemas.microsoft.com/office/drawing/2014/main" id="{B10716A4-32F4-7104-C4D7-55C9C15C3D82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9180770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51" name="Espace réservé du texte 63">
            <a:extLst>
              <a:ext uri="{FF2B5EF4-FFF2-40B4-BE49-F238E27FC236}">
                <a16:creationId xmlns:a16="http://schemas.microsoft.com/office/drawing/2014/main" id="{185AF287-A4E4-468B-00C8-D6EDFA40A61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795815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2" name="Espace réservé du texte 65">
            <a:extLst>
              <a:ext uri="{FF2B5EF4-FFF2-40B4-BE49-F238E27FC236}">
                <a16:creationId xmlns:a16="http://schemas.microsoft.com/office/drawing/2014/main" id="{35C5FB42-0EF5-B5ED-36C5-4209739882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180769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C35BAD9D-98F2-74B3-3575-50C7633A7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Highlights in pictures</a:t>
            </a:r>
          </a:p>
          <a:p>
            <a:pPr lvl="1"/>
            <a:r>
              <a:rPr lang="fr-FR"/>
              <a:t>Subtitle</a:t>
            </a:r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298236-7708-2170-81FC-46CB638FED8A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2261BD3-C562-F562-F93F-FA4C65DD6B33}"/>
              </a:ext>
            </a:extLst>
          </p:cNvPr>
          <p:cNvSpPr/>
          <p:nvPr userDrawn="1"/>
        </p:nvSpPr>
        <p:spPr>
          <a:xfrm>
            <a:off x="11766613" y="5239657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81881D-059D-A222-BF6C-8EAC2BC63B01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892898-7E26-EE9E-0EBF-654DA0D0F8D8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6" name="AutoShape 2" descr="freestar">
            <a:hlinkClick r:id="rId2"/>
            <a:extLst>
              <a:ext uri="{FF2B5EF4-FFF2-40B4-BE49-F238E27FC236}">
                <a16:creationId xmlns:a16="http://schemas.microsoft.com/office/drawing/2014/main" id="{22F708A4-A08F-9C2A-24F3-FA49552D7D4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36525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freestar">
            <a:hlinkClick r:id="rId3"/>
            <a:extLst>
              <a:ext uri="{FF2B5EF4-FFF2-40B4-BE49-F238E27FC236}">
                <a16:creationId xmlns:a16="http://schemas.microsoft.com/office/drawing/2014/main" id="{ECC8C315-30F8-CEE4-7DC6-055ECE3DB63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52400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029A09C-2F47-5C7F-086E-B6E90DC6FF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2453"/>
            <a:ext cx="12192000" cy="6435547"/>
          </a:xfrm>
          <a:prstGeom prst="rect">
            <a:avLst/>
          </a:prstGeom>
        </p:spPr>
      </p:pic>
      <p:sp>
        <p:nvSpPr>
          <p:cNvPr id="2" name="Espace réservé du numéro de diapositive 9">
            <a:extLst>
              <a:ext uri="{FF2B5EF4-FFF2-40B4-BE49-F238E27FC236}">
                <a16:creationId xmlns:a16="http://schemas.microsoft.com/office/drawing/2014/main" id="{FF0A34AC-B0B5-A67B-4D80-6E56C411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7949C-C6D6-FA5F-E4C3-B4682B9E51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342947-4666-37F0-EE45-25245E052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29" y="2396359"/>
            <a:ext cx="7072140" cy="1891859"/>
          </a:xfrm>
        </p:spPr>
        <p:txBody>
          <a:bodyPr anchor="b"/>
          <a:lstStyle>
            <a:lvl1pPr>
              <a:defRPr sz="7500">
                <a:solidFill>
                  <a:srgbClr val="005573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92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que 18">
            <a:extLst>
              <a:ext uri="{FF2B5EF4-FFF2-40B4-BE49-F238E27FC236}">
                <a16:creationId xmlns:a16="http://schemas.microsoft.com/office/drawing/2014/main" id="{7D0D8FDA-61B3-CFE8-1BEB-1E942D756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72"/>
            <a:ext cx="12192000" cy="685442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5927036-25CB-E76B-916A-738CAD206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Key figures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C1567E3-47C6-AEE0-A62E-8B6B71FB68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131" y="1506456"/>
            <a:ext cx="10232912" cy="1003095"/>
          </a:xfr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Lorem ipsum dolor sit amet, </a:t>
            </a:r>
            <a:r>
              <a:rPr lang="en-US" err="1"/>
              <a:t>consectetuer</a:t>
            </a:r>
            <a:endParaRPr lang="en-US"/>
          </a:p>
          <a:p>
            <a:r>
              <a:rPr lang="en-US"/>
              <a:t>adipiscing elit sed ipsum</a:t>
            </a:r>
            <a:endParaRPr lang="fr-FR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907A0D6A-418C-4956-CF8E-E17959746D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75242" y="2720639"/>
            <a:ext cx="92352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D52BD472-2ABB-1F8C-BE84-B81629AA09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752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8776A4E3-FF27-DC76-3D8D-1E8F801FEF9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18017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98EB2C77-6FDD-910C-4D61-920166C4E8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45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224B261-E955-91B3-627B-5667292E2F8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4752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EFF96978-542F-DEC7-6EDF-7440E5D0D6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34891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989A4237-C665-2E60-5768-F0AD94EE9C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45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40159ECC-7CD9-B0D3-5C13-792108C096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6829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/>
              <a:t>xx%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9B45D2B-210A-12D5-1124-8D87A85343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34891" y="2949113"/>
            <a:ext cx="2515910" cy="85273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l"/>
            <a:r>
              <a:rPr lang="fr-FR" sz="5500" err="1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xxM</a:t>
            </a:r>
            <a:r>
              <a:rPr lang="fr-FR" sz="5500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€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470B410-0366-AEFF-03F0-4D02E99E5A2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94542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/>
              <a:t>1/5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49F4722-8BEC-8799-7519-5F24F52389A8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086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ig Image + text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5"/>
            <a:ext cx="6759416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25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031693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618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ig image + text 2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5"/>
            <a:ext cx="6759416" cy="1031693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796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EAB13E6-FB75-14C5-6D1F-E639BDA45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Title </a:t>
            </a:r>
            <a:endParaRPr lang="en-US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7B4219B-1F8C-DEF1-AFCA-EC10A8B29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421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223CB67-8D8F-B3FB-3DB9-E9BC1FBA70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57103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4C13EF28-D6F3-F8D7-81DE-A8E05E09C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2319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2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1139FFFD-69B0-17D4-2FC0-DFDC1B55CF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7535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3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31AA78A9-1F38-B59E-4A8F-FF5B1C05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49711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4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43A91EC0-8700-1A72-FA9F-45E9288B63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34927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5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25DB7F54-8A45-AE68-B29E-4CADC9343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texte 32">
            <a:extLst>
              <a:ext uri="{FF2B5EF4-FFF2-40B4-BE49-F238E27FC236}">
                <a16:creationId xmlns:a16="http://schemas.microsoft.com/office/drawing/2014/main" id="{4F623B3A-AEBC-1328-214F-1142B7C9D8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D9CF5F-C223-5B20-8006-ED4F0E4B6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a16="http://schemas.microsoft.com/office/drawing/2014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C8D097F0-70D9-5DD3-606F-376F38243981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Contact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567" y="2822113"/>
            <a:ext cx="6265026" cy="750783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5740" b="0" kern="1200" smtClean="0">
                <a:ln w="21590">
                  <a:noFill/>
                </a:ln>
                <a:solidFill>
                  <a:schemeClr val="bg1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Contact Name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0567" y="3676660"/>
            <a:ext cx="6331735" cy="438005"/>
          </a:xfrm>
        </p:spPr>
        <p:txBody>
          <a:bodyPr/>
          <a:lstStyle>
            <a:lvl1pPr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559896" y="469550"/>
            <a:ext cx="4199787" cy="5914800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914561" y="465853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914561" y="888823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B93D991-3719-13BE-CAF4-92FAD1AE99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559895" y="900565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11699" y="1325048"/>
            <a:ext cx="425630" cy="425408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86071" y="1749046"/>
            <a:ext cx="425628" cy="425408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CC52E421-15B9-4D6C-FD9D-942E7CFA17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560442" y="217268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92419" y="3003532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03299ED-DF31-76C7-CD26-7B532B9AD23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560443" y="384983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9BDDCD4-5CD3-022B-9315-85F396AB9AB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992966" y="4275240"/>
            <a:ext cx="425629" cy="425408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25204" y="4700647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560443" y="510961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62155A6-246A-2D7C-C109-5A7D31FD948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560443" y="5545603"/>
            <a:ext cx="851251" cy="849118"/>
          </a:xfrm>
          <a:custGeom>
            <a:avLst/>
            <a:gdLst>
              <a:gd name="connsiteX0" fmla="*/ 850802 w 1701616"/>
              <a:gd name="connsiteY0" fmla="*/ 0 h 1698235"/>
              <a:gd name="connsiteX1" fmla="*/ 1701616 w 1701616"/>
              <a:gd name="connsiteY1" fmla="*/ 0 h 1698235"/>
              <a:gd name="connsiteX2" fmla="*/ 1701616 w 1701616"/>
              <a:gd name="connsiteY2" fmla="*/ 845730 h 1698235"/>
              <a:gd name="connsiteX3" fmla="*/ 1701616 w 1701616"/>
              <a:gd name="connsiteY3" fmla="*/ 850815 h 1698235"/>
              <a:gd name="connsiteX4" fmla="*/ 1701616 w 1701616"/>
              <a:gd name="connsiteY4" fmla="*/ 1696545 h 1698235"/>
              <a:gd name="connsiteX5" fmla="*/ 850814 w 1701616"/>
              <a:gd name="connsiteY5" fmla="*/ 1696545 h 1698235"/>
              <a:gd name="connsiteX6" fmla="*/ 850814 w 1701616"/>
              <a:gd name="connsiteY6" fmla="*/ 1698235 h 1698235"/>
              <a:gd name="connsiteX7" fmla="*/ 0 w 1701616"/>
              <a:gd name="connsiteY7" fmla="*/ 1698235 h 1698235"/>
              <a:gd name="connsiteX8" fmla="*/ 0 w 1701616"/>
              <a:gd name="connsiteY8" fmla="*/ 847420 h 1698235"/>
              <a:gd name="connsiteX9" fmla="*/ 850802 w 1701616"/>
              <a:gd name="connsiteY9" fmla="*/ 847420 h 1698235"/>
              <a:gd name="connsiteX10" fmla="*/ 850802 w 1701616"/>
              <a:gd name="connsiteY10" fmla="*/ 845730 h 169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1616" h="1698235">
                <a:moveTo>
                  <a:pt x="850802" y="0"/>
                </a:moveTo>
                <a:lnTo>
                  <a:pt x="1701616" y="0"/>
                </a:lnTo>
                <a:lnTo>
                  <a:pt x="1701616" y="845730"/>
                </a:lnTo>
                <a:lnTo>
                  <a:pt x="1701616" y="850815"/>
                </a:lnTo>
                <a:lnTo>
                  <a:pt x="1701616" y="1696545"/>
                </a:lnTo>
                <a:lnTo>
                  <a:pt x="850814" y="1696545"/>
                </a:lnTo>
                <a:lnTo>
                  <a:pt x="850814" y="1698235"/>
                </a:lnTo>
                <a:lnTo>
                  <a:pt x="0" y="1698235"/>
                </a:lnTo>
                <a:lnTo>
                  <a:pt x="0" y="847420"/>
                </a:lnTo>
                <a:lnTo>
                  <a:pt x="850802" y="847420"/>
                </a:lnTo>
                <a:lnTo>
                  <a:pt x="850802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F08AB26-EB28-F7BA-CD27-0D0296986319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31042 0.7405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31041 0.7405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8">
            <a:extLst>
              <a:ext uri="{FF2B5EF4-FFF2-40B4-BE49-F238E27FC236}">
                <a16:creationId xmlns:a16="http://schemas.microsoft.com/office/drawing/2014/main" id="{8245BC07-A95B-64F6-6B3D-1764DBF32AF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2 contacts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7063" y="4755144"/>
            <a:ext cx="4608049" cy="802528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 lang="fr-FR" sz="30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Contact Name</a:t>
            </a:r>
          </a:p>
          <a:p>
            <a:r>
              <a:rPr lang="fr-FR"/>
              <a:t>on 2 </a:t>
            </a:r>
            <a:r>
              <a:rPr lang="fr-FR" err="1"/>
              <a:t>lines</a:t>
            </a:r>
            <a:endParaRPr lang="fr-FR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37062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37063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65200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366404" y="166477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3014017" y="3974895"/>
            <a:ext cx="351183" cy="319091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3718163" y="3340692"/>
            <a:ext cx="351183" cy="319092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1737062" y="1310533"/>
            <a:ext cx="351183" cy="636276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 noChangeAspect="1"/>
          </p:cNvSpPr>
          <p:nvPr>
            <p:ph type="body" sz="quarter" idx="61" hasCustomPrompt="1"/>
          </p:nvPr>
        </p:nvSpPr>
        <p:spPr>
          <a:xfrm>
            <a:off x="3712553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 noChangeAspect="1"/>
          </p:cNvSpPr>
          <p:nvPr>
            <p:ph type="body" sz="quarter" idx="62" hasCustomPrompt="1"/>
          </p:nvPr>
        </p:nvSpPr>
        <p:spPr>
          <a:xfrm>
            <a:off x="1737062" y="36558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F47A8A8C-3E66-CD07-2B30-AFD723B58A9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83639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5" name="Espace réservé pour une image  24">
            <a:extLst>
              <a:ext uri="{FF2B5EF4-FFF2-40B4-BE49-F238E27FC236}">
                <a16:creationId xmlns:a16="http://schemas.microsoft.com/office/drawing/2014/main" id="{49CB2BC8-BEF1-40A6-6F60-A44CC9F668C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783640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253C7E5B-7FB6-871D-A9A2-A97E7033F5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411777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43B1A94F-D7BF-1A03-F693-22F8F06E790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13202" y="165842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1" name="Espace réservé du texte 24">
            <a:extLst>
              <a:ext uri="{FF2B5EF4-FFF2-40B4-BE49-F238E27FC236}">
                <a16:creationId xmlns:a16="http://schemas.microsoft.com/office/drawing/2014/main" id="{6B0E6980-B2E5-160B-6EC6-5D48889104D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85919" y="1056477"/>
            <a:ext cx="425629" cy="386734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D12C968E-0F87-049E-ABF0-249D1D7C23F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83639" y="2762185"/>
            <a:ext cx="425629" cy="386734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700C303D-A4C0-A67B-DE44-F3B2653DB95D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8759130" y="36140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FB5A565B-D7A3-EAD2-B0D1-AECE38A104AD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7419922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6E0C684A-688F-CA19-65D9-0E9BAB78D34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83640" y="4755144"/>
            <a:ext cx="4608050" cy="957057"/>
          </a:xfrm>
        </p:spPr>
        <p:txBody>
          <a:bodyPr/>
          <a:lstStyle>
            <a:lvl1pPr>
              <a:defRPr lang="fr-FR" sz="3000" b="0" kern="120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r>
              <a:rPr lang="fr-FR"/>
              <a:t>Contact Name</a:t>
            </a:r>
          </a:p>
          <a:p>
            <a:r>
              <a:rPr lang="fr-FR"/>
              <a:t>on 2 </a:t>
            </a:r>
            <a:r>
              <a:rPr lang="fr-FR" err="1"/>
              <a:t>lines</a:t>
            </a:r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54A94-84A1-63B4-0B53-58D1C7571FC7}"/>
              </a:ext>
            </a:extLst>
          </p:cNvPr>
          <p:cNvSpPr>
            <a:spLocks noGrp="1"/>
          </p:cNvSpPr>
          <p:nvPr>
            <p:ph type="ftr" sz="quarter" idx="7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31E-6 2.96296E-6 L -0.13367 0.375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3" y="18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684E-6 -1.11111E-6 L -0.13445 0.376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2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10631E-6 2.96296E-6 L -0.13367 0.37569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683" y="18785"/>
                    </p:animMotion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1.52684E-6 -1.11111E-6 L -0.13445 0.37639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722" y="18819"/>
                    </p:animMotion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solidFill>
          <a:srgbClr val="5A7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6146BE17-3FBB-9F8F-929A-219848752822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09386FD-4C82-7CCF-6257-7C09D874A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937" y="2224293"/>
            <a:ext cx="5644993" cy="43537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Insert </a:t>
            </a: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ici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023D05F1-80AB-8B6F-8CFB-541F96B1F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51937" y="4051487"/>
            <a:ext cx="5644993" cy="60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 sz="2455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2pPr>
          </a:lstStyle>
          <a:p>
            <a:pPr lvl="1"/>
            <a:r>
              <a:rPr lang="fr-FR"/>
              <a:t>Text</a:t>
            </a:r>
          </a:p>
          <a:p>
            <a:pPr lvl="0"/>
            <a:r>
              <a:rPr lang="fr-FR"/>
              <a:t>Text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38A9CB3B-4071-DF76-6E20-9C9596F55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6" name="Espace réservé pour une image  24">
            <a:extLst>
              <a:ext uri="{FF2B5EF4-FFF2-40B4-BE49-F238E27FC236}">
                <a16:creationId xmlns:a16="http://schemas.microsoft.com/office/drawing/2014/main" id="{03B37187-8CCF-3512-A955-7530F114EE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85131" y="1702623"/>
            <a:ext cx="3465712" cy="345275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7" name="Espace réservé du texte 63">
            <a:extLst>
              <a:ext uri="{FF2B5EF4-FFF2-40B4-BE49-F238E27FC236}">
                <a16:creationId xmlns:a16="http://schemas.microsoft.com/office/drawing/2014/main" id="{E15D8034-CD0B-2BE3-9743-28CE83D3899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60196" y="1702622"/>
            <a:ext cx="1190647" cy="1189875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65">
            <a:extLst>
              <a:ext uri="{FF2B5EF4-FFF2-40B4-BE49-F238E27FC236}">
                <a16:creationId xmlns:a16="http://schemas.microsoft.com/office/drawing/2014/main" id="{77DD3C01-4C56-1E30-B177-0E26D418219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50258" y="2297559"/>
            <a:ext cx="599570" cy="599259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A35FF1-48B3-AF94-2FB9-B2CDB3FAC36D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 p14:presetBounceEnd="40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ba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9">
            <a:extLst>
              <a:ext uri="{FF2B5EF4-FFF2-40B4-BE49-F238E27FC236}">
                <a16:creationId xmlns:a16="http://schemas.microsoft.com/office/drawing/2014/main" id="{78D47694-EB3E-B72C-126A-81923270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F0464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B7CF3988-FE86-0424-9A22-AB64D2D66B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" y="4706398"/>
            <a:ext cx="12192933" cy="867044"/>
          </a:xfrm>
          <a:custGeom>
            <a:avLst/>
            <a:gdLst>
              <a:gd name="connsiteX0" fmla="*/ 23522822 w 24373166"/>
              <a:gd name="connsiteY0" fmla="*/ 883745 h 1734088"/>
              <a:gd name="connsiteX1" fmla="*/ 24373166 w 24373166"/>
              <a:gd name="connsiteY1" fmla="*/ 883745 h 1734088"/>
              <a:gd name="connsiteX2" fmla="*/ 24373166 w 24373166"/>
              <a:gd name="connsiteY2" fmla="*/ 1734088 h 1734088"/>
              <a:gd name="connsiteX3" fmla="*/ 23522822 w 24373166"/>
              <a:gd name="connsiteY3" fmla="*/ 1734088 h 1734088"/>
              <a:gd name="connsiteX4" fmla="*/ 0 w 24373166"/>
              <a:gd name="connsiteY4" fmla="*/ 0 h 1734088"/>
              <a:gd name="connsiteX5" fmla="*/ 850342 w 24373166"/>
              <a:gd name="connsiteY5" fmla="*/ 0 h 1734088"/>
              <a:gd name="connsiteX6" fmla="*/ 850342 w 24373166"/>
              <a:gd name="connsiteY6" fmla="*/ 850343 h 1734088"/>
              <a:gd name="connsiteX7" fmla="*/ 0 w 24373166"/>
              <a:gd name="connsiteY7" fmla="*/ 850343 h 17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166" h="1734088">
                <a:moveTo>
                  <a:pt x="23522822" y="883745"/>
                </a:moveTo>
                <a:lnTo>
                  <a:pt x="24373166" y="883745"/>
                </a:lnTo>
                <a:lnTo>
                  <a:pt x="24373166" y="1734088"/>
                </a:lnTo>
                <a:lnTo>
                  <a:pt x="23522822" y="1734088"/>
                </a:lnTo>
                <a:close/>
                <a:moveTo>
                  <a:pt x="0" y="0"/>
                </a:moveTo>
                <a:lnTo>
                  <a:pt x="850342" y="0"/>
                </a:lnTo>
                <a:lnTo>
                  <a:pt x="850342" y="850343"/>
                </a:lnTo>
                <a:lnTo>
                  <a:pt x="0" y="850343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4FB1D79B-8928-BF38-B0F6-3155283957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8F20A7-AEFF-E87E-7CEC-8BE0B2689B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7227C-8161-42CE-103C-23A3D7DB0C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16B92E4-264A-9D33-1961-B6F073EE2E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40815" y="421472"/>
            <a:ext cx="7769013" cy="1031315"/>
          </a:xfrm>
          <a:custGeom>
            <a:avLst/>
            <a:gdLst>
              <a:gd name="connsiteX0" fmla="*/ 0 w 7769013"/>
              <a:gd name="connsiteY0" fmla="*/ 606157 h 1031315"/>
              <a:gd name="connsiteX1" fmla="*/ 425381 w 7769013"/>
              <a:gd name="connsiteY1" fmla="*/ 606157 h 1031315"/>
              <a:gd name="connsiteX2" fmla="*/ 425381 w 7769013"/>
              <a:gd name="connsiteY2" fmla="*/ 1031315 h 1031315"/>
              <a:gd name="connsiteX3" fmla="*/ 0 w 7769013"/>
              <a:gd name="connsiteY3" fmla="*/ 1031315 h 1031315"/>
              <a:gd name="connsiteX4" fmla="*/ 7343633 w 7769013"/>
              <a:gd name="connsiteY4" fmla="*/ 0 h 1031315"/>
              <a:gd name="connsiteX5" fmla="*/ 7769013 w 7769013"/>
              <a:gd name="connsiteY5" fmla="*/ 0 h 1031315"/>
              <a:gd name="connsiteX6" fmla="*/ 7769013 w 7769013"/>
              <a:gd name="connsiteY6" fmla="*/ 425159 h 1031315"/>
              <a:gd name="connsiteX7" fmla="*/ 7343633 w 7769013"/>
              <a:gd name="connsiteY7" fmla="*/ 425159 h 10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013" h="1031315">
                <a:moveTo>
                  <a:pt x="0" y="606157"/>
                </a:moveTo>
                <a:lnTo>
                  <a:pt x="425381" y="606157"/>
                </a:lnTo>
                <a:lnTo>
                  <a:pt x="425381" y="1031315"/>
                </a:lnTo>
                <a:lnTo>
                  <a:pt x="0" y="1031315"/>
                </a:lnTo>
                <a:close/>
                <a:moveTo>
                  <a:pt x="7343633" y="0"/>
                </a:moveTo>
                <a:lnTo>
                  <a:pt x="7769013" y="0"/>
                </a:lnTo>
                <a:lnTo>
                  <a:pt x="7769013" y="425159"/>
                </a:lnTo>
                <a:lnTo>
                  <a:pt x="7343633" y="425159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4039AE59-7FD6-47D9-0FD0-0850C4E431C3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5" name="Espace réservé de l'élément multimédia 4">
            <a:extLst>
              <a:ext uri="{FF2B5EF4-FFF2-40B4-BE49-F238E27FC236}">
                <a16:creationId xmlns:a16="http://schemas.microsoft.com/office/drawing/2014/main" id="{4F137CF3-49E6-F043-8F58-FC8EC18563F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D2CFE-75BF-A016-4330-9404A3FA8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7F8BE7-5782-BF62-C7A6-1562ADD08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1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737800"/>
            <a:ext cx="1905000" cy="1829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1031693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103169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522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client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rgbClr val="00AA9B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737800"/>
            <a:ext cx="1905000" cy="1829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10316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222C4A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10316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833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5554267"/>
            <a:ext cx="2743199" cy="929576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26420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eam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2" name="Graphique 9">
            <a:extLst>
              <a:ext uri="{FF2B5EF4-FFF2-40B4-BE49-F238E27FC236}">
                <a16:creationId xmlns:a16="http://schemas.microsoft.com/office/drawing/2014/main" id="{74302394-E40B-1807-5F91-6CA7B33F301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00" y="5486400"/>
            <a:ext cx="3009559" cy="4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169218D9-6C0E-FEF4-BA7C-020FDFBDB6B4}"/>
              </a:ext>
            </a:extLst>
          </p:cNvPr>
          <p:cNvSpPr txBox="1"/>
          <p:nvPr userDrawn="1"/>
        </p:nvSpPr>
        <p:spPr>
          <a:xfrm>
            <a:off x="9805279" y="5374894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  <p:pic>
        <p:nvPicPr>
          <p:cNvPr id="27" name="Graphique 30">
            <a:extLst>
              <a:ext uri="{FF2B5EF4-FFF2-40B4-BE49-F238E27FC236}">
                <a16:creationId xmlns:a16="http://schemas.microsoft.com/office/drawing/2014/main" id="{94BB6EF6-5184-A4C9-9256-A8E34FA06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8222" y="3691299"/>
            <a:ext cx="3694881" cy="10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>
            <a:extLst>
              <a:ext uri="{FF2B5EF4-FFF2-40B4-BE49-F238E27FC236}">
                <a16:creationId xmlns:a16="http://schemas.microsoft.com/office/drawing/2014/main" id="{C3DF434A-1958-42A9-71F2-8CF4422E5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36" y="0"/>
            <a:ext cx="76112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5"/>
            <a:ext cx="10515600" cy="29565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BC89086F-3499-4D42-0852-038A0FAE18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581184" y="2697907"/>
            <a:ext cx="337432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75A7BF82-AE66-E793-EA60-EBFBC980F9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-5400000">
            <a:off x="3224467" y="2808915"/>
            <a:ext cx="3595536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2</a:t>
            </a:r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0347C3E-B0B0-B3F1-80EE-328BC40E56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7083800" y="2833761"/>
            <a:ext cx="364683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D5778C-F8AE-BD12-4D7F-BD485A5A8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7446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C1E766DA-FF96-5224-4D84-CA060D42DF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1802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8D956506-6F01-53DB-E5CF-0D85EBB120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6157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D5C6EF-6874-FCF1-9E8A-534B195013F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5D4AB09D-F964-E381-6F4E-65790F0B3F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901102" cy="6858772"/>
          </a:xfrm>
          <a:custGeom>
            <a:avLst/>
            <a:gdLst>
              <a:gd name="connsiteX0" fmla="*/ 6947354 w 7798140"/>
              <a:gd name="connsiteY0" fmla="*/ 12866746 h 13717544"/>
              <a:gd name="connsiteX1" fmla="*/ 7798140 w 7798140"/>
              <a:gd name="connsiteY1" fmla="*/ 12866746 h 13717544"/>
              <a:gd name="connsiteX2" fmla="*/ 7798140 w 7798140"/>
              <a:gd name="connsiteY2" fmla="*/ 13717544 h 13717544"/>
              <a:gd name="connsiteX3" fmla="*/ 6947354 w 7798140"/>
              <a:gd name="connsiteY3" fmla="*/ 13717544 h 13717544"/>
              <a:gd name="connsiteX4" fmla="*/ 6096184 w 7798140"/>
              <a:gd name="connsiteY4" fmla="*/ 11124986 h 13717544"/>
              <a:gd name="connsiteX5" fmla="*/ 6946970 w 7798140"/>
              <a:gd name="connsiteY5" fmla="*/ 11124986 h 13717544"/>
              <a:gd name="connsiteX6" fmla="*/ 6946970 w 7798140"/>
              <a:gd name="connsiteY6" fmla="*/ 11975772 h 13717544"/>
              <a:gd name="connsiteX7" fmla="*/ 6096184 w 7798140"/>
              <a:gd name="connsiteY7" fmla="*/ 11975772 h 13717544"/>
              <a:gd name="connsiteX8" fmla="*/ 6946206 w 7798140"/>
              <a:gd name="connsiteY8" fmla="*/ 10268956 h 13717544"/>
              <a:gd name="connsiteX9" fmla="*/ 7796992 w 7798140"/>
              <a:gd name="connsiteY9" fmla="*/ 10268956 h 13717544"/>
              <a:gd name="connsiteX10" fmla="*/ 7796992 w 7798140"/>
              <a:gd name="connsiteY10" fmla="*/ 11119742 h 13717544"/>
              <a:gd name="connsiteX11" fmla="*/ 6946206 w 7798140"/>
              <a:gd name="connsiteY11" fmla="*/ 11119742 h 13717544"/>
              <a:gd name="connsiteX12" fmla="*/ 6931957 w 7798140"/>
              <a:gd name="connsiteY12" fmla="*/ 849352 h 13717544"/>
              <a:gd name="connsiteX13" fmla="*/ 7782743 w 7798140"/>
              <a:gd name="connsiteY13" fmla="*/ 849352 h 13717544"/>
              <a:gd name="connsiteX14" fmla="*/ 7782743 w 7798140"/>
              <a:gd name="connsiteY14" fmla="*/ 1700138 h 13717544"/>
              <a:gd name="connsiteX15" fmla="*/ 6931957 w 7798140"/>
              <a:gd name="connsiteY15" fmla="*/ 1700138 h 13717544"/>
              <a:gd name="connsiteX16" fmla="*/ 0 w 7798140"/>
              <a:gd name="connsiteY16" fmla="*/ 0 h 13717544"/>
              <a:gd name="connsiteX17" fmla="*/ 6096000 w 7798140"/>
              <a:gd name="connsiteY17" fmla="*/ 0 h 13717544"/>
              <a:gd name="connsiteX18" fmla="*/ 6096000 w 7798140"/>
              <a:gd name="connsiteY18" fmla="*/ 1700453 h 13717544"/>
              <a:gd name="connsiteX19" fmla="*/ 6936468 w 7798140"/>
              <a:gd name="connsiteY19" fmla="*/ 1700453 h 13717544"/>
              <a:gd name="connsiteX20" fmla="*/ 6936468 w 7798140"/>
              <a:gd name="connsiteY20" fmla="*/ 2551239 h 13717544"/>
              <a:gd name="connsiteX21" fmla="*/ 6096000 w 7798140"/>
              <a:gd name="connsiteY21" fmla="*/ 2551239 h 13717544"/>
              <a:gd name="connsiteX22" fmla="*/ 6096000 w 7798140"/>
              <a:gd name="connsiteY22" fmla="*/ 7695481 h 13717544"/>
              <a:gd name="connsiteX23" fmla="*/ 6919325 w 7798140"/>
              <a:gd name="connsiteY23" fmla="*/ 7695481 h 13717544"/>
              <a:gd name="connsiteX24" fmla="*/ 6919325 w 7798140"/>
              <a:gd name="connsiteY24" fmla="*/ 8546267 h 13717544"/>
              <a:gd name="connsiteX25" fmla="*/ 6096000 w 7798140"/>
              <a:gd name="connsiteY25" fmla="*/ 8546267 h 13717544"/>
              <a:gd name="connsiteX26" fmla="*/ 6096000 w 7798140"/>
              <a:gd name="connsiteY26" fmla="*/ 8546340 h 13717544"/>
              <a:gd name="connsiteX27" fmla="*/ 6919211 w 7798140"/>
              <a:gd name="connsiteY27" fmla="*/ 8546340 h 13717544"/>
              <a:gd name="connsiteX28" fmla="*/ 6919210 w 7798140"/>
              <a:gd name="connsiteY28" fmla="*/ 9397126 h 13717544"/>
              <a:gd name="connsiteX29" fmla="*/ 6096000 w 7798140"/>
              <a:gd name="connsiteY29" fmla="*/ 9397126 h 13717544"/>
              <a:gd name="connsiteX30" fmla="*/ 6096000 w 7798140"/>
              <a:gd name="connsiteY30" fmla="*/ 13715999 h 13717544"/>
              <a:gd name="connsiteX31" fmla="*/ 0 w 7798140"/>
              <a:gd name="connsiteY31" fmla="*/ 13715999 h 1371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98140" h="13717544">
                <a:moveTo>
                  <a:pt x="6947354" y="12866746"/>
                </a:moveTo>
                <a:lnTo>
                  <a:pt x="7798140" y="12866746"/>
                </a:lnTo>
                <a:lnTo>
                  <a:pt x="7798140" y="13717544"/>
                </a:lnTo>
                <a:lnTo>
                  <a:pt x="6947354" y="13717544"/>
                </a:lnTo>
                <a:close/>
                <a:moveTo>
                  <a:pt x="6096184" y="11124986"/>
                </a:moveTo>
                <a:lnTo>
                  <a:pt x="6946970" y="11124986"/>
                </a:lnTo>
                <a:lnTo>
                  <a:pt x="6946970" y="11975772"/>
                </a:lnTo>
                <a:lnTo>
                  <a:pt x="6096184" y="11975772"/>
                </a:lnTo>
                <a:close/>
                <a:moveTo>
                  <a:pt x="6946206" y="10268956"/>
                </a:moveTo>
                <a:lnTo>
                  <a:pt x="7796992" y="10268956"/>
                </a:lnTo>
                <a:lnTo>
                  <a:pt x="7796992" y="11119742"/>
                </a:lnTo>
                <a:lnTo>
                  <a:pt x="6946206" y="11119742"/>
                </a:lnTo>
                <a:close/>
                <a:moveTo>
                  <a:pt x="6931957" y="849352"/>
                </a:moveTo>
                <a:lnTo>
                  <a:pt x="7782743" y="849352"/>
                </a:lnTo>
                <a:lnTo>
                  <a:pt x="7782743" y="1700138"/>
                </a:lnTo>
                <a:lnTo>
                  <a:pt x="6931957" y="170013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700453"/>
                </a:lnTo>
                <a:lnTo>
                  <a:pt x="6936468" y="1700453"/>
                </a:lnTo>
                <a:lnTo>
                  <a:pt x="6936468" y="2551239"/>
                </a:lnTo>
                <a:lnTo>
                  <a:pt x="6096000" y="2551239"/>
                </a:lnTo>
                <a:lnTo>
                  <a:pt x="6096000" y="7695481"/>
                </a:lnTo>
                <a:lnTo>
                  <a:pt x="6919325" y="7695481"/>
                </a:lnTo>
                <a:lnTo>
                  <a:pt x="6919325" y="8546267"/>
                </a:lnTo>
                <a:lnTo>
                  <a:pt x="6096000" y="8546267"/>
                </a:lnTo>
                <a:lnTo>
                  <a:pt x="6096000" y="8546340"/>
                </a:lnTo>
                <a:lnTo>
                  <a:pt x="6919211" y="8546340"/>
                </a:lnTo>
                <a:lnTo>
                  <a:pt x="6919210" y="9397126"/>
                </a:lnTo>
                <a:lnTo>
                  <a:pt x="6096000" y="9397126"/>
                </a:lnTo>
                <a:lnTo>
                  <a:pt x="609600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Table of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2A51F25-4B0A-93BA-EC15-3E9A0CCBC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620C561E-6C27-C2DA-73EE-EAFF9202F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-1225097" y="3112777"/>
            <a:ext cx="5596084" cy="1219821"/>
          </a:xfrm>
        </p:spPr>
        <p:txBody>
          <a:bodyPr wrap="none" anchor="ctr"/>
          <a:lstStyle>
            <a:lvl1pPr>
              <a:defRPr sz="8000" i="0" cap="all" baseline="0">
                <a:solidFill>
                  <a:schemeClr val="accent2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Contents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ED602719-6EA6-30B9-081A-531E47135D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568" y="100"/>
            <a:ext cx="841684" cy="841139"/>
          </a:xfrm>
          <a:custGeom>
            <a:avLst/>
            <a:gdLst>
              <a:gd name="connsiteX0" fmla="*/ 835244 w 1682492"/>
              <a:gd name="connsiteY0" fmla="*/ 0 h 1682278"/>
              <a:gd name="connsiteX1" fmla="*/ 1682492 w 1682492"/>
              <a:gd name="connsiteY1" fmla="*/ 0 h 1682278"/>
              <a:gd name="connsiteX2" fmla="*/ 1682492 w 1682492"/>
              <a:gd name="connsiteY2" fmla="*/ 847248 h 1682278"/>
              <a:gd name="connsiteX3" fmla="*/ 1681960 w 1682492"/>
              <a:gd name="connsiteY3" fmla="*/ 847248 h 1682278"/>
              <a:gd name="connsiteX4" fmla="*/ 1681960 w 1682492"/>
              <a:gd name="connsiteY4" fmla="*/ 1682278 h 1682278"/>
              <a:gd name="connsiteX5" fmla="*/ 834712 w 1682492"/>
              <a:gd name="connsiteY5" fmla="*/ 1682278 h 1682278"/>
              <a:gd name="connsiteX6" fmla="*/ 834712 w 1682492"/>
              <a:gd name="connsiteY6" fmla="*/ 847564 h 1682278"/>
              <a:gd name="connsiteX7" fmla="*/ 0 w 1682492"/>
              <a:gd name="connsiteY7" fmla="*/ 847564 h 1682278"/>
              <a:gd name="connsiteX8" fmla="*/ 0 w 1682492"/>
              <a:gd name="connsiteY8" fmla="*/ 316 h 1682278"/>
              <a:gd name="connsiteX9" fmla="*/ 835244 w 1682492"/>
              <a:gd name="connsiteY9" fmla="*/ 316 h 16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92" h="1682278">
                <a:moveTo>
                  <a:pt x="835244" y="0"/>
                </a:moveTo>
                <a:lnTo>
                  <a:pt x="1682492" y="0"/>
                </a:lnTo>
                <a:lnTo>
                  <a:pt x="1682492" y="847248"/>
                </a:lnTo>
                <a:lnTo>
                  <a:pt x="1681960" y="847248"/>
                </a:lnTo>
                <a:lnTo>
                  <a:pt x="1681960" y="1682278"/>
                </a:lnTo>
                <a:lnTo>
                  <a:pt x="834712" y="1682278"/>
                </a:lnTo>
                <a:lnTo>
                  <a:pt x="834712" y="847564"/>
                </a:lnTo>
                <a:lnTo>
                  <a:pt x="0" y="847564"/>
                </a:lnTo>
                <a:lnTo>
                  <a:pt x="0" y="316"/>
                </a:lnTo>
                <a:lnTo>
                  <a:pt x="835244" y="316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2" name="Espace réservé du texte 18">
            <a:extLst>
              <a:ext uri="{FF2B5EF4-FFF2-40B4-BE49-F238E27FC236}">
                <a16:creationId xmlns:a16="http://schemas.microsoft.com/office/drawing/2014/main" id="{85C3A055-8F22-B8CD-F34E-656E79B669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5410" y="2118303"/>
            <a:ext cx="2132707" cy="135402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Page X</a:t>
            </a:r>
          </a:p>
          <a:p>
            <a:pPr lvl="1"/>
            <a:r>
              <a:rPr lang="en-US"/>
              <a:t>Title 1</a:t>
            </a:r>
          </a:p>
          <a:p>
            <a:pPr lvl="2"/>
            <a:r>
              <a:rPr lang="fr-FR" err="1"/>
              <a:t>Text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Page X</a:t>
            </a:r>
          </a:p>
          <a:p>
            <a:pPr lvl="3"/>
            <a:r>
              <a:rPr lang="en-US"/>
              <a:t>Title 2</a:t>
            </a:r>
          </a:p>
          <a:p>
            <a:pPr lvl="2"/>
            <a:r>
              <a:rPr lang="en-US"/>
              <a:t>Text</a:t>
            </a:r>
          </a:p>
          <a:p>
            <a:pPr lvl="4"/>
            <a:endParaRPr lang="fr-FR"/>
          </a:p>
          <a:p>
            <a:pPr lvl="4"/>
            <a:r>
              <a:rPr lang="fr-FR" err="1"/>
              <a:t>Subtext</a:t>
            </a:r>
            <a:endParaRPr lang="fr-FR"/>
          </a:p>
        </p:txBody>
      </p:sp>
      <p:sp>
        <p:nvSpPr>
          <p:cNvPr id="43" name="Espace réservé du texte 18">
            <a:extLst>
              <a:ext uri="{FF2B5EF4-FFF2-40B4-BE49-F238E27FC236}">
                <a16:creationId xmlns:a16="http://schemas.microsoft.com/office/drawing/2014/main" id="{DCD867D1-B104-9E3B-B9F3-08FAD45501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5410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Heading</a:t>
            </a:r>
            <a:endParaRPr lang="fr-FR"/>
          </a:p>
        </p:txBody>
      </p:sp>
      <p:sp>
        <p:nvSpPr>
          <p:cNvPr id="44" name="Espace réservé du texte 18">
            <a:extLst>
              <a:ext uri="{FF2B5EF4-FFF2-40B4-BE49-F238E27FC236}">
                <a16:creationId xmlns:a16="http://schemas.microsoft.com/office/drawing/2014/main" id="{9725A80B-C583-8AE5-CBC7-91FC603091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47625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Heading</a:t>
            </a:r>
            <a:endParaRPr lang="fr-FR"/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1244140F-ECEF-F472-0827-E64B552591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7625" y="2118303"/>
            <a:ext cx="2132707" cy="147604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Page X</a:t>
            </a:r>
          </a:p>
          <a:p>
            <a:pPr lvl="1"/>
            <a:r>
              <a:rPr lang="en-US"/>
              <a:t>Title 1</a:t>
            </a:r>
          </a:p>
          <a:p>
            <a:pPr lvl="2"/>
            <a:r>
              <a:rPr lang="fr-FR" err="1"/>
              <a:t>Text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Page X</a:t>
            </a:r>
          </a:p>
          <a:p>
            <a:pPr lvl="3"/>
            <a:r>
              <a:rPr lang="en-US"/>
              <a:t>Title 2</a:t>
            </a:r>
          </a:p>
          <a:p>
            <a:pPr lvl="2"/>
            <a:r>
              <a:rPr lang="en-US"/>
              <a:t>Text</a:t>
            </a:r>
          </a:p>
          <a:p>
            <a:pPr lvl="4"/>
            <a:endParaRPr lang="fr-FR"/>
          </a:p>
          <a:p>
            <a:pPr lvl="4"/>
            <a:r>
              <a:rPr lang="fr-FR" err="1"/>
              <a:t>Subtext</a:t>
            </a:r>
            <a:endParaRPr lang="fr-FR"/>
          </a:p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8A95C-571A-5153-469B-9094CAD542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5265" y="2596860"/>
            <a:ext cx="9319285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F5908D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subtitle</a:t>
            </a:r>
            <a:r>
              <a:rPr lang="fr-FR"/>
              <a:t>. </a:t>
            </a:r>
            <a:r>
              <a:rPr lang="fr-FR" err="1"/>
              <a:t>lorem</a:t>
            </a:r>
            <a:r>
              <a:rPr lang="fr-FR"/>
              <a:t> ipsum</a:t>
            </a:r>
          </a:p>
          <a:p>
            <a:pPr lvl="0"/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 </a:t>
            </a:r>
            <a:r>
              <a:rPr lang="fr-FR" err="1"/>
              <a:t>consectetuer</a:t>
            </a:r>
            <a:endParaRPr lang="fr-FR"/>
          </a:p>
          <a:p>
            <a:pPr lvl="0"/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 </a:t>
            </a:r>
            <a:r>
              <a:rPr lang="fr-FR" err="1"/>
              <a:t>sed</a:t>
            </a:r>
            <a:r>
              <a:rPr lang="fr-FR"/>
              <a:t> diam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5F80266B-85E9-2E42-F6E5-96F0F41C7D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2503" y="3981460"/>
            <a:ext cx="3146695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F5908D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7D7C083-0216-D56F-CC5E-BBF1163C6A57}"/>
              </a:ext>
            </a:extLst>
          </p:cNvPr>
          <p:cNvGrpSpPr/>
          <p:nvPr userDrawn="1"/>
        </p:nvGrpSpPr>
        <p:grpSpPr>
          <a:xfrm>
            <a:off x="2968379" y="5127423"/>
            <a:ext cx="422797" cy="1735792"/>
            <a:chOff x="5889011" y="4181521"/>
            <a:chExt cx="423365" cy="3349809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E0F42CB-A287-EBE4-5E0E-CD734EDA39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2987497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F367953-7559-6DD1-65E6-E0998AE6B5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65243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01A79EA-0945-41AA-9F1F-5F16F76B46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3498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A620926-08C7-09E4-36A7-95A461DE77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030234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255653-A3A2-E5FA-05B8-E76E60F329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86D0B96-5F20-A3DD-7ECA-854DD173CC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2744" y="2594441"/>
            <a:ext cx="9447757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91A0C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287EF89D-4BE9-E9D3-3AA1-6FF8B5C374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4276" y="3981460"/>
            <a:ext cx="3694922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A70B3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B0F801-A844-A009-1B16-1E78E2F9A313}"/>
              </a:ext>
            </a:extLst>
          </p:cNvPr>
          <p:cNvGrpSpPr/>
          <p:nvPr userDrawn="1"/>
        </p:nvGrpSpPr>
        <p:grpSpPr>
          <a:xfrm>
            <a:off x="2968379" y="5127423"/>
            <a:ext cx="422797" cy="1739685"/>
            <a:chOff x="5889011" y="4181521"/>
            <a:chExt cx="423365" cy="343662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7AB969A-6C06-3546-8218-1EC08FD8B5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308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7EE4E2E-1243-A40E-FC32-BEBECC601E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2383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67AE04D-D6B7-9C30-A04C-5515E24863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36620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7D9A37A-2415-8216-EDE8-CDD7C3697A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101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3B4A3F-B236-761D-E64B-1DDB9DFF420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E30A2CB-AFE8-9710-B55E-B62A99A46A3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1485" y="2596860"/>
            <a:ext cx="9364630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91A0CC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58DAC7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78282717-3B0E-36A1-41C3-82E429CD82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1420" y="3981460"/>
            <a:ext cx="3818354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8DAC7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73AF3A9-6E53-5593-88F1-5F1F9AE4BBE7}"/>
              </a:ext>
            </a:extLst>
          </p:cNvPr>
          <p:cNvGrpSpPr/>
          <p:nvPr userDrawn="1"/>
        </p:nvGrpSpPr>
        <p:grpSpPr>
          <a:xfrm>
            <a:off x="2968379" y="5127423"/>
            <a:ext cx="422797" cy="1752270"/>
            <a:chOff x="5889011" y="4181521"/>
            <a:chExt cx="423365" cy="3445044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2A1BF4-7DF3-AA51-6245-CEF7322B7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753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65AB0C0-E831-1531-239E-DCD3C844CC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1715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5505957-06CA-E586-98BC-022B52A8AC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27364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3A1CCE5-6FEE-BEFB-BEFA-1B3402126F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2546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E09EB9-54FB-7907-402B-3198940856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3CBB5AF-0D30-0810-F25E-4B76C72D55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6214"/>
          </a:xfrm>
          <a:solidFill>
            <a:srgbClr val="E8E8E8"/>
          </a:solid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Subchapter</a:t>
            </a:r>
            <a:br>
              <a:rPr lang="fr-FR"/>
            </a:br>
            <a:r>
              <a:rPr lang="fr-FR" err="1"/>
              <a:t>title</a:t>
            </a:r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6E0FE4C3-58C6-DD55-CA87-D90ABA64D0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321E9F9-47E8-C037-1622-7A3188F23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58DAC7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EB02E89D-99EE-846D-030C-6136A7FAE53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AD2122-3584-F150-491A-BBC14CB4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6"/>
            <a:ext cx="10515600" cy="3010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D5830-EBA0-B338-BF67-610F15EE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3330" y="6655402"/>
            <a:ext cx="248573" cy="96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25" b="1"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D50A9835-076B-1E55-5C3C-A674DFDD4B47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C5CCD-1FCA-8315-06FA-AACDED14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121" y="2293257"/>
            <a:ext cx="9265830" cy="10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33A328C6-AE2D-BFDC-E425-2BE74006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21486" y="6508464"/>
            <a:ext cx="3121665" cy="273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3" r:id="rId3"/>
    <p:sldLayoutId id="2147483669" r:id="rId4"/>
    <p:sldLayoutId id="2147483670" r:id="rId5"/>
    <p:sldLayoutId id="2147483675" r:id="rId6"/>
    <p:sldLayoutId id="2147483676" r:id="rId7"/>
    <p:sldLayoutId id="2147483677" r:id="rId8"/>
    <p:sldLayoutId id="2147483740" r:id="rId9"/>
    <p:sldLayoutId id="2147483682" r:id="rId10"/>
    <p:sldLayoutId id="2147483737" r:id="rId11"/>
    <p:sldLayoutId id="2147483754" r:id="rId12"/>
    <p:sldLayoutId id="2147483755" r:id="rId13"/>
    <p:sldLayoutId id="2147483742" r:id="rId14"/>
    <p:sldLayoutId id="2147483743" r:id="rId15"/>
    <p:sldLayoutId id="2147483744" r:id="rId16"/>
    <p:sldLayoutId id="2147483745" r:id="rId17"/>
    <p:sldLayoutId id="2147483717" r:id="rId18"/>
    <p:sldLayoutId id="2147483709" r:id="rId19"/>
    <p:sldLayoutId id="2147483712" r:id="rId20"/>
    <p:sldLayoutId id="2147483746" r:id="rId21"/>
    <p:sldLayoutId id="2147483747" r:id="rId22"/>
    <p:sldLayoutId id="2147483748" r:id="rId23"/>
    <p:sldLayoutId id="2147483749" r:id="rId24"/>
    <p:sldLayoutId id="2147483723" r:id="rId25"/>
    <p:sldLayoutId id="2147483689" r:id="rId26"/>
    <p:sldLayoutId id="2147483691" r:id="rId27"/>
    <p:sldLayoutId id="2147483703" r:id="rId28"/>
    <p:sldLayoutId id="2147483684" r:id="rId29"/>
    <p:sldLayoutId id="2147483750" r:id="rId30"/>
    <p:sldLayoutId id="2147483751" r:id="rId31"/>
    <p:sldLayoutId id="2147483752" r:id="rId32"/>
    <p:sldLayoutId id="2147483753" r:id="rId33"/>
    <p:sldLayoutId id="2147483739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1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4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ClrTx/>
        <a:buFont typeface="Wingdings" panose="05000000000000000000" pitchFamily="2" charset="2"/>
        <a:buChar char="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60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Poppins" panose="0000050000000000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lang="fr-FR" sz="1200" b="1" kern="1200" cap="none" baseline="0">
          <a:solidFill>
            <a:schemeClr val="accent3"/>
          </a:solidFill>
          <a:latin typeface="+mn-lt"/>
          <a:ea typeface="+mn-ea"/>
          <a:cs typeface="+mn-cs"/>
        </a:defRPr>
      </a:lvl5pPr>
      <a:lvl6pPr marL="114300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160">
          <p15:clr>
            <a:srgbClr val="F26B43"/>
          </p15:clr>
        </p15:guide>
        <p15:guide id="3" pos="5117">
          <p15:clr>
            <a:srgbClr val="F26B43"/>
          </p15:clr>
        </p15:guide>
        <p15:guide id="4" pos="10234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864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orient="horz" pos="5760">
          <p15:clr>
            <a:srgbClr val="F26B43"/>
          </p15:clr>
        </p15:guide>
        <p15:guide id="9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learn.microsoft.com/en-us/azure/azure-functions/durable/durable-functions-code-constraints?tabs=csharp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vanechelpoel/ComplexProcessesWithDurableFunctions" TargetMode="External"/><Relationship Id="rId2" Type="http://schemas.openxmlformats.org/officeDocument/2006/relationships/hyperlink" Target="https://learn.microsoft.com/en-us/azure/azure-functions/durable/durable-functions-overview?tabs=isolated-process%2Cnodejs-v3%2Cv1-model&amp;pivots=csharp#application-patterns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C24C86-6F63-31C3-DC8D-2BFAEFA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994" y="3025866"/>
            <a:ext cx="3909725" cy="886846"/>
          </a:xfrm>
        </p:spPr>
        <p:txBody>
          <a:bodyPr/>
          <a:lstStyle/>
          <a:p>
            <a:r>
              <a:rPr lang="fr-FR" dirty="0" err="1"/>
              <a:t>Visug</a:t>
            </a:r>
            <a:r>
              <a:rPr lang="fr-FR" dirty="0"/>
              <a:t> XL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770FAA60-B183-2A4B-5C26-A7935A36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325" y="3904253"/>
            <a:ext cx="8105825" cy="1005403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Executing Complex Processes with Azure Durable Functions</a:t>
            </a:r>
            <a:endParaRPr lang="fr-FR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EE2C-2B1A-BC61-5483-2886FBA2C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6963" y="5153025"/>
            <a:ext cx="5732462" cy="720647"/>
          </a:xfrm>
        </p:spPr>
        <p:txBody>
          <a:bodyPr/>
          <a:lstStyle/>
          <a:p>
            <a:pPr algn="r"/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  <a:p>
            <a:pPr algn="r"/>
            <a:r>
              <a:rPr lang="en-US" dirty="0">
                <a:solidFill>
                  <a:schemeClr val="accent3"/>
                </a:solidFill>
              </a:rPr>
              <a:t>Jerry Van Echelpoel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FD5D1-8560-9DDA-01B6-2C1ECB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</a:t>
            </a:fld>
            <a:endParaRPr lang="fr-FR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Limitation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2272673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/>
              <a:t>Default </a:t>
            </a:r>
            <a:r>
              <a:rPr lang="nl-BE" sz="2000" dirty="0" err="1"/>
              <a:t>execution</a:t>
            </a:r>
            <a:r>
              <a:rPr lang="nl-BE" sz="2000" dirty="0"/>
              <a:t> time: 5 minutes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increased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10 minutes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/>
              <a:t>Premium: minimum 30 minutes, without maximum (</a:t>
            </a:r>
            <a:r>
              <a:rPr lang="nl-BE" sz="2000" dirty="0" err="1"/>
              <a:t>expensive</a:t>
            </a:r>
            <a:r>
              <a:rPr lang="nl-BE" sz="2000" dirty="0"/>
              <a:t>)</a:t>
            </a:r>
          </a:p>
          <a:p>
            <a:endParaRPr lang="nl-BE" sz="2000" dirty="0"/>
          </a:p>
          <a:p>
            <a:r>
              <a:rPr lang="nl-BE" sz="2000" dirty="0">
                <a:sym typeface="Wingdings" panose="05000000000000000000" pitchFamily="2" charset="2"/>
              </a:rPr>
              <a:t> </a:t>
            </a:r>
            <a:r>
              <a:rPr lang="nl-BE" sz="2000" dirty="0" err="1">
                <a:sym typeface="Wingdings" panose="05000000000000000000" pitchFamily="2" charset="2"/>
              </a:rPr>
              <a:t>Could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be</a:t>
            </a:r>
            <a:r>
              <a:rPr lang="nl-BE" sz="2000" dirty="0">
                <a:sym typeface="Wingdings" panose="05000000000000000000" pitchFamily="2" charset="2"/>
              </a:rPr>
              <a:t> a </a:t>
            </a:r>
            <a:r>
              <a:rPr lang="nl-BE" sz="2000" dirty="0" err="1">
                <a:sym typeface="Wingdings" panose="05000000000000000000" pitchFamily="2" charset="2"/>
              </a:rPr>
              <a:t>problem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when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it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comes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to</a:t>
            </a:r>
            <a:r>
              <a:rPr lang="nl-BE" sz="2000" dirty="0">
                <a:sym typeface="Wingdings" panose="05000000000000000000" pitchFamily="2" charset="2"/>
              </a:rPr>
              <a:t> time </a:t>
            </a:r>
            <a:r>
              <a:rPr lang="nl-BE" sz="2000" dirty="0" err="1">
                <a:sym typeface="Wingdings" panose="05000000000000000000" pitchFamily="2" charset="2"/>
              </a:rPr>
              <a:t>consuming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processes</a:t>
            </a: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1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A06A07-FBD7-6DE3-F666-15568CFD6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C9C55-2485-B74F-CDB7-EEFF12E5F8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8379" y="1264094"/>
            <a:ext cx="5159092" cy="682238"/>
          </a:xfrm>
        </p:spPr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Durable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9E11-4E67-21D6-3DA1-05091AFE19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1420" y="3981460"/>
            <a:ext cx="3818353" cy="3583225"/>
          </a:xfrm>
        </p:spPr>
        <p:txBody>
          <a:bodyPr/>
          <a:lstStyle/>
          <a:p>
            <a:r>
              <a:rPr lang="nl-BE" dirty="0"/>
              <a:t>03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39658-8AA5-F97F-98B5-F7B618E8D8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8103-B117-FDF6-0D64-4FB44C2D2C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Durable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8754052" cy="3669979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/>
              <a:t>Feature of </a:t>
            </a:r>
            <a:r>
              <a:rPr lang="nl-BE" sz="2000" dirty="0" err="1"/>
              <a:t>Azure</a:t>
            </a:r>
            <a:r>
              <a:rPr lang="nl-BE" sz="2000" dirty="0"/>
              <a:t> </a:t>
            </a:r>
            <a:r>
              <a:rPr lang="nl-BE" sz="2000" dirty="0" err="1"/>
              <a:t>Functions</a:t>
            </a:r>
            <a:endParaRPr lang="nl-BE" sz="2000" dirty="0"/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/>
              <a:t>Built </a:t>
            </a:r>
            <a:r>
              <a:rPr lang="nl-BE" sz="2000" dirty="0" err="1"/>
              <a:t>upon</a:t>
            </a:r>
            <a:r>
              <a:rPr lang="nl-BE" sz="2000" dirty="0"/>
              <a:t> </a:t>
            </a:r>
            <a:r>
              <a:rPr lang="nl-BE" sz="2000" dirty="0" err="1"/>
              <a:t>Durable</a:t>
            </a:r>
            <a:r>
              <a:rPr lang="nl-BE" sz="2000" dirty="0"/>
              <a:t> </a:t>
            </a:r>
            <a:r>
              <a:rPr lang="nl-BE" sz="2000" dirty="0" err="1"/>
              <a:t>Task</a:t>
            </a:r>
            <a:r>
              <a:rPr lang="nl-BE" sz="2000" dirty="0"/>
              <a:t> Framework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 err="1"/>
              <a:t>Microsoft.Azure.Functions.Worker.Extensions.DurableTask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Stateful</a:t>
            </a:r>
            <a:r>
              <a:rPr lang="nl-BE" sz="2000" dirty="0"/>
              <a:t> </a:t>
            </a:r>
            <a:r>
              <a:rPr lang="nl-BE" sz="2000" dirty="0" err="1"/>
              <a:t>workflows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event </a:t>
            </a:r>
            <a:r>
              <a:rPr lang="nl-BE" sz="2000" dirty="0" err="1"/>
              <a:t>sourcing</a:t>
            </a:r>
            <a:endParaRPr lang="nl-BE" sz="2000" dirty="0"/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r>
              <a:rPr lang="en-GB" sz="2000" dirty="0"/>
              <a:t>Components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Orchestrator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Activities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Supports different application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252227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2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Application </a:t>
            </a:r>
            <a:r>
              <a:rPr lang="nl-BE" dirty="0" err="1"/>
              <a:t>patterns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29B330-56BA-140D-6F07-143656C89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274" y="1677982"/>
            <a:ext cx="4972050" cy="274499"/>
          </a:xfrm>
        </p:spPr>
        <p:txBody>
          <a:bodyPr/>
          <a:lstStyle/>
          <a:p>
            <a:pPr algn="ctr"/>
            <a:r>
              <a:rPr lang="nl-BE" b="1" dirty="0" err="1"/>
              <a:t>Function</a:t>
            </a:r>
            <a:r>
              <a:rPr lang="nl-BE" b="1" dirty="0"/>
              <a:t> </a:t>
            </a:r>
            <a:r>
              <a:rPr lang="nl-BE" b="1" dirty="0" err="1"/>
              <a:t>chaining</a:t>
            </a:r>
            <a:endParaRPr lang="en-GB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E6549C-03D0-841A-61E1-70A352549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376" y="1677982"/>
            <a:ext cx="4972050" cy="274499"/>
          </a:xfrm>
        </p:spPr>
        <p:txBody>
          <a:bodyPr/>
          <a:lstStyle/>
          <a:p>
            <a:pPr algn="ctr"/>
            <a:r>
              <a:rPr lang="en-GB" b="1" dirty="0"/>
              <a:t>Fan out/fan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44350" y="6654800"/>
            <a:ext cx="247650" cy="96838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3074" name="Picture 2" descr="A diagram of the function chaining pattern">
            <a:extLst>
              <a:ext uri="{FF2B5EF4-FFF2-40B4-BE49-F238E27FC236}">
                <a16:creationId xmlns:a16="http://schemas.microsoft.com/office/drawing/2014/main" id="{16532E68-2E54-5819-C8F0-27C97F36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417420"/>
            <a:ext cx="4972050" cy="8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iagram of the fan out/fan pattern">
            <a:extLst>
              <a:ext uri="{FF2B5EF4-FFF2-40B4-BE49-F238E27FC236}">
                <a16:creationId xmlns:a16="http://schemas.microsoft.com/office/drawing/2014/main" id="{64100782-A838-4DB1-921E-216E9F92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02" y="1982625"/>
            <a:ext cx="3717891" cy="18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34E156E-AFE4-B5CE-3800-00EF1C8B03FE}"/>
              </a:ext>
            </a:extLst>
          </p:cNvPr>
          <p:cNvSpPr txBox="1">
            <a:spLocks/>
          </p:cNvSpPr>
          <p:nvPr/>
        </p:nvSpPr>
        <p:spPr>
          <a:xfrm>
            <a:off x="677950" y="4231935"/>
            <a:ext cx="4972050" cy="274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b="1" dirty="0" err="1"/>
              <a:t>Async</a:t>
            </a:r>
            <a:r>
              <a:rPr lang="nl-BE" b="1" dirty="0"/>
              <a:t> HTTP </a:t>
            </a:r>
            <a:r>
              <a:rPr lang="nl-BE" b="1" dirty="0" err="1"/>
              <a:t>APIs</a:t>
            </a:r>
            <a:endParaRPr lang="en-GB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10E99ED-76C9-5634-6A81-1106049B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66" y="4688535"/>
            <a:ext cx="2378870" cy="17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diagram of the monitor pattern">
            <a:extLst>
              <a:ext uri="{FF2B5EF4-FFF2-40B4-BE49-F238E27FC236}">
                <a16:creationId xmlns:a16="http://schemas.microsoft.com/office/drawing/2014/main" id="{F003BBD3-9820-CA7C-6431-2336D42B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4892861"/>
            <a:ext cx="1888567" cy="12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2EE4CAE-E957-F20B-7FFC-2E77603C9603}"/>
              </a:ext>
            </a:extLst>
          </p:cNvPr>
          <p:cNvSpPr txBox="1">
            <a:spLocks/>
          </p:cNvSpPr>
          <p:nvPr/>
        </p:nvSpPr>
        <p:spPr>
          <a:xfrm>
            <a:off x="6429375" y="4227890"/>
            <a:ext cx="4972050" cy="274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b="1" dirty="0"/>
              <a:t>Monitor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90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Application </a:t>
            </a:r>
            <a:r>
              <a:rPr lang="nl-BE" dirty="0" err="1"/>
              <a:t>patterns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29B330-56BA-140D-6F07-143656C89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274" y="1677982"/>
            <a:ext cx="4972050" cy="274499"/>
          </a:xfrm>
        </p:spPr>
        <p:txBody>
          <a:bodyPr/>
          <a:lstStyle/>
          <a:p>
            <a:pPr algn="ctr"/>
            <a:r>
              <a:rPr lang="nl-BE" b="1" dirty="0"/>
              <a:t>Human </a:t>
            </a:r>
            <a:r>
              <a:rPr lang="nl-BE" b="1" dirty="0" err="1"/>
              <a:t>interaction</a:t>
            </a:r>
            <a:endParaRPr lang="en-GB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E6549C-03D0-841A-61E1-70A352549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376" y="1677982"/>
            <a:ext cx="4972050" cy="274499"/>
          </a:xfrm>
        </p:spPr>
        <p:txBody>
          <a:bodyPr/>
          <a:lstStyle/>
          <a:p>
            <a:pPr algn="ctr"/>
            <a:r>
              <a:rPr lang="en-GB" b="1" dirty="0"/>
              <a:t>Aggregator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44350" y="6654800"/>
            <a:ext cx="247650" cy="96838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4098" name="Picture 2" descr="A diagram of the human interaction pattern">
            <a:extLst>
              <a:ext uri="{FF2B5EF4-FFF2-40B4-BE49-F238E27FC236}">
                <a16:creationId xmlns:a16="http://schemas.microsoft.com/office/drawing/2014/main" id="{1171C072-9D45-4608-DD1B-9562AC37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833152"/>
            <a:ext cx="5010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ggregator diagram">
            <a:extLst>
              <a:ext uri="{FF2B5EF4-FFF2-40B4-BE49-F238E27FC236}">
                <a16:creationId xmlns:a16="http://schemas.microsoft.com/office/drawing/2014/main" id="{26255EC9-47E0-9591-4369-E863A104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8" y="2810020"/>
            <a:ext cx="46577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Components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3980833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Durable</a:t>
            </a:r>
            <a:r>
              <a:rPr lang="nl-BE" sz="2000" dirty="0"/>
              <a:t> Client</a:t>
            </a:r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Orchestrator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Activities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Killswitch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endParaRPr lang="nl-BE" sz="2000" dirty="0">
              <a:sym typeface="Wingdings" panose="05000000000000000000" pitchFamily="2" charset="2"/>
            </a:endParaRPr>
          </a:p>
          <a:p>
            <a:endParaRPr lang="nl-BE" sz="2000" dirty="0">
              <a:sym typeface="Wingdings" panose="05000000000000000000" pitchFamily="2" charset="2"/>
            </a:endParaRPr>
          </a:p>
          <a:p>
            <a:r>
              <a:rPr lang="nl-BE" sz="2000" dirty="0">
                <a:sym typeface="Wingdings" panose="05000000000000000000" pitchFamily="2" charset="2"/>
              </a:rPr>
              <a:t> </a:t>
            </a:r>
            <a:r>
              <a:rPr lang="nl-BE" sz="2000" dirty="0" err="1">
                <a:sym typeface="Wingdings" panose="05000000000000000000" pitchFamily="2" charset="2"/>
              </a:rPr>
              <a:t>Structure</a:t>
            </a:r>
            <a:r>
              <a:rPr lang="nl-BE" sz="2000" dirty="0">
                <a:sym typeface="Wingdings" panose="05000000000000000000" pitchFamily="2" charset="2"/>
              </a:rPr>
              <a:t> is more or </a:t>
            </a:r>
            <a:r>
              <a:rPr lang="nl-BE" sz="2000" dirty="0" err="1">
                <a:sym typeface="Wingdings" panose="05000000000000000000" pitchFamily="2" charset="2"/>
              </a:rPr>
              <a:t>less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the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same</a:t>
            </a:r>
            <a:r>
              <a:rPr lang="nl-BE" sz="2000" dirty="0">
                <a:sym typeface="Wingdings" panose="05000000000000000000" pitchFamily="2" charset="2"/>
              </a:rPr>
              <a:t> as a </a:t>
            </a:r>
            <a:r>
              <a:rPr lang="nl-BE" sz="2000" dirty="0" err="1">
                <a:sym typeface="Wingdings" panose="05000000000000000000" pitchFamily="2" charset="2"/>
              </a:rPr>
              <a:t>normal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function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3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Durable</a:t>
            </a:r>
            <a:r>
              <a:rPr lang="nl-BE" dirty="0"/>
              <a:t> Client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2660472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Provides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entry point </a:t>
            </a:r>
            <a:r>
              <a:rPr lang="nl-BE" sz="2000" dirty="0" err="1"/>
              <a:t>to</a:t>
            </a:r>
            <a:r>
              <a:rPr lang="nl-BE" sz="2000" dirty="0"/>
              <a:t> start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orchestration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en-GB" sz="2000" dirty="0"/>
              <a:t>Requires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Event Trigger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 err="1"/>
              <a:t>DurableClient</a:t>
            </a:r>
            <a:endParaRPr lang="en-GB" sz="2000" dirty="0"/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r>
              <a:rPr lang="en-GB" sz="2000" dirty="0" err="1"/>
              <a:t>DurableClient</a:t>
            </a:r>
            <a:endParaRPr lang="en-GB" sz="2000" dirty="0"/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Controls the lifetime of an orchestration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3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697701"/>
            <a:ext cx="9305926" cy="517755"/>
          </a:xfrm>
        </p:spPr>
        <p:txBody>
          <a:bodyPr/>
          <a:lstStyle/>
          <a:p>
            <a:r>
              <a:rPr lang="nl-BE" sz="3600" dirty="0" err="1"/>
              <a:t>Orchestrator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4534896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workflow in </a:t>
            </a:r>
            <a:r>
              <a:rPr lang="nl-BE" sz="2000" dirty="0" err="1"/>
              <a:t>procedural</a:t>
            </a:r>
            <a:r>
              <a:rPr lang="nl-BE" sz="2000" dirty="0"/>
              <a:t> code</a:t>
            </a:r>
          </a:p>
          <a:p>
            <a:pPr lvl="1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 </a:t>
            </a:r>
            <a:r>
              <a:rPr lang="nl-BE" sz="2000" dirty="0" err="1"/>
              <a:t>Schedules</a:t>
            </a:r>
            <a:r>
              <a:rPr lang="nl-BE" sz="2000" dirty="0"/>
              <a:t> </a:t>
            </a:r>
            <a:r>
              <a:rPr lang="nl-BE" sz="2000" dirty="0" err="1"/>
              <a:t>activities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Requires</a:t>
            </a:r>
            <a:endParaRPr lang="nl-BE" sz="2000" dirty="0"/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 err="1"/>
              <a:t>OrchestrationTrigger</a:t>
            </a:r>
            <a:endParaRPr lang="nl-BE" sz="2000" dirty="0"/>
          </a:p>
          <a:p>
            <a:pPr marL="702900" lvl="2" indent="-342900">
              <a:buFont typeface="Wingdings" panose="05000000000000000000" pitchFamily="2" charset="2"/>
              <a:buChar char="Ø"/>
            </a:pPr>
            <a:r>
              <a:rPr lang="nl-BE" sz="1800" dirty="0">
                <a:sym typeface="Wingdings" panose="05000000000000000000" pitchFamily="2" charset="2"/>
              </a:rPr>
              <a:t>Context </a:t>
            </a:r>
            <a:r>
              <a:rPr lang="nl-BE" sz="1800" dirty="0" err="1">
                <a:sym typeface="Wingdings" panose="05000000000000000000" pitchFamily="2" charset="2"/>
              </a:rPr>
              <a:t>the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orchestration</a:t>
            </a:r>
            <a:r>
              <a:rPr lang="nl-BE" sz="1800" dirty="0">
                <a:sym typeface="Wingdings" panose="05000000000000000000" pitchFamily="2" charset="2"/>
              </a:rPr>
              <a:t> is running in</a:t>
            </a:r>
          </a:p>
          <a:p>
            <a:pPr marL="702900" lvl="2" indent="-342900">
              <a:buFont typeface="Wingdings" panose="05000000000000000000" pitchFamily="2" charset="2"/>
              <a:buChar char="Ø"/>
            </a:pPr>
            <a:r>
              <a:rPr lang="nl-BE" sz="1800" dirty="0" err="1">
                <a:sym typeface="Wingdings" panose="05000000000000000000" pitchFamily="2" charset="2"/>
              </a:rPr>
              <a:t>Able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to</a:t>
            </a:r>
            <a:r>
              <a:rPr lang="nl-BE" sz="1800" dirty="0">
                <a:sym typeface="Wingdings" panose="05000000000000000000" pitchFamily="2" charset="2"/>
              </a:rPr>
              <a:t> start </a:t>
            </a:r>
            <a:r>
              <a:rPr lang="nl-BE" sz="1800" dirty="0" err="1">
                <a:sym typeface="Wingdings" panose="05000000000000000000" pitchFamily="2" charset="2"/>
              </a:rPr>
              <a:t>activities</a:t>
            </a:r>
            <a:endParaRPr lang="nl-BE" sz="18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>
                <a:sym typeface="Wingdings" panose="05000000000000000000" pitchFamily="2" charset="2"/>
                <a:hlinkClick r:id="rId2"/>
              </a:rPr>
              <a:t>Constraints</a:t>
            </a:r>
            <a:endParaRPr lang="nl-BE" sz="2000" dirty="0">
              <a:sym typeface="Wingdings" panose="05000000000000000000" pitchFamily="2" charset="2"/>
            </a:endParaRP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2000" dirty="0" err="1">
                <a:sym typeface="Wingdings" panose="05000000000000000000" pitchFamily="2" charset="2"/>
              </a:rPr>
              <a:t>Async</a:t>
            </a:r>
            <a:r>
              <a:rPr lang="nl-BE" sz="2000" dirty="0">
                <a:sym typeface="Wingdings" panose="05000000000000000000" pitchFamily="2" charset="2"/>
              </a:rPr>
              <a:t> API-calls</a:t>
            </a:r>
            <a:br>
              <a:rPr lang="nl-BE" sz="2000" dirty="0">
                <a:sym typeface="Wingdings" panose="05000000000000000000" pitchFamily="2" charset="2"/>
              </a:rPr>
            </a:b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starting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activities</a:t>
            </a:r>
            <a:r>
              <a:rPr lang="nl-BE" sz="2000" dirty="0">
                <a:sym typeface="Wingdings" panose="05000000000000000000" pitchFamily="2" charset="2"/>
              </a:rPr>
              <a:t> = </a:t>
            </a:r>
            <a:r>
              <a:rPr lang="nl-BE" sz="2000" dirty="0" err="1">
                <a:sym typeface="Wingdings" panose="05000000000000000000" pitchFamily="2" charset="2"/>
              </a:rPr>
              <a:t>scheduling</a:t>
            </a:r>
            <a:endParaRPr lang="nl-BE" sz="2000" dirty="0">
              <a:sym typeface="Wingdings" panose="05000000000000000000" pitchFamily="2" charset="2"/>
            </a:endParaRP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2000" dirty="0" err="1">
                <a:sym typeface="Wingdings" panose="05000000000000000000" pitchFamily="2" charset="2"/>
              </a:rPr>
              <a:t>DateTime</a:t>
            </a:r>
            <a:r>
              <a:rPr lang="nl-BE" sz="2000" dirty="0">
                <a:sym typeface="Wingdings" panose="05000000000000000000" pitchFamily="2" charset="2"/>
              </a:rPr>
              <a:t>/GUID/UUID</a:t>
            </a:r>
            <a:br>
              <a:rPr lang="nl-BE" sz="2000" dirty="0">
                <a:sym typeface="Wingdings" panose="05000000000000000000" pitchFamily="2" charset="2"/>
              </a:rPr>
            </a:b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err="1">
                <a:sym typeface="Wingdings" panose="05000000000000000000" pitchFamily="2" charset="2"/>
              </a:rPr>
              <a:t>use</a:t>
            </a:r>
            <a:r>
              <a:rPr lang="nl-BE" sz="2000" dirty="0">
                <a:sym typeface="Wingdings" panose="05000000000000000000" pitchFamily="2" charset="2"/>
              </a:rPr>
              <a:t> context </a:t>
            </a:r>
            <a:r>
              <a:rPr lang="nl-BE" sz="2000" dirty="0" err="1">
                <a:sym typeface="Wingdings" panose="05000000000000000000" pitchFamily="2" charset="2"/>
              </a:rPr>
              <a:t>instead</a:t>
            </a:r>
            <a:endParaRPr lang="nl-BE" sz="2000" dirty="0">
              <a:sym typeface="Wingdings" panose="05000000000000000000" pitchFamily="2" charset="2"/>
            </a:endParaRP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9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Activity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2323970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Provides</a:t>
            </a:r>
            <a:r>
              <a:rPr lang="nl-BE" sz="2000" dirty="0"/>
              <a:t> a single </a:t>
            </a:r>
            <a:r>
              <a:rPr lang="nl-BE" sz="2000" dirty="0" err="1"/>
              <a:t>functionality</a:t>
            </a:r>
            <a:r>
              <a:rPr lang="nl-BE" sz="2000" dirty="0"/>
              <a:t> in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orchestration</a:t>
            </a:r>
            <a:endParaRPr lang="nl-BE" sz="2000" dirty="0"/>
          </a:p>
          <a:p>
            <a:pPr lvl="1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 Acts as a </a:t>
            </a:r>
            <a:r>
              <a:rPr lang="nl-BE" sz="2000" dirty="0" err="1">
                <a:sym typeface="Wingdings" panose="05000000000000000000" pitchFamily="2" charset="2"/>
              </a:rPr>
              <a:t>normal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function</a:t>
            </a:r>
            <a:endParaRPr lang="nl-BE" sz="2000" dirty="0"/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r>
              <a:rPr lang="nl-BE" sz="2000" dirty="0" err="1"/>
              <a:t>Requires</a:t>
            </a:r>
            <a:endParaRPr lang="en-GB" sz="2000" dirty="0"/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 err="1"/>
              <a:t>ActivityTrigger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Provide parameters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Killswitch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3307829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Provides</a:t>
            </a:r>
            <a:r>
              <a:rPr lang="nl-BE" sz="2000" dirty="0"/>
              <a:t> a means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Terminate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orchestration</a:t>
            </a:r>
            <a:endParaRPr lang="nl-BE" sz="2000" dirty="0"/>
          </a:p>
          <a:p>
            <a:pPr marL="576900" lvl="1" indent="-342900">
              <a:buFont typeface="Wingdings" panose="05000000000000000000" pitchFamily="2" charset="2"/>
              <a:buChar char="è"/>
            </a:pPr>
            <a:r>
              <a:rPr lang="nl-BE" sz="2000" dirty="0" err="1">
                <a:sym typeface="Wingdings" panose="05000000000000000000" pitchFamily="2" charset="2"/>
              </a:rPr>
              <a:t>Useful</a:t>
            </a:r>
            <a:r>
              <a:rPr lang="nl-BE" sz="2000" dirty="0">
                <a:sym typeface="Wingdings" panose="05000000000000000000" pitchFamily="2" charset="2"/>
              </a:rPr>
              <a:t> in development</a:t>
            </a:r>
          </a:p>
          <a:p>
            <a:pPr marL="576900" lvl="1" indent="-342900">
              <a:buFont typeface="Wingdings" panose="05000000000000000000" pitchFamily="2" charset="2"/>
              <a:buChar char="è"/>
            </a:pPr>
            <a:r>
              <a:rPr lang="nl-BE" sz="2000" dirty="0" err="1">
                <a:sym typeface="Wingdings" panose="05000000000000000000" pitchFamily="2" charset="2"/>
              </a:rPr>
              <a:t>Avoids</a:t>
            </a:r>
            <a:r>
              <a:rPr lang="nl-BE" sz="2000" dirty="0">
                <a:sym typeface="Wingdings" panose="05000000000000000000" pitchFamily="2" charset="2"/>
              </a:rPr>
              <a:t> cleaning of </a:t>
            </a:r>
            <a:r>
              <a:rPr lang="nl-BE" sz="2000" dirty="0" err="1">
                <a:sym typeface="Wingdings" panose="05000000000000000000" pitchFamily="2" charset="2"/>
              </a:rPr>
              <a:t>orchestration</a:t>
            </a:r>
            <a:r>
              <a:rPr lang="nl-BE" sz="2000" dirty="0">
                <a:sym typeface="Wingdings" panose="05000000000000000000" pitchFamily="2" charset="2"/>
              </a:rPr>
              <a:t> state in Storage Account</a:t>
            </a:r>
            <a:endParaRPr lang="en-GB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Optional</a:t>
            </a:r>
            <a:r>
              <a:rPr lang="nl-BE" sz="2000" dirty="0"/>
              <a:t> component</a:t>
            </a:r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 err="1"/>
              <a:t>Requires</a:t>
            </a:r>
            <a:endParaRPr lang="nl-BE" sz="2000" dirty="0"/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Event Trigger (Http)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en-GB" sz="2000" dirty="0" err="1"/>
              <a:t>DurableClient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F86-CD60-3B57-E365-BBD9A3985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Hi, I </a:t>
            </a:r>
            <a:r>
              <a:rPr lang="nl-BE" dirty="0" err="1"/>
              <a:t>am</a:t>
            </a:r>
            <a:r>
              <a:rPr lang="nl-BE" dirty="0"/>
              <a:t> Jerry!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DA97-386C-A3A1-AE01-8A910CBF2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467948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b="1" dirty="0"/>
              <a:t>Active in IT </a:t>
            </a:r>
            <a:r>
              <a:rPr lang="nl-BE" sz="2000" b="1" dirty="0" err="1"/>
              <a:t>since</a:t>
            </a:r>
            <a:r>
              <a:rPr lang="nl-BE" sz="2000" b="1" dirty="0"/>
              <a:t> 2006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b="1" dirty="0"/>
              <a:t>.NET Software Architect @ </a:t>
            </a:r>
            <a:r>
              <a:rPr lang="nl-BE" sz="2000" b="1" dirty="0" err="1"/>
              <a:t>Inetum</a:t>
            </a:r>
            <a:endParaRPr lang="nl-BE" sz="2000" b="1" dirty="0"/>
          </a:p>
          <a:p>
            <a:pPr lvl="1"/>
            <a:r>
              <a:rPr lang="nl-BE" sz="2000" dirty="0"/>
              <a:t>Technical Lead DevOps-Team Zanzibar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Trying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provide</a:t>
            </a:r>
            <a:r>
              <a:rPr lang="nl-BE" sz="2000" dirty="0"/>
              <a:t> </a:t>
            </a:r>
            <a:r>
              <a:rPr lang="nl-BE" sz="2000" dirty="0" err="1"/>
              <a:t>simple</a:t>
            </a:r>
            <a:r>
              <a:rPr lang="nl-BE" sz="2000" dirty="0"/>
              <a:t> </a:t>
            </a:r>
            <a:r>
              <a:rPr lang="nl-BE" sz="2000" dirty="0" err="1"/>
              <a:t>solutions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complex </a:t>
            </a:r>
            <a:r>
              <a:rPr lang="nl-BE" sz="2000" dirty="0" err="1"/>
              <a:t>problems</a:t>
            </a: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jerry.vanechelpoel@inetum-realdolmen.world</a:t>
            </a: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/>
              <a:t>www.linkedin.com/in/jerryvanechelpoel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A207-CB52-ACBA-7727-72EB36D8A9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Picture 5" descr="A person with spiky hair wearing a brown shirt&#10;&#10;Description automatically generated">
            <a:extLst>
              <a:ext uri="{FF2B5EF4-FFF2-40B4-BE49-F238E27FC236}">
                <a16:creationId xmlns:a16="http://schemas.microsoft.com/office/drawing/2014/main" id="{2D451610-9FCC-3BE4-9D0D-95B35043D1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91" y="1192373"/>
            <a:ext cx="2676619" cy="2798284"/>
          </a:xfrm>
          <a:prstGeom prst="rect">
            <a:avLst/>
          </a:prstGeom>
        </p:spPr>
      </p:pic>
      <p:pic>
        <p:nvPicPr>
          <p:cNvPr id="7" name="Picture 4" descr="https://media.licdn.com/mpr/mpr/shrink_200_200/AAEAAQAAAAAAAANyAAAAJGRlZTNlZDQwLTk4YTItNDA1MS04MzBjLWJmNGQ5M2RmZGUxYw.png">
            <a:extLst>
              <a:ext uri="{FF2B5EF4-FFF2-40B4-BE49-F238E27FC236}">
                <a16:creationId xmlns:a16="http://schemas.microsoft.com/office/drawing/2014/main" id="{ED99DA3C-EBCD-FE8C-4138-56559147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51" y="52641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2.iconfinder.com/data/icons/ios-7-style-metro-ui-icons/512/MetroUI_Mail.png">
            <a:extLst>
              <a:ext uri="{FF2B5EF4-FFF2-40B4-BE49-F238E27FC236}">
                <a16:creationId xmlns:a16="http://schemas.microsoft.com/office/drawing/2014/main" id="{AEA0D0E4-6341-3551-C1A6-D2142D67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8" y="45793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0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AC4-AF9B-67EB-D4E1-58A528647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Links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6BAF-AD4D-6B3F-695D-D7387829C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1650965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en-GB" sz="2000" dirty="0">
                <a:hlinkClick r:id="rId2"/>
              </a:rPr>
              <a:t>Durable Functions: Application Patterns</a:t>
            </a:r>
            <a:endParaRPr lang="en-GB" sz="2000" dirty="0"/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r>
              <a:rPr lang="en-GB" sz="2000" dirty="0">
                <a:hlinkClick r:id="rId3"/>
              </a:rPr>
              <a:t>GitHub - </a:t>
            </a:r>
            <a:r>
              <a:rPr lang="en-GB" sz="2000" dirty="0" err="1">
                <a:hlinkClick r:id="rId3"/>
              </a:rPr>
              <a:t>ComplexProcessesWithDurableFunctions</a:t>
            </a:r>
            <a:endParaRPr lang="en-GB" sz="2000" dirty="0"/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728A-B8EF-DE0E-4679-FA9FA35B79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00C0-35D4-9E95-45D2-6D5AA4AD2A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0BAC20-9182-608C-F509-5ACA658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21</a:t>
            </a:fld>
            <a:endParaRPr lang="fr-FR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15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DFEB90C9-6BA3-4971-8473-C73A2F0A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going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today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5CD93BA-7D0F-271B-F642-975439ABA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275" y="1989474"/>
            <a:ext cx="4972051" cy="14961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Complex </a:t>
            </a:r>
            <a:r>
              <a:rPr lang="nl-BE" dirty="0" err="1"/>
              <a:t>processes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Durable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7B44B-FB44-37E5-B87E-46D8E1F82D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44350" y="6654800"/>
            <a:ext cx="247650" cy="96838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" name="Picture 2" descr="Azure Functions: Overview and Common Use Cases - RevDeBug">
            <a:extLst>
              <a:ext uri="{FF2B5EF4-FFF2-40B4-BE49-F238E27FC236}">
                <a16:creationId xmlns:a16="http://schemas.microsoft.com/office/drawing/2014/main" id="{4C095BC7-0D2E-3C2A-C702-E285AA4F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08660A-B42E-B2F8-A114-C56DEFA2B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305E-7A8D-8359-AC51-D869B608C7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8379" y="1264094"/>
            <a:ext cx="5159092" cy="343684"/>
          </a:xfrm>
        </p:spPr>
        <p:txBody>
          <a:bodyPr/>
          <a:lstStyle/>
          <a:p>
            <a:r>
              <a:rPr lang="nl-BE" dirty="0"/>
              <a:t>Complex </a:t>
            </a:r>
            <a:r>
              <a:rPr lang="nl-BE" dirty="0" err="1"/>
              <a:t>processes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744B-CDFE-CB8E-6FE7-6E3861EC3A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2503" y="3981460"/>
            <a:ext cx="3146695" cy="3583225"/>
          </a:xfrm>
        </p:spPr>
        <p:txBody>
          <a:bodyPr/>
          <a:lstStyle/>
          <a:p>
            <a:r>
              <a:rPr lang="nl-BE" dirty="0"/>
              <a:t>01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93EC-1CEE-62FC-5646-CDA1C285503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AD5-73D0-8BAC-8F5C-11C37BEBA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complex </a:t>
            </a:r>
            <a:r>
              <a:rPr lang="nl-BE" dirty="0" err="1"/>
              <a:t>process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1E11-9FFF-2E62-670D-0EA61F3E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206846" cy="33078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/>
              <a:t>System of </a:t>
            </a:r>
            <a:r>
              <a:rPr lang="nl-BE" sz="2000" dirty="0" err="1"/>
              <a:t>seperate</a:t>
            </a:r>
            <a:r>
              <a:rPr lang="nl-BE" sz="2000" dirty="0"/>
              <a:t> series of events or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Relate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each</a:t>
            </a:r>
            <a:r>
              <a:rPr lang="nl-BE" sz="2000" dirty="0"/>
              <a:t> </a:t>
            </a:r>
            <a:r>
              <a:rPr lang="nl-BE" sz="2000" dirty="0" err="1"/>
              <a:t>other</a:t>
            </a: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Create</a:t>
            </a:r>
            <a:r>
              <a:rPr lang="nl-BE" sz="2000" dirty="0"/>
              <a:t> a </a:t>
            </a:r>
            <a:r>
              <a:rPr lang="nl-BE" sz="2000" dirty="0" err="1"/>
              <a:t>larger</a:t>
            </a:r>
            <a:r>
              <a:rPr lang="nl-BE" sz="2000" dirty="0"/>
              <a:t> </a:t>
            </a:r>
            <a:r>
              <a:rPr lang="nl-BE" sz="2000" dirty="0" err="1"/>
              <a:t>whole</a:t>
            </a: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Carried</a:t>
            </a:r>
            <a:r>
              <a:rPr lang="nl-BE" sz="2000" dirty="0"/>
              <a:t> in a </a:t>
            </a:r>
            <a:r>
              <a:rPr lang="nl-BE" sz="2000" dirty="0" err="1"/>
              <a:t>specific</a:t>
            </a:r>
            <a:r>
              <a:rPr lang="nl-BE" sz="2000" dirty="0"/>
              <a:t>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2000" dirty="0" err="1"/>
              <a:t>Achieve</a:t>
            </a:r>
            <a:r>
              <a:rPr lang="nl-BE" sz="2000" dirty="0"/>
              <a:t> a </a:t>
            </a:r>
            <a:r>
              <a:rPr lang="nl-BE" sz="2000" dirty="0" err="1"/>
              <a:t>particular</a:t>
            </a:r>
            <a:r>
              <a:rPr lang="nl-BE" sz="2000" dirty="0"/>
              <a:t> </a:t>
            </a:r>
            <a:r>
              <a:rPr lang="nl-BE" sz="2000" dirty="0" err="1"/>
              <a:t>result</a:t>
            </a: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8F8F-9510-F591-E28C-566FF8AAA2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028" name="Picture 4" descr="Cogs - gears on white background Royalty Free Vector Image">
            <a:extLst>
              <a:ext uri="{FF2B5EF4-FFF2-40B4-BE49-F238E27FC236}">
                <a16:creationId xmlns:a16="http://schemas.microsoft.com/office/drawing/2014/main" id="{E1EB78FB-D6CD-BC70-5DAA-5D6804FF8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0"/>
          <a:stretch/>
        </p:blipFill>
        <p:spPr bwMode="auto">
          <a:xfrm>
            <a:off x="6616878" y="1818753"/>
            <a:ext cx="4240618" cy="420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AD5-73D0-8BAC-8F5C-11C37BEBA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Examples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1E11-9FFF-2E62-670D-0EA61F3E1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274" y="1989474"/>
            <a:ext cx="4972050" cy="2893613"/>
          </a:xfrm>
        </p:spPr>
        <p:txBody>
          <a:bodyPr/>
          <a:lstStyle/>
          <a:p>
            <a:r>
              <a:rPr lang="nl-BE" sz="1800" b="1" dirty="0" err="1"/>
              <a:t>Synchronisation</a:t>
            </a:r>
            <a:r>
              <a:rPr lang="nl-BE" sz="1800" b="1" dirty="0"/>
              <a:t> </a:t>
            </a:r>
            <a:r>
              <a:rPr lang="nl-BE" sz="1800" b="1" dirty="0" err="1"/>
              <a:t>processes</a:t>
            </a:r>
            <a:endParaRPr lang="nl-BE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Specific</a:t>
            </a:r>
            <a:r>
              <a:rPr lang="nl-BE" dirty="0"/>
              <a:t> order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Retrieve</a:t>
            </a:r>
            <a:r>
              <a:rPr lang="nl-BE" sz="1400" dirty="0"/>
              <a:t> dataset 1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Process</a:t>
            </a:r>
            <a:r>
              <a:rPr lang="nl-BE" sz="1400" dirty="0"/>
              <a:t> dataset 1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Synchronise</a:t>
            </a:r>
            <a:r>
              <a:rPr lang="nl-BE" sz="1400" dirty="0"/>
              <a:t> dataset 1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Retrieve</a:t>
            </a:r>
            <a:r>
              <a:rPr lang="nl-BE" sz="1400" dirty="0"/>
              <a:t> dataset 2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Process</a:t>
            </a:r>
            <a:r>
              <a:rPr lang="nl-BE" sz="1400" dirty="0"/>
              <a:t> dataset 2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 err="1"/>
              <a:t>Synchronise</a:t>
            </a:r>
            <a:r>
              <a:rPr lang="nl-BE" sz="1400" dirty="0"/>
              <a:t> dataset 2</a:t>
            </a:r>
          </a:p>
          <a:p>
            <a:pPr marL="405450" lvl="1" indent="-171450">
              <a:buFont typeface="Arial" panose="020B0604020202020204" pitchFamily="34" charset="0"/>
              <a:buChar char="•"/>
            </a:pPr>
            <a:r>
              <a:rPr lang="nl-BE" sz="1400" dirty="0"/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pagination</a:t>
            </a:r>
            <a:endParaRPr lang="nl-B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83801-7E6D-27B7-ED88-07C485E07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376" y="1989474"/>
            <a:ext cx="4972050" cy="1190711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 b="1" dirty="0"/>
              <a:t>Document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Retrieve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Process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 documents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8F8F-9510-F591-E28C-566FF8AAA2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44350" y="6654800"/>
            <a:ext cx="247650" cy="96838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 descr="Synchronisation between two folders or drives - Z-DBackup">
            <a:extLst>
              <a:ext uri="{FF2B5EF4-FFF2-40B4-BE49-F238E27FC236}">
                <a16:creationId xmlns:a16="http://schemas.microsoft.com/office/drawing/2014/main" id="{7ADF603A-30E5-ABD8-DC90-DB4FA2E08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66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A2BBE-4DD1-1ABF-0F38-1AAED69F7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87"/>
          <a:stretch/>
        </p:blipFill>
        <p:spPr>
          <a:xfrm>
            <a:off x="6258554" y="4714875"/>
            <a:ext cx="300948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6BF2178-EDC0-E4F1-D860-B7ED7D80F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379D0-606B-83E8-BBC6-69FD3A801C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8379" y="1264094"/>
            <a:ext cx="5159092" cy="343684"/>
          </a:xfrm>
        </p:spPr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40F58-F656-FE67-A1E2-67C36BAA8F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4276" y="3981460"/>
            <a:ext cx="3694922" cy="3583225"/>
          </a:xfrm>
        </p:spPr>
        <p:txBody>
          <a:bodyPr/>
          <a:lstStyle/>
          <a:p>
            <a:r>
              <a:rPr lang="nl-BE" dirty="0"/>
              <a:t>02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E046-A446-B048-99C6-3B0A1693C9B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1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EF819-C6BE-A377-446C-095E62261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F90EC7-CFFC-9425-1297-BB47312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46" y="2871115"/>
            <a:ext cx="8568468" cy="1669688"/>
          </a:xfrm>
        </p:spPr>
        <p:txBody>
          <a:bodyPr/>
          <a:lstStyle/>
          <a:p>
            <a:r>
              <a:rPr lang="nl-BE" sz="6000" dirty="0" err="1"/>
              <a:t>What</a:t>
            </a:r>
            <a:r>
              <a:rPr lang="nl-BE" sz="6000" dirty="0"/>
              <a:t> are</a:t>
            </a:r>
            <a:br>
              <a:rPr lang="nl-BE" sz="6000" dirty="0"/>
            </a:br>
            <a:r>
              <a:rPr lang="nl-BE" sz="6000" dirty="0" err="1"/>
              <a:t>Azure</a:t>
            </a:r>
            <a:r>
              <a:rPr lang="nl-BE" sz="6000" dirty="0"/>
              <a:t> </a:t>
            </a:r>
            <a:r>
              <a:rPr lang="nl-BE" sz="6000" dirty="0" err="1"/>
              <a:t>Functions</a:t>
            </a:r>
            <a:r>
              <a:rPr lang="nl-BE" sz="6000" dirty="0"/>
              <a:t>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4386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1A0-41FA-BC9B-38C5-E08E805F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A860-C227-E1FE-634E-62B60D8E2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6766048" cy="2996974"/>
          </a:xfrm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har char="•"/>
            </a:pPr>
            <a:r>
              <a:rPr lang="nl-BE" sz="2000" dirty="0" err="1"/>
              <a:t>Serverless</a:t>
            </a:r>
            <a:r>
              <a:rPr lang="nl-BE" sz="2000" dirty="0"/>
              <a:t> solution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/>
              <a:t>Focus on code</a:t>
            </a:r>
          </a:p>
          <a:p>
            <a:pPr marL="576900" lvl="1" indent="-342900">
              <a:buFont typeface="Courier New" panose="02070309020205020404" pitchFamily="49" charset="0"/>
              <a:buChar char="o"/>
            </a:pPr>
            <a:r>
              <a:rPr lang="nl-BE" sz="2000" dirty="0" err="1"/>
              <a:t>Infrastructure</a:t>
            </a:r>
            <a:r>
              <a:rPr lang="nl-BE" sz="2000" dirty="0"/>
              <a:t> is taken care of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you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nl-BE" sz="2000" dirty="0"/>
              <a:t>Supports multiple platforms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languages</a:t>
            </a:r>
            <a:endParaRPr lang="nl-BE" sz="2000" dirty="0"/>
          </a:p>
          <a:p>
            <a:pPr marL="171450" indent="-171450">
              <a:buChar char="•"/>
            </a:pPr>
            <a:endParaRPr lang="nl-BE" sz="2000" dirty="0"/>
          </a:p>
          <a:p>
            <a:pPr marL="171450" indent="-171450">
              <a:buChar char="•"/>
            </a:pPr>
            <a:r>
              <a:rPr lang="en-GB" sz="2000" dirty="0"/>
              <a:t>Event driven through triggers</a:t>
            </a:r>
          </a:p>
          <a:p>
            <a:pPr marL="171450" indent="-171450">
              <a:buChar char="•"/>
            </a:pPr>
            <a:endParaRPr lang="en-GB" sz="2000" dirty="0"/>
          </a:p>
          <a:p>
            <a:pPr marL="171450" indent="-171450">
              <a:buChar char="•"/>
            </a:pPr>
            <a:r>
              <a:rPr lang="en-GB" sz="2000" dirty="0"/>
              <a:t>Cheap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125E-1594-7BC3-CC0E-734D28C4D7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6" name="Picture 2" descr="Azure Functions: Overview and Common Use Cases - RevDeBug">
            <a:extLst>
              <a:ext uri="{FF2B5EF4-FFF2-40B4-BE49-F238E27FC236}">
                <a16:creationId xmlns:a16="http://schemas.microsoft.com/office/drawing/2014/main" id="{0695119A-B535-DC6D-92E9-C214CAF1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23" y="2132159"/>
            <a:ext cx="3864104" cy="25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64681"/>
      </p:ext>
    </p:extLst>
  </p:cSld>
  <p:clrMapOvr>
    <a:masterClrMapping/>
  </p:clrMapOvr>
</p:sld>
</file>

<file path=ppt/theme/theme1.xml><?xml version="1.0" encoding="utf-8"?>
<a:theme xmlns:a="http://schemas.openxmlformats.org/drawingml/2006/main" name="Baz 1920 x 1080">
  <a:themeElements>
    <a:clrScheme name="00. Inetum">
      <a:dk1>
        <a:sysClr val="windowText" lastClr="000000"/>
      </a:dk1>
      <a:lt1>
        <a:sysClr val="window" lastClr="FFFFFF"/>
      </a:lt1>
      <a:dk2>
        <a:srgbClr val="232D4B"/>
      </a:dk2>
      <a:lt2>
        <a:srgbClr val="F5F5F5"/>
      </a:lt2>
      <a:accent1>
        <a:srgbClr val="232D4B"/>
      </a:accent1>
      <a:accent2>
        <a:srgbClr val="005573"/>
      </a:accent2>
      <a:accent3>
        <a:srgbClr val="00AA9B"/>
      </a:accent3>
      <a:accent4>
        <a:srgbClr val="F04641"/>
      </a:accent4>
      <a:accent5>
        <a:srgbClr val="FCFCFC"/>
      </a:accent5>
      <a:accent6>
        <a:srgbClr val="F5F5F5"/>
      </a:accent6>
      <a:hlink>
        <a:srgbClr val="232D4B"/>
      </a:hlink>
      <a:folHlink>
        <a:srgbClr val="005573"/>
      </a:folHlink>
    </a:clrScheme>
    <a:fontScheme name="00. Inetum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Strong Blue">
      <a:srgbClr val="232D4B"/>
    </a:custClr>
    <a:custClr name="Neutral Blue">
      <a:srgbClr val="005573"/>
    </a:custClr>
    <a:custClr name="Mineral Green">
      <a:srgbClr val="00AA9B"/>
    </a:custClr>
    <a:custClr name="Accent Red">
      <a:srgbClr val="F04641"/>
    </a:custClr>
    <a:custClr name="Grey">
      <a:srgbClr val="D9D9D9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1">
      <a:srgbClr val="5A70B3"/>
    </a:custClr>
    <a:custClr name="Blue 01">
      <a:srgbClr val="31859C"/>
    </a:custClr>
    <a:custClr name="Green 01">
      <a:srgbClr val="58DAC7"/>
    </a:custClr>
    <a:custClr name="Red 01">
      <a:srgbClr val="F5908D"/>
    </a:custClr>
    <a:custClr name="Light Grey">
      <a:srgbClr val="E8E8E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2">
      <a:srgbClr val="91A0CC"/>
    </a:custClr>
    <a:custClr name="Blue 02">
      <a:srgbClr val="93CDDD"/>
    </a:custClr>
    <a:custClr name="Green 02">
      <a:srgbClr val="C4F6EF"/>
    </a:custClr>
    <a:custClr name="Red 02">
      <a:srgbClr val="FCDAD9"/>
    </a:custClr>
  </a:custClrLst>
  <a:extLst>
    <a:ext uri="{05A4C25C-085E-4340-85A3-A5531E510DB2}">
      <thm15:themeFamily xmlns:thm15="http://schemas.microsoft.com/office/thememl/2012/main" name="Baz 1920 x 1080" id="{BB0D31D3-0D97-4BE3-B659-CD0568000256}" vid="{CBB2102A-60F3-436A-A768-22A0F8D07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_x00e9_gorie xmlns="c20241b9-074f-4fdb-9770-a6591d72625f">Modèles PowerPoint</Cat_x00e9_gorie>
    <Langue xmlns="c20241b9-074f-4fdb-9770-a6591d72625f" xsi:nil="true"/>
  </documentManagement>
</p:properties>
</file>

<file path=customXml/item3.xml><?xml version="1.0" encoding="utf-8"?>
<TemplafyTemplateConfiguration><![CDATA[{"elementsMetadata":[],"transformationConfigurations":[],"templateName":"Inetum Template PowerPoint 2024","templateDescription":"","enableDocumentContentUpdater":false,"version":"2.0"}]]></TemplafyTemplate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21C6A61AF2A4FAD717D617A6D4608" ma:contentTypeVersion="12" ma:contentTypeDescription="Crée un document." ma:contentTypeScope="" ma:versionID="38a7346900896a7805bc92763d281224">
  <xsd:schema xmlns:xsd="http://www.w3.org/2001/XMLSchema" xmlns:xs="http://www.w3.org/2001/XMLSchema" xmlns:p="http://schemas.microsoft.com/office/2006/metadata/properties" xmlns:ns2="c20241b9-074f-4fdb-9770-a6591d72625f" xmlns:ns3="4ff0ae73-61d9-4414-a9a2-050c182b185c" targetNamespace="http://schemas.microsoft.com/office/2006/metadata/properties" ma:root="true" ma:fieldsID="2534418983e141e14a7ba55bda8d3eec" ns2:_="" ns3:_="">
    <xsd:import namespace="c20241b9-074f-4fdb-9770-a6591d72625f"/>
    <xsd:import namespace="4ff0ae73-61d9-4414-a9a2-050c182b1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_x00e9_gorie" minOccurs="0"/>
                <xsd:element ref="ns2:Langue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241b9-074f-4fdb-9770-a6591d726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_x00e9_gorie" ma:index="10" nillable="true" ma:displayName="Catégorie" ma:default="Autre" ma:format="RadioButtons" ma:internalName="Cat_x00e9_gorie">
      <xsd:simpleType>
        <xsd:union memberTypes="dms:Text">
          <xsd:simpleType>
            <xsd:restriction base="dms:Choice">
              <xsd:enumeration value="Corporate Brand Guidelines"/>
              <xsd:enumeration value="Modèles Word"/>
              <xsd:enumeration value="Modèles PowerPoint"/>
              <xsd:enumeration value="Modèle Excel"/>
              <xsd:enumeration value="Social Media"/>
              <xsd:enumeration value="Autre"/>
            </xsd:restriction>
          </xsd:simpleType>
        </xsd:union>
      </xsd:simpleType>
    </xsd:element>
    <xsd:element name="Langue" ma:index="11" nillable="true" ma:displayName="Langue" ma:format="Dropdown" ma:internalName="Langue">
      <xsd:simpleType>
        <xsd:restriction base="dms:Choice">
          <xsd:enumeration value="En"/>
          <xsd:enumeration value="Fr"/>
          <xsd:enumeration value="Es"/>
          <xsd:enumeration value="Pt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ae73-61d9-4414-a9a2-050c182b1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963744275601817600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963744275601817624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75A26D8-B18D-4A69-B1E1-80B1014C9F0A}">
  <ds:schemaRefs/>
</ds:datastoreItem>
</file>

<file path=customXml/itemProps2.xml><?xml version="1.0" encoding="utf-8"?>
<ds:datastoreItem xmlns:ds="http://schemas.openxmlformats.org/officeDocument/2006/customXml" ds:itemID="{0BD31A23-3F46-49FC-8B65-9AA7590FF951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c20241b9-074f-4fdb-9770-a6591d72625f"/>
    <ds:schemaRef ds:uri="http://schemas.openxmlformats.org/package/2006/metadata/core-properties"/>
    <ds:schemaRef ds:uri="4ff0ae73-61d9-4414-a9a2-050c182b185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EA4F7E5-E715-4D46-8D37-C50D1045DDF7}">
  <ds:schemaRefs/>
</ds:datastoreItem>
</file>

<file path=customXml/itemProps4.xml><?xml version="1.0" encoding="utf-8"?>
<ds:datastoreItem xmlns:ds="http://schemas.openxmlformats.org/officeDocument/2006/customXml" ds:itemID="{8B829961-47D3-4DFD-840A-7AAF2AB399B5}">
  <ds:schemaRefs>
    <ds:schemaRef ds:uri="4ff0ae73-61d9-4414-a9a2-050c182b185c"/>
    <ds:schemaRef ds:uri="c20241b9-074f-4fdb-9770-a6591d726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657DAD5F-E137-4BFC-A622-399D04B28E6A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F463187C-328E-46BE-B3EA-EF8365E06448}">
  <ds:schemaRefs/>
</ds:datastoreItem>
</file>

<file path=customXml/itemProps7.xml><?xml version="1.0" encoding="utf-8"?>
<ds:datastoreItem xmlns:ds="http://schemas.openxmlformats.org/officeDocument/2006/customXml" ds:itemID="{C8734D9B-E519-4907-BB7B-0E80354B09BB}">
  <ds:schemaRefs/>
</ds:datastoreItem>
</file>

<file path=customXml/itemProps8.xml><?xml version="1.0" encoding="utf-8"?>
<ds:datastoreItem xmlns:ds="http://schemas.openxmlformats.org/officeDocument/2006/customXml" ds:itemID="{5230FD5D-CC1C-4B46-84CC-CE9C8389179C}">
  <ds:schemaRefs/>
</ds:datastoreItem>
</file>

<file path=customXml/itemProps9.xml><?xml version="1.0" encoding="utf-8"?>
<ds:datastoreItem xmlns:ds="http://schemas.openxmlformats.org/officeDocument/2006/customXml" ds:itemID="{1638485A-39BB-4173-B56A-13D7CA0DCA23}">
  <ds:schemaRefs/>
</ds:datastoreItem>
</file>

<file path=docMetadata/LabelInfo.xml><?xml version="1.0" encoding="utf-8"?>
<clbl:labelList xmlns:clbl="http://schemas.microsoft.com/office/2020/mipLabelMetadata">
  <clbl:label id="{6c04a875-6eb2-484b-a14b-e2519851b720}" enabled="1" method="Standard" siteId="{14cb4ab4-62b8-45a2-a944-e225383ee1f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482</Words>
  <Application>Microsoft Office PowerPoint</Application>
  <PresentationFormat>Widescreen</PresentationFormat>
  <Paragraphs>173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Poppins</vt:lpstr>
      <vt:lpstr>Poppins ExtraBold</vt:lpstr>
      <vt:lpstr>Poppins Light</vt:lpstr>
      <vt:lpstr>Poppins Medium</vt:lpstr>
      <vt:lpstr>Verdana</vt:lpstr>
      <vt:lpstr>Wingdings</vt:lpstr>
      <vt:lpstr>Baz 1920 x 1080</vt:lpstr>
      <vt:lpstr>Visug XL</vt:lpstr>
      <vt:lpstr>Hi, I am Jerry!</vt:lpstr>
      <vt:lpstr>What are you going to learn today?</vt:lpstr>
      <vt:lpstr>PowerPoint Presentation</vt:lpstr>
      <vt:lpstr>What is a complex process?</vt:lpstr>
      <vt:lpstr>Examples</vt:lpstr>
      <vt:lpstr>PowerPoint Presentation</vt:lpstr>
      <vt:lpstr>What are Azure Functions?</vt:lpstr>
      <vt:lpstr>Azure Functions</vt:lpstr>
      <vt:lpstr>Limitation</vt:lpstr>
      <vt:lpstr>PowerPoint Presentation</vt:lpstr>
      <vt:lpstr>What are Durable Azure Functions?</vt:lpstr>
      <vt:lpstr>Application patterns</vt:lpstr>
      <vt:lpstr>Application patterns</vt:lpstr>
      <vt:lpstr>Components</vt:lpstr>
      <vt:lpstr>Durable Client</vt:lpstr>
      <vt:lpstr>Orchestrator</vt:lpstr>
      <vt:lpstr>Activity</vt:lpstr>
      <vt:lpstr>Killswitch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Inetum Template PowerPoint 2024</dc:title>
  <dc:creator>Kendall, Emily</dc:creator>
  <cp:lastModifiedBy>Jerry Van Echelpoel</cp:lastModifiedBy>
  <cp:revision>6</cp:revision>
  <dcterms:created xsi:type="dcterms:W3CDTF">2024-09-16T20:59:27Z</dcterms:created>
  <dcterms:modified xsi:type="dcterms:W3CDTF">2024-11-18T09:38:07Z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0x010100A8621C6A61AF2A4FAD717D617A6D4608</vt:lpwstr>
  </property>
  <property fmtid="{D5CDD505-2E9C-101B-9397-08002B2CF9AE}" pid="3" name="MSIP_Label_ce920d35-5d1f-4a8c-b515-54cdef6831ed_Enabled">
    <vt:lpwstr>true</vt:lpwstr>
  </property>
  <property fmtid="{D5CDD505-2E9C-101B-9397-08002B2CF9AE}" pid="4" name="MSIP_Label_ce920d35-5d1f-4a8c-b515-54cdef6831ed_SetDate">
    <vt:lpwstr>2024-04-04T07:48:02Z</vt:lpwstr>
  </property>
  <property fmtid="{D5CDD505-2E9C-101B-9397-08002B2CF9AE}" pid="5" name="MSIP_Label_ce920d35-5d1f-4a8c-b515-54cdef6831ed_Method">
    <vt:lpwstr>Standard</vt:lpwstr>
  </property>
  <property fmtid="{D5CDD505-2E9C-101B-9397-08002B2CF9AE}" pid="6" name="MSIP_Label_ce920d35-5d1f-4a8c-b515-54cdef6831ed_Name">
    <vt:lpwstr>ce920d35-5d1f-4a8c-b515-54cdef6831ed</vt:lpwstr>
  </property>
  <property fmtid="{D5CDD505-2E9C-101B-9397-08002B2CF9AE}" pid="7" name="MSIP_Label_ce920d35-5d1f-4a8c-b515-54cdef6831ed_SiteId">
    <vt:lpwstr>16850073-4977-4869-9163-08e8d38eac81</vt:lpwstr>
  </property>
  <property fmtid="{D5CDD505-2E9C-101B-9397-08002B2CF9AE}" pid="8" name="MSIP_Label_ce920d35-5d1f-4a8c-b515-54cdef6831ed_ActionId">
    <vt:lpwstr>baf09d79-1904-4701-9888-3b754c84cc2a</vt:lpwstr>
  </property>
  <property fmtid="{D5CDD505-2E9C-101B-9397-08002B2CF9AE}" pid="9" name="MSIP_Label_ce920d35-5d1f-4a8c-b515-54cdef6831ed_ContentBits">
    <vt:lpwstr>2</vt:lpwstr>
  </property>
  <property fmtid="{D5CDD505-2E9C-101B-9397-08002B2CF9AE}" pid="10" name="TemplafyTimeStamp">
    <vt:lpwstr>2024-07-22T13:10:00</vt:lpwstr>
  </property>
  <property fmtid="{D5CDD505-2E9C-101B-9397-08002B2CF9AE}" pid="11" name="TemplafyTenantId">
    <vt:lpwstr>inetum</vt:lpwstr>
  </property>
  <property fmtid="{D5CDD505-2E9C-101B-9397-08002B2CF9AE}" pid="12" name="TemplafyTemplateId">
    <vt:lpwstr>963744259156214734</vt:lpwstr>
  </property>
  <property fmtid="{D5CDD505-2E9C-101B-9397-08002B2CF9AE}" pid="13" name="TemplafyUserProfileId">
    <vt:lpwstr>638174840596253798</vt:lpwstr>
  </property>
  <property fmtid="{D5CDD505-2E9C-101B-9397-08002B2CF9AE}" pid="14" name="TemplafyFromBlank">
    <vt:bool>true</vt:bool>
  </property>
</Properties>
</file>