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3" r:id="rId4"/>
  </p:sldMasterIdLst>
  <p:notesMasterIdLst>
    <p:notesMasterId r:id="rId57"/>
  </p:notesMasterIdLst>
  <p:handoutMasterIdLst>
    <p:handoutMasterId r:id="rId58"/>
  </p:handoutMasterIdLst>
  <p:sldIdLst>
    <p:sldId id="400" r:id="rId5"/>
    <p:sldId id="550" r:id="rId6"/>
    <p:sldId id="608" r:id="rId7"/>
    <p:sldId id="401" r:id="rId8"/>
    <p:sldId id="552" r:id="rId9"/>
    <p:sldId id="557" r:id="rId10"/>
    <p:sldId id="558" r:id="rId11"/>
    <p:sldId id="559" r:id="rId12"/>
    <p:sldId id="560" r:id="rId13"/>
    <p:sldId id="561" r:id="rId14"/>
    <p:sldId id="556" r:id="rId15"/>
    <p:sldId id="562" r:id="rId16"/>
    <p:sldId id="563" r:id="rId17"/>
    <p:sldId id="564" r:id="rId18"/>
    <p:sldId id="554" r:id="rId19"/>
    <p:sldId id="568" r:id="rId20"/>
    <p:sldId id="569" r:id="rId21"/>
    <p:sldId id="575" r:id="rId22"/>
    <p:sldId id="573" r:id="rId23"/>
    <p:sldId id="570" r:id="rId24"/>
    <p:sldId id="572" r:id="rId25"/>
    <p:sldId id="567" r:id="rId26"/>
    <p:sldId id="574" r:id="rId27"/>
    <p:sldId id="553" r:id="rId28"/>
    <p:sldId id="576" r:id="rId29"/>
    <p:sldId id="583" r:id="rId30"/>
    <p:sldId id="606" r:id="rId31"/>
    <p:sldId id="584" r:id="rId32"/>
    <p:sldId id="585" r:id="rId33"/>
    <p:sldId id="588" r:id="rId34"/>
    <p:sldId id="590" r:id="rId35"/>
    <p:sldId id="589" r:id="rId36"/>
    <p:sldId id="594" r:id="rId37"/>
    <p:sldId id="596" r:id="rId38"/>
    <p:sldId id="607" r:id="rId39"/>
    <p:sldId id="597" r:id="rId40"/>
    <p:sldId id="580" r:id="rId41"/>
    <p:sldId id="609" r:id="rId42"/>
    <p:sldId id="610" r:id="rId43"/>
    <p:sldId id="598" r:id="rId44"/>
    <p:sldId id="599" r:id="rId45"/>
    <p:sldId id="600" r:id="rId46"/>
    <p:sldId id="612" r:id="rId47"/>
    <p:sldId id="613" r:id="rId48"/>
    <p:sldId id="601" r:id="rId49"/>
    <p:sldId id="611" r:id="rId50"/>
    <p:sldId id="604" r:id="rId51"/>
    <p:sldId id="602" r:id="rId52"/>
    <p:sldId id="603" r:id="rId53"/>
    <p:sldId id="605" r:id="rId54"/>
    <p:sldId id="614" r:id="rId55"/>
    <p:sldId id="551" r:id="rId56"/>
  </p:sldIdLst>
  <p:sldSz cx="16256000" cy="9144000"/>
  <p:notesSz cx="16256000" cy="9144000"/>
  <p:embeddedFontLst>
    <p:embeddedFont>
      <p:font typeface="Segoe UI" panose="020B0502040204020203" pitchFamily="34" charset="0"/>
      <p:regular r:id="rId59"/>
      <p:bold r:id="rId60"/>
      <p:italic r:id="rId61"/>
      <p:bold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 Van Echelpoel" initials="JVE" lastIdx="1" clrIdx="0">
    <p:extLst>
      <p:ext uri="{19B8F6BF-5375-455C-9EA6-DF929625EA0E}">
        <p15:presenceInfo xmlns:p15="http://schemas.microsoft.com/office/powerpoint/2012/main" userId="b4b395a0d6d71e9b" providerId="Windows Live"/>
      </p:ext>
    </p:extLst>
  </p:cmAuthor>
  <p:cmAuthor id="2" name="Jerry Van Echelpoel" initials="JVE [2]" lastIdx="1" clrIdx="1">
    <p:extLst>
      <p:ext uri="{19B8F6BF-5375-455C-9EA6-DF929625EA0E}">
        <p15:presenceInfo xmlns:p15="http://schemas.microsoft.com/office/powerpoint/2012/main" userId="S::Jerry.VanEchelpoel@realdolmen.com::587d84b9-a985-402b-a90a-b43aa4783c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3"/>
    <a:srgbClr val="222C4A"/>
    <a:srgbClr val="D8D8D8"/>
    <a:srgbClr val="BFBFB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8CCEB-78EC-49CF-A3BE-27927B6E86B2}" v="99" dt="2022-04-05T11:41:30.3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79083" autoAdjust="0"/>
  </p:normalViewPr>
  <p:slideViewPr>
    <p:cSldViewPr>
      <p:cViewPr varScale="1">
        <p:scale>
          <a:sx n="65" d="100"/>
          <a:sy n="65" d="100"/>
        </p:scale>
        <p:origin x="6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6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Van Echelpoel" userId="b4b395a0d6d71e9b" providerId="LiveId" clId="{BF58CCEB-78EC-49CF-A3BE-27927B6E86B2}"/>
    <pc:docChg chg="undo redo custSel addSld delSld modSld sldOrd modMainMaster">
      <pc:chgData name="Jerry Van Echelpoel" userId="b4b395a0d6d71e9b" providerId="LiveId" clId="{BF58CCEB-78EC-49CF-A3BE-27927B6E86B2}" dt="2022-04-05T13:12:38.817" v="6362" actId="20577"/>
      <pc:docMkLst>
        <pc:docMk/>
      </pc:docMkLst>
      <pc:sldChg chg="modTransition">
        <pc:chgData name="Jerry Van Echelpoel" userId="b4b395a0d6d71e9b" providerId="LiveId" clId="{BF58CCEB-78EC-49CF-A3BE-27927B6E86B2}" dt="2022-03-22T20:57:56.052" v="1477"/>
        <pc:sldMkLst>
          <pc:docMk/>
          <pc:sldMk cId="4181945764" sldId="400"/>
        </pc:sldMkLst>
      </pc:sldChg>
      <pc:sldChg chg="modSp mod modTransition">
        <pc:chgData name="Jerry Van Echelpoel" userId="b4b395a0d6d71e9b" providerId="LiveId" clId="{BF58CCEB-78EC-49CF-A3BE-27927B6E86B2}" dt="2022-04-04T11:01:56.192" v="1840" actId="20577"/>
        <pc:sldMkLst>
          <pc:docMk/>
          <pc:sldMk cId="1964651760" sldId="401"/>
        </pc:sldMkLst>
        <pc:spChg chg="mod">
          <ac:chgData name="Jerry Van Echelpoel" userId="b4b395a0d6d71e9b" providerId="LiveId" clId="{BF58CCEB-78EC-49CF-A3BE-27927B6E86B2}" dt="2022-04-04T11:01:56.192" v="1840" actId="20577"/>
          <ac:spMkLst>
            <pc:docMk/>
            <pc:sldMk cId="1964651760" sldId="401"/>
            <ac:spMk id="3" creationId="{8AC98E4F-9EAF-4593-8DD5-0CE018F5C1F3}"/>
          </ac:spMkLst>
        </pc:spChg>
        <pc:spChg chg="mod">
          <ac:chgData name="Jerry Van Echelpoel" userId="b4b395a0d6d71e9b" providerId="LiveId" clId="{BF58CCEB-78EC-49CF-A3BE-27927B6E86B2}" dt="2022-03-22T19:53:19.311" v="2" actId="20577"/>
          <ac:spMkLst>
            <pc:docMk/>
            <pc:sldMk cId="1964651760" sldId="401"/>
            <ac:spMk id="37" creationId="{4AA5CC25-388E-4F61-A0EE-15FC5C165BC5}"/>
          </ac:spMkLst>
        </pc:spChg>
      </pc:sldChg>
      <pc:sldChg chg="modTransition">
        <pc:chgData name="Jerry Van Echelpoel" userId="b4b395a0d6d71e9b" providerId="LiveId" clId="{BF58CCEB-78EC-49CF-A3BE-27927B6E86B2}" dt="2022-03-22T20:57:56.052" v="1477"/>
        <pc:sldMkLst>
          <pc:docMk/>
          <pc:sldMk cId="2385994171" sldId="550"/>
        </pc:sldMkLst>
      </pc:sldChg>
      <pc:sldChg chg="modTransition">
        <pc:chgData name="Jerry Van Echelpoel" userId="b4b395a0d6d71e9b" providerId="LiveId" clId="{BF58CCEB-78EC-49CF-A3BE-27927B6E86B2}" dt="2022-03-22T20:57:56.052" v="1477"/>
        <pc:sldMkLst>
          <pc:docMk/>
          <pc:sldMk cId="2284284994" sldId="551"/>
        </pc:sldMkLst>
      </pc:sldChg>
      <pc:sldChg chg="modTransition">
        <pc:chgData name="Jerry Van Echelpoel" userId="b4b395a0d6d71e9b" providerId="LiveId" clId="{BF58CCEB-78EC-49CF-A3BE-27927B6E86B2}" dt="2022-03-22T20:57:56.052" v="1477"/>
        <pc:sldMkLst>
          <pc:docMk/>
          <pc:sldMk cId="1817154349" sldId="552"/>
        </pc:sldMkLst>
      </pc:sldChg>
      <pc:sldChg chg="modSp mod modTransition">
        <pc:chgData name="Jerry Van Echelpoel" userId="b4b395a0d6d71e9b" providerId="LiveId" clId="{BF58CCEB-78EC-49CF-A3BE-27927B6E86B2}" dt="2022-04-04T11:02:11.340" v="1859" actId="20577"/>
        <pc:sldMkLst>
          <pc:docMk/>
          <pc:sldMk cId="1197179392" sldId="553"/>
        </pc:sldMkLst>
        <pc:spChg chg="mod">
          <ac:chgData name="Jerry Van Echelpoel" userId="b4b395a0d6d71e9b" providerId="LiveId" clId="{BF58CCEB-78EC-49CF-A3BE-27927B6E86B2}" dt="2022-04-04T11:02:11.340" v="1859" actId="20577"/>
          <ac:spMkLst>
            <pc:docMk/>
            <pc:sldMk cId="1197179392" sldId="553"/>
            <ac:spMk id="3" creationId="{F7936572-7AD2-46DE-9A37-541B415B0B3B}"/>
          </ac:spMkLst>
        </pc:spChg>
      </pc:sldChg>
      <pc:sldChg chg="modTransition">
        <pc:chgData name="Jerry Van Echelpoel" userId="b4b395a0d6d71e9b" providerId="LiveId" clId="{BF58CCEB-78EC-49CF-A3BE-27927B6E86B2}" dt="2022-03-22T20:57:56.052" v="1477"/>
        <pc:sldMkLst>
          <pc:docMk/>
          <pc:sldMk cId="3078064056" sldId="554"/>
        </pc:sldMkLst>
      </pc:sldChg>
      <pc:sldChg chg="modSp mod modTransition">
        <pc:chgData name="Jerry Van Echelpoel" userId="b4b395a0d6d71e9b" providerId="LiveId" clId="{BF58CCEB-78EC-49CF-A3BE-27927B6E86B2}" dt="2022-03-22T20:57:56.052" v="1477"/>
        <pc:sldMkLst>
          <pc:docMk/>
          <pc:sldMk cId="1436568655" sldId="556"/>
        </pc:sldMkLst>
        <pc:spChg chg="mod">
          <ac:chgData name="Jerry Van Echelpoel" userId="b4b395a0d6d71e9b" providerId="LiveId" clId="{BF58CCEB-78EC-49CF-A3BE-27927B6E86B2}" dt="2022-03-22T19:57:33.873" v="13" actId="20577"/>
          <ac:spMkLst>
            <pc:docMk/>
            <pc:sldMk cId="1436568655" sldId="556"/>
            <ac:spMk id="3" creationId="{F7936572-7AD2-46DE-9A37-541B415B0B3B}"/>
          </ac:spMkLst>
        </pc:spChg>
      </pc:sldChg>
      <pc:sldChg chg="addSp delSp modSp modTransition">
        <pc:chgData name="Jerry Van Echelpoel" userId="b4b395a0d6d71e9b" providerId="LiveId" clId="{BF58CCEB-78EC-49CF-A3BE-27927B6E86B2}" dt="2022-04-04T12:01:59.127" v="3469" actId="1076"/>
        <pc:sldMkLst>
          <pc:docMk/>
          <pc:sldMk cId="223657331" sldId="557"/>
        </pc:sldMkLst>
        <pc:picChg chg="add del mod">
          <ac:chgData name="Jerry Van Echelpoel" userId="b4b395a0d6d71e9b" providerId="LiveId" clId="{BF58CCEB-78EC-49CF-A3BE-27927B6E86B2}" dt="2022-04-04T11:59:40.389" v="3454" actId="478"/>
          <ac:picMkLst>
            <pc:docMk/>
            <pc:sldMk cId="223657331" sldId="557"/>
            <ac:picMk id="2050" creationId="{168B8E10-A9F0-4CAA-A817-0AEEC9B98E2C}"/>
          </ac:picMkLst>
        </pc:picChg>
        <pc:picChg chg="add del mod">
          <ac:chgData name="Jerry Van Echelpoel" userId="b4b395a0d6d71e9b" providerId="LiveId" clId="{BF58CCEB-78EC-49CF-A3BE-27927B6E86B2}" dt="2022-04-04T12:00:19.145" v="3460" actId="478"/>
          <ac:picMkLst>
            <pc:docMk/>
            <pc:sldMk cId="223657331" sldId="557"/>
            <ac:picMk id="2052" creationId="{512412DE-79C2-4DB2-95B8-43E96951CE2D}"/>
          </ac:picMkLst>
        </pc:picChg>
        <pc:picChg chg="add del mod">
          <ac:chgData name="Jerry Van Echelpoel" userId="b4b395a0d6d71e9b" providerId="LiveId" clId="{BF58CCEB-78EC-49CF-A3BE-27927B6E86B2}" dt="2022-04-04T12:00:44.233" v="3465" actId="478"/>
          <ac:picMkLst>
            <pc:docMk/>
            <pc:sldMk cId="223657331" sldId="557"/>
            <ac:picMk id="2054" creationId="{865F4D32-FDD4-4CE6-9BE3-60D780218F75}"/>
          </ac:picMkLst>
        </pc:picChg>
        <pc:picChg chg="add mod">
          <ac:chgData name="Jerry Van Echelpoel" userId="b4b395a0d6d71e9b" providerId="LiveId" clId="{BF58CCEB-78EC-49CF-A3BE-27927B6E86B2}" dt="2022-04-04T12:01:59.127" v="3469" actId="1076"/>
          <ac:picMkLst>
            <pc:docMk/>
            <pc:sldMk cId="223657331" sldId="557"/>
            <ac:picMk id="2056" creationId="{24AE80D0-7462-4F2B-9CF8-9B1B375D1D4F}"/>
          </ac:picMkLst>
        </pc:picChg>
      </pc:sldChg>
      <pc:sldChg chg="addSp modSp mod modTransition">
        <pc:chgData name="Jerry Van Echelpoel" userId="b4b395a0d6d71e9b" providerId="LiveId" clId="{BF58CCEB-78EC-49CF-A3BE-27927B6E86B2}" dt="2022-04-04T12:10:06.145" v="3487" actId="14100"/>
        <pc:sldMkLst>
          <pc:docMk/>
          <pc:sldMk cId="3534192308" sldId="558"/>
        </pc:sldMkLst>
        <pc:spChg chg="mod">
          <ac:chgData name="Jerry Van Echelpoel" userId="b4b395a0d6d71e9b" providerId="LiveId" clId="{BF58CCEB-78EC-49CF-A3BE-27927B6E86B2}" dt="2022-04-04T12:04:10.729" v="3483" actId="20577"/>
          <ac:spMkLst>
            <pc:docMk/>
            <pc:sldMk cId="3534192308" sldId="558"/>
            <ac:spMk id="2" creationId="{229912A1-8642-44D7-A182-24DAB5A428CD}"/>
          </ac:spMkLst>
        </pc:spChg>
        <pc:spChg chg="mod">
          <ac:chgData name="Jerry Van Echelpoel" userId="b4b395a0d6d71e9b" providerId="LiveId" clId="{BF58CCEB-78EC-49CF-A3BE-27927B6E86B2}" dt="2022-04-04T12:10:06.145" v="3487" actId="14100"/>
          <ac:spMkLst>
            <pc:docMk/>
            <pc:sldMk cId="3534192308" sldId="558"/>
            <ac:spMk id="5" creationId="{09037294-7BE4-421C-9820-AFF07D1C609F}"/>
          </ac:spMkLst>
        </pc:spChg>
        <pc:picChg chg="add mod">
          <ac:chgData name="Jerry Van Echelpoel" userId="b4b395a0d6d71e9b" providerId="LiveId" clId="{BF58CCEB-78EC-49CF-A3BE-27927B6E86B2}" dt="2022-04-04T12:09:58.192" v="3486" actId="1076"/>
          <ac:picMkLst>
            <pc:docMk/>
            <pc:sldMk cId="3534192308" sldId="558"/>
            <ac:picMk id="3074" creationId="{AA883D51-8D75-411C-A79D-9DC017FEBDDD}"/>
          </ac:picMkLst>
        </pc:picChg>
      </pc:sldChg>
      <pc:sldChg chg="addSp delSp modSp modTransition">
        <pc:chgData name="Jerry Van Echelpoel" userId="b4b395a0d6d71e9b" providerId="LiveId" clId="{BF58CCEB-78EC-49CF-A3BE-27927B6E86B2}" dt="2022-04-04T12:16:44.591" v="3494" actId="1076"/>
        <pc:sldMkLst>
          <pc:docMk/>
          <pc:sldMk cId="801716896" sldId="559"/>
        </pc:sldMkLst>
        <pc:picChg chg="add del mod">
          <ac:chgData name="Jerry Van Echelpoel" userId="b4b395a0d6d71e9b" providerId="LiveId" clId="{BF58CCEB-78EC-49CF-A3BE-27927B6E86B2}" dt="2022-04-04T12:16:27.458" v="3491" actId="478"/>
          <ac:picMkLst>
            <pc:docMk/>
            <pc:sldMk cId="801716896" sldId="559"/>
            <ac:picMk id="4098" creationId="{CE80B93C-07DC-4D6A-8518-0C083FDCFC19}"/>
          </ac:picMkLst>
        </pc:picChg>
        <pc:picChg chg="add mod">
          <ac:chgData name="Jerry Van Echelpoel" userId="b4b395a0d6d71e9b" providerId="LiveId" clId="{BF58CCEB-78EC-49CF-A3BE-27927B6E86B2}" dt="2022-04-04T12:16:44.591" v="3494" actId="1076"/>
          <ac:picMkLst>
            <pc:docMk/>
            <pc:sldMk cId="801716896" sldId="559"/>
            <ac:picMk id="4100" creationId="{FAD054C0-7B53-45BD-B240-50D6B4368004}"/>
          </ac:picMkLst>
        </pc:picChg>
      </pc:sldChg>
      <pc:sldChg chg="addSp modSp mod modTransition">
        <pc:chgData name="Jerry Van Echelpoel" userId="b4b395a0d6d71e9b" providerId="LiveId" clId="{BF58CCEB-78EC-49CF-A3BE-27927B6E86B2}" dt="2022-04-05T11:32:45.676" v="5450" actId="20577"/>
        <pc:sldMkLst>
          <pc:docMk/>
          <pc:sldMk cId="1618187413" sldId="560"/>
        </pc:sldMkLst>
        <pc:spChg chg="mod">
          <ac:chgData name="Jerry Van Echelpoel" userId="b4b395a0d6d71e9b" providerId="LiveId" clId="{BF58CCEB-78EC-49CF-A3BE-27927B6E86B2}" dt="2022-04-05T11:32:45.676" v="5450" actId="20577"/>
          <ac:spMkLst>
            <pc:docMk/>
            <pc:sldMk cId="1618187413" sldId="560"/>
            <ac:spMk id="3" creationId="{70371762-8000-4401-A196-67CEE2FB7007}"/>
          </ac:spMkLst>
        </pc:spChg>
        <pc:picChg chg="add mod">
          <ac:chgData name="Jerry Van Echelpoel" userId="b4b395a0d6d71e9b" providerId="LiveId" clId="{BF58CCEB-78EC-49CF-A3BE-27927B6E86B2}" dt="2022-04-04T12:20:29.958" v="3499" actId="1076"/>
          <ac:picMkLst>
            <pc:docMk/>
            <pc:sldMk cId="1618187413" sldId="560"/>
            <ac:picMk id="5122" creationId="{6931D891-DD5D-40FF-B697-9003CF6689DF}"/>
          </ac:picMkLst>
        </pc:picChg>
      </pc:sldChg>
      <pc:sldChg chg="addSp modSp modTransition">
        <pc:chgData name="Jerry Van Echelpoel" userId="b4b395a0d6d71e9b" providerId="LiveId" clId="{BF58CCEB-78EC-49CF-A3BE-27927B6E86B2}" dt="2022-04-04T12:02:20.982" v="3471" actId="1076"/>
        <pc:sldMkLst>
          <pc:docMk/>
          <pc:sldMk cId="1571375147" sldId="561"/>
        </pc:sldMkLst>
        <pc:picChg chg="add mod">
          <ac:chgData name="Jerry Van Echelpoel" userId="b4b395a0d6d71e9b" providerId="LiveId" clId="{BF58CCEB-78EC-49CF-A3BE-27927B6E86B2}" dt="2022-04-04T12:02:20.982" v="3471" actId="1076"/>
          <ac:picMkLst>
            <pc:docMk/>
            <pc:sldMk cId="1571375147" sldId="561"/>
            <ac:picMk id="1026" creationId="{83994553-8D19-4E45-B193-277D149798A8}"/>
          </ac:picMkLst>
        </pc:picChg>
      </pc:sldChg>
      <pc:sldChg chg="addSp delSp modSp mod modTransition">
        <pc:chgData name="Jerry Van Echelpoel" userId="b4b395a0d6d71e9b" providerId="LiveId" clId="{BF58CCEB-78EC-49CF-A3BE-27927B6E86B2}" dt="2022-03-22T20:57:56.052" v="1477"/>
        <pc:sldMkLst>
          <pc:docMk/>
          <pc:sldMk cId="3901834865" sldId="562"/>
        </pc:sldMkLst>
        <pc:spChg chg="mod">
          <ac:chgData name="Jerry Van Echelpoel" userId="b4b395a0d6d71e9b" providerId="LiveId" clId="{BF58CCEB-78EC-49CF-A3BE-27927B6E86B2}" dt="2022-03-22T19:53:35.507" v="9" actId="20577"/>
          <ac:spMkLst>
            <pc:docMk/>
            <pc:sldMk cId="3901834865" sldId="562"/>
            <ac:spMk id="2" creationId="{0DF40ECF-2654-4AE0-9460-1DC59DBD0686}"/>
          </ac:spMkLst>
        </pc:spChg>
        <pc:spChg chg="mod">
          <ac:chgData name="Jerry Van Echelpoel" userId="b4b395a0d6d71e9b" providerId="LiveId" clId="{BF58CCEB-78EC-49CF-A3BE-27927B6E86B2}" dt="2022-03-22T20:02:41.866" v="274" actId="6549"/>
          <ac:spMkLst>
            <pc:docMk/>
            <pc:sldMk cId="3901834865" sldId="562"/>
            <ac:spMk id="3" creationId="{816B5E08-6D1D-4CF0-B76F-5B248B3F5C05}"/>
          </ac:spMkLst>
        </pc:spChg>
        <pc:picChg chg="add del mod">
          <ac:chgData name="Jerry Van Echelpoel" userId="b4b395a0d6d71e9b" providerId="LiveId" clId="{BF58CCEB-78EC-49CF-A3BE-27927B6E86B2}" dt="2022-03-22T19:59:24.610" v="22" actId="21"/>
          <ac:picMkLst>
            <pc:docMk/>
            <pc:sldMk cId="3901834865" sldId="562"/>
            <ac:picMk id="1026" creationId="{9E12E4D1-FF36-4396-893C-DF775B2B00C1}"/>
          </ac:picMkLst>
        </pc:picChg>
      </pc:sldChg>
      <pc:sldChg chg="addSp delSp modSp new mod modTransition">
        <pc:chgData name="Jerry Van Echelpoel" userId="b4b395a0d6d71e9b" providerId="LiveId" clId="{BF58CCEB-78EC-49CF-A3BE-27927B6E86B2}" dt="2022-03-22T21:10:55.907" v="1652" actId="1076"/>
        <pc:sldMkLst>
          <pc:docMk/>
          <pc:sldMk cId="1812933648" sldId="563"/>
        </pc:sldMkLst>
        <pc:spChg chg="mod">
          <ac:chgData name="Jerry Van Echelpoel" userId="b4b395a0d6d71e9b" providerId="LiveId" clId="{BF58CCEB-78EC-49CF-A3BE-27927B6E86B2}" dt="2022-03-22T19:59:55.881" v="52" actId="20577"/>
          <ac:spMkLst>
            <pc:docMk/>
            <pc:sldMk cId="1812933648" sldId="563"/>
            <ac:spMk id="2" creationId="{8BBFDE5A-5919-449B-B390-31B7DA76DFCD}"/>
          </ac:spMkLst>
        </pc:spChg>
        <pc:spChg chg="del">
          <ac:chgData name="Jerry Van Echelpoel" userId="b4b395a0d6d71e9b" providerId="LiveId" clId="{BF58CCEB-78EC-49CF-A3BE-27927B6E86B2}" dt="2022-03-22T19:59:34.094" v="24" actId="478"/>
          <ac:spMkLst>
            <pc:docMk/>
            <pc:sldMk cId="1812933648" sldId="563"/>
            <ac:spMk id="3" creationId="{8E91A491-75ED-452F-A490-CEFB5D7F72C0}"/>
          </ac:spMkLst>
        </pc:spChg>
        <pc:picChg chg="add del mod">
          <ac:chgData name="Jerry Van Echelpoel" userId="b4b395a0d6d71e9b" providerId="LiveId" clId="{BF58CCEB-78EC-49CF-A3BE-27927B6E86B2}" dt="2022-03-22T21:05:20.961" v="1642" actId="478"/>
          <ac:picMkLst>
            <pc:docMk/>
            <pc:sldMk cId="1812933648" sldId="563"/>
            <ac:picMk id="5" creationId="{DFAFC40C-092E-4471-8A11-425745DE9532}"/>
          </ac:picMkLst>
        </pc:picChg>
        <pc:picChg chg="add del">
          <ac:chgData name="Jerry Van Echelpoel" userId="b4b395a0d6d71e9b" providerId="LiveId" clId="{BF58CCEB-78EC-49CF-A3BE-27927B6E86B2}" dt="2022-03-22T21:08:11.067" v="1644" actId="478"/>
          <ac:picMkLst>
            <pc:docMk/>
            <pc:sldMk cId="1812933648" sldId="563"/>
            <ac:picMk id="3074" creationId="{C33B3103-951E-4596-A1EE-45D2F3ED54DA}"/>
          </ac:picMkLst>
        </pc:picChg>
        <pc:picChg chg="add mod">
          <ac:chgData name="Jerry Van Echelpoel" userId="b4b395a0d6d71e9b" providerId="LiveId" clId="{BF58CCEB-78EC-49CF-A3BE-27927B6E86B2}" dt="2022-03-22T21:10:55.907" v="1652" actId="1076"/>
          <ac:picMkLst>
            <pc:docMk/>
            <pc:sldMk cId="1812933648" sldId="563"/>
            <ac:picMk id="3076" creationId="{CF05F92D-9199-47C6-9AF5-7CCA95ECC548}"/>
          </ac:picMkLst>
        </pc:picChg>
      </pc:sldChg>
      <pc:sldChg chg="modSp new mod modTransition">
        <pc:chgData name="Jerry Van Echelpoel" userId="b4b395a0d6d71e9b" providerId="LiveId" clId="{BF58CCEB-78EC-49CF-A3BE-27927B6E86B2}" dt="2022-03-22T20:57:56.052" v="1477"/>
        <pc:sldMkLst>
          <pc:docMk/>
          <pc:sldMk cId="2930192009" sldId="564"/>
        </pc:sldMkLst>
        <pc:spChg chg="mod">
          <ac:chgData name="Jerry Van Echelpoel" userId="b4b395a0d6d71e9b" providerId="LiveId" clId="{BF58CCEB-78EC-49CF-A3BE-27927B6E86B2}" dt="2022-03-22T20:06:11.365" v="324" actId="20577"/>
          <ac:spMkLst>
            <pc:docMk/>
            <pc:sldMk cId="2930192009" sldId="564"/>
            <ac:spMk id="2" creationId="{8A03957E-DE9F-4E4E-BEF9-3932CE5467E7}"/>
          </ac:spMkLst>
        </pc:spChg>
        <pc:spChg chg="mod">
          <ac:chgData name="Jerry Van Echelpoel" userId="b4b395a0d6d71e9b" providerId="LiveId" clId="{BF58CCEB-78EC-49CF-A3BE-27927B6E86B2}" dt="2022-03-22T20:18:34.675" v="738" actId="20577"/>
          <ac:spMkLst>
            <pc:docMk/>
            <pc:sldMk cId="2930192009" sldId="564"/>
            <ac:spMk id="3" creationId="{6D5FA71D-386E-4DCE-87FF-2D55A2FC9B15}"/>
          </ac:spMkLst>
        </pc:spChg>
      </pc:sldChg>
      <pc:sldChg chg="addSp delSp modSp new del mod modClrScheme chgLayout">
        <pc:chgData name="Jerry Van Echelpoel" userId="b4b395a0d6d71e9b" providerId="LiveId" clId="{BF58CCEB-78EC-49CF-A3BE-27927B6E86B2}" dt="2022-03-22T20:09:24.099" v="471" actId="47"/>
        <pc:sldMkLst>
          <pc:docMk/>
          <pc:sldMk cId="4254195332" sldId="565"/>
        </pc:sldMkLst>
        <pc:spChg chg="del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" creationId="{F0993339-E2DC-4551-92E4-EA317E4196B0}"/>
          </ac:spMkLst>
        </pc:spChg>
        <pc:spChg chg="del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" creationId="{75895B59-5658-42E7-BA91-9B4C4E2D6770}"/>
          </ac:spMkLst>
        </pc:spChg>
        <pc:spChg chg="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" creationId="{E86FA23B-BBEC-463F-8CE1-F34A42CD3E93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5" creationId="{84327148-CAAB-48B3-A7B7-8144BBF0045D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6" creationId="{F179F483-4F98-4A4A-8F29-B65DF1D622D2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7" creationId="{C1C6B063-DB3B-4D56-81B4-ED623066D364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8" creationId="{17B8DEA6-F6D7-4D6B-833B-5F7CC974027C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9" creationId="{CF8810B0-1B54-477E-86A0-769009B0C668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0" creationId="{68344A9D-F721-499B-BE58-5861157F9030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1" creationId="{1C2C4052-A59B-4D26-B492-301A7C305C41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2" creationId="{CD2270DA-FC1C-4B75-9C7F-1F917FE4E352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3" creationId="{370EC112-869B-4851-9B27-8BF682B3A25A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4" creationId="{64B54E3C-611C-47E2-B5A3-70962EAD0286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5" creationId="{7A0C2A12-73F4-47EA-81EB-B885D92868BD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6" creationId="{B225341C-E8B8-4F6D-AB65-3D70420F9F1D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7" creationId="{9E2C9F40-2028-4BF3-8404-9FBD436C1C2C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8" creationId="{0EFD9A68-07E8-40CC-8B2B-34848EA4E17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19" creationId="{90CFB8E2-B5D4-4D49-911A-C674B327112A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0" creationId="{A18DF4FD-D778-4911-B876-BD0E328D9EAA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1" creationId="{2ACA6FED-21B2-4643-B28E-804AA006A7B9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2" creationId="{EB307CAB-328D-4B3C-AC59-10753748E66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3" creationId="{8F2EEE49-DE90-4E2D-B59F-25847611246E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4" creationId="{5EA6141D-2D9B-44DD-9226-9DFDF52C3BD6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5" creationId="{EEDCF73C-EFEC-4169-B2F0-EB047632761E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6" creationId="{0B10270A-FB2D-42F9-8BB0-7D78147280D3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7" creationId="{B88D58D0-D85A-4179-A02C-44423077EF7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8" creationId="{637F9A89-9CD0-418D-90C5-15F1434BD8CB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29" creationId="{2896FD1C-807F-408C-AD76-EF3E3B79735D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0" creationId="{42DCCA4C-C8A3-4478-AE98-A9B27A0DA9FA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1" creationId="{A5C947DD-0F3A-4232-89DD-5979FB1BFA78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2" creationId="{2E6BE5B9-1AF2-43CB-8596-4C0A64D2C9B5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3" creationId="{BDDAFB44-8826-4B62-BF2E-A7C466A018F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4" creationId="{85FDDC26-7FC4-429A-9948-588E989ACD3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5" creationId="{6F07D329-1CEB-460E-B63B-BC8A7A473FCF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6" creationId="{C865CF25-3564-4347-84A2-2AA7DBB58CA1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7" creationId="{B17BDD61-F98D-425F-97F6-5A7E7D178A9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8" creationId="{7418AE6F-403F-456B-A2D7-6AEBF9442E7C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39" creationId="{C72C8F04-600C-4E6B-8F4C-F3EDEACA329D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0" creationId="{FAD5BD6C-7975-4BC8-A5D2-07A414D8FC83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1" creationId="{C105C380-B689-4170-B9F9-1E8F74580D08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2" creationId="{CFF38474-3538-4083-B5B2-10CEE1E6F593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3" creationId="{3BD6F788-DED5-49B8-AEE5-F8D0E8CE6519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4" creationId="{E4523838-658E-453E-9B13-3BD59454521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5" creationId="{22E95DBD-C464-4E12-9BBC-12231DEB07B7}"/>
          </ac:spMkLst>
        </pc:spChg>
        <pc:spChg chg="add mod ord">
          <ac:chgData name="Jerry Van Echelpoel" userId="b4b395a0d6d71e9b" providerId="LiveId" clId="{BF58CCEB-78EC-49CF-A3BE-27927B6E86B2}" dt="2022-03-22T20:09:06.057" v="467" actId="700"/>
          <ac:spMkLst>
            <pc:docMk/>
            <pc:sldMk cId="4254195332" sldId="565"/>
            <ac:spMk id="46" creationId="{85F56D6E-9CEF-4581-9685-DBAFE1DF7347}"/>
          </ac:spMkLst>
        </pc:spChg>
      </pc:sldChg>
      <pc:sldChg chg="delSp modSp new del mod ord">
        <pc:chgData name="Jerry Van Echelpoel" userId="b4b395a0d6d71e9b" providerId="LiveId" clId="{BF58CCEB-78EC-49CF-A3BE-27927B6E86B2}" dt="2022-03-22T20:23:04.662" v="765" actId="47"/>
        <pc:sldMkLst>
          <pc:docMk/>
          <pc:sldMk cId="2314896896" sldId="566"/>
        </pc:sldMkLst>
        <pc:spChg chg="del">
          <ac:chgData name="Jerry Van Echelpoel" userId="b4b395a0d6d71e9b" providerId="LiveId" clId="{BF58CCEB-78EC-49CF-A3BE-27927B6E86B2}" dt="2022-03-22T20:09:51.065" v="478" actId="478"/>
          <ac:spMkLst>
            <pc:docMk/>
            <pc:sldMk cId="2314896896" sldId="566"/>
            <ac:spMk id="2" creationId="{BDB1E668-96F0-4277-A9AC-E02678B13DBD}"/>
          </ac:spMkLst>
        </pc:spChg>
        <pc:spChg chg="mod">
          <ac:chgData name="Jerry Van Echelpoel" userId="b4b395a0d6d71e9b" providerId="LiveId" clId="{BF58CCEB-78EC-49CF-A3BE-27927B6E86B2}" dt="2022-03-22T20:10:01.341" v="493" actId="20577"/>
          <ac:spMkLst>
            <pc:docMk/>
            <pc:sldMk cId="2314896896" sldId="566"/>
            <ac:spMk id="3" creationId="{92F5CC25-4714-419E-9DF6-67BF8907D4AF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4" creationId="{B390904D-4EC8-4912-9029-56C85DE3360C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5" creationId="{3F7DCF12-C8AE-48E1-8224-66C1DCE320B6}"/>
          </ac:spMkLst>
        </pc:spChg>
        <pc:spChg chg="del">
          <ac:chgData name="Jerry Van Echelpoel" userId="b4b395a0d6d71e9b" providerId="LiveId" clId="{BF58CCEB-78EC-49CF-A3BE-27927B6E86B2}" dt="2022-03-22T20:09:51.065" v="478" actId="478"/>
          <ac:spMkLst>
            <pc:docMk/>
            <pc:sldMk cId="2314896896" sldId="566"/>
            <ac:spMk id="6" creationId="{917A13C3-4E6A-442C-BA69-737094DBD6C1}"/>
          </ac:spMkLst>
        </pc:spChg>
        <pc:spChg chg="mod">
          <ac:chgData name="Jerry Van Echelpoel" userId="b4b395a0d6d71e9b" providerId="LiveId" clId="{BF58CCEB-78EC-49CF-A3BE-27927B6E86B2}" dt="2022-03-22T20:22:38.691" v="756" actId="21"/>
          <ac:spMkLst>
            <pc:docMk/>
            <pc:sldMk cId="2314896896" sldId="566"/>
            <ac:spMk id="7" creationId="{46D553AB-246D-4723-9B4E-45B77AAC899A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8" creationId="{2F98893F-D5A3-44FA-88E8-D048F409068D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9" creationId="{D137CD64-1B75-4D0A-94AE-C3E287C4923B}"/>
          </ac:spMkLst>
        </pc:spChg>
        <pc:spChg chg="del">
          <ac:chgData name="Jerry Van Echelpoel" userId="b4b395a0d6d71e9b" providerId="LiveId" clId="{BF58CCEB-78EC-49CF-A3BE-27927B6E86B2}" dt="2022-03-22T20:09:51.065" v="478" actId="478"/>
          <ac:spMkLst>
            <pc:docMk/>
            <pc:sldMk cId="2314896896" sldId="566"/>
            <ac:spMk id="10" creationId="{78059871-EDB3-459F-A45A-EF6F28B4AD6C}"/>
          </ac:spMkLst>
        </pc:spChg>
        <pc:spChg chg="mod">
          <ac:chgData name="Jerry Van Echelpoel" userId="b4b395a0d6d71e9b" providerId="LiveId" clId="{BF58CCEB-78EC-49CF-A3BE-27927B6E86B2}" dt="2022-03-22T20:22:32.811" v="754" actId="21"/>
          <ac:spMkLst>
            <pc:docMk/>
            <pc:sldMk cId="2314896896" sldId="566"/>
            <ac:spMk id="11" creationId="{B6F29CA3-C81D-410D-9FD9-3D3A2F4672B7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12" creationId="{E9BDF2C9-58A6-4518-8701-AAF2F7A2B2B3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13" creationId="{B468C486-FA88-437F-8AC5-67CAD2432758}"/>
          </ac:spMkLst>
        </pc:spChg>
        <pc:spChg chg="del">
          <ac:chgData name="Jerry Van Echelpoel" userId="b4b395a0d6d71e9b" providerId="LiveId" clId="{BF58CCEB-78EC-49CF-A3BE-27927B6E86B2}" dt="2022-03-22T20:09:51.065" v="478" actId="478"/>
          <ac:spMkLst>
            <pc:docMk/>
            <pc:sldMk cId="2314896896" sldId="566"/>
            <ac:spMk id="14" creationId="{6B390BA6-E71F-493D-BC47-716FE9A4C171}"/>
          </ac:spMkLst>
        </pc:spChg>
        <pc:spChg chg="mod">
          <ac:chgData name="Jerry Van Echelpoel" userId="b4b395a0d6d71e9b" providerId="LiveId" clId="{BF58CCEB-78EC-49CF-A3BE-27927B6E86B2}" dt="2022-03-22T20:22:47.556" v="759" actId="21"/>
          <ac:spMkLst>
            <pc:docMk/>
            <pc:sldMk cId="2314896896" sldId="566"/>
            <ac:spMk id="15" creationId="{22FA0351-55AD-4C40-BFF2-6C324E2C3A8F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16" creationId="{12D5A445-22B1-4ADE-B8FE-8B19F7D4D3DB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17" creationId="{C72BA7A7-CB83-4345-99EF-04C823FA3FA4}"/>
          </ac:spMkLst>
        </pc:spChg>
        <pc:spChg chg="del">
          <ac:chgData name="Jerry Van Echelpoel" userId="b4b395a0d6d71e9b" providerId="LiveId" clId="{BF58CCEB-78EC-49CF-A3BE-27927B6E86B2}" dt="2022-03-22T20:09:51.065" v="478" actId="478"/>
          <ac:spMkLst>
            <pc:docMk/>
            <pc:sldMk cId="2314896896" sldId="566"/>
            <ac:spMk id="18" creationId="{7F954E5D-82AA-46CE-B806-168009DE275F}"/>
          </ac:spMkLst>
        </pc:spChg>
        <pc:spChg chg="mod">
          <ac:chgData name="Jerry Van Echelpoel" userId="b4b395a0d6d71e9b" providerId="LiveId" clId="{BF58CCEB-78EC-49CF-A3BE-27927B6E86B2}" dt="2022-03-22T20:22:52.464" v="761" actId="21"/>
          <ac:spMkLst>
            <pc:docMk/>
            <pc:sldMk cId="2314896896" sldId="566"/>
            <ac:spMk id="19" creationId="{BFA8A253-BD40-4652-9050-87C49869038F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20" creationId="{22A54D9A-3DCB-4050-AC83-322B11F7F5FD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21" creationId="{D54F43CF-55E5-4A88-8875-13926D89397B}"/>
          </ac:spMkLst>
        </pc:spChg>
        <pc:spChg chg="del">
          <ac:chgData name="Jerry Van Echelpoel" userId="b4b395a0d6d71e9b" providerId="LiveId" clId="{BF58CCEB-78EC-49CF-A3BE-27927B6E86B2}" dt="2022-03-22T20:09:51.065" v="478" actId="478"/>
          <ac:spMkLst>
            <pc:docMk/>
            <pc:sldMk cId="2314896896" sldId="566"/>
            <ac:spMk id="22" creationId="{7CBBD5EA-2ED0-422D-A01E-8D778AA3CC44}"/>
          </ac:spMkLst>
        </pc:spChg>
        <pc:spChg chg="mod">
          <ac:chgData name="Jerry Van Echelpoel" userId="b4b395a0d6d71e9b" providerId="LiveId" clId="{BF58CCEB-78EC-49CF-A3BE-27927B6E86B2}" dt="2022-03-22T20:11:42.198" v="554" actId="20577"/>
          <ac:spMkLst>
            <pc:docMk/>
            <pc:sldMk cId="2314896896" sldId="566"/>
            <ac:spMk id="23" creationId="{7F20EF74-F839-4734-93DF-F57656411FBA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24" creationId="{DCDA27C0-8767-468A-B65F-6C075701B71B}"/>
          </ac:spMkLst>
        </pc:spChg>
        <pc:spChg chg="del">
          <ac:chgData name="Jerry Van Echelpoel" userId="b4b395a0d6d71e9b" providerId="LiveId" clId="{BF58CCEB-78EC-49CF-A3BE-27927B6E86B2}" dt="2022-03-22T20:09:42.062" v="477" actId="478"/>
          <ac:spMkLst>
            <pc:docMk/>
            <pc:sldMk cId="2314896896" sldId="566"/>
            <ac:spMk id="25" creationId="{9FEFCF07-4D85-4BF9-9E3B-E5BCB002F241}"/>
          </ac:spMkLst>
        </pc:spChg>
        <pc:spChg chg="mod">
          <ac:chgData name="Jerry Van Echelpoel" userId="b4b395a0d6d71e9b" providerId="LiveId" clId="{BF58CCEB-78EC-49CF-A3BE-27927B6E86B2}" dt="2022-03-22T20:09:28.502" v="476" actId="20577"/>
          <ac:spMkLst>
            <pc:docMk/>
            <pc:sldMk cId="2314896896" sldId="566"/>
            <ac:spMk id="27" creationId="{2D32BF60-5016-4213-976C-D09C2843F5ED}"/>
          </ac:spMkLst>
        </pc:spChg>
      </pc:sldChg>
      <pc:sldChg chg="addSp delSp modSp new mod ord modTransition modClrScheme chgLayout">
        <pc:chgData name="Jerry Van Echelpoel" userId="b4b395a0d6d71e9b" providerId="LiveId" clId="{BF58CCEB-78EC-49CF-A3BE-27927B6E86B2}" dt="2022-03-22T20:57:56.052" v="1477"/>
        <pc:sldMkLst>
          <pc:docMk/>
          <pc:sldMk cId="2181571917" sldId="567"/>
        </pc:sldMkLst>
        <pc:spChg chg="del mod ord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" creationId="{678593E5-732F-48CF-A4A8-0313AB277C97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3" creationId="{2BA57F0F-A012-4B0F-BD85-FF4A4C10744E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4" creationId="{492D6381-EF58-4E11-A507-0262C1F3D689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5" creationId="{6BEC8938-E6F1-4791-B329-EE17E1E0ED63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6" creationId="{E845772C-F539-4951-914E-D9AB0D29AAAF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7" creationId="{9E140910-7AD9-48B0-A282-2B18EE8BDC75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8" creationId="{8571C96C-13B8-43E7-84BD-B39E3BA833A3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9" creationId="{3096A22C-3DA3-4BCA-91AA-FDE7B853B018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0" creationId="{7946FD58-495E-4AC8-A72D-4C87264ACA8E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1" creationId="{D972E251-134B-4D16-A3C7-440B46115C13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2" creationId="{78FA983D-C740-42D0-8928-9B9A0ADB208F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3" creationId="{56ED2DA6-91D2-4AC9-AAD4-8917DE08E6CC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4" creationId="{17ABD0C0-AFEB-4B84-8535-6D687AB6AA1D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5" creationId="{C12BECAE-F6E5-4061-982C-7B0C97CF4127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6" creationId="{9B2967F1-1287-4FBB-8AB9-F2E7120838BA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7" creationId="{627F4F16-8DE6-4E2B-B0CA-764EF836DE3C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8" creationId="{152568B7-116B-45B8-83B9-033AD078AEC2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19" creationId="{06DA2C9F-8692-4935-B63F-7A5521B531C0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0" creationId="{DC86F0C2-6049-433F-8E1E-07058C9BA7E1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1" creationId="{1EE08681-2F74-4A7F-9E14-FBDB12BCFBE7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2" creationId="{7BCE2AAE-5244-4A61-8821-18DD86C9B4A5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3" creationId="{17C710DB-CED5-46CB-8F20-C17EC0EE3613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4" creationId="{170DA326-23EA-4AFD-8616-BA55089E095A}"/>
          </ac:spMkLst>
        </pc:spChg>
        <pc:spChg chg="del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5" creationId="{1CC1C82E-BD0F-4770-BA7E-EE5FD7DD8A8E}"/>
          </ac:spMkLst>
        </pc:spChg>
        <pc:spChg chg="mod ord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6" creationId="{DD3D3B42-BBB8-4CD3-A9DD-7D41AE05967B}"/>
          </ac:spMkLst>
        </pc:spChg>
        <pc:spChg chg="del mod ord">
          <ac:chgData name="Jerry Van Echelpoel" userId="b4b395a0d6d71e9b" providerId="LiveId" clId="{BF58CCEB-78EC-49CF-A3BE-27927B6E86B2}" dt="2022-03-22T20:15:36.661" v="581" actId="700"/>
          <ac:spMkLst>
            <pc:docMk/>
            <pc:sldMk cId="2181571917" sldId="567"/>
            <ac:spMk id="27" creationId="{53563285-D757-4197-AE89-F2D57382A9DA}"/>
          </ac:spMkLst>
        </pc:spChg>
        <pc:spChg chg="add mod ord">
          <ac:chgData name="Jerry Van Echelpoel" userId="b4b395a0d6d71e9b" providerId="LiveId" clId="{BF58CCEB-78EC-49CF-A3BE-27927B6E86B2}" dt="2022-03-22T20:15:42.225" v="587" actId="20577"/>
          <ac:spMkLst>
            <pc:docMk/>
            <pc:sldMk cId="2181571917" sldId="567"/>
            <ac:spMk id="28" creationId="{D872273D-74F6-40A8-B5BC-99783E470930}"/>
          </ac:spMkLst>
        </pc:spChg>
        <pc:spChg chg="add mod ord">
          <ac:chgData name="Jerry Van Echelpoel" userId="b4b395a0d6d71e9b" providerId="LiveId" clId="{BF58CCEB-78EC-49CF-A3BE-27927B6E86B2}" dt="2022-03-22T20:32:47.749" v="962" actId="20577"/>
          <ac:spMkLst>
            <pc:docMk/>
            <pc:sldMk cId="2181571917" sldId="567"/>
            <ac:spMk id="29" creationId="{753E14DC-F217-454E-9064-E6D9D0EE18A1}"/>
          </ac:spMkLst>
        </pc:spChg>
      </pc:sldChg>
      <pc:sldChg chg="addSp delSp modSp add mod modTransition">
        <pc:chgData name="Jerry Van Echelpoel" userId="b4b395a0d6d71e9b" providerId="LiveId" clId="{BF58CCEB-78EC-49CF-A3BE-27927B6E86B2}" dt="2022-04-04T13:09:30.873" v="3520"/>
        <pc:sldMkLst>
          <pc:docMk/>
          <pc:sldMk cId="2685511932" sldId="568"/>
        </pc:sldMkLst>
        <pc:spChg chg="add del">
          <ac:chgData name="Jerry Van Echelpoel" userId="b4b395a0d6d71e9b" providerId="LiveId" clId="{BF58CCEB-78EC-49CF-A3BE-27927B6E86B2}" dt="2022-03-22T21:26:27.458" v="1813"/>
          <ac:spMkLst>
            <pc:docMk/>
            <pc:sldMk cId="2685511932" sldId="568"/>
            <ac:spMk id="2" creationId="{CE8CD447-DAFD-42D1-9688-25F0C0CEFD87}"/>
          </ac:spMkLst>
        </pc:spChg>
        <pc:spChg chg="mod">
          <ac:chgData name="Jerry Van Echelpoel" userId="b4b395a0d6d71e9b" providerId="LiveId" clId="{BF58CCEB-78EC-49CF-A3BE-27927B6E86B2}" dt="2022-03-22T20:22:22.704" v="750" actId="20577"/>
          <ac:spMkLst>
            <pc:docMk/>
            <pc:sldMk cId="2685511932" sldId="568"/>
            <ac:spMk id="28" creationId="{D872273D-74F6-40A8-B5BC-99783E470930}"/>
          </ac:spMkLst>
        </pc:spChg>
        <pc:spChg chg="mod">
          <ac:chgData name="Jerry Van Echelpoel" userId="b4b395a0d6d71e9b" providerId="LiveId" clId="{BF58CCEB-78EC-49CF-A3BE-27927B6E86B2}" dt="2022-04-04T13:09:30.873" v="3520"/>
          <ac:spMkLst>
            <pc:docMk/>
            <pc:sldMk cId="2685511932" sldId="568"/>
            <ac:spMk id="29" creationId="{753E14DC-F217-454E-9064-E6D9D0EE18A1}"/>
          </ac:spMkLst>
        </pc:spChg>
        <pc:picChg chg="add mod">
          <ac:chgData name="Jerry Van Echelpoel" userId="b4b395a0d6d71e9b" providerId="LiveId" clId="{BF58CCEB-78EC-49CF-A3BE-27927B6E86B2}" dt="2022-03-22T21:27:58.504" v="1821" actId="1076"/>
          <ac:picMkLst>
            <pc:docMk/>
            <pc:sldMk cId="2685511932" sldId="568"/>
            <ac:picMk id="4" creationId="{E41ADBC2-4B04-4B2D-BFB9-8FA3B9054CFF}"/>
          </ac:picMkLst>
        </pc:picChg>
      </pc:sldChg>
      <pc:sldChg chg="addSp modSp new mod modTransition">
        <pc:chgData name="Jerry Van Echelpoel" userId="b4b395a0d6d71e9b" providerId="LiveId" clId="{BF58CCEB-78EC-49CF-A3BE-27927B6E86B2}" dt="2022-04-04T12:41:21.541" v="3501" actId="1076"/>
        <pc:sldMkLst>
          <pc:docMk/>
          <pc:sldMk cId="666788912" sldId="569"/>
        </pc:sldMkLst>
        <pc:spChg chg="mod">
          <ac:chgData name="Jerry Van Echelpoel" userId="b4b395a0d6d71e9b" providerId="LiveId" clId="{BF58CCEB-78EC-49CF-A3BE-27927B6E86B2}" dt="2022-03-22T20:22:35.090" v="755"/>
          <ac:spMkLst>
            <pc:docMk/>
            <pc:sldMk cId="666788912" sldId="569"/>
            <ac:spMk id="2" creationId="{FABD03D8-8E2A-40CB-8B82-D28A27B23A47}"/>
          </ac:spMkLst>
        </pc:spChg>
        <pc:spChg chg="mod">
          <ac:chgData name="Jerry Van Echelpoel" userId="b4b395a0d6d71e9b" providerId="LiveId" clId="{BF58CCEB-78EC-49CF-A3BE-27927B6E86B2}" dt="2022-03-22T20:53:12.377" v="1299" actId="20577"/>
          <ac:spMkLst>
            <pc:docMk/>
            <pc:sldMk cId="666788912" sldId="569"/>
            <ac:spMk id="3" creationId="{102F87C3-B956-45E7-A13F-2D79F04DFAAF}"/>
          </ac:spMkLst>
        </pc:spChg>
        <pc:picChg chg="add mod">
          <ac:chgData name="Jerry Van Echelpoel" userId="b4b395a0d6d71e9b" providerId="LiveId" clId="{BF58CCEB-78EC-49CF-A3BE-27927B6E86B2}" dt="2022-04-04T12:41:21.541" v="3501" actId="1076"/>
          <ac:picMkLst>
            <pc:docMk/>
            <pc:sldMk cId="666788912" sldId="569"/>
            <ac:picMk id="6146" creationId="{59FC76FD-E5CD-41BE-97C9-EEDBBDA8C217}"/>
          </ac:picMkLst>
        </pc:picChg>
      </pc:sldChg>
      <pc:sldChg chg="modSp new mod ord modTransition">
        <pc:chgData name="Jerry Van Echelpoel" userId="b4b395a0d6d71e9b" providerId="LiveId" clId="{BF58CCEB-78EC-49CF-A3BE-27927B6E86B2}" dt="2022-04-04T13:08:57.121" v="3518"/>
        <pc:sldMkLst>
          <pc:docMk/>
          <pc:sldMk cId="3069034892" sldId="570"/>
        </pc:sldMkLst>
        <pc:spChg chg="mod">
          <ac:chgData name="Jerry Van Echelpoel" userId="b4b395a0d6d71e9b" providerId="LiveId" clId="{BF58CCEB-78EC-49CF-A3BE-27927B6E86B2}" dt="2022-04-04T13:02:06.313" v="3514" actId="20577"/>
          <ac:spMkLst>
            <pc:docMk/>
            <pc:sldMk cId="3069034892" sldId="570"/>
            <ac:spMk id="2" creationId="{01EC5F4F-1F1E-4626-B5C2-321C47324AA5}"/>
          </ac:spMkLst>
        </pc:spChg>
        <pc:spChg chg="mod">
          <ac:chgData name="Jerry Van Echelpoel" userId="b4b395a0d6d71e9b" providerId="LiveId" clId="{BF58CCEB-78EC-49CF-A3BE-27927B6E86B2}" dt="2022-04-04T13:08:57.121" v="3518"/>
          <ac:spMkLst>
            <pc:docMk/>
            <pc:sldMk cId="3069034892" sldId="570"/>
            <ac:spMk id="3" creationId="{9F754451-C99D-45F3-B433-42EB30992588}"/>
          </ac:spMkLst>
        </pc:spChg>
      </pc:sldChg>
      <pc:sldChg chg="modSp new del mod">
        <pc:chgData name="Jerry Van Echelpoel" userId="b4b395a0d6d71e9b" providerId="LiveId" clId="{BF58CCEB-78EC-49CF-A3BE-27927B6E86B2}" dt="2022-03-22T20:32:39.169" v="943" actId="47"/>
        <pc:sldMkLst>
          <pc:docMk/>
          <pc:sldMk cId="1466960550" sldId="571"/>
        </pc:sldMkLst>
        <pc:spChg chg="mod">
          <ac:chgData name="Jerry Van Echelpoel" userId="b4b395a0d6d71e9b" providerId="LiveId" clId="{BF58CCEB-78EC-49CF-A3BE-27927B6E86B2}" dt="2022-03-22T20:22:49.971" v="760"/>
          <ac:spMkLst>
            <pc:docMk/>
            <pc:sldMk cId="1466960550" sldId="571"/>
            <ac:spMk id="2" creationId="{62CD7D0C-DD45-41A0-9BA2-2E220D1A3B85}"/>
          </ac:spMkLst>
        </pc:spChg>
      </pc:sldChg>
      <pc:sldChg chg="modSp new mod ord modTransition">
        <pc:chgData name="Jerry Van Echelpoel" userId="b4b395a0d6d71e9b" providerId="LiveId" clId="{BF58CCEB-78EC-49CF-A3BE-27927B6E86B2}" dt="2022-03-22T21:16:45.188" v="1811"/>
        <pc:sldMkLst>
          <pc:docMk/>
          <pc:sldMk cId="4166685658" sldId="572"/>
        </pc:sldMkLst>
        <pc:spChg chg="mod">
          <ac:chgData name="Jerry Van Echelpoel" userId="b4b395a0d6d71e9b" providerId="LiveId" clId="{BF58CCEB-78EC-49CF-A3BE-27927B6E86B2}" dt="2022-03-22T20:22:57.042" v="764" actId="20577"/>
          <ac:spMkLst>
            <pc:docMk/>
            <pc:sldMk cId="4166685658" sldId="572"/>
            <ac:spMk id="2" creationId="{B97ADAA0-B59F-430F-BC37-10E756891BB0}"/>
          </ac:spMkLst>
        </pc:spChg>
      </pc:sldChg>
      <pc:sldChg chg="addSp modSp new mod ord modTransition">
        <pc:chgData name="Jerry Van Echelpoel" userId="b4b395a0d6d71e9b" providerId="LiveId" clId="{BF58CCEB-78EC-49CF-A3BE-27927B6E86B2}" dt="2022-04-04T13:13:03.519" v="3525" actId="20577"/>
        <pc:sldMkLst>
          <pc:docMk/>
          <pc:sldMk cId="3571453874" sldId="573"/>
        </pc:sldMkLst>
        <pc:spChg chg="mod">
          <ac:chgData name="Jerry Van Echelpoel" userId="b4b395a0d6d71e9b" providerId="LiveId" clId="{BF58CCEB-78EC-49CF-A3BE-27927B6E86B2}" dt="2022-03-22T20:23:23.160" v="783" actId="20577"/>
          <ac:spMkLst>
            <pc:docMk/>
            <pc:sldMk cId="3571453874" sldId="573"/>
            <ac:spMk id="2" creationId="{2D99FC03-8DFC-4452-96F0-DC1321E7E462}"/>
          </ac:spMkLst>
        </pc:spChg>
        <pc:spChg chg="mod">
          <ac:chgData name="Jerry Van Echelpoel" userId="b4b395a0d6d71e9b" providerId="LiveId" clId="{BF58CCEB-78EC-49CF-A3BE-27927B6E86B2}" dt="2022-04-04T13:13:03.519" v="3525" actId="20577"/>
          <ac:spMkLst>
            <pc:docMk/>
            <pc:sldMk cId="3571453874" sldId="573"/>
            <ac:spMk id="3" creationId="{02E0470A-C12E-4E81-A9AE-79CF9534010C}"/>
          </ac:spMkLst>
        </pc:spChg>
        <pc:picChg chg="add mod">
          <ac:chgData name="Jerry Van Echelpoel" userId="b4b395a0d6d71e9b" providerId="LiveId" clId="{BF58CCEB-78EC-49CF-A3BE-27927B6E86B2}" dt="2022-03-22T21:03:15.894" v="1630" actId="1076"/>
          <ac:picMkLst>
            <pc:docMk/>
            <pc:sldMk cId="3571453874" sldId="573"/>
            <ac:picMk id="4098" creationId="{13ACB76A-3AAB-440B-ABFB-D5E000730FAA}"/>
          </ac:picMkLst>
        </pc:picChg>
      </pc:sldChg>
      <pc:sldChg chg="addSp modSp new mod modTransition">
        <pc:chgData name="Jerry Van Echelpoel" userId="b4b395a0d6d71e9b" providerId="LiveId" clId="{BF58CCEB-78EC-49CF-A3BE-27927B6E86B2}" dt="2022-03-22T21:11:25.455" v="1654" actId="1076"/>
        <pc:sldMkLst>
          <pc:docMk/>
          <pc:sldMk cId="958125520" sldId="574"/>
        </pc:sldMkLst>
        <pc:spChg chg="mod">
          <ac:chgData name="Jerry Van Echelpoel" userId="b4b395a0d6d71e9b" providerId="LiveId" clId="{BF58CCEB-78EC-49CF-A3BE-27927B6E86B2}" dt="2022-03-22T20:54:01.159" v="1304" actId="20577"/>
          <ac:spMkLst>
            <pc:docMk/>
            <pc:sldMk cId="958125520" sldId="574"/>
            <ac:spMk id="2" creationId="{2F791B7E-72CE-40F7-8AE6-5EC802D7AB0B}"/>
          </ac:spMkLst>
        </pc:spChg>
        <pc:spChg chg="mod">
          <ac:chgData name="Jerry Van Echelpoel" userId="b4b395a0d6d71e9b" providerId="LiveId" clId="{BF58CCEB-78EC-49CF-A3BE-27927B6E86B2}" dt="2022-03-22T20:58:17.680" v="1489" actId="20577"/>
          <ac:spMkLst>
            <pc:docMk/>
            <pc:sldMk cId="958125520" sldId="574"/>
            <ac:spMk id="3" creationId="{E3841830-5B0F-4312-B319-B68396566508}"/>
          </ac:spMkLst>
        </pc:spChg>
        <pc:picChg chg="add mod">
          <ac:chgData name="Jerry Van Echelpoel" userId="b4b395a0d6d71e9b" providerId="LiveId" clId="{BF58CCEB-78EC-49CF-A3BE-27927B6E86B2}" dt="2022-03-22T21:11:25.455" v="1654" actId="1076"/>
          <ac:picMkLst>
            <pc:docMk/>
            <pc:sldMk cId="958125520" sldId="574"/>
            <ac:picMk id="2050" creationId="{0397908C-CFF8-4419-892F-53366F668CB3}"/>
          </ac:picMkLst>
        </pc:picChg>
      </pc:sldChg>
      <pc:sldChg chg="addSp modSp new mod ord">
        <pc:chgData name="Jerry Van Echelpoel" userId="b4b395a0d6d71e9b" providerId="LiveId" clId="{BF58CCEB-78EC-49CF-A3BE-27927B6E86B2}" dt="2022-04-04T13:10:12.515" v="3522" actId="20577"/>
        <pc:sldMkLst>
          <pc:docMk/>
          <pc:sldMk cId="1861080772" sldId="575"/>
        </pc:sldMkLst>
        <pc:spChg chg="mod">
          <ac:chgData name="Jerry Van Echelpoel" userId="b4b395a0d6d71e9b" providerId="LiveId" clId="{BF58CCEB-78EC-49CF-A3BE-27927B6E86B2}" dt="2022-03-22T21:13:32.687" v="1666" actId="20577"/>
          <ac:spMkLst>
            <pc:docMk/>
            <pc:sldMk cId="1861080772" sldId="575"/>
            <ac:spMk id="2" creationId="{F8EED134-4019-4207-9919-D261D2702B73}"/>
          </ac:spMkLst>
        </pc:spChg>
        <pc:spChg chg="mod">
          <ac:chgData name="Jerry Van Echelpoel" userId="b4b395a0d6d71e9b" providerId="LiveId" clId="{BF58CCEB-78EC-49CF-A3BE-27927B6E86B2}" dt="2022-04-04T13:10:12.515" v="3522" actId="20577"/>
          <ac:spMkLst>
            <pc:docMk/>
            <pc:sldMk cId="1861080772" sldId="575"/>
            <ac:spMk id="3" creationId="{791D6EC6-3B09-4E95-952A-ED415F1AC765}"/>
          </ac:spMkLst>
        </pc:spChg>
        <pc:picChg chg="add mod">
          <ac:chgData name="Jerry Van Echelpoel" userId="b4b395a0d6d71e9b" providerId="LiveId" clId="{BF58CCEB-78EC-49CF-A3BE-27927B6E86B2}" dt="2022-03-22T21:16:16.719" v="1791" actId="1076"/>
          <ac:picMkLst>
            <pc:docMk/>
            <pc:sldMk cId="1861080772" sldId="575"/>
            <ac:picMk id="5122" creationId="{2598F821-52E1-4E1F-8665-A5AD2B069106}"/>
          </ac:picMkLst>
        </pc:picChg>
      </pc:sldChg>
      <pc:sldChg chg="add del">
        <pc:chgData name="Jerry Van Echelpoel" userId="b4b395a0d6d71e9b" providerId="LiveId" clId="{BF58CCEB-78EC-49CF-A3BE-27927B6E86B2}" dt="2022-03-22T21:02:41.314" v="1625"/>
        <pc:sldMkLst>
          <pc:docMk/>
          <pc:sldMk cId="3921922246" sldId="575"/>
        </pc:sldMkLst>
      </pc:sldChg>
      <pc:sldChg chg="modSp new mod">
        <pc:chgData name="Jerry Van Echelpoel" userId="b4b395a0d6d71e9b" providerId="LiveId" clId="{BF58CCEB-78EC-49CF-A3BE-27927B6E86B2}" dt="2022-04-04T11:02:29.838" v="1883" actId="20577"/>
        <pc:sldMkLst>
          <pc:docMk/>
          <pc:sldMk cId="3436843936" sldId="576"/>
        </pc:sldMkLst>
        <pc:spChg chg="mod">
          <ac:chgData name="Jerry Van Echelpoel" userId="b4b395a0d6d71e9b" providerId="LiveId" clId="{BF58CCEB-78EC-49CF-A3BE-27927B6E86B2}" dt="2022-04-04T11:02:29.838" v="1883" actId="20577"/>
          <ac:spMkLst>
            <pc:docMk/>
            <pc:sldMk cId="3436843936" sldId="576"/>
            <ac:spMk id="3" creationId="{46D99C2D-C9D3-48BB-AD8E-B2B940BE3E19}"/>
          </ac:spMkLst>
        </pc:spChg>
      </pc:sldChg>
      <pc:sldChg chg="modSp new del mod">
        <pc:chgData name="Jerry Van Echelpoel" userId="b4b395a0d6d71e9b" providerId="LiveId" clId="{BF58CCEB-78EC-49CF-A3BE-27927B6E86B2}" dt="2022-04-04T11:06:20.476" v="2041" actId="47"/>
        <pc:sldMkLst>
          <pc:docMk/>
          <pc:sldMk cId="2558563001" sldId="577"/>
        </pc:sldMkLst>
        <pc:spChg chg="mod">
          <ac:chgData name="Jerry Van Echelpoel" userId="b4b395a0d6d71e9b" providerId="LiveId" clId="{BF58CCEB-78EC-49CF-A3BE-27927B6E86B2}" dt="2022-04-04T11:02:52.082" v="1924" actId="20577"/>
          <ac:spMkLst>
            <pc:docMk/>
            <pc:sldMk cId="2558563001" sldId="577"/>
            <ac:spMk id="3" creationId="{7F7B1905-AE46-49A0-A936-DD6A7FAC684B}"/>
          </ac:spMkLst>
        </pc:spChg>
      </pc:sldChg>
      <pc:sldChg chg="modSp new mod">
        <pc:chgData name="Jerry Van Echelpoel" userId="b4b395a0d6d71e9b" providerId="LiveId" clId="{BF58CCEB-78EC-49CF-A3BE-27927B6E86B2}" dt="2022-04-04T11:04:20.807" v="1956" actId="20577"/>
        <pc:sldMkLst>
          <pc:docMk/>
          <pc:sldMk cId="1469683305" sldId="578"/>
        </pc:sldMkLst>
        <pc:spChg chg="mod">
          <ac:chgData name="Jerry Van Echelpoel" userId="b4b395a0d6d71e9b" providerId="LiveId" clId="{BF58CCEB-78EC-49CF-A3BE-27927B6E86B2}" dt="2022-04-04T11:04:20.807" v="1956" actId="20577"/>
          <ac:spMkLst>
            <pc:docMk/>
            <pc:sldMk cId="1469683305" sldId="578"/>
            <ac:spMk id="3" creationId="{2E8589E7-07E9-4275-AD94-FFB49F3ACD43}"/>
          </ac:spMkLst>
        </pc:spChg>
      </pc:sldChg>
      <pc:sldChg chg="new del">
        <pc:chgData name="Jerry Van Echelpoel" userId="b4b395a0d6d71e9b" providerId="LiveId" clId="{BF58CCEB-78EC-49CF-A3BE-27927B6E86B2}" dt="2022-04-04T11:04:29.432" v="1958" actId="47"/>
        <pc:sldMkLst>
          <pc:docMk/>
          <pc:sldMk cId="758558423" sldId="579"/>
        </pc:sldMkLst>
      </pc:sldChg>
      <pc:sldChg chg="modSp new mod">
        <pc:chgData name="Jerry Van Echelpoel" userId="b4b395a0d6d71e9b" providerId="LiveId" clId="{BF58CCEB-78EC-49CF-A3BE-27927B6E86B2}" dt="2022-04-04T11:16:28.941" v="2663" actId="20577"/>
        <pc:sldMkLst>
          <pc:docMk/>
          <pc:sldMk cId="2378214943" sldId="579"/>
        </pc:sldMkLst>
        <pc:spChg chg="mod">
          <ac:chgData name="Jerry Van Echelpoel" userId="b4b395a0d6d71e9b" providerId="LiveId" clId="{BF58CCEB-78EC-49CF-A3BE-27927B6E86B2}" dt="2022-04-04T11:04:48.739" v="1969" actId="20577"/>
          <ac:spMkLst>
            <pc:docMk/>
            <pc:sldMk cId="2378214943" sldId="579"/>
            <ac:spMk id="2" creationId="{6095890D-95D7-41CF-BC5E-05A5CC702B60}"/>
          </ac:spMkLst>
        </pc:spChg>
        <pc:spChg chg="mod">
          <ac:chgData name="Jerry Van Echelpoel" userId="b4b395a0d6d71e9b" providerId="LiveId" clId="{BF58CCEB-78EC-49CF-A3BE-27927B6E86B2}" dt="2022-04-04T11:16:28.941" v="2663" actId="20577"/>
          <ac:spMkLst>
            <pc:docMk/>
            <pc:sldMk cId="2378214943" sldId="579"/>
            <ac:spMk id="3" creationId="{BAF41D8E-F37E-455B-B716-0B4849398F9D}"/>
          </ac:spMkLst>
        </pc:spChg>
      </pc:sldChg>
      <pc:sldChg chg="modSp new mod">
        <pc:chgData name="Jerry Van Echelpoel" userId="b4b395a0d6d71e9b" providerId="LiveId" clId="{BF58CCEB-78EC-49CF-A3BE-27927B6E86B2}" dt="2022-04-04T11:19:30.654" v="2883" actId="20577"/>
        <pc:sldMkLst>
          <pc:docMk/>
          <pc:sldMk cId="1215567231" sldId="580"/>
        </pc:sldMkLst>
        <pc:spChg chg="mod">
          <ac:chgData name="Jerry Van Echelpoel" userId="b4b395a0d6d71e9b" providerId="LiveId" clId="{BF58CCEB-78EC-49CF-A3BE-27927B6E86B2}" dt="2022-04-04T11:05:01.558" v="1996" actId="20577"/>
          <ac:spMkLst>
            <pc:docMk/>
            <pc:sldMk cId="1215567231" sldId="580"/>
            <ac:spMk id="2" creationId="{0AEB2A1B-7789-489F-B25B-64EE0C49BB40}"/>
          </ac:spMkLst>
        </pc:spChg>
        <pc:spChg chg="mod">
          <ac:chgData name="Jerry Van Echelpoel" userId="b4b395a0d6d71e9b" providerId="LiveId" clId="{BF58CCEB-78EC-49CF-A3BE-27927B6E86B2}" dt="2022-04-04T11:19:30.654" v="2883" actId="20577"/>
          <ac:spMkLst>
            <pc:docMk/>
            <pc:sldMk cId="1215567231" sldId="580"/>
            <ac:spMk id="3" creationId="{DA12D38E-17CE-46BB-BDF5-8209E8A21F6F}"/>
          </ac:spMkLst>
        </pc:spChg>
      </pc:sldChg>
      <pc:sldChg chg="new del">
        <pc:chgData name="Jerry Van Echelpoel" userId="b4b395a0d6d71e9b" providerId="LiveId" clId="{BF58CCEB-78EC-49CF-A3BE-27927B6E86B2}" dt="2022-04-04T11:05:09.843" v="1998" actId="47"/>
        <pc:sldMkLst>
          <pc:docMk/>
          <pc:sldMk cId="1920867828" sldId="581"/>
        </pc:sldMkLst>
      </pc:sldChg>
      <pc:sldChg chg="modSp new mod">
        <pc:chgData name="Jerry Van Echelpoel" userId="b4b395a0d6d71e9b" providerId="LiveId" clId="{BF58CCEB-78EC-49CF-A3BE-27927B6E86B2}" dt="2022-04-04T11:05:18.895" v="2011" actId="20577"/>
        <pc:sldMkLst>
          <pc:docMk/>
          <pc:sldMk cId="3452978792" sldId="581"/>
        </pc:sldMkLst>
        <pc:spChg chg="mod">
          <ac:chgData name="Jerry Van Echelpoel" userId="b4b395a0d6d71e9b" providerId="LiveId" clId="{BF58CCEB-78EC-49CF-A3BE-27927B6E86B2}" dt="2022-04-04T11:05:18.895" v="2011" actId="20577"/>
          <ac:spMkLst>
            <pc:docMk/>
            <pc:sldMk cId="3452978792" sldId="581"/>
            <ac:spMk id="3" creationId="{B9839AB8-C5B6-4277-9938-5F226AA11E17}"/>
          </ac:spMkLst>
        </pc:spChg>
      </pc:sldChg>
      <pc:sldChg chg="modSp new mod">
        <pc:chgData name="Jerry Van Echelpoel" userId="b4b395a0d6d71e9b" providerId="LiveId" clId="{BF58CCEB-78EC-49CF-A3BE-27927B6E86B2}" dt="2022-04-04T11:06:00.150" v="2040" actId="20577"/>
        <pc:sldMkLst>
          <pc:docMk/>
          <pc:sldMk cId="1864590752" sldId="582"/>
        </pc:sldMkLst>
        <pc:spChg chg="mod">
          <ac:chgData name="Jerry Van Echelpoel" userId="b4b395a0d6d71e9b" providerId="LiveId" clId="{BF58CCEB-78EC-49CF-A3BE-27927B6E86B2}" dt="2022-04-04T11:06:00.150" v="2040" actId="20577"/>
          <ac:spMkLst>
            <pc:docMk/>
            <pc:sldMk cId="1864590752" sldId="582"/>
            <ac:spMk id="3" creationId="{E45C1AF7-489B-4AA8-A66C-98073E0E04B7}"/>
          </ac:spMkLst>
        </pc:spChg>
      </pc:sldChg>
      <pc:sldChg chg="new del">
        <pc:chgData name="Jerry Van Echelpoel" userId="b4b395a0d6d71e9b" providerId="LiveId" clId="{BF58CCEB-78EC-49CF-A3BE-27927B6E86B2}" dt="2022-04-04T11:06:30.476" v="2043" actId="680"/>
        <pc:sldMkLst>
          <pc:docMk/>
          <pc:sldMk cId="567699874" sldId="583"/>
        </pc:sldMkLst>
      </pc:sldChg>
      <pc:sldChg chg="modSp new mod">
        <pc:chgData name="Jerry Van Echelpoel" userId="b4b395a0d6d71e9b" providerId="LiveId" clId="{BF58CCEB-78EC-49CF-A3BE-27927B6E86B2}" dt="2022-04-05T07:49:43.391" v="3848" actId="20577"/>
        <pc:sldMkLst>
          <pc:docMk/>
          <pc:sldMk cId="2514684524" sldId="583"/>
        </pc:sldMkLst>
        <pc:spChg chg="mod">
          <ac:chgData name="Jerry Van Echelpoel" userId="b4b395a0d6d71e9b" providerId="LiveId" clId="{BF58CCEB-78EC-49CF-A3BE-27927B6E86B2}" dt="2022-04-04T11:06:36.875" v="2053" actId="20577"/>
          <ac:spMkLst>
            <pc:docMk/>
            <pc:sldMk cId="2514684524" sldId="583"/>
            <ac:spMk id="2" creationId="{FA6C0FD7-3C84-40BE-A980-3D6E9BE7FCA9}"/>
          </ac:spMkLst>
        </pc:spChg>
        <pc:spChg chg="mod">
          <ac:chgData name="Jerry Van Echelpoel" userId="b4b395a0d6d71e9b" providerId="LiveId" clId="{BF58CCEB-78EC-49CF-A3BE-27927B6E86B2}" dt="2022-04-05T07:49:43.391" v="3848" actId="20577"/>
          <ac:spMkLst>
            <pc:docMk/>
            <pc:sldMk cId="2514684524" sldId="583"/>
            <ac:spMk id="3" creationId="{21A39AC2-2066-4914-9931-A6D8D925EC11}"/>
          </ac:spMkLst>
        </pc:spChg>
      </pc:sldChg>
      <pc:sldChg chg="modSp new mod ord">
        <pc:chgData name="Jerry Van Echelpoel" userId="b4b395a0d6d71e9b" providerId="LiveId" clId="{BF58CCEB-78EC-49CF-A3BE-27927B6E86B2}" dt="2022-04-05T08:36:41.385" v="4191" actId="20577"/>
        <pc:sldMkLst>
          <pc:docMk/>
          <pc:sldMk cId="367399254" sldId="584"/>
        </pc:sldMkLst>
        <pc:spChg chg="mod">
          <ac:chgData name="Jerry Van Echelpoel" userId="b4b395a0d6d71e9b" providerId="LiveId" clId="{BF58CCEB-78EC-49CF-A3BE-27927B6E86B2}" dt="2022-04-04T11:06:42.619" v="2065" actId="20577"/>
          <ac:spMkLst>
            <pc:docMk/>
            <pc:sldMk cId="367399254" sldId="584"/>
            <ac:spMk id="2" creationId="{88F1CAB5-9D3C-4A89-810F-8CA414CC716D}"/>
          </ac:spMkLst>
        </pc:spChg>
        <pc:spChg chg="mod">
          <ac:chgData name="Jerry Van Echelpoel" userId="b4b395a0d6d71e9b" providerId="LiveId" clId="{BF58CCEB-78EC-49CF-A3BE-27927B6E86B2}" dt="2022-04-05T08:36:41.385" v="4191" actId="20577"/>
          <ac:spMkLst>
            <pc:docMk/>
            <pc:sldMk cId="367399254" sldId="584"/>
            <ac:spMk id="3" creationId="{C0105A13-FDD1-491D-81AF-9D13CEE0B10D}"/>
          </ac:spMkLst>
        </pc:spChg>
      </pc:sldChg>
      <pc:sldChg chg="new del">
        <pc:chgData name="Jerry Van Echelpoel" userId="b4b395a0d6d71e9b" providerId="LiveId" clId="{BF58CCEB-78EC-49CF-A3BE-27927B6E86B2}" dt="2022-04-04T11:06:50.941" v="2067" actId="680"/>
        <pc:sldMkLst>
          <pc:docMk/>
          <pc:sldMk cId="2169438970" sldId="585"/>
        </pc:sldMkLst>
      </pc:sldChg>
      <pc:sldChg chg="modSp new mod">
        <pc:chgData name="Jerry Van Echelpoel" userId="b4b395a0d6d71e9b" providerId="LiveId" clId="{BF58CCEB-78EC-49CF-A3BE-27927B6E86B2}" dt="2022-04-04T11:08:46.457" v="2166" actId="20577"/>
        <pc:sldMkLst>
          <pc:docMk/>
          <pc:sldMk cId="3150814804" sldId="585"/>
        </pc:sldMkLst>
        <pc:spChg chg="mod">
          <ac:chgData name="Jerry Van Echelpoel" userId="b4b395a0d6d71e9b" providerId="LiveId" clId="{BF58CCEB-78EC-49CF-A3BE-27927B6E86B2}" dt="2022-04-04T11:08:46.457" v="2166" actId="20577"/>
          <ac:spMkLst>
            <pc:docMk/>
            <pc:sldMk cId="3150814804" sldId="585"/>
            <ac:spMk id="2" creationId="{8E9C59B1-7EA6-4AAB-B1E3-736BF7C554E6}"/>
          </ac:spMkLst>
        </pc:spChg>
        <pc:spChg chg="mod">
          <ac:chgData name="Jerry Van Echelpoel" userId="b4b395a0d6d71e9b" providerId="LiveId" clId="{BF58CCEB-78EC-49CF-A3BE-27927B6E86B2}" dt="2022-04-04T11:08:37.586" v="2160" actId="21"/>
          <ac:spMkLst>
            <pc:docMk/>
            <pc:sldMk cId="3150814804" sldId="585"/>
            <ac:spMk id="3" creationId="{E350B58F-81DA-4E0B-B244-2867277E8300}"/>
          </ac:spMkLst>
        </pc:spChg>
      </pc:sldChg>
      <pc:sldChg chg="modSp new mod ord">
        <pc:chgData name="Jerry Van Echelpoel" userId="b4b395a0d6d71e9b" providerId="LiveId" clId="{BF58CCEB-78EC-49CF-A3BE-27927B6E86B2}" dt="2022-04-05T08:39:10.450" v="4320"/>
        <pc:sldMkLst>
          <pc:docMk/>
          <pc:sldMk cId="2657421127" sldId="586"/>
        </pc:sldMkLst>
        <pc:spChg chg="mod">
          <ac:chgData name="Jerry Van Echelpoel" userId="b4b395a0d6d71e9b" providerId="LiveId" clId="{BF58CCEB-78EC-49CF-A3BE-27927B6E86B2}" dt="2022-04-04T11:07:47.952" v="2106" actId="20577"/>
          <ac:spMkLst>
            <pc:docMk/>
            <pc:sldMk cId="2657421127" sldId="586"/>
            <ac:spMk id="2" creationId="{23131315-D73C-4EF3-838F-719260A22584}"/>
          </ac:spMkLst>
        </pc:spChg>
      </pc:sldChg>
      <pc:sldChg chg="modSp new mod ord">
        <pc:chgData name="Jerry Van Echelpoel" userId="b4b395a0d6d71e9b" providerId="LiveId" clId="{BF58CCEB-78EC-49CF-A3BE-27927B6E86B2}" dt="2022-04-05T08:39:07.129" v="4318"/>
        <pc:sldMkLst>
          <pc:docMk/>
          <pc:sldMk cId="23645319" sldId="587"/>
        </pc:sldMkLst>
        <pc:spChg chg="mod">
          <ac:chgData name="Jerry Van Echelpoel" userId="b4b395a0d6d71e9b" providerId="LiveId" clId="{BF58CCEB-78EC-49CF-A3BE-27927B6E86B2}" dt="2022-04-04T11:08:17.860" v="2132" actId="20577"/>
          <ac:spMkLst>
            <pc:docMk/>
            <pc:sldMk cId="23645319" sldId="587"/>
            <ac:spMk id="2" creationId="{4C9C0BF1-1C69-44F8-AF38-EF43B7188C9F}"/>
          </ac:spMkLst>
        </pc:spChg>
      </pc:sldChg>
      <pc:sldChg chg="modSp new mod ord">
        <pc:chgData name="Jerry Van Echelpoel" userId="b4b395a0d6d71e9b" providerId="LiveId" clId="{BF58CCEB-78EC-49CF-A3BE-27927B6E86B2}" dt="2022-04-05T07:50:06.933" v="3850"/>
        <pc:sldMkLst>
          <pc:docMk/>
          <pc:sldMk cId="1987874827" sldId="588"/>
        </pc:sldMkLst>
        <pc:spChg chg="mod">
          <ac:chgData name="Jerry Van Echelpoel" userId="b4b395a0d6d71e9b" providerId="LiveId" clId="{BF58CCEB-78EC-49CF-A3BE-27927B6E86B2}" dt="2022-04-04T11:54:56.271" v="3446"/>
          <ac:spMkLst>
            <pc:docMk/>
            <pc:sldMk cId="1987874827" sldId="588"/>
            <ac:spMk id="3" creationId="{4E529E4C-DA28-429C-857D-50906CEAF1DC}"/>
          </ac:spMkLst>
        </pc:spChg>
      </pc:sldChg>
      <pc:sldChg chg="new del">
        <pc:chgData name="Jerry Van Echelpoel" userId="b4b395a0d6d71e9b" providerId="LiveId" clId="{BF58CCEB-78EC-49CF-A3BE-27927B6E86B2}" dt="2022-04-04T11:20:02.240" v="2885" actId="680"/>
        <pc:sldMkLst>
          <pc:docMk/>
          <pc:sldMk cId="3442583460" sldId="589"/>
        </pc:sldMkLst>
      </pc:sldChg>
      <pc:sldChg chg="modSp new mod ord">
        <pc:chgData name="Jerry Van Echelpoel" userId="b4b395a0d6d71e9b" providerId="LiveId" clId="{BF58CCEB-78EC-49CF-A3BE-27927B6E86B2}" dt="2022-04-05T07:50:06.933" v="3850"/>
        <pc:sldMkLst>
          <pc:docMk/>
          <pc:sldMk cId="3757419899" sldId="589"/>
        </pc:sldMkLst>
        <pc:spChg chg="mod">
          <ac:chgData name="Jerry Van Echelpoel" userId="b4b395a0d6d71e9b" providerId="LiveId" clId="{BF58CCEB-78EC-49CF-A3BE-27927B6E86B2}" dt="2022-04-04T11:20:27.033" v="2921" actId="20577"/>
          <ac:spMkLst>
            <pc:docMk/>
            <pc:sldMk cId="3757419899" sldId="589"/>
            <ac:spMk id="2" creationId="{B279A1EA-C727-4B71-8ED4-59554F24F0CA}"/>
          </ac:spMkLst>
        </pc:spChg>
        <pc:spChg chg="mod">
          <ac:chgData name="Jerry Van Echelpoel" userId="b4b395a0d6d71e9b" providerId="LiveId" clId="{BF58CCEB-78EC-49CF-A3BE-27927B6E86B2}" dt="2022-04-04T11:32:31.980" v="3020" actId="20577"/>
          <ac:spMkLst>
            <pc:docMk/>
            <pc:sldMk cId="3757419899" sldId="589"/>
            <ac:spMk id="3" creationId="{2E33F4EE-72A5-475B-B8F7-D052E35EDD06}"/>
          </ac:spMkLst>
        </pc:spChg>
      </pc:sldChg>
      <pc:sldChg chg="new del">
        <pc:chgData name="Jerry Van Echelpoel" userId="b4b395a0d6d71e9b" providerId="LiveId" clId="{BF58CCEB-78EC-49CF-A3BE-27927B6E86B2}" dt="2022-04-04T11:33:02.233" v="3022" actId="47"/>
        <pc:sldMkLst>
          <pc:docMk/>
          <pc:sldMk cId="1471027831" sldId="590"/>
        </pc:sldMkLst>
      </pc:sldChg>
      <pc:sldChg chg="modSp new mod ord">
        <pc:chgData name="Jerry Van Echelpoel" userId="b4b395a0d6d71e9b" providerId="LiveId" clId="{BF58CCEB-78EC-49CF-A3BE-27927B6E86B2}" dt="2022-04-05T07:50:06.933" v="3850"/>
        <pc:sldMkLst>
          <pc:docMk/>
          <pc:sldMk cId="1508032256" sldId="590"/>
        </pc:sldMkLst>
        <pc:spChg chg="mod">
          <ac:chgData name="Jerry Van Echelpoel" userId="b4b395a0d6d71e9b" providerId="LiveId" clId="{BF58CCEB-78EC-49CF-A3BE-27927B6E86B2}" dt="2022-04-04T11:33:16.565" v="3040" actId="20577"/>
          <ac:spMkLst>
            <pc:docMk/>
            <pc:sldMk cId="1508032256" sldId="590"/>
            <ac:spMk id="2" creationId="{FC8E1A1B-FF57-453F-AB38-B2F62E4A656C}"/>
          </ac:spMkLst>
        </pc:spChg>
        <pc:spChg chg="mod">
          <ac:chgData name="Jerry Van Echelpoel" userId="b4b395a0d6d71e9b" providerId="LiveId" clId="{BF58CCEB-78EC-49CF-A3BE-27927B6E86B2}" dt="2022-04-04T11:47:56.213" v="3444" actId="20577"/>
          <ac:spMkLst>
            <pc:docMk/>
            <pc:sldMk cId="1508032256" sldId="590"/>
            <ac:spMk id="3" creationId="{CB9935E6-2231-44E0-90AA-E9E9C5464A36}"/>
          </ac:spMkLst>
        </pc:spChg>
      </pc:sldChg>
      <pc:sldChg chg="modSp new mod">
        <pc:chgData name="Jerry Van Echelpoel" userId="b4b395a0d6d71e9b" providerId="LiveId" clId="{BF58CCEB-78EC-49CF-A3BE-27927B6E86B2}" dt="2022-04-05T07:56:55.687" v="3877" actId="20577"/>
        <pc:sldMkLst>
          <pc:docMk/>
          <pc:sldMk cId="2243097352" sldId="591"/>
        </pc:sldMkLst>
        <pc:spChg chg="mod">
          <ac:chgData name="Jerry Van Echelpoel" userId="b4b395a0d6d71e9b" providerId="LiveId" clId="{BF58CCEB-78EC-49CF-A3BE-27927B6E86B2}" dt="2022-04-05T07:56:55.687" v="3877" actId="20577"/>
          <ac:spMkLst>
            <pc:docMk/>
            <pc:sldMk cId="2243097352" sldId="591"/>
            <ac:spMk id="2" creationId="{0C5B26C6-DB85-48A1-B37A-FC012BF715A1}"/>
          </ac:spMkLst>
        </pc:spChg>
      </pc:sldChg>
      <pc:sldChg chg="modSp new mod">
        <pc:chgData name="Jerry Van Echelpoel" userId="b4b395a0d6d71e9b" providerId="LiveId" clId="{BF58CCEB-78EC-49CF-A3BE-27927B6E86B2}" dt="2022-04-05T07:59:38.082" v="3893" actId="20577"/>
        <pc:sldMkLst>
          <pc:docMk/>
          <pc:sldMk cId="2506379487" sldId="592"/>
        </pc:sldMkLst>
        <pc:spChg chg="mod">
          <ac:chgData name="Jerry Van Echelpoel" userId="b4b395a0d6d71e9b" providerId="LiveId" clId="{BF58CCEB-78EC-49CF-A3BE-27927B6E86B2}" dt="2022-04-05T07:59:38.082" v="3893" actId="20577"/>
          <ac:spMkLst>
            <pc:docMk/>
            <pc:sldMk cId="2506379487" sldId="592"/>
            <ac:spMk id="2" creationId="{A1E091A6-1DED-42F8-A6CD-13973C92D3ED}"/>
          </ac:spMkLst>
        </pc:spChg>
      </pc:sldChg>
      <pc:sldChg chg="modSp new mod">
        <pc:chgData name="Jerry Van Echelpoel" userId="b4b395a0d6d71e9b" providerId="LiveId" clId="{BF58CCEB-78EC-49CF-A3BE-27927B6E86B2}" dt="2022-04-05T07:59:48.937" v="3915" actId="20577"/>
        <pc:sldMkLst>
          <pc:docMk/>
          <pc:sldMk cId="3701023609" sldId="593"/>
        </pc:sldMkLst>
        <pc:spChg chg="mod">
          <ac:chgData name="Jerry Van Echelpoel" userId="b4b395a0d6d71e9b" providerId="LiveId" clId="{BF58CCEB-78EC-49CF-A3BE-27927B6E86B2}" dt="2022-04-05T07:59:48.937" v="3915" actId="20577"/>
          <ac:spMkLst>
            <pc:docMk/>
            <pc:sldMk cId="3701023609" sldId="593"/>
            <ac:spMk id="2" creationId="{A0FD645C-4EE5-4829-BA23-82B2F81092F7}"/>
          </ac:spMkLst>
        </pc:spChg>
      </pc:sldChg>
      <pc:sldChg chg="modSp new mod">
        <pc:chgData name="Jerry Van Echelpoel" userId="b4b395a0d6d71e9b" providerId="LiveId" clId="{BF58CCEB-78EC-49CF-A3BE-27927B6E86B2}" dt="2022-04-05T08:35:44.311" v="4142" actId="20577"/>
        <pc:sldMkLst>
          <pc:docMk/>
          <pc:sldMk cId="3555631691" sldId="594"/>
        </pc:sldMkLst>
        <pc:spChg chg="mod">
          <ac:chgData name="Jerry Van Echelpoel" userId="b4b395a0d6d71e9b" providerId="LiveId" clId="{BF58CCEB-78EC-49CF-A3BE-27927B6E86B2}" dt="2022-04-05T07:59:56.269" v="3923" actId="20577"/>
          <ac:spMkLst>
            <pc:docMk/>
            <pc:sldMk cId="3555631691" sldId="594"/>
            <ac:spMk id="2" creationId="{B23556BD-41D1-498C-803A-3B15AEC46FFB}"/>
          </ac:spMkLst>
        </pc:spChg>
        <pc:spChg chg="mod">
          <ac:chgData name="Jerry Van Echelpoel" userId="b4b395a0d6d71e9b" providerId="LiveId" clId="{BF58CCEB-78EC-49CF-A3BE-27927B6E86B2}" dt="2022-04-05T08:35:44.311" v="4142" actId="20577"/>
          <ac:spMkLst>
            <pc:docMk/>
            <pc:sldMk cId="3555631691" sldId="594"/>
            <ac:spMk id="3" creationId="{45379E2A-5FE1-4094-B72E-66AB01C18FA5}"/>
          </ac:spMkLst>
        </pc:spChg>
      </pc:sldChg>
      <pc:sldChg chg="modSp add mod">
        <pc:chgData name="Jerry Van Echelpoel" userId="b4b395a0d6d71e9b" providerId="LiveId" clId="{BF58CCEB-78EC-49CF-A3BE-27927B6E86B2}" dt="2022-04-05T08:37:02.535" v="4203" actId="20577"/>
        <pc:sldMkLst>
          <pc:docMk/>
          <pc:sldMk cId="2457734169" sldId="595"/>
        </pc:sldMkLst>
        <pc:spChg chg="mod">
          <ac:chgData name="Jerry Van Echelpoel" userId="b4b395a0d6d71e9b" providerId="LiveId" clId="{BF58CCEB-78EC-49CF-A3BE-27927B6E86B2}" dt="2022-04-05T08:37:02.535" v="4203" actId="20577"/>
          <ac:spMkLst>
            <pc:docMk/>
            <pc:sldMk cId="2457734169" sldId="595"/>
            <ac:spMk id="3" creationId="{E45C1AF7-489B-4AA8-A66C-98073E0E04B7}"/>
          </ac:spMkLst>
        </pc:spChg>
      </pc:sldChg>
      <pc:sldChg chg="modSp add mod">
        <pc:chgData name="Jerry Van Echelpoel" userId="b4b395a0d6d71e9b" providerId="LiveId" clId="{BF58CCEB-78EC-49CF-A3BE-27927B6E86B2}" dt="2022-04-05T08:38:41.276" v="4292" actId="20577"/>
        <pc:sldMkLst>
          <pc:docMk/>
          <pc:sldMk cId="1345457537" sldId="596"/>
        </pc:sldMkLst>
        <pc:spChg chg="mod">
          <ac:chgData name="Jerry Van Echelpoel" userId="b4b395a0d6d71e9b" providerId="LiveId" clId="{BF58CCEB-78EC-49CF-A3BE-27927B6E86B2}" dt="2022-04-05T08:38:41.276" v="4292" actId="20577"/>
          <ac:spMkLst>
            <pc:docMk/>
            <pc:sldMk cId="1345457537" sldId="596"/>
            <ac:spMk id="3" creationId="{B9839AB8-C5B6-4277-9938-5F226AA11E17}"/>
          </ac:spMkLst>
        </pc:spChg>
      </pc:sldChg>
      <pc:sldChg chg="modSp add mod">
        <pc:chgData name="Jerry Van Echelpoel" userId="b4b395a0d6d71e9b" providerId="LiveId" clId="{BF58CCEB-78EC-49CF-A3BE-27927B6E86B2}" dt="2022-04-05T11:36:35.955" v="5507" actId="15"/>
        <pc:sldMkLst>
          <pc:docMk/>
          <pc:sldMk cId="3155689784" sldId="597"/>
        </pc:sldMkLst>
        <pc:spChg chg="mod">
          <ac:chgData name="Jerry Van Echelpoel" userId="b4b395a0d6d71e9b" providerId="LiveId" clId="{BF58CCEB-78EC-49CF-A3BE-27927B6E86B2}" dt="2022-04-05T08:38:52.027" v="4316" actId="20577"/>
          <ac:spMkLst>
            <pc:docMk/>
            <pc:sldMk cId="3155689784" sldId="597"/>
            <ac:spMk id="2" creationId="{23131315-D73C-4EF3-838F-719260A22584}"/>
          </ac:spMkLst>
        </pc:spChg>
        <pc:spChg chg="mod">
          <ac:chgData name="Jerry Van Echelpoel" userId="b4b395a0d6d71e9b" providerId="LiveId" clId="{BF58CCEB-78EC-49CF-A3BE-27927B6E86B2}" dt="2022-04-05T11:36:35.955" v="5507" actId="15"/>
          <ac:spMkLst>
            <pc:docMk/>
            <pc:sldMk cId="3155689784" sldId="597"/>
            <ac:spMk id="3" creationId="{E4A7DFEA-ABA2-44B1-9266-5CF86CB4C6D2}"/>
          </ac:spMkLst>
        </pc:spChg>
      </pc:sldChg>
      <pc:sldChg chg="modSp new mod">
        <pc:chgData name="Jerry Van Echelpoel" userId="b4b395a0d6d71e9b" providerId="LiveId" clId="{BF58CCEB-78EC-49CF-A3BE-27927B6E86B2}" dt="2022-04-05T09:42:07.680" v="4900" actId="20577"/>
        <pc:sldMkLst>
          <pc:docMk/>
          <pc:sldMk cId="1004969740" sldId="598"/>
        </pc:sldMkLst>
        <pc:spChg chg="mod">
          <ac:chgData name="Jerry Van Echelpoel" userId="b4b395a0d6d71e9b" providerId="LiveId" clId="{BF58CCEB-78EC-49CF-A3BE-27927B6E86B2}" dt="2022-04-05T09:42:07.680" v="4900" actId="20577"/>
          <ac:spMkLst>
            <pc:docMk/>
            <pc:sldMk cId="1004969740" sldId="598"/>
            <ac:spMk id="3" creationId="{3145E278-F89C-4E5C-B2B7-5E913706E854}"/>
          </ac:spMkLst>
        </pc:spChg>
      </pc:sldChg>
      <pc:sldChg chg="addSp delSp modSp add mod">
        <pc:chgData name="Jerry Van Echelpoel" userId="b4b395a0d6d71e9b" providerId="LiveId" clId="{BF58CCEB-78EC-49CF-A3BE-27927B6E86B2}" dt="2022-04-05T09:42:00.707" v="4896" actId="20577"/>
        <pc:sldMkLst>
          <pc:docMk/>
          <pc:sldMk cId="1473194803" sldId="599"/>
        </pc:sldMkLst>
        <pc:spChg chg="mod">
          <ac:chgData name="Jerry Van Echelpoel" userId="b4b395a0d6d71e9b" providerId="LiveId" clId="{BF58CCEB-78EC-49CF-A3BE-27927B6E86B2}" dt="2022-04-05T09:41:14.376" v="4826" actId="20577"/>
          <ac:spMkLst>
            <pc:docMk/>
            <pc:sldMk cId="1473194803" sldId="599"/>
            <ac:spMk id="2" creationId="{0AEB2A1B-7789-489F-B25B-64EE0C49BB40}"/>
          </ac:spMkLst>
        </pc:spChg>
        <pc:spChg chg="mod">
          <ac:chgData name="Jerry Van Echelpoel" userId="b4b395a0d6d71e9b" providerId="LiveId" clId="{BF58CCEB-78EC-49CF-A3BE-27927B6E86B2}" dt="2022-04-05T09:42:00.707" v="4896" actId="20577"/>
          <ac:spMkLst>
            <pc:docMk/>
            <pc:sldMk cId="1473194803" sldId="599"/>
            <ac:spMk id="3" creationId="{DA12D38E-17CE-46BB-BDF5-8209E8A21F6F}"/>
          </ac:spMkLst>
        </pc:spChg>
        <pc:picChg chg="add del mod">
          <ac:chgData name="Jerry Van Echelpoel" userId="b4b395a0d6d71e9b" providerId="LiveId" clId="{BF58CCEB-78EC-49CF-A3BE-27927B6E86B2}" dt="2022-04-05T09:23:47.360" v="4549" actId="478"/>
          <ac:picMkLst>
            <pc:docMk/>
            <pc:sldMk cId="1473194803" sldId="599"/>
            <ac:picMk id="7170" creationId="{0CCBCC66-038C-4029-AC76-0FD89DE08ED4}"/>
          </ac:picMkLst>
        </pc:picChg>
        <pc:picChg chg="add del mod">
          <ac:chgData name="Jerry Van Echelpoel" userId="b4b395a0d6d71e9b" providerId="LiveId" clId="{BF58CCEB-78EC-49CF-A3BE-27927B6E86B2}" dt="2022-04-05T09:23:47.360" v="4549" actId="478"/>
          <ac:picMkLst>
            <pc:docMk/>
            <pc:sldMk cId="1473194803" sldId="599"/>
            <ac:picMk id="7172" creationId="{BF8AD2D0-C607-4324-8346-D702F620030E}"/>
          </ac:picMkLst>
        </pc:picChg>
      </pc:sldChg>
      <pc:sldChg chg="new del">
        <pc:chgData name="Jerry Van Echelpoel" userId="b4b395a0d6d71e9b" providerId="LiveId" clId="{BF58CCEB-78EC-49CF-A3BE-27927B6E86B2}" dt="2022-04-05T08:39:54.815" v="4348" actId="47"/>
        <pc:sldMkLst>
          <pc:docMk/>
          <pc:sldMk cId="1944622703" sldId="599"/>
        </pc:sldMkLst>
      </pc:sldChg>
      <pc:sldChg chg="modSp new mod">
        <pc:chgData name="Jerry Van Echelpoel" userId="b4b395a0d6d71e9b" providerId="LiveId" clId="{BF58CCEB-78EC-49CF-A3BE-27927B6E86B2}" dt="2022-04-05T09:41:51.724" v="4893" actId="20577"/>
        <pc:sldMkLst>
          <pc:docMk/>
          <pc:sldMk cId="1009970885" sldId="600"/>
        </pc:sldMkLst>
        <pc:spChg chg="mod">
          <ac:chgData name="Jerry Van Echelpoel" userId="b4b395a0d6d71e9b" providerId="LiveId" clId="{BF58CCEB-78EC-49CF-A3BE-27927B6E86B2}" dt="2022-04-05T09:41:28.581" v="4841" actId="20577"/>
          <ac:spMkLst>
            <pc:docMk/>
            <pc:sldMk cId="1009970885" sldId="600"/>
            <ac:spMk id="2" creationId="{72D7AA4D-1099-4787-B1DD-3405B18AF0A1}"/>
          </ac:spMkLst>
        </pc:spChg>
        <pc:spChg chg="mod">
          <ac:chgData name="Jerry Van Echelpoel" userId="b4b395a0d6d71e9b" providerId="LiveId" clId="{BF58CCEB-78EC-49CF-A3BE-27927B6E86B2}" dt="2022-04-05T09:41:51.724" v="4893" actId="20577"/>
          <ac:spMkLst>
            <pc:docMk/>
            <pc:sldMk cId="1009970885" sldId="600"/>
            <ac:spMk id="3" creationId="{CB2AF612-3AC3-4650-B989-8276844EAA92}"/>
          </ac:spMkLst>
        </pc:spChg>
      </pc:sldChg>
      <pc:sldChg chg="modSp new mod">
        <pc:chgData name="Jerry Van Echelpoel" userId="b4b395a0d6d71e9b" providerId="LiveId" clId="{BF58CCEB-78EC-49CF-A3BE-27927B6E86B2}" dt="2022-04-05T09:53:31.067" v="4920" actId="20577"/>
        <pc:sldMkLst>
          <pc:docMk/>
          <pc:sldMk cId="1286877893" sldId="601"/>
        </pc:sldMkLst>
        <pc:spChg chg="mod">
          <ac:chgData name="Jerry Van Echelpoel" userId="b4b395a0d6d71e9b" providerId="LiveId" clId="{BF58CCEB-78EC-49CF-A3BE-27927B6E86B2}" dt="2022-04-05T09:53:31.067" v="4920" actId="20577"/>
          <ac:spMkLst>
            <pc:docMk/>
            <pc:sldMk cId="1286877893" sldId="601"/>
            <ac:spMk id="3" creationId="{E51E9D8F-3D10-462A-978A-A7B34DB6C0EA}"/>
          </ac:spMkLst>
        </pc:spChg>
      </pc:sldChg>
      <pc:sldChg chg="new del">
        <pc:chgData name="Jerry Van Echelpoel" userId="b4b395a0d6d71e9b" providerId="LiveId" clId="{BF58CCEB-78EC-49CF-A3BE-27927B6E86B2}" dt="2022-04-05T09:53:12.153" v="4902" actId="47"/>
        <pc:sldMkLst>
          <pc:docMk/>
          <pc:sldMk cId="2143528246" sldId="601"/>
        </pc:sldMkLst>
      </pc:sldChg>
      <pc:sldChg chg="modSp new mod">
        <pc:chgData name="Jerry Van Echelpoel" userId="b4b395a0d6d71e9b" providerId="LiveId" clId="{BF58CCEB-78EC-49CF-A3BE-27927B6E86B2}" dt="2022-04-05T11:34:47.552" v="5467" actId="20577"/>
        <pc:sldMkLst>
          <pc:docMk/>
          <pc:sldMk cId="2107897968" sldId="602"/>
        </pc:sldMkLst>
        <pc:spChg chg="mod">
          <ac:chgData name="Jerry Van Echelpoel" userId="b4b395a0d6d71e9b" providerId="LiveId" clId="{BF58CCEB-78EC-49CF-A3BE-27927B6E86B2}" dt="2022-04-05T09:59:43.991" v="4932" actId="20577"/>
          <ac:spMkLst>
            <pc:docMk/>
            <pc:sldMk cId="2107897968" sldId="602"/>
            <ac:spMk id="2" creationId="{D996B48C-6197-43D0-960C-6D92D3CE3573}"/>
          </ac:spMkLst>
        </pc:spChg>
        <pc:spChg chg="mod">
          <ac:chgData name="Jerry Van Echelpoel" userId="b4b395a0d6d71e9b" providerId="LiveId" clId="{BF58CCEB-78EC-49CF-A3BE-27927B6E86B2}" dt="2022-04-05T11:34:47.552" v="5467" actId="20577"/>
          <ac:spMkLst>
            <pc:docMk/>
            <pc:sldMk cId="2107897968" sldId="602"/>
            <ac:spMk id="3" creationId="{0A2996A9-DF65-47FF-8509-706250714355}"/>
          </ac:spMkLst>
        </pc:spChg>
      </pc:sldChg>
      <pc:sldChg chg="modSp new mod">
        <pc:chgData name="Jerry Van Echelpoel" userId="b4b395a0d6d71e9b" providerId="LiveId" clId="{BF58CCEB-78EC-49CF-A3BE-27927B6E86B2}" dt="2022-04-05T11:31:39.639" v="5428" actId="20577"/>
        <pc:sldMkLst>
          <pc:docMk/>
          <pc:sldMk cId="4288912082" sldId="603"/>
        </pc:sldMkLst>
        <pc:spChg chg="mod">
          <ac:chgData name="Jerry Van Echelpoel" userId="b4b395a0d6d71e9b" providerId="LiveId" clId="{BF58CCEB-78EC-49CF-A3BE-27927B6E86B2}" dt="2022-04-05T11:23:48.204" v="5063" actId="20577"/>
          <ac:spMkLst>
            <pc:docMk/>
            <pc:sldMk cId="4288912082" sldId="603"/>
            <ac:spMk id="2" creationId="{278EB332-6A96-4C8F-A297-3C43D8BE2E4F}"/>
          </ac:spMkLst>
        </pc:spChg>
        <pc:spChg chg="mod">
          <ac:chgData name="Jerry Van Echelpoel" userId="b4b395a0d6d71e9b" providerId="LiveId" clId="{BF58CCEB-78EC-49CF-A3BE-27927B6E86B2}" dt="2022-04-05T11:31:39.639" v="5428" actId="20577"/>
          <ac:spMkLst>
            <pc:docMk/>
            <pc:sldMk cId="4288912082" sldId="603"/>
            <ac:spMk id="3" creationId="{509A4D76-57C7-4679-9739-9199690EA64B}"/>
          </ac:spMkLst>
        </pc:spChg>
      </pc:sldChg>
      <pc:sldChg chg="new del">
        <pc:chgData name="Jerry Van Echelpoel" userId="b4b395a0d6d71e9b" providerId="LiveId" clId="{BF58CCEB-78EC-49CF-A3BE-27927B6E86B2}" dt="2022-04-05T11:41:27.582" v="5509" actId="680"/>
        <pc:sldMkLst>
          <pc:docMk/>
          <pc:sldMk cId="2771014122" sldId="604"/>
        </pc:sldMkLst>
      </pc:sldChg>
      <pc:sldChg chg="modSp add mod addCm delCm">
        <pc:chgData name="Jerry Van Echelpoel" userId="b4b395a0d6d71e9b" providerId="LiveId" clId="{BF58CCEB-78EC-49CF-A3BE-27927B6E86B2}" dt="2022-04-05T13:12:38.817" v="6362" actId="20577"/>
        <pc:sldMkLst>
          <pc:docMk/>
          <pc:sldMk cId="2819264752" sldId="604"/>
        </pc:sldMkLst>
        <pc:spChg chg="mod">
          <ac:chgData name="Jerry Van Echelpoel" userId="b4b395a0d6d71e9b" providerId="LiveId" clId="{BF58CCEB-78EC-49CF-A3BE-27927B6E86B2}" dt="2022-04-05T11:41:46.444" v="5546" actId="20577"/>
          <ac:spMkLst>
            <pc:docMk/>
            <pc:sldMk cId="2819264752" sldId="604"/>
            <ac:spMk id="2" creationId="{D996B48C-6197-43D0-960C-6D92D3CE3573}"/>
          </ac:spMkLst>
        </pc:spChg>
        <pc:spChg chg="mod">
          <ac:chgData name="Jerry Van Echelpoel" userId="b4b395a0d6d71e9b" providerId="LiveId" clId="{BF58CCEB-78EC-49CF-A3BE-27927B6E86B2}" dt="2022-04-05T13:12:38.817" v="6362" actId="20577"/>
          <ac:spMkLst>
            <pc:docMk/>
            <pc:sldMk cId="2819264752" sldId="604"/>
            <ac:spMk id="3" creationId="{0A2996A9-DF65-47FF-8509-706250714355}"/>
          </ac:spMkLst>
        </pc:spChg>
      </pc:sldChg>
      <pc:sldChg chg="addSp modSp new mod modClrScheme chgLayout">
        <pc:chgData name="Jerry Van Echelpoel" userId="b4b395a0d6d71e9b" providerId="LiveId" clId="{BF58CCEB-78EC-49CF-A3BE-27927B6E86B2}" dt="2022-04-05T13:07:55.221" v="6210" actId="20577"/>
        <pc:sldMkLst>
          <pc:docMk/>
          <pc:sldMk cId="2358768342" sldId="605"/>
        </pc:sldMkLst>
        <pc:spChg chg="mod ord">
          <ac:chgData name="Jerry Van Echelpoel" userId="b4b395a0d6d71e9b" providerId="LiveId" clId="{BF58CCEB-78EC-49CF-A3BE-27927B6E86B2}" dt="2022-04-05T12:38:59.761" v="6003" actId="700"/>
          <ac:spMkLst>
            <pc:docMk/>
            <pc:sldMk cId="2358768342" sldId="605"/>
            <ac:spMk id="2" creationId="{A667A8AC-D053-430D-9A21-F4E204CBE603}"/>
          </ac:spMkLst>
        </pc:spChg>
        <pc:spChg chg="mod ord">
          <ac:chgData name="Jerry Van Echelpoel" userId="b4b395a0d6d71e9b" providerId="LiveId" clId="{BF58CCEB-78EC-49CF-A3BE-27927B6E86B2}" dt="2022-04-05T13:07:55.221" v="6210" actId="20577"/>
          <ac:spMkLst>
            <pc:docMk/>
            <pc:sldMk cId="2358768342" sldId="605"/>
            <ac:spMk id="3" creationId="{BB38143C-440B-4B99-A484-5824C30EE02E}"/>
          </ac:spMkLst>
        </pc:spChg>
        <pc:spChg chg="mod ord">
          <ac:chgData name="Jerry Van Echelpoel" userId="b4b395a0d6d71e9b" providerId="LiveId" clId="{BF58CCEB-78EC-49CF-A3BE-27927B6E86B2}" dt="2022-04-05T12:38:59.761" v="6003" actId="700"/>
          <ac:spMkLst>
            <pc:docMk/>
            <pc:sldMk cId="2358768342" sldId="605"/>
            <ac:spMk id="4" creationId="{4CB6E5C7-811F-4560-A997-5914170D2D04}"/>
          </ac:spMkLst>
        </pc:spChg>
        <pc:spChg chg="add mod ord">
          <ac:chgData name="Jerry Van Echelpoel" userId="b4b395a0d6d71e9b" providerId="LiveId" clId="{BF58CCEB-78EC-49CF-A3BE-27927B6E86B2}" dt="2022-04-05T13:07:11.338" v="6178" actId="15"/>
          <ac:spMkLst>
            <pc:docMk/>
            <pc:sldMk cId="2358768342" sldId="605"/>
            <ac:spMk id="5" creationId="{4A7AF9D9-AC6D-4E33-89A8-81F094F63777}"/>
          </ac:spMkLst>
        </pc:spChg>
      </pc:sldChg>
      <pc:sldMasterChg chg="modTransition modSldLayout">
        <pc:chgData name="Jerry Van Echelpoel" userId="b4b395a0d6d71e9b" providerId="LiveId" clId="{BF58CCEB-78EC-49CF-A3BE-27927B6E86B2}" dt="2022-03-22T20:57:56.052" v="1477"/>
        <pc:sldMasterMkLst>
          <pc:docMk/>
          <pc:sldMasterMk cId="1955524939" sldId="2147483693"/>
        </pc:sldMasterMkLst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911604358" sldId="2147483694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4147801652" sldId="2147483695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85913570" sldId="2147483696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2381962089" sldId="2147483697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3573036155" sldId="2147483698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3531882428" sldId="2147483699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2129845258" sldId="2147483700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3286398625" sldId="2147483701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2980599020" sldId="2147483702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236407480" sldId="2147483703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721381575" sldId="2147483704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4002625172" sldId="2147483705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3120759584" sldId="2147483706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1283881484" sldId="2147483707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151363971" sldId="2147483708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13129443" sldId="2147483709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4256241936" sldId="2147483710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1432970584" sldId="2147483711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3674525988" sldId="2147483712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1411583153" sldId="2147483713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4094695175" sldId="2147483714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572006586" sldId="2147483715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707040334" sldId="2147483717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2970511281" sldId="2147483719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3734880502" sldId="2147483720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2055759638" sldId="2147483721"/>
          </pc:sldLayoutMkLst>
        </pc:sldLayoutChg>
        <pc:sldLayoutChg chg="modTransition">
          <pc:chgData name="Jerry Van Echelpoel" userId="b4b395a0d6d71e9b" providerId="LiveId" clId="{BF58CCEB-78EC-49CF-A3BE-27927B6E86B2}" dt="2022-03-22T20:57:56.052" v="1477"/>
          <pc:sldLayoutMkLst>
            <pc:docMk/>
            <pc:sldMasterMk cId="1955524939" sldId="2147483693"/>
            <pc:sldLayoutMk cId="1717385752" sldId="214748372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C24C3-F139-49E3-B069-61C3FA3A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204E8-78A2-4CF2-A4AA-BFBD06F56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402-0859-4E8A-B0F4-D7F367FAD6FF}" type="datetimeFigureOut">
              <a:rPr lang="en-US" smtClean="0">
                <a:latin typeface="Verdana" panose="020B0604030504040204" pitchFamily="34" charset="0"/>
              </a:rPr>
              <a:t>4/6/2022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328B-61CE-4134-ABE8-F97CB812E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28AA-A79F-4111-BE28-F11ED24AD3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D7A9-88BA-4A32-BAB9-2E411D60C92D}" type="slidenum">
              <a:rPr lang="en-US" smtClean="0">
                <a:latin typeface="Verdana" panose="020B0604030504040204" pitchFamily="34" charset="0"/>
              </a:r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8A1F466-B7C4-4557-B60F-A84D555FAD1B}" type="datetimeFigureOut">
              <a:rPr lang="fr-FR" smtClean="0"/>
              <a:pPr/>
              <a:t>06/04/2022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FE9A1F5-4A2A-448C-ABA7-4ABB927911D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6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8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5EBD646-3D03-467F-9EB9-C5EE48597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1930503"/>
            <a:ext cx="5486397" cy="185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5720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DEE9BA-A3D6-4EE7-B523-DF2F32495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40C7B81-52B0-4C5E-8AB4-77F254CAF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56387-D400-4873-990C-66F86EBA3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F49A55-237C-4B82-B4C1-986218460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2054716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ED30971-7264-4B05-B438-06DBFCF68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1970077"/>
          </a:xfrm>
        </p:spPr>
        <p:txBody>
          <a:bodyPr wrap="square">
            <a:spAutoFit/>
          </a:bodyPr>
          <a:lstStyle>
            <a:lvl1pPr marL="180975" indent="-1980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88000" indent="-198000">
              <a:buFont typeface="Wingdings" panose="05000000000000000000" pitchFamily="2" charset="2"/>
              <a:buChar char="§"/>
              <a:defRPr/>
            </a:lvl2pPr>
            <a:lvl3pPr marL="396000" indent="-196850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504000" indent="-180000">
              <a:defRPr sz="1500">
                <a:solidFill>
                  <a:schemeClr val="tx2"/>
                </a:solidFill>
              </a:defRPr>
            </a:lvl4pPr>
            <a:lvl5pPr marL="612000" indent="-198000"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164DF1-C471-4B61-A017-CBEA8FB48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1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16C71C8-7953-4165-B67F-022660AD50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64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29427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0650DF-7F34-484A-862F-F10CA335B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C2F0-8F0D-4C02-9F19-6DF2108E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FD204A-BAF4-48DD-AFCF-522E5C5FD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5200" y="2743200"/>
            <a:ext cx="6756400" cy="547053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700" y="930268"/>
            <a:ext cx="124079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1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0459374-C6A0-43C9-BD73-08BAB4E06E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8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52832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3998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8C7CC7-E018-4FAB-A30F-517342292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D48D1CE-2341-423C-808C-6B57F2DF7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1938051"/>
            <a:ext cx="5486397" cy="185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91160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4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984761-EEA7-4F86-BCF9-E57D6C0170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 userDrawn="1"/>
        </p:nvSpPr>
        <p:spPr>
          <a:xfrm>
            <a:off x="5283200" y="5486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12001" y="3657599"/>
            <a:ext cx="8229600" cy="4571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4F769A-189E-43C3-87B1-0EF1FA05E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35400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12682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86447" y="5069344"/>
            <a:ext cx="975760" cy="901064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37064" y="5019331"/>
            <a:ext cx="1000800" cy="10008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662-49C5-48D6-8BC7-54C5A2356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A1DAAB2-B8AA-4B20-88C7-160E50C26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 userDrawn="1"/>
        </p:nvSpPr>
        <p:spPr>
          <a:xfrm>
            <a:off x="13798911" y="986627"/>
            <a:ext cx="1256665" cy="92075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11684000" y="3657600"/>
            <a:ext cx="3657600" cy="4572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5283200" cy="9144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10769600" y="1828799"/>
            <a:ext cx="2743200" cy="64008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7315199"/>
            <a:ext cx="2540000" cy="914399"/>
          </a:xfrm>
          <a:noFill/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1700" y="1372230"/>
            <a:ext cx="3449954" cy="2819400"/>
          </a:xfrm>
        </p:spPr>
        <p:txBody>
          <a:bodyPr/>
          <a:lstStyle/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15566" y="1372230"/>
            <a:ext cx="4112260" cy="28194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AFBAE81-F51D-4C41-B8BE-AF63C50EF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6858000"/>
            <a:ext cx="16256000" cy="22860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E79F71F-BB46-4ED9-83A0-23FE54212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7405689"/>
            <a:ext cx="3657598" cy="1239435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45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12833403" y="7870446"/>
            <a:ext cx="353060" cy="353060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3370664" y="7870446"/>
            <a:ext cx="353060" cy="353060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4982452" y="7870446"/>
            <a:ext cx="353060" cy="353060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4445191" y="7870446"/>
            <a:ext cx="353060" cy="353060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3907928" y="7870446"/>
            <a:ext cx="353060" cy="353060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12833403" y="7316466"/>
            <a:ext cx="25215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45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852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53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52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553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A4CF3A78-D31C-4DD3-ACD5-745E15768EC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8DA6F19F-5AB8-4450-8D69-C6636AE41A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572508"/>
            <a:ext cx="3669841" cy="1243584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9CBCF3-3D41-4C10-95F6-4AF4683DD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572508"/>
            <a:ext cx="3657598" cy="1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0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5E78078-E6AD-455A-80ED-34D792E51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993900" y="2225668"/>
            <a:ext cx="84201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969888"/>
            <a:ext cx="8420100" cy="291540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800">
                <a:solidFill>
                  <a:schemeClr val="accent3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3F9D-3345-4E29-AB08-377E0B1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41478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594196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521297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1296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4502160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14400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41501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841500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822364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49B-FF10-4FE9-B55A-5E1428FB2026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AE0B397F-537F-475A-B197-1EC9819F9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9237970-A2E1-4629-8FFD-56A0E57214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Writing performant C#</a:t>
            </a:r>
          </a:p>
        </p:txBody>
      </p:sp>
      <p:sp>
        <p:nvSpPr>
          <p:cNvPr id="29" name="Titre 3">
            <a:extLst>
              <a:ext uri="{FF2B5EF4-FFF2-40B4-BE49-F238E27FC236}">
                <a16:creationId xmlns:a16="http://schemas.microsoft.com/office/drawing/2014/main" id="{EC744315-8B20-4BBE-A882-04AFDA114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901F3436-F970-4362-BDB6-21241EA6C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1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1500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822364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914400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41501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41500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822364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8594196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521297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521296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594196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521297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521296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4502160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3DF68-D79F-4DB1-B4FD-A39341DF1E94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sp>
        <p:nvSpPr>
          <p:cNvPr id="47" name="Titre 3">
            <a:extLst>
              <a:ext uri="{FF2B5EF4-FFF2-40B4-BE49-F238E27FC236}">
                <a16:creationId xmlns:a16="http://schemas.microsoft.com/office/drawing/2014/main" id="{44057687-C51E-48EF-8ABC-CF8D8466D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1E925C5-8242-4348-9A1D-0B8C8D1F0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47293F8-29B1-4CCE-83FF-1E3A9715A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27E7136-1FDB-4A68-94F1-86707026FD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3129-780B-4E39-9EAF-CD2ED887D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87BED87-66BD-41C1-BD41-0BF9C3A73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  <a:p>
            <a:pPr lvl="5"/>
            <a:r>
              <a:rPr lang="en-US" noProof="0" dirty="0"/>
              <a:t>Text level 6</a:t>
            </a:r>
          </a:p>
          <a:p>
            <a:pPr lvl="6"/>
            <a:r>
              <a:rPr lang="en-US" noProof="0" dirty="0"/>
              <a:t>Text level 7</a:t>
            </a:r>
          </a:p>
          <a:p>
            <a:pPr lvl="7"/>
            <a:r>
              <a:rPr lang="en-US" noProof="0" dirty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 userDrawn="1"/>
        </p:nvSpPr>
        <p:spPr>
          <a:xfrm>
            <a:off x="15454630" y="8407529"/>
            <a:ext cx="688341" cy="280670"/>
          </a:xfrm>
          <a:prstGeom prst="rect">
            <a:avLst/>
          </a:prstGeom>
          <a:noFill/>
        </p:spPr>
        <p:txBody>
          <a:bodyPr wrap="square" lIns="0" tIns="25200" rIns="0" bIns="0" rtlCol="0">
            <a:noAutofit/>
          </a:bodyPr>
          <a:lstStyle/>
          <a:p>
            <a:pPr marL="0" marR="1778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2000" b="0" i="0" u="none" strike="noStrike" kern="1200" cap="none" spc="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lang="en-US" sz="1300" spc="10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722045-20FB-45FA-9117-8ADC510CA52D}"/>
              </a:ext>
            </a:extLst>
          </p:cNvPr>
          <p:cNvCxnSpPr>
            <a:cxnSpLocks/>
          </p:cNvCxnSpPr>
          <p:nvPr userDrawn="1"/>
        </p:nvCxnSpPr>
        <p:spPr>
          <a:xfrm>
            <a:off x="15513776" y="8732520"/>
            <a:ext cx="57004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426" y="8550318"/>
            <a:ext cx="54864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9555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717" r:id="rId7"/>
    <p:sldLayoutId id="2147483699" r:id="rId8"/>
    <p:sldLayoutId id="2147483700" r:id="rId9"/>
    <p:sldLayoutId id="2147483719" r:id="rId10"/>
    <p:sldLayoutId id="2147483701" r:id="rId11"/>
    <p:sldLayoutId id="2147483702" r:id="rId12"/>
    <p:sldLayoutId id="2147483703" r:id="rId13"/>
    <p:sldLayoutId id="2147483721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20" r:id="rId26"/>
    <p:sldLayoutId id="2147483722" r:id="rId27"/>
  </p:sldLayoutIdLst>
  <p:hf sldNum="0" hdr="0" dt="0"/>
  <p:txStyles>
    <p:titleStyle>
      <a:lvl1pPr marL="14400" algn="l" eaLnBrk="1" hangingPunct="1">
        <a:spcBef>
          <a:spcPts val="100"/>
        </a:spcBef>
        <a:defRPr sz="5400">
          <a:latin typeface="+mj-lt"/>
          <a:ea typeface="+mj-ea"/>
          <a:cs typeface="+mj-cs"/>
        </a:defRPr>
      </a:lvl1pPr>
    </p:titleStyle>
    <p:bodyStyle>
      <a:lvl1pPr marL="0" algn="l" eaLnBrk="1" hangingPunct="1">
        <a:lnSpc>
          <a:spcPct val="110000"/>
        </a:lnSpc>
        <a:spcBef>
          <a:spcPts val="620"/>
        </a:spcBef>
        <a:spcAft>
          <a:spcPts val="620"/>
        </a:spcAft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 eaLnBrk="1" hangingPunct="1">
        <a:lnSpc>
          <a:spcPct val="110000"/>
        </a:lnSpc>
        <a:spcBef>
          <a:spcPts val="0"/>
        </a:spcBef>
        <a:spcAft>
          <a:spcPts val="620"/>
        </a:spcAft>
        <a:defRPr sz="21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 eaLnBrk="1" hangingPunct="1">
        <a:lnSpc>
          <a:spcPct val="110000"/>
        </a:lnSpc>
        <a:spcBef>
          <a:spcPts val="0"/>
        </a:spcBef>
        <a:spcAft>
          <a:spcPts val="620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88000" indent="-216000" algn="l" eaLnBrk="1" hangingPunct="1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8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 eaLnBrk="1" hangingPunct="1">
        <a:lnSpc>
          <a:spcPct val="110000"/>
        </a:lnSpc>
        <a:spcBef>
          <a:spcPts val="0"/>
        </a:spcBef>
        <a:spcAft>
          <a:spcPts val="620"/>
        </a:spcAft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00" indent="-216000" algn="l" eaLnBrk="1" hangingPunct="1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500">
          <a:solidFill>
            <a:schemeClr val="tx2"/>
          </a:solidFill>
          <a:latin typeface="+mn-lt"/>
          <a:ea typeface="+mn-ea"/>
          <a:cs typeface="+mn-cs"/>
        </a:defRPr>
      </a:lvl6pPr>
      <a:lvl7pPr marL="0" algn="l" eaLnBrk="1" hangingPunct="1">
        <a:lnSpc>
          <a:spcPct val="110000"/>
        </a:lnSpc>
        <a:spcBef>
          <a:spcPts val="620"/>
        </a:spcBef>
        <a:spcAft>
          <a:spcPts val="0"/>
        </a:spcAft>
        <a:defRPr sz="1300">
          <a:solidFill>
            <a:schemeClr val="accent1"/>
          </a:solidFill>
          <a:latin typeface="+mn-lt"/>
          <a:ea typeface="+mn-ea"/>
          <a:cs typeface="+mn-cs"/>
        </a:defRPr>
      </a:lvl7pPr>
      <a:lvl8pPr marL="288000" indent="-216000" algn="l" eaLnBrk="1" hangingPunct="1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300">
          <a:solidFill>
            <a:schemeClr val="accent1"/>
          </a:solidFill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en-us/dotnet/api/system.diagnostics.stopwatch?view=net-6.0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github.com/icsharpcode/ILSpy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enchmarkdotnet.org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iagnostics/dotnet-counter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icrosoft/perfview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best-practices-string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509AC-BEA8-4CE1-99FC-B81925D9A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418194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7926-69FE-4358-AAE0-86DE789AF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fix performance?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877B-D977-471E-87DE-6F761C6EB0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718167"/>
          </a:xfrm>
        </p:spPr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complains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Dependent</a:t>
            </a:r>
            <a:r>
              <a:rPr lang="nl-BE" dirty="0"/>
              <a:t> systems are timing out</a:t>
            </a:r>
          </a:p>
          <a:p>
            <a:endParaRPr lang="nl-BE" dirty="0"/>
          </a:p>
          <a:p>
            <a:r>
              <a:rPr lang="nl-BE" dirty="0"/>
              <a:t>Cloud </a:t>
            </a:r>
            <a:r>
              <a:rPr lang="nl-BE" dirty="0" err="1"/>
              <a:t>costs</a:t>
            </a:r>
            <a:r>
              <a:rPr lang="nl-BE" dirty="0"/>
              <a:t> are </a:t>
            </a: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expected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BD2DD-39E4-4EE5-88F1-9B4307053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026" name="Picture 2" descr="Wile E. Coyote | Cartoon characters Wiki | Fandom">
            <a:extLst>
              <a:ext uri="{FF2B5EF4-FFF2-40B4-BE49-F238E27FC236}">
                <a16:creationId xmlns:a16="http://schemas.microsoft.com/office/drawing/2014/main" id="{83994553-8D19-4E45-B193-277D1497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93" y="2125204"/>
            <a:ext cx="3913933" cy="53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F06D6-9F58-4A92-95D3-42E2EDBB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36572-7AD2-46DE-9A37-541B415B0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CLR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A07FE-BEF9-4BC9-94E4-3A6AF3118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43656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0ECF-2654-4AE0-9460-1DC59DBD0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CLR: </a:t>
            </a:r>
            <a:r>
              <a:rPr lang="nl-BE" dirty="0" err="1"/>
              <a:t>your</a:t>
            </a:r>
            <a:r>
              <a:rPr lang="nl-BE" dirty="0"/>
              <a:t> best </a:t>
            </a:r>
            <a:r>
              <a:rPr lang="nl-BE" dirty="0" err="1"/>
              <a:t>friend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5E08-6D1D-4CF0-B76F-5B248B3F5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899883"/>
          </a:xfrm>
        </p:spPr>
        <p:txBody>
          <a:bodyPr/>
          <a:lstStyle/>
          <a:p>
            <a:r>
              <a:rPr lang="nl-BE" dirty="0"/>
              <a:t>Common Language Runtime</a:t>
            </a:r>
          </a:p>
          <a:p>
            <a:endParaRPr lang="nl-BE" dirty="0"/>
          </a:p>
          <a:p>
            <a:r>
              <a:rPr lang="nl-BE" dirty="0" err="1"/>
              <a:t>Provides</a:t>
            </a:r>
            <a:r>
              <a:rPr lang="nl-BE" dirty="0"/>
              <a:t> </a:t>
            </a:r>
            <a:r>
              <a:rPr lang="nl-BE" dirty="0" err="1"/>
              <a:t>various</a:t>
            </a:r>
            <a:r>
              <a:rPr lang="nl-BE" dirty="0"/>
              <a:t> services </a:t>
            </a:r>
            <a:r>
              <a:rPr lang="nl-BE" dirty="0" err="1"/>
              <a:t>such</a:t>
            </a:r>
            <a:r>
              <a:rPr lang="nl-BE" dirty="0"/>
              <a:t> as</a:t>
            </a:r>
          </a:p>
          <a:p>
            <a:pPr lvl="1"/>
            <a:r>
              <a:rPr lang="nl-BE" dirty="0"/>
              <a:t>Memory management</a:t>
            </a:r>
          </a:p>
          <a:p>
            <a:pPr lvl="1"/>
            <a:r>
              <a:rPr lang="nl-BE" dirty="0"/>
              <a:t>Performance </a:t>
            </a:r>
            <a:r>
              <a:rPr lang="nl-BE" dirty="0" err="1"/>
              <a:t>improvements</a:t>
            </a:r>
            <a:endParaRPr lang="nl-BE" dirty="0"/>
          </a:p>
          <a:p>
            <a:pPr lvl="1"/>
            <a:r>
              <a:rPr lang="nl-BE" dirty="0"/>
              <a:t>Support </a:t>
            </a:r>
            <a:r>
              <a:rPr lang="nl-BE" dirty="0" err="1"/>
              <a:t>for</a:t>
            </a:r>
            <a:r>
              <a:rPr lang="nl-BE" dirty="0"/>
              <a:t> explicit free </a:t>
            </a:r>
            <a:r>
              <a:rPr lang="nl-BE" dirty="0" err="1"/>
              <a:t>threading</a:t>
            </a:r>
            <a:r>
              <a:rPr lang="nl-BE" dirty="0"/>
              <a:t> (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scalable</a:t>
            </a:r>
            <a:r>
              <a:rPr lang="nl-BE" dirty="0"/>
              <a:t>, </a:t>
            </a:r>
            <a:r>
              <a:rPr lang="nl-BE" dirty="0" err="1"/>
              <a:t>multithreaded</a:t>
            </a:r>
            <a:r>
              <a:rPr lang="nl-BE" dirty="0"/>
              <a:t> </a:t>
            </a:r>
            <a:r>
              <a:rPr lang="nl-BE" dirty="0" err="1"/>
              <a:t>applications</a:t>
            </a:r>
            <a:r>
              <a:rPr lang="nl-B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5965-23D5-4D26-862F-44055ED87C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9018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DE5A-5919-449B-B390-31B7DA76D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CLR </a:t>
            </a:r>
            <a:r>
              <a:rPr lang="nl-BE" dirty="0" err="1"/>
              <a:t>execution</a:t>
            </a:r>
            <a:r>
              <a:rPr lang="nl-BE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369F7-14EF-4B7F-871F-2E9962A891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3076" name="Picture 4" descr="Top 20 .net Framework Interview Questions – Csharp Star">
            <a:extLst>
              <a:ext uri="{FF2B5EF4-FFF2-40B4-BE49-F238E27FC236}">
                <a16:creationId xmlns:a16="http://schemas.microsoft.com/office/drawing/2014/main" id="{CF05F92D-9199-47C6-9AF5-7CCA95EC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/>
          <a:stretch/>
        </p:blipFill>
        <p:spPr bwMode="auto">
          <a:xfrm>
            <a:off x="2803650" y="1897465"/>
            <a:ext cx="10648699" cy="63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3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957E-DE9F-4E4E-BEF9-3932CE546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1399535"/>
          </a:xfrm>
        </p:spPr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knowledge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CLR </a:t>
            </a:r>
            <a:r>
              <a:rPr lang="nl-BE" dirty="0" err="1"/>
              <a:t>so</a:t>
            </a:r>
            <a:r>
              <a:rPr lang="nl-BE" dirty="0"/>
              <a:t>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A71D-386E-4DCE-87FF-2D55A2FC9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452616"/>
          </a:xfrm>
        </p:spPr>
        <p:txBody>
          <a:bodyPr/>
          <a:lstStyle/>
          <a:p>
            <a:r>
              <a:rPr lang="nl-BE" dirty="0"/>
              <a:t>It 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 code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optimizes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features in </a:t>
            </a:r>
            <a:r>
              <a:rPr lang="nl-BE" dirty="0" err="1"/>
              <a:t>the</a:t>
            </a:r>
            <a:r>
              <a:rPr lang="nl-BE" dirty="0"/>
              <a:t> CLR</a:t>
            </a:r>
          </a:p>
          <a:p>
            <a:endParaRPr lang="nl-BE" dirty="0"/>
          </a:p>
          <a:p>
            <a:r>
              <a:rPr lang="nl-BE" dirty="0"/>
              <a:t>It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something</a:t>
            </a:r>
            <a:r>
              <a:rPr lang="nl-BE" dirty="0"/>
              <a:t> runs </a:t>
            </a:r>
            <a:r>
              <a:rPr lang="nl-BE" dirty="0" err="1"/>
              <a:t>fast</a:t>
            </a:r>
            <a:r>
              <a:rPr lang="nl-BE" dirty="0"/>
              <a:t> or slow</a:t>
            </a:r>
          </a:p>
          <a:p>
            <a:endParaRPr lang="nl-BE" dirty="0"/>
          </a:p>
          <a:p>
            <a:r>
              <a:rPr lang="nl-BE" dirty="0" err="1"/>
              <a:t>Things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consider</a:t>
            </a:r>
            <a:endParaRPr lang="nl-BE" dirty="0"/>
          </a:p>
          <a:p>
            <a:pPr lvl="1"/>
            <a:r>
              <a:rPr lang="nl-BE" dirty="0"/>
              <a:t>CLR cache</a:t>
            </a:r>
          </a:p>
          <a:p>
            <a:pPr lvl="1"/>
            <a:r>
              <a:rPr lang="nl-BE" dirty="0"/>
              <a:t>JIT-</a:t>
            </a:r>
            <a:r>
              <a:rPr lang="nl-BE" dirty="0" err="1"/>
              <a:t>compilation</a:t>
            </a:r>
            <a:endParaRPr lang="nl-BE" dirty="0"/>
          </a:p>
          <a:p>
            <a:pPr lvl="1"/>
            <a:r>
              <a:rPr lang="nl-BE" dirty="0"/>
              <a:t>Memory </a:t>
            </a:r>
            <a:r>
              <a:rPr lang="nl-BE" dirty="0" err="1"/>
              <a:t>allocations</a:t>
            </a:r>
            <a:endParaRPr lang="nl-BE" dirty="0"/>
          </a:p>
          <a:p>
            <a:pPr lvl="1"/>
            <a:r>
              <a:rPr lang="nl-BE" dirty="0"/>
              <a:t>Code </a:t>
            </a:r>
            <a:r>
              <a:rPr lang="nl-BE" dirty="0" err="1"/>
              <a:t>optimizations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9B266-63C6-4126-93AD-91387EA795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93019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F06D6-9F58-4A92-95D3-42E2EDBB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BE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36572-7AD2-46DE-9A37-541B415B0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A07FE-BEF9-4BC9-94E4-3A6AF3118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07806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872273D-74F6-40A8-B5BC-99783E470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StopWatch</a:t>
            </a:r>
            <a:endParaRPr lang="nl-BE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53E14DC-F217-454E-9064-E6D9D0EE1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5506" y="2652632"/>
            <a:ext cx="14267320" cy="4447871"/>
          </a:xfrm>
        </p:spPr>
        <p:txBody>
          <a:bodyPr/>
          <a:lstStyle/>
          <a:p>
            <a:r>
              <a:rPr lang="nl-BE" dirty="0"/>
              <a:t>Part of </a:t>
            </a:r>
            <a:r>
              <a:rPr lang="nl-BE" dirty="0" err="1"/>
              <a:t>System.Diagnostics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Measures</a:t>
            </a:r>
            <a:r>
              <a:rPr lang="nl-BE" dirty="0"/>
              <a:t> </a:t>
            </a:r>
            <a:r>
              <a:rPr lang="nl-BE" dirty="0" err="1"/>
              <a:t>elapsed</a:t>
            </a:r>
            <a:r>
              <a:rPr lang="nl-BE" dirty="0"/>
              <a:t> time</a:t>
            </a:r>
          </a:p>
          <a:p>
            <a:pPr lvl="1"/>
            <a:r>
              <a:rPr lang="nl-BE" dirty="0"/>
              <a:t>Start()</a:t>
            </a:r>
          </a:p>
          <a:p>
            <a:pPr lvl="1"/>
            <a:r>
              <a:rPr lang="nl-BE" dirty="0"/>
              <a:t>Stop()</a:t>
            </a:r>
          </a:p>
          <a:p>
            <a:pPr lvl="1"/>
            <a:r>
              <a:rPr lang="nl-BE" dirty="0" err="1"/>
              <a:t>Elapsed</a:t>
            </a:r>
            <a:r>
              <a:rPr lang="nl-BE" dirty="0"/>
              <a:t>, </a:t>
            </a:r>
            <a:r>
              <a:rPr lang="nl-BE" dirty="0" err="1"/>
              <a:t>ElapsedMilliseconds</a:t>
            </a:r>
            <a:r>
              <a:rPr lang="nl-BE" dirty="0"/>
              <a:t> or </a:t>
            </a:r>
            <a:r>
              <a:rPr lang="nl-BE" dirty="0" err="1"/>
              <a:t>ElapsedTicks</a:t>
            </a:r>
            <a:endParaRPr lang="nl-BE" dirty="0"/>
          </a:p>
          <a:p>
            <a:pPr lvl="1"/>
            <a:r>
              <a:rPr lang="nl-BE" dirty="0"/>
              <a:t>Reset(), </a:t>
            </a:r>
            <a:r>
              <a:rPr lang="nl-BE" dirty="0" err="1"/>
              <a:t>Restart</a:t>
            </a:r>
            <a:r>
              <a:rPr lang="nl-BE" dirty="0"/>
              <a:t>()</a:t>
            </a:r>
          </a:p>
          <a:p>
            <a:endParaRPr lang="nl-BE" dirty="0"/>
          </a:p>
          <a:p>
            <a:r>
              <a:rPr lang="nl-BE" dirty="0">
                <a:hlinkClick r:id="rId2"/>
              </a:rPr>
              <a:t>Stopwatch Class (</a:t>
            </a:r>
            <a:r>
              <a:rPr lang="nl-BE" dirty="0" err="1">
                <a:hlinkClick r:id="rId2"/>
              </a:rPr>
              <a:t>System.Diagnostics</a:t>
            </a:r>
            <a:r>
              <a:rPr lang="nl-BE" dirty="0">
                <a:hlinkClick r:id="rId2"/>
              </a:rPr>
              <a:t>) | Microsoft </a:t>
            </a:r>
            <a:r>
              <a:rPr lang="nl-BE" dirty="0" err="1">
                <a:hlinkClick r:id="rId2"/>
              </a:rPr>
              <a:t>Docs</a:t>
            </a:r>
            <a:endParaRPr lang="nl-BE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D3D3B42-BBB8-4CD3-A9DD-7D41AE0596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4" name="Picture 3" descr="A close-up of a pocket watch&#10;&#10;Description automatically generated with medium confidence">
            <a:extLst>
              <a:ext uri="{FF2B5EF4-FFF2-40B4-BE49-F238E27FC236}">
                <a16:creationId xmlns:a16="http://schemas.microsoft.com/office/drawing/2014/main" id="{E41ADBC2-4B04-4B2D-BFB9-8FA3B9054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6" y="265263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03D8-8E2A-40CB-8B82-D28A27B2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87C3-B956-45E7-A13F-2D79F04DFA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3460037"/>
          </a:xfrm>
        </p:spPr>
        <p:txBody>
          <a:bodyPr/>
          <a:lstStyle/>
          <a:p>
            <a:r>
              <a:rPr lang="nl-BE" dirty="0"/>
              <a:t>Works on </a:t>
            </a:r>
            <a:r>
              <a:rPr lang="nl-BE" dirty="0" err="1"/>
              <a:t>every</a:t>
            </a:r>
            <a:r>
              <a:rPr lang="nl-BE" dirty="0"/>
              <a:t> environment</a:t>
            </a:r>
          </a:p>
          <a:p>
            <a:r>
              <a:rPr lang="nl-BE" dirty="0"/>
              <a:t>Simple but </a:t>
            </a:r>
            <a:r>
              <a:rPr lang="nl-BE" dirty="0" err="1"/>
              <a:t>effective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reliable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Be </a:t>
            </a:r>
            <a:r>
              <a:rPr lang="nl-BE" dirty="0" err="1"/>
              <a:t>careful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averages</a:t>
            </a:r>
            <a:endParaRPr lang="nl-BE" dirty="0"/>
          </a:p>
          <a:p>
            <a:pPr lvl="1"/>
            <a:r>
              <a:rPr lang="nl-BE" dirty="0" err="1"/>
              <a:t>Misleading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doesn’t</a:t>
            </a:r>
            <a:r>
              <a:rPr lang="nl-BE" dirty="0">
                <a:sym typeface="Wingdings" panose="05000000000000000000" pitchFamily="2" charset="2"/>
              </a:rPr>
              <a:t> take </a:t>
            </a:r>
            <a:r>
              <a:rPr lang="nl-BE" dirty="0" err="1">
                <a:sym typeface="Wingdings" panose="05000000000000000000" pitchFamily="2" charset="2"/>
              </a:rPr>
              <a:t>into</a:t>
            </a:r>
            <a:r>
              <a:rPr lang="nl-BE" dirty="0">
                <a:sym typeface="Wingdings" panose="05000000000000000000" pitchFamily="2" charset="2"/>
              </a:rPr>
              <a:t> account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full picture</a:t>
            </a:r>
          </a:p>
          <a:p>
            <a:pPr marL="900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Use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percentiles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1FC23-FF53-4AB0-A7BA-FB669DF5A4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6146" name="Picture 2" descr="Eat Sleep Log Repeat: Tree Logger Notebook With 120 Lined Pages, A Great  Appreciation Gift Idea For A Lumberjack by - Amazon.ae">
            <a:extLst>
              <a:ext uri="{FF2B5EF4-FFF2-40B4-BE49-F238E27FC236}">
                <a16:creationId xmlns:a16="http://schemas.microsoft.com/office/drawing/2014/main" id="{59FC76FD-E5CD-41BE-97C9-EEDBBDA8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001" y="2190750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8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D134-4019-4207-9919-D261D270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ILSpy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6EC6-3B09-4E95-952A-ED415F1AC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3278320"/>
          </a:xfrm>
        </p:spPr>
        <p:txBody>
          <a:bodyPr/>
          <a:lstStyle/>
          <a:p>
            <a:r>
              <a:rPr lang="nl-BE" dirty="0"/>
              <a:t>Opensource </a:t>
            </a:r>
            <a:r>
              <a:rPr lang="nl-BE" dirty="0" err="1"/>
              <a:t>decompiler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Helps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CLR does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</a:t>
            </a:r>
          </a:p>
          <a:p>
            <a:r>
              <a:rPr lang="nl-BE" dirty="0" err="1"/>
              <a:t>Decompilation</a:t>
            </a:r>
            <a:r>
              <a:rPr lang="nl-BE" dirty="0"/>
              <a:t> support in VS 2022 </a:t>
            </a:r>
            <a:r>
              <a:rPr lang="nl-BE" dirty="0" err="1"/>
              <a:t>through</a:t>
            </a:r>
            <a:r>
              <a:rPr lang="nl-BE" dirty="0"/>
              <a:t> F12</a:t>
            </a:r>
          </a:p>
          <a:p>
            <a:endParaRPr lang="nl-BE" dirty="0"/>
          </a:p>
          <a:p>
            <a:r>
              <a:rPr lang="nl-BE" dirty="0">
                <a:hlinkClick r:id="rId2"/>
              </a:rPr>
              <a:t>GitHub - </a:t>
            </a:r>
            <a:r>
              <a:rPr lang="nl-BE" dirty="0" err="1">
                <a:hlinkClick r:id="rId2"/>
              </a:rPr>
              <a:t>icsharpcode</a:t>
            </a:r>
            <a:r>
              <a:rPr lang="nl-BE" dirty="0">
                <a:hlinkClick r:id="rId2"/>
              </a:rPr>
              <a:t>/</a:t>
            </a:r>
            <a:r>
              <a:rPr lang="nl-BE" dirty="0" err="1">
                <a:hlinkClick r:id="rId2"/>
              </a:rPr>
              <a:t>ILSpy</a:t>
            </a:r>
            <a:r>
              <a:rPr lang="nl-BE" dirty="0">
                <a:hlinkClick r:id="rId2"/>
              </a:rPr>
              <a:t>: .NET </a:t>
            </a:r>
            <a:r>
              <a:rPr lang="nl-BE" dirty="0" err="1">
                <a:hlinkClick r:id="rId2"/>
              </a:rPr>
              <a:t>Decompiler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0012-AA41-4784-8CB3-6E9228508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5122" name="Picture 2" descr="ILSpy Team (@ilspy) / Twitter">
            <a:extLst>
              <a:ext uri="{FF2B5EF4-FFF2-40B4-BE49-F238E27FC236}">
                <a16:creationId xmlns:a16="http://schemas.microsoft.com/office/drawing/2014/main" id="{2598F821-52E1-4E1F-8665-A5AD2B06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8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FC03-8DFC-4452-96F0-DC1321E7E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BenchmarkDotNet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470A-C12E-4E81-A9AE-79CF95340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6794253" cy="3278320"/>
          </a:xfrm>
        </p:spPr>
        <p:txBody>
          <a:bodyPr/>
          <a:lstStyle/>
          <a:p>
            <a:r>
              <a:rPr lang="nl-BE" dirty="0"/>
              <a:t>Library </a:t>
            </a:r>
            <a:r>
              <a:rPr lang="nl-BE" dirty="0" err="1"/>
              <a:t>for</a:t>
            </a:r>
            <a:r>
              <a:rPr lang="nl-BE" dirty="0"/>
              <a:t> benchmarking</a:t>
            </a:r>
          </a:p>
          <a:p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optimizing</a:t>
            </a:r>
            <a:r>
              <a:rPr lang="nl-BE" dirty="0"/>
              <a:t> code</a:t>
            </a:r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applied</a:t>
            </a:r>
            <a:r>
              <a:rPr lang="nl-BE" dirty="0"/>
              <a:t> in CI as part of a unit test</a:t>
            </a:r>
          </a:p>
          <a:p>
            <a:r>
              <a:rPr lang="nl-BE" dirty="0" err="1"/>
              <a:t>Provides</a:t>
            </a:r>
            <a:r>
              <a:rPr lang="nl-BE" dirty="0"/>
              <a:t> user </a:t>
            </a:r>
            <a:r>
              <a:rPr lang="nl-BE" dirty="0" err="1"/>
              <a:t>friendly</a:t>
            </a:r>
            <a:r>
              <a:rPr lang="nl-BE" dirty="0"/>
              <a:t> </a:t>
            </a:r>
            <a:r>
              <a:rPr lang="nl-BE" dirty="0" err="1"/>
              <a:t>reports</a:t>
            </a:r>
            <a:endParaRPr lang="nl-BE" dirty="0"/>
          </a:p>
          <a:p>
            <a:endParaRPr lang="nl-BE" dirty="0"/>
          </a:p>
          <a:p>
            <a:r>
              <a:rPr lang="nl-BE" dirty="0" err="1">
                <a:hlinkClick r:id="rId2"/>
              </a:rPr>
              <a:t>BenchmarkDotNet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87896-9866-40E9-8FE9-E13D417E52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ACB76A-3AAB-440B-ABFB-D5E000730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68" y="3102576"/>
            <a:ext cx="8200008" cy="14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F3F-E5DE-4CEF-8A94-573473962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is Jerry?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9686-FD6F-4DE4-9497-FCA4A82B9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951360"/>
          </a:xfrm>
        </p:spPr>
        <p:txBody>
          <a:bodyPr/>
          <a:lstStyle/>
          <a:p>
            <a:r>
              <a:rPr lang="nl-BE" b="1" dirty="0"/>
              <a:t>Active in IT </a:t>
            </a:r>
            <a:r>
              <a:rPr lang="nl-BE" b="1" dirty="0" err="1"/>
              <a:t>since</a:t>
            </a:r>
            <a:r>
              <a:rPr lang="nl-BE" b="1" dirty="0"/>
              <a:t> 2006</a:t>
            </a:r>
          </a:p>
          <a:p>
            <a:endParaRPr lang="nl-BE" b="1" dirty="0"/>
          </a:p>
          <a:p>
            <a:r>
              <a:rPr lang="nl-BE" b="1" dirty="0"/>
              <a:t>Technical Consultant .NET Solutions @ </a:t>
            </a:r>
            <a:r>
              <a:rPr lang="nl-BE" b="1" dirty="0" err="1"/>
              <a:t>Inetum</a:t>
            </a:r>
            <a:r>
              <a:rPr lang="nl-BE" b="1" dirty="0"/>
              <a:t>-Realdolmen</a:t>
            </a:r>
          </a:p>
          <a:p>
            <a:pPr lvl="1"/>
            <a:r>
              <a:rPr lang="nl-BE" dirty="0"/>
              <a:t>Technical Lead </a:t>
            </a:r>
            <a:r>
              <a:rPr lang="nl-BE" dirty="0" err="1"/>
              <a:t>DevOps</a:t>
            </a:r>
            <a:r>
              <a:rPr lang="nl-BE" dirty="0"/>
              <a:t>-Team Zanzibar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June</a:t>
            </a:r>
            <a:r>
              <a:rPr lang="nl-BE" dirty="0"/>
              <a:t> 2019</a:t>
            </a:r>
          </a:p>
          <a:p>
            <a:endParaRPr lang="nl-BE" b="1" dirty="0"/>
          </a:p>
          <a:p>
            <a:r>
              <a:rPr lang="nl-BE" b="1" dirty="0"/>
              <a:t>Has a </a:t>
            </a:r>
            <a:r>
              <a:rPr lang="nl-BE" b="1" dirty="0" err="1"/>
              <a:t>serious</a:t>
            </a:r>
            <a:r>
              <a:rPr lang="nl-BE" b="1" dirty="0"/>
              <a:t> </a:t>
            </a:r>
            <a:r>
              <a:rPr lang="nl-BE" b="1" dirty="0" err="1"/>
              <a:t>need</a:t>
            </a:r>
            <a:r>
              <a:rPr lang="nl-BE" b="1" dirty="0"/>
              <a:t> </a:t>
            </a:r>
            <a:r>
              <a:rPr lang="nl-BE" b="1" dirty="0" err="1"/>
              <a:t>for</a:t>
            </a:r>
            <a:r>
              <a:rPr lang="nl-BE" b="1" dirty="0"/>
              <a:t> speed</a:t>
            </a:r>
          </a:p>
          <a:p>
            <a:endParaRPr lang="nl-BE" dirty="0"/>
          </a:p>
          <a:p>
            <a:r>
              <a:rPr lang="nl-BE" dirty="0" err="1"/>
              <a:t>jerry.vanechelpoel@inetum-realdolmen.world</a:t>
            </a:r>
            <a:endParaRPr lang="nl-BE" dirty="0"/>
          </a:p>
          <a:p>
            <a:r>
              <a:rPr lang="nl-BE" dirty="0"/>
              <a:t>@</a:t>
            </a:r>
            <a:r>
              <a:rPr lang="nl-BE" dirty="0" err="1"/>
              <a:t>qlurichaun</a:t>
            </a:r>
            <a:endParaRPr lang="nl-BE" dirty="0"/>
          </a:p>
          <a:p>
            <a:r>
              <a:rPr lang="nl-BE" dirty="0"/>
              <a:t>www.linkedin.com/in/jerryvanechelpoel</a:t>
            </a:r>
          </a:p>
          <a:p>
            <a:endParaRPr lang="nl-BE" dirty="0"/>
          </a:p>
        </p:txBody>
      </p:sp>
      <p:pic>
        <p:nvPicPr>
          <p:cNvPr id="5" name="Picture 2" descr="https://pmcdeadline2.files.wordpress.com/2014/06/twitter-logo.png?w=970">
            <a:extLst>
              <a:ext uri="{FF2B5EF4-FFF2-40B4-BE49-F238E27FC236}">
                <a16:creationId xmlns:a16="http://schemas.microsoft.com/office/drawing/2014/main" id="{752F8632-9903-42FC-BC4C-28A17F34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5" y="712237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edia.licdn.com/mpr/mpr/shrink_200_200/AAEAAQAAAAAAAANyAAAAJGRlZTNlZDQwLTk4YTItNDA1MS04MzBjLWJmNGQ5M2RmZGUxYw.png">
            <a:extLst>
              <a:ext uri="{FF2B5EF4-FFF2-40B4-BE49-F238E27FC236}">
                <a16:creationId xmlns:a16="http://schemas.microsoft.com/office/drawing/2014/main" id="{B86350FF-E2DF-4C48-AFF2-62391E7A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7" y="769345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2.iconfinder.com/data/icons/ios-7-style-metro-ui-icons/512/MetroUI_Mail.png">
            <a:extLst>
              <a:ext uri="{FF2B5EF4-FFF2-40B4-BE49-F238E27FC236}">
                <a16:creationId xmlns:a16="http://schemas.microsoft.com/office/drawing/2014/main" id="{148C5AE7-2440-43F3-9D53-FB2606D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1" y="653107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467BAB9E-08B7-4BE0-B15C-136B1692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14" y="1649013"/>
            <a:ext cx="2922987" cy="29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5F4F-1F1E-4626-B5C2-321C4732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 err="1"/>
              <a:t>dotnet</a:t>
            </a:r>
            <a:r>
              <a:rPr lang="nl-BE" dirty="0"/>
              <a:t>-counters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54451-C99D-45F3-B433-42EB309925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1597860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ad-hoc health monitoring and first-level performance investigation</a:t>
            </a: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nl-BE" dirty="0" err="1">
                <a:hlinkClick r:id="rId2"/>
              </a:rPr>
              <a:t>dotnet</a:t>
            </a:r>
            <a:r>
              <a:rPr lang="nl-BE" dirty="0">
                <a:hlinkClick r:id="rId2"/>
              </a:rPr>
              <a:t>-counters </a:t>
            </a:r>
            <a:r>
              <a:rPr lang="nl-BE" dirty="0" err="1">
                <a:hlinkClick r:id="rId2"/>
              </a:rPr>
              <a:t>diagnostic</a:t>
            </a:r>
            <a:r>
              <a:rPr lang="nl-BE" dirty="0">
                <a:hlinkClick r:id="rId2"/>
              </a:rPr>
              <a:t> tool - .NET CLI  (Microsoft </a:t>
            </a:r>
            <a:r>
              <a:rPr lang="nl-BE" dirty="0" err="1">
                <a:hlinkClick r:id="rId2"/>
              </a:rPr>
              <a:t>Docs</a:t>
            </a:r>
            <a:r>
              <a:rPr lang="nl-BE" dirty="0">
                <a:hlinkClick r:id="rId2"/>
              </a:rPr>
              <a:t>)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2365-B57A-4B3C-A979-CF65A8CA7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06903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DAA0-B59F-430F-BC37-10E75689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 err="1"/>
              <a:t>PerfView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B530-E955-4E2E-A9DA-AEF5DB3996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6506221" cy="4752570"/>
          </a:xfrm>
        </p:spPr>
        <p:txBody>
          <a:bodyPr/>
          <a:lstStyle/>
          <a:p>
            <a:r>
              <a:rPr lang="nl-BE" dirty="0"/>
              <a:t>Open-source performance-analysis tool</a:t>
            </a:r>
          </a:p>
          <a:p>
            <a:pPr lvl="1"/>
            <a:r>
              <a:rPr lang="nl-BE" dirty="0" err="1"/>
              <a:t>Customizable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needs</a:t>
            </a:r>
            <a:endParaRPr lang="nl-BE" dirty="0"/>
          </a:p>
          <a:p>
            <a:pPr lvl="1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easy tool</a:t>
            </a:r>
          </a:p>
          <a:p>
            <a:endParaRPr lang="nl-BE" dirty="0"/>
          </a:p>
          <a:p>
            <a:r>
              <a:rPr lang="nl-BE" dirty="0" err="1"/>
              <a:t>Provides</a:t>
            </a:r>
            <a:endParaRPr lang="nl-BE" dirty="0"/>
          </a:p>
          <a:p>
            <a:pPr lvl="1"/>
            <a:r>
              <a:rPr lang="nl-BE" dirty="0"/>
              <a:t>Performance </a:t>
            </a:r>
            <a:r>
              <a:rPr lang="nl-BE" dirty="0" err="1"/>
              <a:t>profiling</a:t>
            </a:r>
            <a:endParaRPr lang="nl-BE" dirty="0"/>
          </a:p>
          <a:p>
            <a:pPr lvl="1"/>
            <a:r>
              <a:rPr lang="nl-BE" dirty="0"/>
              <a:t>Memory </a:t>
            </a:r>
            <a:r>
              <a:rPr lang="nl-BE" dirty="0" err="1"/>
              <a:t>profiling</a:t>
            </a:r>
            <a:endParaRPr lang="nl-BE" dirty="0"/>
          </a:p>
          <a:p>
            <a:pPr lvl="1"/>
            <a:r>
              <a:rPr lang="nl-BE" dirty="0" err="1"/>
              <a:t>Diagnostics</a:t>
            </a:r>
            <a:r>
              <a:rPr lang="nl-BE" dirty="0"/>
              <a:t> </a:t>
            </a:r>
            <a:r>
              <a:rPr lang="nl-BE" dirty="0" err="1"/>
              <a:t>reports</a:t>
            </a:r>
            <a:endParaRPr lang="nl-BE" dirty="0"/>
          </a:p>
          <a:p>
            <a:pPr lvl="1"/>
            <a:endParaRPr lang="nl-BE" dirty="0"/>
          </a:p>
          <a:p>
            <a:r>
              <a:rPr lang="en-US" dirty="0" err="1">
                <a:hlinkClick r:id="rId2"/>
              </a:rPr>
              <a:t>PerfView</a:t>
            </a:r>
            <a:r>
              <a:rPr lang="en-US" dirty="0">
                <a:hlinkClick r:id="rId2"/>
              </a:rPr>
              <a:t> (github.com)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09FE-56C1-4074-AB4C-34BDCBEE40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8527D640-C87D-4F5F-BCC1-E8646008F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52" y="2615016"/>
            <a:ext cx="7946381" cy="48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8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872273D-74F6-40A8-B5BC-99783E470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APMs</a:t>
            </a:r>
            <a:endParaRPr lang="nl-BE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53E14DC-F217-454E-9064-E6D9D0EE1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9026501" cy="5823632"/>
          </a:xfrm>
        </p:spPr>
        <p:txBody>
          <a:bodyPr/>
          <a:lstStyle/>
          <a:p>
            <a:r>
              <a:rPr lang="nl-BE" dirty="0"/>
              <a:t>Application Performance Monitor tools</a:t>
            </a:r>
          </a:p>
          <a:p>
            <a:endParaRPr lang="nl-BE" dirty="0"/>
          </a:p>
          <a:p>
            <a:r>
              <a:rPr lang="nl-BE" dirty="0" err="1"/>
              <a:t>Lean</a:t>
            </a:r>
            <a:r>
              <a:rPr lang="nl-BE" dirty="0"/>
              <a:t> </a:t>
            </a:r>
            <a:r>
              <a:rPr lang="nl-BE" dirty="0" err="1"/>
              <a:t>agents</a:t>
            </a:r>
            <a:r>
              <a:rPr lang="nl-BE" dirty="0"/>
              <a:t> </a:t>
            </a:r>
            <a:r>
              <a:rPr lang="nl-BE" dirty="0" err="1"/>
              <a:t>that</a:t>
            </a:r>
            <a:endParaRPr lang="nl-BE" dirty="0"/>
          </a:p>
          <a:p>
            <a:pPr lvl="1"/>
            <a:r>
              <a:rPr lang="nl-BE" dirty="0"/>
              <a:t>Collect Event </a:t>
            </a:r>
            <a:r>
              <a:rPr lang="nl-BE" dirty="0" err="1"/>
              <a:t>Tracing</a:t>
            </a:r>
            <a:r>
              <a:rPr lang="nl-BE" dirty="0"/>
              <a:t> logs of </a:t>
            </a:r>
            <a:r>
              <a:rPr lang="nl-BE" dirty="0" err="1"/>
              <a:t>the</a:t>
            </a:r>
            <a:r>
              <a:rPr lang="nl-BE" dirty="0"/>
              <a:t> .NET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Attach</a:t>
            </a:r>
            <a:r>
              <a:rPr lang="nl-BE" dirty="0"/>
              <a:t> </a:t>
            </a:r>
            <a:r>
              <a:rPr lang="nl-BE" dirty="0" err="1"/>
              <a:t>profiler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.NET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access .NET </a:t>
            </a:r>
            <a:r>
              <a:rPr lang="nl-BE" dirty="0" err="1"/>
              <a:t>profiling</a:t>
            </a:r>
            <a:r>
              <a:rPr lang="nl-BE" dirty="0"/>
              <a:t> API</a:t>
            </a:r>
          </a:p>
          <a:p>
            <a:endParaRPr lang="nl-BE" dirty="0"/>
          </a:p>
          <a:p>
            <a:r>
              <a:rPr lang="nl-BE" dirty="0" err="1"/>
              <a:t>Azure</a:t>
            </a:r>
            <a:r>
              <a:rPr lang="nl-BE" dirty="0"/>
              <a:t> App </a:t>
            </a:r>
            <a:r>
              <a:rPr lang="nl-BE" dirty="0" err="1"/>
              <a:t>Insights</a:t>
            </a:r>
            <a:endParaRPr lang="nl-BE" dirty="0"/>
          </a:p>
          <a:p>
            <a:r>
              <a:rPr lang="nl-BE" dirty="0" err="1"/>
              <a:t>Dynatrace</a:t>
            </a:r>
            <a:endParaRPr lang="nl-BE" dirty="0"/>
          </a:p>
          <a:p>
            <a:r>
              <a:rPr lang="nl-BE" dirty="0" err="1"/>
              <a:t>Datadog</a:t>
            </a:r>
            <a:endParaRPr lang="nl-BE" dirty="0"/>
          </a:p>
          <a:p>
            <a:r>
              <a:rPr lang="nl-BE" dirty="0" err="1"/>
              <a:t>Stackify</a:t>
            </a:r>
            <a:endParaRPr lang="nl-BE" dirty="0"/>
          </a:p>
          <a:p>
            <a:r>
              <a:rPr lang="nl-BE" dirty="0" err="1"/>
              <a:t>Raygun</a:t>
            </a:r>
            <a:endParaRPr lang="nl-BE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D3D3B42-BBB8-4CD3-A9DD-7D41AE0596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1028" name="Picture 4" descr="Dynatrace | NRB">
            <a:extLst>
              <a:ext uri="{FF2B5EF4-FFF2-40B4-BE49-F238E27FC236}">
                <a16:creationId xmlns:a16="http://schemas.microsoft.com/office/drawing/2014/main" id="{3694EF93-2477-474E-8F56-E5020D95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548" y="2587400"/>
            <a:ext cx="1743763" cy="17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dog - Wikipedia">
            <a:extLst>
              <a:ext uri="{FF2B5EF4-FFF2-40B4-BE49-F238E27FC236}">
                <a16:creationId xmlns:a16="http://schemas.microsoft.com/office/drawing/2014/main" id="{4322FA8A-54D6-472C-97B7-A2D5C331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548" y="4557955"/>
            <a:ext cx="1743763" cy="17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ication Performance Monitoring Tools For Developers">
            <a:extLst>
              <a:ext uri="{FF2B5EF4-FFF2-40B4-BE49-F238E27FC236}">
                <a16:creationId xmlns:a16="http://schemas.microsoft.com/office/drawing/2014/main" id="{6845B816-3898-479A-B88B-48481A9E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29" y="6528510"/>
            <a:ext cx="3222601" cy="9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ygun | OpsMatters">
            <a:extLst>
              <a:ext uri="{FF2B5EF4-FFF2-40B4-BE49-F238E27FC236}">
                <a16:creationId xmlns:a16="http://schemas.microsoft.com/office/drawing/2014/main" id="{1C27AC20-D670-423F-9D19-63FA084B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16" y="7726822"/>
            <a:ext cx="3434427" cy="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Insights - Overview | OutSystems">
            <a:extLst>
              <a:ext uri="{FF2B5EF4-FFF2-40B4-BE49-F238E27FC236}">
                <a16:creationId xmlns:a16="http://schemas.microsoft.com/office/drawing/2014/main" id="{5711B5FD-A8A4-4486-9797-1EA68B59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78" y="683568"/>
            <a:ext cx="2140902" cy="16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7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1B7E-72CE-40F7-8AE6-5EC802D7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App </a:t>
            </a:r>
            <a:r>
              <a:rPr lang="nl-BE" dirty="0" err="1"/>
              <a:t>Insights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1830-5B0F-4312-B319-B68396566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7226301" cy="3278320"/>
          </a:xfrm>
        </p:spPr>
        <p:txBody>
          <a:bodyPr/>
          <a:lstStyle/>
          <a:p>
            <a:r>
              <a:rPr lang="nl-BE" dirty="0"/>
              <a:t>Feature of </a:t>
            </a:r>
            <a:r>
              <a:rPr lang="nl-BE" dirty="0" err="1"/>
              <a:t>Azure</a:t>
            </a:r>
            <a:r>
              <a:rPr lang="nl-BE" dirty="0"/>
              <a:t> Monitor</a:t>
            </a:r>
          </a:p>
          <a:p>
            <a:endParaRPr lang="nl-BE" dirty="0"/>
          </a:p>
          <a:p>
            <a:r>
              <a:rPr lang="nl-BE" dirty="0" err="1"/>
              <a:t>Detects</a:t>
            </a:r>
            <a:r>
              <a:rPr lang="nl-BE" dirty="0"/>
              <a:t> performance </a:t>
            </a:r>
            <a:r>
              <a:rPr lang="nl-BE" dirty="0" err="1"/>
              <a:t>anomalies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endParaRPr lang="nl-BE" dirty="0"/>
          </a:p>
          <a:p>
            <a:r>
              <a:rPr lang="nl-BE" dirty="0" err="1"/>
              <a:t>Helps</a:t>
            </a:r>
            <a:r>
              <a:rPr lang="nl-BE" dirty="0"/>
              <a:t> </a:t>
            </a:r>
            <a:r>
              <a:rPr lang="nl-BE" dirty="0" err="1"/>
              <a:t>diagnosing</a:t>
            </a:r>
            <a:r>
              <a:rPr lang="nl-BE" dirty="0"/>
              <a:t> issues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analytical</a:t>
            </a:r>
            <a:r>
              <a:rPr lang="nl-BE" dirty="0"/>
              <a:t> tools</a:t>
            </a:r>
          </a:p>
          <a:p>
            <a:endParaRPr lang="nl-BE" dirty="0"/>
          </a:p>
          <a:p>
            <a:r>
              <a:rPr lang="nl-BE" dirty="0" err="1"/>
              <a:t>Kusto</a:t>
            </a:r>
            <a:r>
              <a:rPr lang="nl-BE" dirty="0"/>
              <a:t> Query Language (KQL)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18243-9FBD-4479-8D39-56654A636D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2050" name="Picture 2" descr="Diagram that shows Application Insights instrumentation in an app sending telemetry to an Application Insights resource.">
            <a:extLst>
              <a:ext uri="{FF2B5EF4-FFF2-40B4-BE49-F238E27FC236}">
                <a16:creationId xmlns:a16="http://schemas.microsoft.com/office/drawing/2014/main" id="{0397908C-CFF8-4419-892F-53366F66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61" y="2499695"/>
            <a:ext cx="7417736" cy="41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2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F06D6-9F58-4A92-95D3-42E2EDBB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36572-7AD2-46DE-9A37-541B415B0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Improving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A07FE-BEF9-4BC9-94E4-3A6AF3118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19717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E25D1-D680-4C62-B673-BCEBC0DEC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99C2D-C9D3-48BB-AD8E-B2B940BE3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Using </a:t>
            </a:r>
            <a:r>
              <a:rPr lang="nl-BE" dirty="0" err="1"/>
              <a:t>appropriate</a:t>
            </a:r>
            <a:r>
              <a:rPr lang="nl-BE" dirty="0"/>
              <a:t>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4752D-D9A9-464C-8F97-EF62BD81EA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43684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0FD7-3C84-40BE-A980-3D6E9BE7F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9AC2-2066-4914-9931-A6D8D925EC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622167"/>
          </a:xfrm>
        </p:spPr>
        <p:txBody>
          <a:bodyPr/>
          <a:lstStyle/>
          <a:p>
            <a:r>
              <a:rPr lang="nl-BE" dirty="0" err="1"/>
              <a:t>sbyte</a:t>
            </a:r>
            <a:r>
              <a:rPr lang="nl-BE" dirty="0"/>
              <a:t>, byte, short, </a:t>
            </a:r>
            <a:r>
              <a:rPr lang="nl-BE" dirty="0" err="1"/>
              <a:t>ushort</a:t>
            </a:r>
            <a:r>
              <a:rPr lang="nl-BE" dirty="0"/>
              <a:t>, int, </a:t>
            </a:r>
            <a:r>
              <a:rPr lang="nl-BE" dirty="0" err="1"/>
              <a:t>uint</a:t>
            </a:r>
            <a:r>
              <a:rPr lang="nl-BE" dirty="0"/>
              <a:t>, long, </a:t>
            </a:r>
            <a:r>
              <a:rPr lang="nl-BE" dirty="0" err="1"/>
              <a:t>ulong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integral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int is </a:t>
            </a:r>
            <a:r>
              <a:rPr lang="nl-BE" dirty="0" err="1">
                <a:sym typeface="Wingdings" panose="05000000000000000000" pitchFamily="2" charset="2"/>
              </a:rPr>
              <a:t>preferred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optimal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use</a:t>
            </a:r>
            <a:r>
              <a:rPr lang="nl-BE" dirty="0">
                <a:sym typeface="Wingdings" panose="05000000000000000000" pitchFamily="2" charset="2"/>
              </a:rPr>
              <a:t> of memory</a:t>
            </a:r>
          </a:p>
          <a:p>
            <a:r>
              <a:rPr lang="nl-BE" dirty="0" err="1">
                <a:sym typeface="Wingdings" panose="05000000000000000000" pitchFamily="2" charset="2"/>
              </a:rPr>
              <a:t>Float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graphical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32 bits</a:t>
            </a:r>
          </a:p>
          <a:p>
            <a:r>
              <a:rPr lang="nl-BE" dirty="0">
                <a:sym typeface="Wingdings" panose="05000000000000000000" pitchFamily="2" charset="2"/>
              </a:rPr>
              <a:t>Double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scientific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64 bits</a:t>
            </a:r>
          </a:p>
          <a:p>
            <a:r>
              <a:rPr lang="nl-BE" dirty="0" err="1">
                <a:sym typeface="Wingdings" panose="05000000000000000000" pitchFamily="2" charset="2"/>
              </a:rPr>
              <a:t>Decimal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Financial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128 bits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Most accurate but </a:t>
            </a:r>
            <a:r>
              <a:rPr lang="nl-BE" dirty="0" err="1">
                <a:sym typeface="Wingdings" panose="05000000000000000000" pitchFamily="2" charset="2"/>
              </a:rPr>
              <a:t>also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higher</a:t>
            </a:r>
            <a:r>
              <a:rPr lang="nl-BE" dirty="0">
                <a:sym typeface="Wingdings" panose="05000000000000000000" pitchFamily="2" charset="2"/>
              </a:rPr>
              <a:t> footprint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7B4F6-763D-44E2-B7F0-E34C7514CD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51468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70CC-EFE5-4872-9367-0560054C6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Interface vs. Concrete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30D6-A485-49F6-AEFF-63216DB38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863561"/>
          </a:xfrm>
        </p:spPr>
        <p:txBody>
          <a:bodyPr/>
          <a:lstStyle/>
          <a:p>
            <a:r>
              <a:rPr lang="nl-BE" dirty="0"/>
              <a:t>Concrete type</a:t>
            </a:r>
          </a:p>
          <a:p>
            <a:pPr lvl="1"/>
            <a:r>
              <a:rPr lang="nl-BE" dirty="0"/>
              <a:t>Best </a:t>
            </a:r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implementation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closest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functionality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Example</a:t>
            </a:r>
            <a:r>
              <a:rPr lang="nl-BE" dirty="0">
                <a:sym typeface="Wingdings" panose="05000000000000000000" pitchFamily="2" charset="2"/>
              </a:rPr>
              <a:t>: T[]  a </a:t>
            </a:r>
            <a:r>
              <a:rPr lang="nl-BE" dirty="0" err="1">
                <a:sym typeface="Wingdings" panose="05000000000000000000" pitchFamily="2" charset="2"/>
              </a:rPr>
              <a:t>collection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that</a:t>
            </a:r>
            <a:r>
              <a:rPr lang="nl-BE" dirty="0">
                <a:sym typeface="Wingdings" panose="05000000000000000000" pitchFamily="2" charset="2"/>
              </a:rPr>
              <a:t> is </a:t>
            </a:r>
            <a:r>
              <a:rPr lang="nl-BE" dirty="0" err="1">
                <a:sym typeface="Wingdings" panose="05000000000000000000" pitchFamily="2" charset="2"/>
              </a:rPr>
              <a:t>fixed</a:t>
            </a:r>
            <a:r>
              <a:rPr lang="nl-BE" dirty="0">
                <a:sym typeface="Wingdings" panose="05000000000000000000" pitchFamily="2" charset="2"/>
              </a:rPr>
              <a:t> in </a:t>
            </a:r>
            <a:r>
              <a:rPr lang="nl-BE" dirty="0" err="1">
                <a:sym typeface="Wingdings" panose="05000000000000000000" pitchFamily="2" charset="2"/>
              </a:rPr>
              <a:t>length</a:t>
            </a:r>
            <a:endParaRPr lang="nl-BE" dirty="0"/>
          </a:p>
          <a:p>
            <a:endParaRPr lang="nl-BE" dirty="0"/>
          </a:p>
          <a:p>
            <a:r>
              <a:rPr lang="nl-BE" dirty="0"/>
              <a:t>Interface</a:t>
            </a:r>
          </a:p>
          <a:p>
            <a:pPr lvl="1"/>
            <a:r>
              <a:rPr lang="nl-BE" dirty="0" err="1"/>
              <a:t>Expresses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intention</a:t>
            </a:r>
            <a:endParaRPr lang="nl-BE" dirty="0"/>
          </a:p>
          <a:p>
            <a:pPr lvl="2"/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en-US" dirty="0" err="1"/>
              <a:t>IEnumerable</a:t>
            </a:r>
            <a:r>
              <a:rPr lang="en-US" dirty="0"/>
              <a:t>&lt;T&gt; = The intention to loop</a:t>
            </a:r>
          </a:p>
          <a:p>
            <a:pPr lvl="1"/>
            <a:r>
              <a:rPr lang="en-US" dirty="0"/>
              <a:t>Requires the runtime to find out the exact implementation</a:t>
            </a:r>
          </a:p>
          <a:p>
            <a:pPr lvl="1"/>
            <a:r>
              <a:rPr lang="nl-BE" dirty="0" err="1"/>
              <a:t>Usage</a:t>
            </a:r>
            <a:endParaRPr lang="nl-BE" dirty="0"/>
          </a:p>
          <a:p>
            <a:pPr lvl="2"/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 (</a:t>
            </a:r>
            <a:r>
              <a:rPr lang="nl-BE" dirty="0" err="1"/>
              <a:t>to</a:t>
            </a:r>
            <a:r>
              <a:rPr lang="nl-BE" dirty="0"/>
              <a:t> support unit tests)</a:t>
            </a:r>
          </a:p>
          <a:p>
            <a:pPr lvl="2"/>
            <a:r>
              <a:rPr lang="nl-BE" dirty="0"/>
              <a:t>Return </a:t>
            </a:r>
            <a:r>
              <a:rPr lang="nl-BE" dirty="0" err="1"/>
              <a:t>values</a:t>
            </a:r>
            <a:r>
              <a:rPr lang="nl-BE" dirty="0"/>
              <a:t> (LINQ)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E6077-8435-4446-A3E9-4F46039B9A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52677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CAB5-9D3C-4A89-810F-8CA414CC7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Collections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5A13-FDD1-491D-81AF-9D13CEE0B1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143172"/>
          </a:xfrm>
        </p:spPr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Array.Empty</a:t>
            </a:r>
            <a:r>
              <a:rPr lang="nl-BE" dirty="0"/>
              <a:t>&lt;T&gt;() </a:t>
            </a:r>
            <a:r>
              <a:rPr lang="nl-BE" dirty="0" err="1"/>
              <a:t>instead</a:t>
            </a:r>
            <a:r>
              <a:rPr lang="nl-BE" dirty="0"/>
              <a:t> of new T[0]</a:t>
            </a:r>
          </a:p>
          <a:p>
            <a:pPr lvl="1"/>
            <a:r>
              <a:rPr lang="nl-BE" dirty="0"/>
              <a:t>Runtime caches </a:t>
            </a:r>
            <a:r>
              <a:rPr lang="nl-BE" dirty="0" err="1"/>
              <a:t>the</a:t>
            </a:r>
            <a:r>
              <a:rPr lang="nl-BE" dirty="0"/>
              <a:t> empty array </a:t>
            </a:r>
            <a:r>
              <a:rPr lang="nl-BE" dirty="0" err="1"/>
              <a:t>objects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reduced</a:t>
            </a:r>
            <a:r>
              <a:rPr lang="nl-BE" dirty="0">
                <a:sym typeface="Wingdings" panose="05000000000000000000" pitchFamily="2" charset="2"/>
              </a:rPr>
              <a:t> memory footprint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capacity</a:t>
            </a:r>
            <a:endParaRPr lang="nl-BE" dirty="0"/>
          </a:p>
          <a:p>
            <a:pPr lvl="1"/>
            <a:r>
              <a:rPr lang="nl-BE" dirty="0" err="1"/>
              <a:t>Avoids</a:t>
            </a:r>
            <a:r>
              <a:rPr lang="nl-BE" dirty="0"/>
              <a:t> </a:t>
            </a:r>
            <a:r>
              <a:rPr lang="nl-BE" dirty="0" err="1"/>
              <a:t>extending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underlying</a:t>
            </a:r>
            <a:r>
              <a:rPr lang="nl-BE" dirty="0"/>
              <a:t> array</a:t>
            </a:r>
          </a:p>
          <a:p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T[] over </a:t>
            </a:r>
            <a:r>
              <a:rPr lang="nl-BE" dirty="0" err="1"/>
              <a:t>IEnumerable</a:t>
            </a:r>
            <a:r>
              <a:rPr lang="nl-BE" dirty="0"/>
              <a:t>&lt;T&gt; </a:t>
            </a:r>
            <a:r>
              <a:rPr lang="nl-BE" dirty="0" err="1"/>
              <a:t>and</a:t>
            </a:r>
            <a:r>
              <a:rPr lang="nl-BE" dirty="0"/>
              <a:t> List&lt;T&gt;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possible</a:t>
            </a:r>
            <a:endParaRPr lang="nl-BE" dirty="0"/>
          </a:p>
          <a:p>
            <a:pPr lvl="1"/>
            <a:r>
              <a:rPr lang="nl-BE" dirty="0"/>
              <a:t>Arrays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fastest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iterate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F599F-E26A-4684-BED7-A0DD9D9405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6739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59B1-7EA6-4AAB-B1E3-736BF7C55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B58F-81DA-4E0B-B244-2867277E83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575598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r>
              <a:rPr lang="nl-BE" dirty="0"/>
              <a:t> on </a:t>
            </a:r>
            <a:r>
              <a:rPr lang="nl-BE" dirty="0" err="1"/>
              <a:t>IEnumerable</a:t>
            </a:r>
            <a:r>
              <a:rPr lang="nl-BE" dirty="0"/>
              <a:t>&lt;T&gt;</a:t>
            </a:r>
          </a:p>
          <a:p>
            <a:pPr lvl="1"/>
            <a:r>
              <a:rPr lang="nl-BE" dirty="0"/>
              <a:t>Every LINQ-</a:t>
            </a:r>
            <a:r>
              <a:rPr lang="nl-BE" dirty="0" err="1"/>
              <a:t>to</a:t>
            </a:r>
            <a:r>
              <a:rPr lang="nl-BE" dirty="0"/>
              <a:t>-Object-call </a:t>
            </a:r>
            <a:r>
              <a:rPr lang="nl-BE" dirty="0" err="1"/>
              <a:t>initiates</a:t>
            </a:r>
            <a:r>
              <a:rPr lang="nl-BE" dirty="0"/>
              <a:t> a loop</a:t>
            </a:r>
          </a:p>
          <a:p>
            <a:endParaRPr lang="nl-BE" dirty="0"/>
          </a:p>
          <a:p>
            <a:r>
              <a:rPr lang="nl-BE" dirty="0" err="1"/>
              <a:t>Count</a:t>
            </a:r>
            <a:r>
              <a:rPr lang="nl-BE" dirty="0"/>
              <a:t>/</a:t>
            </a:r>
            <a:r>
              <a:rPr lang="nl-BE" dirty="0" err="1"/>
              <a:t>Length</a:t>
            </a:r>
            <a:r>
              <a:rPr lang="nl-BE" dirty="0"/>
              <a:t> vs. </a:t>
            </a:r>
            <a:r>
              <a:rPr lang="nl-BE" dirty="0" err="1"/>
              <a:t>Count</a:t>
            </a:r>
            <a:r>
              <a:rPr lang="nl-BE" dirty="0"/>
              <a:t>()/</a:t>
            </a:r>
            <a:r>
              <a:rPr lang="nl-BE" dirty="0" err="1"/>
              <a:t>Any</a:t>
            </a:r>
            <a:r>
              <a:rPr lang="nl-BE" dirty="0"/>
              <a:t>()</a:t>
            </a:r>
          </a:p>
          <a:p>
            <a:pPr lvl="1"/>
            <a:r>
              <a:rPr lang="nl-BE" dirty="0" err="1"/>
              <a:t>Count</a:t>
            </a:r>
            <a:r>
              <a:rPr lang="nl-BE" dirty="0"/>
              <a:t>/</a:t>
            </a:r>
            <a:r>
              <a:rPr lang="nl-BE" dirty="0" err="1"/>
              <a:t>Length</a:t>
            </a:r>
            <a:r>
              <a:rPr lang="nl-BE" dirty="0"/>
              <a:t>: property = </a:t>
            </a:r>
            <a:r>
              <a:rPr lang="nl-BE" dirty="0" err="1"/>
              <a:t>fast</a:t>
            </a:r>
            <a:r>
              <a:rPr lang="nl-BE" dirty="0"/>
              <a:t> access</a:t>
            </a:r>
          </a:p>
          <a:p>
            <a:pPr lvl="1"/>
            <a:r>
              <a:rPr lang="nl-BE" dirty="0" err="1"/>
              <a:t>Count</a:t>
            </a:r>
            <a:r>
              <a:rPr lang="nl-BE" dirty="0"/>
              <a:t>()/</a:t>
            </a:r>
            <a:r>
              <a:rPr lang="nl-BE" dirty="0" err="1"/>
              <a:t>Any</a:t>
            </a:r>
            <a:r>
              <a:rPr lang="nl-BE" dirty="0"/>
              <a:t>(): </a:t>
            </a:r>
            <a:r>
              <a:rPr lang="nl-BE" dirty="0" err="1"/>
              <a:t>method</a:t>
            </a:r>
            <a:r>
              <a:rPr lang="nl-BE" dirty="0"/>
              <a:t> = </a:t>
            </a:r>
            <a:r>
              <a:rPr lang="nl-BE" dirty="0" err="1"/>
              <a:t>potential</a:t>
            </a:r>
            <a:r>
              <a:rPr lang="nl-BE" dirty="0"/>
              <a:t> slow</a:t>
            </a:r>
          </a:p>
          <a:p>
            <a:endParaRPr lang="nl-BE" dirty="0"/>
          </a:p>
          <a:p>
            <a:r>
              <a:rPr lang="nl-BE" dirty="0"/>
              <a:t>Check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something</a:t>
            </a:r>
            <a:r>
              <a:rPr lang="nl-BE" dirty="0"/>
              <a:t> </a:t>
            </a:r>
            <a:r>
              <a:rPr lang="nl-BE" dirty="0" err="1"/>
              <a:t>exists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endParaRPr lang="nl-BE" dirty="0"/>
          </a:p>
          <a:p>
            <a:pPr lvl="1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FirstOrDefault</a:t>
            </a:r>
            <a:r>
              <a:rPr lang="nl-BE" dirty="0"/>
              <a:t>()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check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Any</a:t>
            </a:r>
            <a:r>
              <a:rPr lang="nl-BE" dirty="0"/>
              <a:t>()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FirstOrDefault</a:t>
            </a:r>
            <a:r>
              <a:rPr lang="nl-BE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7264-263B-47CD-A4E3-69418F7C5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1508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FB68-B9A8-4FE8-8CD1-2EC4035BC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session</a:t>
            </a:r>
            <a:r>
              <a:rPr lang="nl-BE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864E5-1D27-47BE-9786-13EE999C7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8317059" cy="4244739"/>
          </a:xfrm>
        </p:spPr>
        <p:txBody>
          <a:bodyPr/>
          <a:lstStyle/>
          <a:p>
            <a:r>
              <a:rPr lang="nl-BE" dirty="0"/>
              <a:t>Personal </a:t>
            </a:r>
            <a:r>
              <a:rPr lang="nl-BE" dirty="0" err="1"/>
              <a:t>experience</a:t>
            </a:r>
            <a:endParaRPr lang="nl-BE" dirty="0"/>
          </a:p>
          <a:p>
            <a:endParaRPr lang="nl-BE" dirty="0"/>
          </a:p>
          <a:p>
            <a:r>
              <a:rPr lang="nl-BE" dirty="0"/>
              <a:t>Small </a:t>
            </a:r>
            <a:r>
              <a:rPr lang="nl-BE" dirty="0" err="1"/>
              <a:t>losses</a:t>
            </a:r>
            <a:r>
              <a:rPr lang="nl-BE" dirty="0"/>
              <a:t> on performance </a:t>
            </a:r>
            <a:r>
              <a:rPr lang="nl-BE" dirty="0" err="1"/>
              <a:t>add</a:t>
            </a:r>
            <a:r>
              <a:rPr lang="nl-BE" dirty="0"/>
              <a:t> up in </a:t>
            </a:r>
            <a:r>
              <a:rPr lang="nl-BE" dirty="0" err="1"/>
              <a:t>the</a:t>
            </a:r>
            <a:r>
              <a:rPr lang="nl-BE" dirty="0"/>
              <a:t> long run</a:t>
            </a:r>
          </a:p>
          <a:p>
            <a:endParaRPr lang="nl-BE" dirty="0"/>
          </a:p>
          <a:p>
            <a:r>
              <a:rPr lang="nl-BE" dirty="0"/>
              <a:t>Small </a:t>
            </a:r>
            <a:r>
              <a:rPr lang="nl-BE" dirty="0" err="1"/>
              <a:t>fixes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make a </a:t>
            </a:r>
            <a:r>
              <a:rPr lang="nl-BE" dirty="0" err="1"/>
              <a:t>huge</a:t>
            </a:r>
            <a:r>
              <a:rPr lang="nl-BE" dirty="0"/>
              <a:t> impact</a:t>
            </a:r>
          </a:p>
          <a:p>
            <a:endParaRPr lang="nl-BE" dirty="0"/>
          </a:p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performant </a:t>
            </a:r>
            <a:r>
              <a:rPr lang="nl-BE" dirty="0" err="1"/>
              <a:t>applications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it’s</a:t>
            </a:r>
            <a:r>
              <a:rPr lang="nl-BE" dirty="0"/>
              <a:t> a matter of </a:t>
            </a:r>
            <a:r>
              <a:rPr lang="nl-BE" dirty="0" err="1"/>
              <a:t>knowledge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02EC2-6D91-422A-A6E1-0760F8A4E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2050" name="Picture 2" descr="Speedy gonzales | shirtshop">
            <a:extLst>
              <a:ext uri="{FF2B5EF4-FFF2-40B4-BE49-F238E27FC236}">
                <a16:creationId xmlns:a16="http://schemas.microsoft.com/office/drawing/2014/main" id="{4EDAE97C-D31B-48CF-B36D-A3FCD98F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758" y="5261566"/>
            <a:ext cx="5715772" cy="27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43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F541B-985D-4810-92C7-D590A3EED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29E4C-DA28-429C-857D-50906CEAF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Using strings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BE60F-3CB0-4AC9-B6DD-A2E92F7070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98787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1A1B-FF57-453F-AB38-B2F62E4A6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String </a:t>
            </a:r>
            <a:r>
              <a:rPr lang="nl-BE" dirty="0" err="1"/>
              <a:t>comparison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35E6-2231-44E0-90AA-E9E9C5464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312723"/>
          </a:xfrm>
        </p:spPr>
        <p:txBody>
          <a:bodyPr/>
          <a:lstStyle/>
          <a:p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ToUpper</a:t>
            </a:r>
            <a:r>
              <a:rPr lang="nl-BE" dirty="0"/>
              <a:t>() or </a:t>
            </a:r>
            <a:r>
              <a:rPr lang="nl-BE" dirty="0" err="1"/>
              <a:t>ToLower</a:t>
            </a:r>
            <a:r>
              <a:rPr lang="nl-BE" dirty="0"/>
              <a:t>()</a:t>
            </a:r>
          </a:p>
          <a:p>
            <a:pPr lvl="1"/>
            <a:r>
              <a:rPr lang="nl-BE" dirty="0" err="1"/>
              <a:t>Causes</a:t>
            </a:r>
            <a:r>
              <a:rPr lang="nl-BE" dirty="0"/>
              <a:t> new strings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Equals</a:t>
            </a:r>
            <a:r>
              <a:rPr lang="nl-BE" dirty="0"/>
              <a:t>, </a:t>
            </a:r>
            <a:r>
              <a:rPr lang="nl-BE" dirty="0" err="1"/>
              <a:t>Contains</a:t>
            </a:r>
            <a:r>
              <a:rPr lang="nl-BE" dirty="0"/>
              <a:t>, </a:t>
            </a:r>
            <a:r>
              <a:rPr lang="nl-BE" dirty="0" err="1"/>
              <a:t>IndexOf</a:t>
            </a:r>
            <a:r>
              <a:rPr lang="nl-BE" dirty="0"/>
              <a:t>, …</a:t>
            </a:r>
          </a:p>
          <a:p>
            <a:pPr lvl="1"/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i="1" dirty="0" err="1"/>
              <a:t>StringComparison</a:t>
            </a:r>
            <a:r>
              <a:rPr lang="nl-BE" dirty="0"/>
              <a:t> parameter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StringComparison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enum</a:t>
            </a:r>
            <a:endParaRPr lang="nl-BE" dirty="0"/>
          </a:p>
          <a:p>
            <a:pPr lvl="1"/>
            <a:r>
              <a:rPr lang="nl-BE" dirty="0"/>
              <a:t>Most performant: </a:t>
            </a:r>
            <a:r>
              <a:rPr lang="nl-BE" i="1" dirty="0" err="1"/>
              <a:t>StringComparison.OrdinalIgnoreCase</a:t>
            </a:r>
            <a:endParaRPr lang="nl-BE" i="1" dirty="0"/>
          </a:p>
          <a:p>
            <a:pPr lvl="1"/>
            <a:r>
              <a:rPr lang="nl-BE" dirty="0" err="1"/>
              <a:t>Linguistic</a:t>
            </a:r>
            <a:r>
              <a:rPr lang="nl-BE" dirty="0"/>
              <a:t> </a:t>
            </a:r>
            <a:r>
              <a:rPr lang="nl-BE" dirty="0" err="1"/>
              <a:t>relevance</a:t>
            </a:r>
            <a:r>
              <a:rPr lang="nl-BE" dirty="0"/>
              <a:t>: </a:t>
            </a:r>
            <a:r>
              <a:rPr lang="nl-BE" i="1" dirty="0" err="1"/>
              <a:t>StringComparison.InvariantCultureIgnoreCase</a:t>
            </a:r>
            <a:endParaRPr lang="nl-BE" i="1" dirty="0"/>
          </a:p>
          <a:p>
            <a:pPr lvl="1"/>
            <a:endParaRPr lang="nl-BE" i="1" dirty="0"/>
          </a:p>
          <a:p>
            <a:r>
              <a:rPr lang="nl-BE" dirty="0"/>
              <a:t>Full </a:t>
            </a:r>
            <a:r>
              <a:rPr lang="nl-BE" dirty="0" err="1"/>
              <a:t>documentation</a:t>
            </a:r>
            <a:r>
              <a:rPr lang="nl-BE" dirty="0"/>
              <a:t>: </a:t>
            </a:r>
            <a:r>
              <a:rPr lang="nl-BE" dirty="0">
                <a:hlinkClick r:id="rId2"/>
              </a:rPr>
              <a:t>Best </a:t>
            </a:r>
            <a:r>
              <a:rPr lang="nl-BE" dirty="0" err="1">
                <a:hlinkClick r:id="rId2"/>
              </a:rPr>
              <a:t>Practices</a:t>
            </a:r>
            <a:r>
              <a:rPr lang="nl-BE" dirty="0">
                <a:hlinkClick r:id="rId2"/>
              </a:rPr>
              <a:t> </a:t>
            </a:r>
            <a:r>
              <a:rPr lang="nl-BE" dirty="0" err="1">
                <a:hlinkClick r:id="rId2"/>
              </a:rPr>
              <a:t>for</a:t>
            </a:r>
            <a:r>
              <a:rPr lang="nl-BE" dirty="0">
                <a:hlinkClick r:id="rId2"/>
              </a:rPr>
              <a:t> </a:t>
            </a:r>
            <a:r>
              <a:rPr lang="nl-BE" dirty="0" err="1">
                <a:hlinkClick r:id="rId2"/>
              </a:rPr>
              <a:t>Comparing</a:t>
            </a:r>
            <a:r>
              <a:rPr lang="nl-BE" dirty="0">
                <a:hlinkClick r:id="rId2"/>
              </a:rPr>
              <a:t> Strings in .NET | Microsoft </a:t>
            </a:r>
            <a:r>
              <a:rPr lang="nl-BE" dirty="0" err="1">
                <a:hlinkClick r:id="rId2"/>
              </a:rPr>
              <a:t>Docs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A54D7-71DE-48C0-AF65-884EC41908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508032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A1EA-C727-4B71-8ED4-59554F24F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String </a:t>
            </a:r>
            <a:r>
              <a:rPr lang="nl-BE" dirty="0" err="1"/>
              <a:t>manipulations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F4EE-72A5-475B-B8F7-D052E35EDD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6310048"/>
          </a:xfrm>
        </p:spPr>
        <p:txBody>
          <a:bodyPr/>
          <a:lstStyle/>
          <a:p>
            <a:r>
              <a:rPr lang="nl-BE" dirty="0" err="1"/>
              <a:t>Roads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string </a:t>
            </a:r>
            <a:r>
              <a:rPr lang="nl-BE" dirty="0" err="1"/>
              <a:t>manipulation</a:t>
            </a:r>
            <a:endParaRPr lang="nl-BE" dirty="0"/>
          </a:p>
          <a:p>
            <a:pPr lvl="1"/>
            <a:r>
              <a:rPr lang="nl-BE" dirty="0"/>
              <a:t>String </a:t>
            </a:r>
            <a:r>
              <a:rPr lang="nl-BE" dirty="0" err="1"/>
              <a:t>concatenation</a:t>
            </a:r>
            <a:endParaRPr lang="nl-BE" dirty="0"/>
          </a:p>
          <a:p>
            <a:pPr lvl="1"/>
            <a:r>
              <a:rPr lang="nl-BE" dirty="0"/>
              <a:t>String </a:t>
            </a:r>
            <a:r>
              <a:rPr lang="nl-BE" dirty="0" err="1"/>
              <a:t>interpolation</a:t>
            </a:r>
            <a:endParaRPr lang="nl-BE" dirty="0"/>
          </a:p>
          <a:p>
            <a:pPr lvl="1"/>
            <a:r>
              <a:rPr lang="nl-BE" dirty="0" err="1"/>
              <a:t>StringBuilder</a:t>
            </a:r>
            <a:endParaRPr lang="nl-BE" dirty="0"/>
          </a:p>
          <a:p>
            <a:pPr lvl="1"/>
            <a:r>
              <a:rPr lang="nl-BE" dirty="0" err="1"/>
              <a:t>String.Format</a:t>
            </a:r>
            <a:endParaRPr lang="nl-BE" dirty="0"/>
          </a:p>
          <a:p>
            <a:endParaRPr lang="nl-BE" dirty="0"/>
          </a:p>
          <a:p>
            <a:r>
              <a:rPr lang="nl-BE" dirty="0"/>
              <a:t>Single </a:t>
            </a:r>
            <a:r>
              <a:rPr lang="nl-BE" dirty="0" err="1"/>
              <a:t>manipulation</a:t>
            </a:r>
            <a:r>
              <a:rPr lang="nl-BE" dirty="0"/>
              <a:t>: string </a:t>
            </a:r>
            <a:r>
              <a:rPr lang="nl-BE" dirty="0" err="1"/>
              <a:t>interpolation</a:t>
            </a:r>
            <a:r>
              <a:rPr lang="nl-BE" dirty="0"/>
              <a:t> is most </a:t>
            </a:r>
            <a:r>
              <a:rPr lang="nl-BE" dirty="0" err="1"/>
              <a:t>effective</a:t>
            </a:r>
            <a:r>
              <a:rPr lang="nl-BE" dirty="0"/>
              <a:t> in most cases</a:t>
            </a:r>
          </a:p>
          <a:p>
            <a:pPr lvl="1"/>
            <a:r>
              <a:rPr lang="nl-BE" dirty="0" err="1"/>
              <a:t>Readable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almost</a:t>
            </a:r>
            <a:r>
              <a:rPr lang="nl-BE" dirty="0"/>
              <a:t> no </a:t>
            </a:r>
            <a:r>
              <a:rPr lang="nl-BE" dirty="0" err="1"/>
              <a:t>difference</a:t>
            </a:r>
            <a:r>
              <a:rPr lang="nl-BE" dirty="0"/>
              <a:t> in speed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concatenation</a:t>
            </a:r>
            <a:endParaRPr lang="nl-BE" dirty="0"/>
          </a:p>
          <a:p>
            <a:pPr lvl="1"/>
            <a:r>
              <a:rPr lang="nl-BE" b="1" dirty="0"/>
              <a:t>$"{value1} : {value2}"</a:t>
            </a:r>
            <a:r>
              <a:rPr lang="nl-BE" dirty="0">
                <a:sym typeface="Wingdings" panose="05000000000000000000" pitchFamily="2" charset="2"/>
              </a:rPr>
              <a:t> is </a:t>
            </a:r>
            <a:r>
              <a:rPr lang="nl-BE" dirty="0" err="1">
                <a:sym typeface="Wingdings" panose="05000000000000000000" pitchFamily="2" charset="2"/>
              </a:rPr>
              <a:t>translated</a:t>
            </a:r>
            <a:r>
              <a:rPr lang="nl-BE" dirty="0">
                <a:sym typeface="Wingdings" panose="05000000000000000000" pitchFamily="2" charset="2"/>
              </a:rPr>
              <a:t> as </a:t>
            </a:r>
            <a:r>
              <a:rPr lang="nl-BE" b="1" dirty="0">
                <a:sym typeface="Wingdings" panose="05000000000000000000" pitchFamily="2" charset="2"/>
              </a:rPr>
              <a:t>value1 + </a:t>
            </a:r>
            <a:r>
              <a:rPr lang="nl-BE" b="1" dirty="0"/>
              <a:t>"</a:t>
            </a:r>
            <a:r>
              <a:rPr lang="nl-BE" b="1" dirty="0">
                <a:sym typeface="Wingdings" panose="05000000000000000000" pitchFamily="2" charset="2"/>
              </a:rPr>
              <a:t> : </a:t>
            </a:r>
            <a:r>
              <a:rPr lang="nl-BE" b="1" dirty="0"/>
              <a:t>"</a:t>
            </a:r>
            <a:r>
              <a:rPr lang="nl-BE" b="1" dirty="0">
                <a:sym typeface="Wingdings" panose="05000000000000000000" pitchFamily="2" charset="2"/>
              </a:rPr>
              <a:t> + value2</a:t>
            </a:r>
          </a:p>
          <a:p>
            <a:endParaRPr lang="nl-BE" dirty="0"/>
          </a:p>
          <a:p>
            <a:r>
              <a:rPr lang="nl-BE" dirty="0" err="1"/>
              <a:t>String.Format</a:t>
            </a:r>
            <a:r>
              <a:rPr lang="nl-BE" dirty="0"/>
              <a:t>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efficient</a:t>
            </a:r>
            <a:endParaRPr lang="nl-BE" dirty="0"/>
          </a:p>
          <a:p>
            <a:pPr lvl="1"/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StringBuilder</a:t>
            </a:r>
            <a:endParaRPr lang="nl-BE" dirty="0"/>
          </a:p>
          <a:p>
            <a:pPr lvl="1"/>
            <a:r>
              <a:rPr lang="nl-BE" dirty="0" err="1"/>
              <a:t>Performs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on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216F0-B903-4BB6-A8F2-8593157B1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75741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56BD-41D1-498C-803A-3B15AEC46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Logging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9E2A-5FE1-4094-B72E-66AB01C18F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1779577"/>
          </a:xfrm>
        </p:spPr>
        <p:txBody>
          <a:bodyPr/>
          <a:lstStyle/>
          <a:p>
            <a:r>
              <a:rPr lang="nl-BE" b="1" dirty="0"/>
              <a:t>! </a:t>
            </a:r>
            <a:r>
              <a:rPr lang="nl-BE" b="1" dirty="0" err="1"/>
              <a:t>Don’t</a:t>
            </a:r>
            <a:r>
              <a:rPr lang="nl-BE" b="1" dirty="0"/>
              <a:t> </a:t>
            </a:r>
            <a:r>
              <a:rPr lang="nl-BE" b="1" dirty="0" err="1"/>
              <a:t>use</a:t>
            </a:r>
            <a:r>
              <a:rPr lang="nl-BE" b="1" dirty="0"/>
              <a:t> string </a:t>
            </a:r>
            <a:r>
              <a:rPr lang="nl-BE" b="1" dirty="0" err="1"/>
              <a:t>manipulation</a:t>
            </a:r>
            <a:r>
              <a:rPr lang="nl-BE" b="1" dirty="0"/>
              <a:t> statements in </a:t>
            </a:r>
            <a:r>
              <a:rPr lang="nl-BE" b="1" dirty="0" err="1"/>
              <a:t>logging</a:t>
            </a:r>
            <a:r>
              <a:rPr lang="nl-BE" b="1" dirty="0"/>
              <a:t> statements !</a:t>
            </a:r>
          </a:p>
          <a:p>
            <a:pPr lvl="1"/>
            <a:r>
              <a:rPr lang="nl-BE" dirty="0" err="1"/>
              <a:t>Logging</a:t>
            </a:r>
            <a:r>
              <a:rPr lang="nl-BE" dirty="0"/>
              <a:t> </a:t>
            </a:r>
            <a:r>
              <a:rPr lang="nl-BE" dirty="0" err="1"/>
              <a:t>provides</a:t>
            </a:r>
            <a:r>
              <a:rPr lang="nl-BE" dirty="0"/>
              <a:t> string </a:t>
            </a:r>
            <a:r>
              <a:rPr lang="nl-BE" dirty="0" err="1"/>
              <a:t>manipulation</a:t>
            </a:r>
            <a:r>
              <a:rPr lang="nl-BE" dirty="0"/>
              <a:t>, but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logging</a:t>
            </a:r>
            <a:r>
              <a:rPr lang="nl-BE" dirty="0"/>
              <a:t> is </a:t>
            </a:r>
            <a:r>
              <a:rPr lang="nl-BE" dirty="0" err="1"/>
              <a:t>enabled</a:t>
            </a:r>
            <a:endParaRPr lang="nl-BE" dirty="0"/>
          </a:p>
          <a:p>
            <a:pPr marL="90000" lvl="1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avoids</a:t>
            </a:r>
            <a:r>
              <a:rPr lang="nl-BE" dirty="0">
                <a:sym typeface="Wingdings" panose="05000000000000000000" pitchFamily="2" charset="2"/>
              </a:rPr>
              <a:t> string </a:t>
            </a:r>
            <a:r>
              <a:rPr lang="nl-BE" dirty="0" err="1">
                <a:sym typeface="Wingdings" panose="05000000000000000000" pitchFamily="2" charset="2"/>
              </a:rPr>
              <a:t>manipulation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when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required</a:t>
            </a:r>
            <a:endParaRPr lang="nl-BE" dirty="0"/>
          </a:p>
          <a:p>
            <a:pPr lvl="1"/>
            <a:r>
              <a:rPr lang="nl-BE" dirty="0" err="1"/>
              <a:t>Logging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placeholders</a:t>
            </a:r>
            <a:r>
              <a:rPr lang="nl-BE" dirty="0"/>
              <a:t> </a:t>
            </a:r>
            <a:r>
              <a:rPr lang="nl-BE" dirty="0" err="1"/>
              <a:t>provides</a:t>
            </a:r>
            <a:r>
              <a:rPr lang="nl-BE" dirty="0"/>
              <a:t> extra context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logging</a:t>
            </a:r>
            <a:r>
              <a:rPr lang="nl-BE" dirty="0"/>
              <a:t> facility </a:t>
            </a:r>
            <a:r>
              <a:rPr lang="nl-BE" dirty="0" err="1"/>
              <a:t>such</a:t>
            </a:r>
            <a:r>
              <a:rPr lang="nl-BE" dirty="0"/>
              <a:t> as Application </a:t>
            </a:r>
            <a:r>
              <a:rPr lang="nl-BE" dirty="0" err="1"/>
              <a:t>Insights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5B77E-B841-434D-A7EF-4B894C7C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67" y="4499992"/>
            <a:ext cx="14155759" cy="86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04935C-217E-4C34-A3CF-159AAF3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1" y="5415427"/>
            <a:ext cx="1415612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1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031493-B758-4CA5-AC0C-667A48A5D8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39AB8-C5B6-4277-9938-5F226AA11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Optimize</a:t>
            </a:r>
            <a:r>
              <a:rPr lang="nl-BE" dirty="0"/>
              <a:t> classes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objects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2724-2A67-4680-8265-F38BC839BB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34545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B13D-E2B0-49A9-BEBB-95BA9B0A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r>
              <a:rPr lang="nl-BE" dirty="0"/>
              <a:t>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12387-763D-45B3-9BBE-E96CFCC521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467457"/>
          </a:xfrm>
        </p:spPr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always</a:t>
            </a:r>
            <a:r>
              <a:rPr lang="nl-BE" dirty="0"/>
              <a:t> looks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children</a:t>
            </a:r>
            <a:r>
              <a:rPr lang="nl-BE" dirty="0"/>
              <a:t> of object</a:t>
            </a:r>
          </a:p>
          <a:p>
            <a:endParaRPr lang="nl-BE" dirty="0"/>
          </a:p>
          <a:p>
            <a:r>
              <a:rPr lang="nl-BE" dirty="0"/>
              <a:t>Make classes </a:t>
            </a:r>
            <a:r>
              <a:rPr lang="nl-BE" dirty="0" err="1"/>
              <a:t>sealed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avoid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lookup</a:t>
            </a:r>
            <a:endParaRPr lang="nl-BE" dirty="0"/>
          </a:p>
          <a:p>
            <a:pPr lvl="1"/>
            <a:r>
              <a:rPr lang="nl-BE" dirty="0"/>
              <a:t>Business </a:t>
            </a:r>
            <a:r>
              <a:rPr lang="nl-BE" dirty="0" err="1"/>
              <a:t>components</a:t>
            </a:r>
            <a:r>
              <a:rPr lang="nl-BE" dirty="0"/>
              <a:t> are </a:t>
            </a:r>
            <a:r>
              <a:rPr lang="nl-BE" dirty="0" err="1"/>
              <a:t>usually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end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 </a:t>
            </a:r>
            <a:r>
              <a:rPr lang="nl-BE" dirty="0" err="1"/>
              <a:t>hierarchy</a:t>
            </a:r>
            <a:endParaRPr lang="nl-BE" dirty="0"/>
          </a:p>
          <a:p>
            <a:pPr lvl="1"/>
            <a:r>
              <a:rPr lang="nl-BE" dirty="0"/>
              <a:t>Be </a:t>
            </a:r>
            <a:r>
              <a:rPr lang="nl-BE" dirty="0" err="1"/>
              <a:t>careful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break </a:t>
            </a: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capabilities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EF5C8-248C-4155-8364-975F91C95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456350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1315-D73C-4EF3-838F-719260A22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DFEA-ABA2-44B1-9266-5CF86CB4C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422176"/>
          </a:xfrm>
        </p:spPr>
        <p:txBody>
          <a:bodyPr/>
          <a:lstStyle/>
          <a:p>
            <a:r>
              <a:rPr lang="nl-BE" dirty="0"/>
              <a:t>Auto-</a:t>
            </a:r>
            <a:r>
              <a:rPr lang="nl-BE" dirty="0" err="1"/>
              <a:t>initalisation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Executed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property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first time </a:t>
            </a:r>
          </a:p>
          <a:p>
            <a:pPr lvl="1"/>
            <a:r>
              <a:rPr lang="nl-BE" dirty="0" err="1"/>
              <a:t>Defers</a:t>
            </a:r>
            <a:r>
              <a:rPr lang="nl-BE" dirty="0"/>
              <a:t> </a:t>
            </a:r>
            <a:r>
              <a:rPr lang="nl-BE" dirty="0" err="1"/>
              <a:t>initialisation</a:t>
            </a:r>
            <a:endParaRPr lang="nl-BE" dirty="0"/>
          </a:p>
          <a:p>
            <a:pPr lvl="1"/>
            <a:r>
              <a:rPr lang="nl-BE" dirty="0" err="1"/>
              <a:t>Examples</a:t>
            </a:r>
            <a:r>
              <a:rPr lang="nl-BE" dirty="0"/>
              <a:t>:</a:t>
            </a:r>
          </a:p>
          <a:p>
            <a:pPr lvl="2"/>
            <a:r>
              <a:rPr lang="nl-BE" dirty="0" err="1"/>
              <a:t>Lists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are </a:t>
            </a:r>
            <a:r>
              <a:rPr lang="nl-BE" dirty="0" err="1"/>
              <a:t>declared</a:t>
            </a:r>
            <a:r>
              <a:rPr lang="nl-BE" dirty="0"/>
              <a:t> as field or property, but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  <a:p>
            <a:pPr lvl="2"/>
            <a:r>
              <a:rPr lang="nl-BE" dirty="0"/>
              <a:t>In-memory cache</a:t>
            </a:r>
          </a:p>
          <a:p>
            <a:pPr lvl="1"/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“constant” </a:t>
            </a:r>
            <a:r>
              <a:rPr lang="nl-BE" dirty="0" err="1"/>
              <a:t>objects</a:t>
            </a:r>
            <a:endParaRPr lang="nl-BE" dirty="0"/>
          </a:p>
          <a:p>
            <a:pPr lvl="1"/>
            <a:r>
              <a:rPr lang="nl-BE" b="1" dirty="0"/>
              <a:t>! Be </a:t>
            </a:r>
            <a:r>
              <a:rPr lang="nl-BE" b="1" dirty="0" err="1"/>
              <a:t>aware</a:t>
            </a:r>
            <a:r>
              <a:rPr lang="nl-BE" b="1" dirty="0"/>
              <a:t> of </a:t>
            </a:r>
            <a:r>
              <a:rPr lang="nl-BE" b="1" dirty="0" err="1"/>
              <a:t>generic</a:t>
            </a:r>
            <a:r>
              <a:rPr lang="nl-BE" b="1" dirty="0"/>
              <a:t> types !</a:t>
            </a:r>
          </a:p>
          <a:p>
            <a:pPr lvl="2"/>
            <a:r>
              <a:rPr lang="nl-BE" dirty="0" err="1"/>
              <a:t>Generic</a:t>
            </a:r>
            <a:r>
              <a:rPr lang="nl-BE" dirty="0"/>
              <a:t> types are </a:t>
            </a:r>
            <a:r>
              <a:rPr lang="nl-BE" dirty="0" err="1"/>
              <a:t>compiled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concrete type</a:t>
            </a:r>
          </a:p>
          <a:p>
            <a:pPr lvl="2"/>
            <a:r>
              <a:rPr lang="nl-BE" dirty="0" err="1"/>
              <a:t>Static</a:t>
            </a:r>
            <a:r>
              <a:rPr lang="nl-BE" dirty="0"/>
              <a:t> fields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concrete type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static</a:t>
            </a:r>
            <a:r>
              <a:rPr lang="nl-BE" dirty="0">
                <a:sym typeface="Wingdings" panose="05000000000000000000" pitchFamily="2" charset="2"/>
              </a:rPr>
              <a:t> field/property </a:t>
            </a:r>
            <a:r>
              <a:rPr lang="nl-BE" dirty="0" err="1">
                <a:sym typeface="Wingdings" panose="05000000000000000000" pitchFamily="2" charset="2"/>
              </a:rPr>
              <a:t>created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each</a:t>
            </a:r>
            <a:r>
              <a:rPr lang="nl-BE" dirty="0">
                <a:sym typeface="Wingdings" panose="05000000000000000000" pitchFamily="2" charset="2"/>
              </a:rPr>
              <a:t> concrete type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Use</a:t>
            </a:r>
            <a:r>
              <a:rPr lang="nl-BE" dirty="0">
                <a:sym typeface="Wingdings" panose="05000000000000000000" pitchFamily="2" charset="2"/>
              </a:rPr>
              <a:t> “Store” </a:t>
            </a:r>
            <a:r>
              <a:rPr lang="nl-BE" dirty="0" err="1">
                <a:sym typeface="Wingdings" panose="05000000000000000000" pitchFamily="2" charset="2"/>
              </a:rPr>
              <a:t>objects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avoid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this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2CE83-7A5E-4789-9814-C914ECBDA4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315568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2A1B-7789-489F-B25B-64EE0C49B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Methods</a:t>
            </a:r>
            <a:r>
              <a:rPr lang="nl-BE" dirty="0"/>
              <a:t>: </a:t>
            </a:r>
            <a:r>
              <a:rPr lang="nl-BE" dirty="0" err="1"/>
              <a:t>Length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D38E-17CE-46BB-BDF5-8209E8A21F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410390"/>
          </a:xfrm>
        </p:spPr>
        <p:txBody>
          <a:bodyPr/>
          <a:lstStyle/>
          <a:p>
            <a:r>
              <a:rPr lang="nl-BE" dirty="0"/>
              <a:t>Keep as short as </a:t>
            </a:r>
            <a:r>
              <a:rPr lang="nl-BE" dirty="0" err="1"/>
              <a:t>possible</a:t>
            </a:r>
            <a:endParaRPr lang="nl-BE" dirty="0"/>
          </a:p>
          <a:p>
            <a:pPr lvl="1"/>
            <a:r>
              <a:rPr lang="nl-BE" sz="2400" dirty="0"/>
              <a:t>Max. 40 </a:t>
            </a:r>
            <a:r>
              <a:rPr lang="nl-BE" sz="2400" dirty="0" err="1"/>
              <a:t>lines</a:t>
            </a:r>
            <a:endParaRPr lang="nl-BE" sz="2400" dirty="0"/>
          </a:p>
          <a:p>
            <a:pPr lvl="1"/>
            <a:r>
              <a:rPr lang="nl-BE" sz="2400" dirty="0"/>
              <a:t>Limit </a:t>
            </a:r>
            <a:r>
              <a:rPr lang="nl-BE" sz="2400" dirty="0" err="1"/>
              <a:t>cyclomatic</a:t>
            </a:r>
            <a:r>
              <a:rPr lang="nl-BE" sz="2400" dirty="0"/>
              <a:t> </a:t>
            </a:r>
            <a:r>
              <a:rPr lang="nl-BE" sz="2400" dirty="0" err="1"/>
              <a:t>complexity</a:t>
            </a:r>
            <a:r>
              <a:rPr lang="nl-BE" sz="2400" dirty="0"/>
              <a:t> as </a:t>
            </a:r>
            <a:r>
              <a:rPr lang="nl-BE" sz="2400" dirty="0" err="1"/>
              <a:t>much</a:t>
            </a:r>
            <a:r>
              <a:rPr lang="nl-BE" sz="2400" dirty="0"/>
              <a:t> as </a:t>
            </a:r>
            <a:r>
              <a:rPr lang="nl-BE" sz="2400" dirty="0" err="1"/>
              <a:t>possible</a:t>
            </a:r>
            <a:endParaRPr lang="nl-BE" sz="2400" dirty="0"/>
          </a:p>
          <a:p>
            <a:pPr lvl="1"/>
            <a:r>
              <a:rPr lang="nl-BE" sz="2400" dirty="0" err="1"/>
              <a:t>Increases</a:t>
            </a:r>
            <a:r>
              <a:rPr lang="nl-BE" sz="2400" dirty="0"/>
              <a:t> </a:t>
            </a:r>
            <a:r>
              <a:rPr lang="nl-BE" sz="2400" dirty="0" err="1"/>
              <a:t>maintainability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testability</a:t>
            </a:r>
            <a:endParaRPr lang="nl-BE" sz="2400" dirty="0"/>
          </a:p>
          <a:p>
            <a:pPr lvl="1"/>
            <a:r>
              <a:rPr lang="nl-BE" sz="2400" dirty="0" err="1"/>
              <a:t>Caching</a:t>
            </a:r>
            <a:r>
              <a:rPr lang="nl-BE" sz="2400" dirty="0"/>
              <a:t> is </a:t>
            </a:r>
            <a:r>
              <a:rPr lang="nl-BE" sz="2400" dirty="0" err="1"/>
              <a:t>easier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cyclomatic</a:t>
            </a:r>
            <a:r>
              <a:rPr lang="nl-BE" sz="2400" dirty="0"/>
              <a:t> </a:t>
            </a:r>
            <a:r>
              <a:rPr lang="nl-BE" sz="2400" dirty="0" err="1"/>
              <a:t>complexity</a:t>
            </a:r>
            <a:r>
              <a:rPr lang="nl-BE" sz="2400" dirty="0"/>
              <a:t> is low.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E493D-DAE3-4F9A-92BD-B0888A5B79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215567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2A1B-7789-489F-B25B-64EE0C49B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Methods</a:t>
            </a:r>
            <a:r>
              <a:rPr lang="nl-BE" dirty="0"/>
              <a:t>: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D38E-17CE-46BB-BDF5-8209E8A21F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397152"/>
          </a:xfrm>
        </p:spPr>
        <p:txBody>
          <a:bodyPr/>
          <a:lstStyle/>
          <a:p>
            <a:r>
              <a:rPr lang="nl-BE" sz="2300" dirty="0"/>
              <a:t>Maximum </a:t>
            </a:r>
            <a:r>
              <a:rPr lang="nl-BE" sz="2300" dirty="0" err="1"/>
              <a:t>amount</a:t>
            </a:r>
            <a:r>
              <a:rPr lang="nl-BE" sz="2300" dirty="0"/>
              <a:t> of parameters: 4</a:t>
            </a:r>
          </a:p>
          <a:p>
            <a:pPr lvl="1"/>
            <a:r>
              <a:rPr lang="nl-BE" sz="1900" dirty="0"/>
              <a:t>Runtime </a:t>
            </a:r>
            <a:r>
              <a:rPr lang="nl-BE" sz="1900" dirty="0" err="1"/>
              <a:t>uses</a:t>
            </a:r>
            <a:r>
              <a:rPr lang="nl-BE" sz="1900" dirty="0"/>
              <a:t> </a:t>
            </a:r>
            <a:r>
              <a:rPr lang="nl-BE" sz="1900" dirty="0" err="1"/>
              <a:t>tuples</a:t>
            </a:r>
            <a:r>
              <a:rPr lang="nl-BE" sz="1900" dirty="0"/>
              <a:t> </a:t>
            </a:r>
            <a:r>
              <a:rPr lang="nl-BE" sz="1900" dirty="0" err="1"/>
              <a:t>when</a:t>
            </a:r>
            <a:r>
              <a:rPr lang="nl-BE" sz="1900" dirty="0"/>
              <a:t> </a:t>
            </a:r>
            <a:r>
              <a:rPr lang="nl-BE" sz="1900" dirty="0" err="1"/>
              <a:t>there</a:t>
            </a:r>
            <a:r>
              <a:rPr lang="nl-BE" sz="1900" dirty="0"/>
              <a:t> are more </a:t>
            </a:r>
            <a:r>
              <a:rPr lang="nl-BE" sz="1900" dirty="0" err="1"/>
              <a:t>than</a:t>
            </a:r>
            <a:r>
              <a:rPr lang="nl-BE" sz="1900" dirty="0"/>
              <a:t> 4 parameters </a:t>
            </a:r>
            <a:r>
              <a:rPr lang="nl-BE" sz="1900" dirty="0">
                <a:sym typeface="Wingdings" panose="05000000000000000000" pitchFamily="2" charset="2"/>
              </a:rPr>
              <a:t> </a:t>
            </a:r>
            <a:r>
              <a:rPr lang="nl-BE" sz="1900" dirty="0"/>
              <a:t>More hits on memory </a:t>
            </a:r>
            <a:r>
              <a:rPr lang="nl-BE" sz="1900" dirty="0" err="1"/>
              <a:t>to</a:t>
            </a:r>
            <a:r>
              <a:rPr lang="nl-BE" sz="1900" dirty="0"/>
              <a:t> </a:t>
            </a:r>
            <a:r>
              <a:rPr lang="nl-BE" sz="1900" dirty="0" err="1"/>
              <a:t>fetch</a:t>
            </a:r>
            <a:r>
              <a:rPr lang="nl-BE" sz="1900" dirty="0"/>
              <a:t> </a:t>
            </a:r>
            <a:r>
              <a:rPr lang="nl-BE" sz="1900" dirty="0" err="1"/>
              <a:t>tuple</a:t>
            </a:r>
            <a:r>
              <a:rPr lang="nl-BE" sz="1900" dirty="0"/>
              <a:t> </a:t>
            </a:r>
            <a:r>
              <a:rPr lang="nl-BE" sz="1900" dirty="0" err="1"/>
              <a:t>value</a:t>
            </a:r>
            <a:endParaRPr lang="nl-BE" sz="1900" dirty="0"/>
          </a:p>
          <a:p>
            <a:pPr lvl="1"/>
            <a:r>
              <a:rPr lang="nl-BE" sz="1900" dirty="0" err="1"/>
              <a:t>Example</a:t>
            </a:r>
            <a:r>
              <a:rPr lang="nl-BE" sz="1900" dirty="0"/>
              <a:t>:</a:t>
            </a:r>
            <a:br>
              <a:rPr lang="nl-BE" sz="1900" dirty="0"/>
            </a:br>
            <a:r>
              <a:rPr lang="nl-BE" sz="1900" i="1" dirty="0" err="1"/>
              <a:t>void</a:t>
            </a:r>
            <a:r>
              <a:rPr lang="nl-BE" sz="1900" i="1" dirty="0"/>
              <a:t> </a:t>
            </a:r>
            <a:r>
              <a:rPr lang="nl-BE" sz="1900" i="1" dirty="0" err="1"/>
              <a:t>DoSomething</a:t>
            </a:r>
            <a:r>
              <a:rPr lang="nl-BE" sz="1900" i="1" dirty="0"/>
              <a:t>(int param1, </a:t>
            </a:r>
            <a:r>
              <a:rPr lang="nl-BE" sz="1900" i="1" dirty="0" err="1"/>
              <a:t>decimal</a:t>
            </a:r>
            <a:r>
              <a:rPr lang="nl-BE" sz="1900" i="1" dirty="0"/>
              <a:t> param2, string param3, double p4, int p5)</a:t>
            </a:r>
            <a:br>
              <a:rPr lang="nl-BE" sz="1900" dirty="0"/>
            </a:br>
            <a:r>
              <a:rPr lang="nl-BE" sz="1900" dirty="0"/>
              <a:t>is </a:t>
            </a:r>
            <a:r>
              <a:rPr lang="nl-BE" sz="1900" dirty="0" err="1"/>
              <a:t>handled</a:t>
            </a:r>
            <a:r>
              <a:rPr lang="nl-BE" sz="1900" dirty="0"/>
              <a:t> in memory as</a:t>
            </a:r>
            <a:br>
              <a:rPr lang="nl-BE" sz="1900" dirty="0"/>
            </a:br>
            <a:r>
              <a:rPr lang="nl-BE" sz="1900" i="1" dirty="0" err="1"/>
              <a:t>void</a:t>
            </a:r>
            <a:r>
              <a:rPr lang="nl-BE" sz="1900" i="1" dirty="0"/>
              <a:t> </a:t>
            </a:r>
            <a:r>
              <a:rPr lang="nl-BE" sz="1900" i="1" dirty="0" err="1"/>
              <a:t>DoSomething</a:t>
            </a:r>
            <a:r>
              <a:rPr lang="nl-BE" sz="1900" i="1" dirty="0"/>
              <a:t>(int param1, </a:t>
            </a:r>
            <a:r>
              <a:rPr lang="nl-BE" sz="1900" i="1" dirty="0" err="1"/>
              <a:t>decimal</a:t>
            </a:r>
            <a:r>
              <a:rPr lang="nl-BE" sz="1900" i="1" dirty="0"/>
              <a:t> param2, string param3, (double p4, int p5) param4)</a:t>
            </a:r>
          </a:p>
          <a:p>
            <a:endParaRPr lang="nl-BE" sz="2300" dirty="0"/>
          </a:p>
          <a:p>
            <a:r>
              <a:rPr lang="nl-BE" sz="2300" dirty="0" err="1"/>
              <a:t>Reduces</a:t>
            </a:r>
            <a:r>
              <a:rPr lang="nl-BE" sz="2300" dirty="0"/>
              <a:t> </a:t>
            </a:r>
            <a:r>
              <a:rPr lang="nl-BE" sz="2300" dirty="0" err="1"/>
              <a:t>the</a:t>
            </a:r>
            <a:r>
              <a:rPr lang="nl-BE" sz="2300" dirty="0"/>
              <a:t> </a:t>
            </a:r>
            <a:r>
              <a:rPr lang="nl-BE" sz="2300" dirty="0" err="1"/>
              <a:t>responsbilities</a:t>
            </a:r>
            <a:r>
              <a:rPr lang="nl-BE" sz="2300" dirty="0"/>
              <a:t> of a </a:t>
            </a:r>
            <a:r>
              <a:rPr lang="nl-BE" sz="2300" dirty="0" err="1"/>
              <a:t>method</a:t>
            </a:r>
            <a:endParaRPr lang="nl-BE" sz="2300" dirty="0"/>
          </a:p>
          <a:p>
            <a:endParaRPr lang="nl-BE" sz="2300" dirty="0"/>
          </a:p>
          <a:p>
            <a:r>
              <a:rPr lang="nl-BE" sz="2300" dirty="0" err="1"/>
              <a:t>Use</a:t>
            </a:r>
            <a:r>
              <a:rPr lang="nl-BE" sz="2300" dirty="0"/>
              <a:t> a DTO </a:t>
            </a:r>
            <a:r>
              <a:rPr lang="nl-BE" sz="2300" dirty="0" err="1"/>
              <a:t>when</a:t>
            </a:r>
            <a:r>
              <a:rPr lang="nl-BE" sz="2300" dirty="0"/>
              <a:t> more parameters are </a:t>
            </a:r>
            <a:r>
              <a:rPr lang="nl-BE" sz="2300" dirty="0" err="1"/>
              <a:t>required</a:t>
            </a:r>
            <a:endParaRPr lang="nl-BE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E493D-DAE3-4F9A-92BD-B0888A5B79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004469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2A1B-7789-489F-B25B-64EE0C49B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Methods</a:t>
            </a:r>
            <a:r>
              <a:rPr lang="nl-BE" dirty="0"/>
              <a:t>: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D38E-17CE-46BB-BDF5-8209E8A21F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960763"/>
          </a:xfrm>
        </p:spPr>
        <p:txBody>
          <a:bodyPr/>
          <a:lstStyle/>
          <a:p>
            <a:r>
              <a:rPr lang="nl-BE" dirty="0"/>
              <a:t>No access </a:t>
            </a:r>
            <a:r>
              <a:rPr lang="nl-BE" dirty="0" err="1"/>
              <a:t>to</a:t>
            </a:r>
            <a:r>
              <a:rPr lang="nl-BE" dirty="0"/>
              <a:t> object state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static</a:t>
            </a:r>
            <a:endParaRPr lang="nl-BE" dirty="0"/>
          </a:p>
          <a:p>
            <a:pPr lvl="1"/>
            <a:r>
              <a:rPr lang="nl-BE" sz="2400" dirty="0" err="1"/>
              <a:t>Creates</a:t>
            </a:r>
            <a:r>
              <a:rPr lang="nl-BE" sz="2400" dirty="0"/>
              <a:t> </a:t>
            </a:r>
            <a:r>
              <a:rPr lang="nl-BE" sz="2400" dirty="0" err="1"/>
              <a:t>only</a:t>
            </a:r>
            <a:r>
              <a:rPr lang="nl-BE" sz="2400" dirty="0"/>
              <a:t> a single pointer in memory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method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E493D-DAE3-4F9A-92BD-B0888A5B79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1865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FB443-E183-4BF8-85A9-01E199E5DEA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nl-BE" dirty="0"/>
              <a:t>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8E4F-9EAF-4593-8DD5-0CE018F5C1F3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nl-BE" dirty="0" err="1"/>
              <a:t>Improving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181816-2A52-4120-AB12-E6B47F51C79A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nl-BE" dirty="0"/>
              <a:t>03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92CC8B-E4FE-4217-928C-F7CAF4F6A2F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77814A2-73CB-4AF2-BEEB-B5BC34FF4193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nl-BE" dirty="0"/>
              <a:t>01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7104B7E-B219-452C-A312-0B958B331F82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performance?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B88DD17-F5B2-42D5-9FF3-76E748B0254D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/>
          <a:lstStyle/>
          <a:p>
            <a:r>
              <a:rPr lang="nl-BE" dirty="0"/>
              <a:t>02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AA5CC25-388E-4F61-A0EE-15FC5C165BC5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>
          <a:xfrm>
            <a:off x="9521297" y="2206965"/>
            <a:ext cx="5600699" cy="398428"/>
          </a:xfrm>
        </p:spPr>
        <p:txBody>
          <a:bodyPr/>
          <a:lstStyle/>
          <a:p>
            <a:r>
              <a:rPr lang="nl-BE" dirty="0"/>
              <a:t>The .NET CLR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6CD4D08-4825-4879-9764-0FA6582F06A0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C3BAA52E-2779-4E3A-8E1E-D44E623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Today’s</a:t>
            </a:r>
            <a:r>
              <a:rPr lang="nl-BE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196465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8DE4E-B73A-497A-B083-AB3F9955BE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45E278-F89C-4E5C-B2B7-5E913706E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EFB3C-50F0-497B-95C0-BDED64BE0C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004969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2A1B-7789-489F-B25B-64EE0C49B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JSON </a:t>
            </a:r>
            <a:r>
              <a:rPr lang="nl-BE" dirty="0" err="1"/>
              <a:t>serialization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D38E-17CE-46BB-BDF5-8209E8A21F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492079"/>
          </a:xfrm>
        </p:spPr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System.Text.Json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NewtonSoft.Json</a:t>
            </a:r>
            <a:endParaRPr lang="nl-BE" dirty="0"/>
          </a:p>
          <a:p>
            <a:pPr lvl="1"/>
            <a:r>
              <a:rPr lang="nl-BE" dirty="0"/>
              <a:t>More focus on</a:t>
            </a:r>
          </a:p>
          <a:p>
            <a:pPr lvl="2"/>
            <a:r>
              <a:rPr lang="nl-BE" dirty="0"/>
              <a:t>Performance</a:t>
            </a:r>
          </a:p>
          <a:p>
            <a:pPr lvl="2"/>
            <a:r>
              <a:rPr lang="nl-BE" dirty="0"/>
              <a:t>Security</a:t>
            </a:r>
          </a:p>
          <a:p>
            <a:pPr lvl="2"/>
            <a:r>
              <a:rPr lang="nl-BE" dirty="0"/>
              <a:t>Standard compliance</a:t>
            </a:r>
          </a:p>
          <a:p>
            <a:pPr lvl="1"/>
            <a:r>
              <a:rPr lang="nl-BE" dirty="0"/>
              <a:t>More or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halfs</a:t>
            </a:r>
            <a:r>
              <a:rPr lang="nl-BE" dirty="0"/>
              <a:t> </a:t>
            </a:r>
            <a:r>
              <a:rPr lang="nl-BE" dirty="0" err="1"/>
              <a:t>serialization</a:t>
            </a:r>
            <a:r>
              <a:rPr lang="nl-BE" dirty="0"/>
              <a:t> time (</a:t>
            </a:r>
            <a:r>
              <a:rPr lang="nl-BE" dirty="0" err="1"/>
              <a:t>depending</a:t>
            </a:r>
            <a:r>
              <a:rPr lang="nl-BE" dirty="0"/>
              <a:t> on </a:t>
            </a:r>
            <a:r>
              <a:rPr lang="nl-BE" dirty="0" err="1"/>
              <a:t>settings</a:t>
            </a:r>
            <a:r>
              <a:rPr lang="nl-B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E493D-DAE3-4F9A-92BD-B0888A5B79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473194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AA4D-1099-4787-B1DD-3405B18AF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Consuming</a:t>
            </a:r>
            <a:r>
              <a:rPr lang="nl-BE" dirty="0"/>
              <a:t> 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AF612-3AC3-4650-B989-8276844EA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1347151"/>
          </a:xfrm>
        </p:spPr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StreamContent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StringContent</a:t>
            </a:r>
            <a:endParaRPr lang="nl-BE" dirty="0"/>
          </a:p>
          <a:p>
            <a:pPr lvl="1"/>
            <a:r>
              <a:rPr lang="nl-BE" dirty="0" err="1"/>
              <a:t>Serialize</a:t>
            </a:r>
            <a:r>
              <a:rPr lang="nl-BE" dirty="0"/>
              <a:t> content straight on stream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serializing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string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</a:t>
            </a:r>
            <a:r>
              <a:rPr lang="nl-BE" dirty="0" err="1"/>
              <a:t>StringContent</a:t>
            </a:r>
            <a:endParaRPr lang="nl-BE" dirty="0"/>
          </a:p>
          <a:p>
            <a:pPr lvl="1"/>
            <a:r>
              <a:rPr lang="nl-BE" dirty="0" err="1"/>
              <a:t>Reduces</a:t>
            </a:r>
            <a:r>
              <a:rPr lang="nl-BE" dirty="0"/>
              <a:t> memory </a:t>
            </a:r>
            <a:r>
              <a:rPr lang="nl-BE" dirty="0" err="1"/>
              <a:t>and</a:t>
            </a:r>
            <a:r>
              <a:rPr lang="nl-BE" dirty="0"/>
              <a:t> performance footprint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A290F-749B-4EAE-AF69-5BE290FDD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009970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57B-8CFD-4E3C-879B-44360F4CE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Getting</a:t>
            </a:r>
            <a:r>
              <a:rPr lang="nl-BE" dirty="0"/>
              <a:t> content </a:t>
            </a:r>
            <a:r>
              <a:rPr lang="nl-BE" dirty="0" err="1"/>
              <a:t>from</a:t>
            </a:r>
            <a:r>
              <a:rPr lang="nl-BE" dirty="0"/>
              <a:t>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E5C0F-8C20-4023-A7E0-72CC5B2562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C2F08-4F42-470B-9391-757FA51C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7" y="3235126"/>
            <a:ext cx="1495698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3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3FF4-2F12-4F2A-B622-C363A191B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Sending</a:t>
            </a:r>
            <a:r>
              <a:rPr lang="nl-BE" dirty="0"/>
              <a:t> content </a:t>
            </a:r>
            <a:r>
              <a:rPr lang="nl-BE" dirty="0" err="1"/>
              <a:t>through</a:t>
            </a:r>
            <a:r>
              <a:rPr lang="nl-BE" dirty="0"/>
              <a:t>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40C3-827A-46CE-82BA-DFFB138E56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1A6F5-C99E-4143-92AA-018AF1E4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60" y="3024723"/>
            <a:ext cx="14436880" cy="30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4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408E6-CB8F-4AE3-83AE-11962D92E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E9D8F-3D10-462A-978A-A7B34DB6C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ACCEA-207A-4FC1-AB74-6545BBF14D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286877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5ABF-3312-46DF-B0E8-59A72B0D6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Avoid</a:t>
            </a:r>
            <a:r>
              <a:rPr lang="nl-BE" dirty="0"/>
              <a:t> </a:t>
            </a:r>
            <a:r>
              <a:rPr lang="nl-BE" dirty="0" err="1"/>
              <a:t>roundtrips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58E0-F298-4677-AE9B-5E8BF8D9B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3887718"/>
          </a:xfrm>
        </p:spPr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 is a “slow” resource</a:t>
            </a:r>
          </a:p>
          <a:p>
            <a:pPr lvl="1"/>
            <a:r>
              <a:rPr lang="nl-BE" dirty="0"/>
              <a:t>D</a:t>
            </a:r>
            <a:r>
              <a:rPr lang="nl-BE" dirty="0">
                <a:sym typeface="Wingdings" panose="05000000000000000000" pitchFamily="2" charset="2"/>
              </a:rPr>
              <a:t>atabase access = disk access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IO is </a:t>
            </a:r>
            <a:r>
              <a:rPr lang="nl-BE" dirty="0" err="1">
                <a:sym typeface="Wingdings" panose="05000000000000000000" pitchFamily="2" charset="2"/>
              </a:rPr>
              <a:t>always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considered</a:t>
            </a:r>
            <a:r>
              <a:rPr lang="nl-BE" dirty="0">
                <a:sym typeface="Wingdings" panose="05000000000000000000" pitchFamily="2" charset="2"/>
              </a:rPr>
              <a:t> slow</a:t>
            </a:r>
          </a:p>
          <a:p>
            <a:pPr lvl="1"/>
            <a:endParaRPr lang="nl-BE" dirty="0"/>
          </a:p>
          <a:p>
            <a:r>
              <a:rPr lang="nl-BE" dirty="0"/>
              <a:t>Bulk </a:t>
            </a:r>
            <a:r>
              <a:rPr lang="nl-BE" dirty="0" err="1"/>
              <a:t>processes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Prefetch</a:t>
            </a:r>
            <a:r>
              <a:rPr lang="nl-BE" dirty="0"/>
              <a:t> data as </a:t>
            </a:r>
            <a:r>
              <a:rPr lang="nl-BE" dirty="0" err="1"/>
              <a:t>much</a:t>
            </a:r>
            <a:r>
              <a:rPr lang="nl-BE" dirty="0"/>
              <a:t> as </a:t>
            </a:r>
            <a:r>
              <a:rPr lang="nl-BE" dirty="0" err="1"/>
              <a:t>possible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SaveChanges</a:t>
            </a:r>
            <a:r>
              <a:rPr lang="nl-BE" dirty="0"/>
              <a:t> as late as </a:t>
            </a:r>
            <a:r>
              <a:rPr lang="nl-BE" dirty="0" err="1"/>
              <a:t>possible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A323-D818-427B-9A17-68A061A53B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132925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B48C-6197-43D0-960C-6D92D3CE3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</a:t>
            </a:r>
            <a:r>
              <a:rPr lang="nl-BE" dirty="0" err="1"/>
              <a:t>DbContext</a:t>
            </a:r>
            <a:r>
              <a:rPr lang="nl-BE" dirty="0"/>
              <a:t> in a </a:t>
            </a:r>
            <a:r>
              <a:rPr lang="nl-BE" dirty="0" err="1"/>
              <a:t>repository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996A9-DF65-47FF-8509-7062507143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3998709"/>
          </a:xfrm>
        </p:spPr>
        <p:txBody>
          <a:bodyPr/>
          <a:lstStyle/>
          <a:p>
            <a:r>
              <a:rPr lang="nl-BE" dirty="0"/>
              <a:t>Just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  <a:p>
            <a:pPr lvl="1"/>
            <a:r>
              <a:rPr lang="nl-BE" dirty="0" err="1"/>
              <a:t>DbContext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repository</a:t>
            </a:r>
            <a:r>
              <a:rPr lang="nl-BE" dirty="0"/>
              <a:t> </a:t>
            </a:r>
            <a:r>
              <a:rPr lang="nl-BE" dirty="0" err="1"/>
              <a:t>pattern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SQLite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support unit tests</a:t>
            </a:r>
          </a:p>
          <a:p>
            <a:pPr lvl="1"/>
            <a:r>
              <a:rPr lang="nl-BE" dirty="0"/>
              <a:t>Query </a:t>
            </a:r>
            <a:r>
              <a:rPr lang="nl-BE" dirty="0" err="1"/>
              <a:t>limitations</a:t>
            </a:r>
            <a:r>
              <a:rPr lang="nl-BE" dirty="0"/>
              <a:t>: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types are </a:t>
            </a:r>
            <a:r>
              <a:rPr lang="nl-BE" dirty="0" err="1"/>
              <a:t>supported</a:t>
            </a:r>
            <a:endParaRPr lang="nl-BE" dirty="0"/>
          </a:p>
          <a:p>
            <a:pPr lvl="2"/>
            <a:r>
              <a:rPr lang="nl-BE" dirty="0" err="1"/>
              <a:t>DateTimeOffset</a:t>
            </a:r>
            <a:r>
              <a:rPr lang="nl-BE" dirty="0"/>
              <a:t> (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DateTime</a:t>
            </a:r>
            <a:r>
              <a:rPr lang="nl-BE" dirty="0"/>
              <a:t> as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alternative</a:t>
            </a:r>
            <a:r>
              <a:rPr lang="nl-BE" dirty="0"/>
              <a:t>, but </a:t>
            </a:r>
            <a:r>
              <a:rPr lang="nl-BE" dirty="0" err="1"/>
              <a:t>requires</a:t>
            </a:r>
            <a:r>
              <a:rPr lang="nl-BE" dirty="0"/>
              <a:t> manual UTC </a:t>
            </a:r>
            <a:r>
              <a:rPr lang="nl-BE" dirty="0" err="1"/>
              <a:t>conversion</a:t>
            </a:r>
            <a:r>
              <a:rPr lang="nl-BE" dirty="0"/>
              <a:t>)</a:t>
            </a:r>
          </a:p>
          <a:p>
            <a:pPr lvl="2"/>
            <a:r>
              <a:rPr lang="nl-BE" dirty="0" err="1"/>
              <a:t>Decimal</a:t>
            </a:r>
            <a:r>
              <a:rPr lang="nl-BE" dirty="0"/>
              <a:t> (</a:t>
            </a:r>
            <a:r>
              <a:rPr lang="nl-BE" dirty="0" err="1"/>
              <a:t>use</a:t>
            </a:r>
            <a:r>
              <a:rPr lang="nl-BE" dirty="0"/>
              <a:t> double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convertor as </a:t>
            </a:r>
            <a:r>
              <a:rPr lang="nl-BE" dirty="0" err="1"/>
              <a:t>alternative</a:t>
            </a:r>
            <a:r>
              <a:rPr lang="nl-BE" dirty="0"/>
              <a:t>)</a:t>
            </a:r>
          </a:p>
          <a:p>
            <a:pPr lvl="2"/>
            <a:r>
              <a:rPr lang="nl-BE" dirty="0" err="1"/>
              <a:t>TimeSpan</a:t>
            </a:r>
            <a:endParaRPr lang="nl-BE" dirty="0"/>
          </a:p>
          <a:p>
            <a:pPr lvl="2"/>
            <a:r>
              <a:rPr lang="nl-BE" dirty="0"/>
              <a:t>UInt64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E3C63-2CB0-4886-B290-01768D24C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819264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B48C-6197-43D0-960C-6D92D3CE3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Projections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996A9-DF65-47FF-8509-7062507143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212003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entities</a:t>
            </a:r>
            <a:r>
              <a:rPr lang="nl-BE" dirty="0"/>
              <a:t> straight </a:t>
            </a:r>
            <a:r>
              <a:rPr lang="nl-BE" dirty="0" err="1"/>
              <a:t>into</a:t>
            </a:r>
            <a:r>
              <a:rPr lang="nl-BE" dirty="0"/>
              <a:t> DTO</a:t>
            </a:r>
          </a:p>
          <a:p>
            <a:pPr lvl="1"/>
            <a:r>
              <a:rPr lang="nl-BE" dirty="0" err="1"/>
              <a:t>Retrieve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endParaRPr lang="nl-BE" dirty="0"/>
          </a:p>
          <a:p>
            <a:pPr lvl="1"/>
            <a:r>
              <a:rPr lang="nl-BE" dirty="0" err="1"/>
              <a:t>Disables</a:t>
            </a:r>
            <a:r>
              <a:rPr lang="nl-BE" dirty="0"/>
              <a:t> change tracking</a:t>
            </a:r>
          </a:p>
          <a:p>
            <a:pPr lvl="1"/>
            <a:r>
              <a:rPr lang="nl-BE" dirty="0" err="1"/>
              <a:t>Reduces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 overhead</a:t>
            </a:r>
          </a:p>
          <a:p>
            <a:pPr lvl="1"/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include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E3C63-2CB0-4886-B290-01768D24C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107897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B332-6A96-4C8F-A297-3C43D8BE2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Raw</a:t>
            </a:r>
            <a:r>
              <a:rPr lang="nl-BE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4D76-57C7-4679-9739-9199690EA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391206"/>
          </a:xfrm>
        </p:spPr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avoid</a:t>
            </a:r>
            <a:r>
              <a:rPr lang="nl-BE" dirty="0"/>
              <a:t> </a:t>
            </a:r>
            <a:r>
              <a:rPr lang="nl-BE" dirty="0" err="1"/>
              <a:t>inefficient</a:t>
            </a:r>
            <a:r>
              <a:rPr lang="nl-BE" dirty="0"/>
              <a:t> LINQ-</a:t>
            </a:r>
            <a:r>
              <a:rPr lang="nl-BE" dirty="0" err="1"/>
              <a:t>queries</a:t>
            </a:r>
            <a:endParaRPr lang="nl-BE" dirty="0"/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combined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LINQ (</a:t>
            </a:r>
            <a:r>
              <a:rPr lang="nl-BE" dirty="0" err="1"/>
              <a:t>where</a:t>
            </a:r>
            <a:r>
              <a:rPr lang="nl-BE" dirty="0"/>
              <a:t>, </a:t>
            </a:r>
            <a:r>
              <a:rPr lang="nl-BE" dirty="0" err="1"/>
              <a:t>orderby</a:t>
            </a:r>
            <a:r>
              <a:rPr lang="nl-BE" dirty="0"/>
              <a:t>, </a:t>
            </a:r>
            <a:r>
              <a:rPr lang="nl-BE" dirty="0" err="1"/>
              <a:t>include</a:t>
            </a:r>
            <a:r>
              <a:rPr lang="nl-BE" dirty="0"/>
              <a:t>, …)</a:t>
            </a:r>
          </a:p>
          <a:p>
            <a:r>
              <a:rPr lang="nl-BE" dirty="0"/>
              <a:t>Filtering on large sets of data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JOIN </a:t>
            </a:r>
            <a:r>
              <a:rPr lang="nl-BE" dirty="0" err="1"/>
              <a:t>instead</a:t>
            </a:r>
            <a:r>
              <a:rPr lang="nl-BE" dirty="0"/>
              <a:t> of IN </a:t>
            </a:r>
            <a:r>
              <a:rPr lang="nl-BE" dirty="0" err="1"/>
              <a:t>through</a:t>
            </a:r>
            <a:r>
              <a:rPr lang="nl-BE" dirty="0"/>
              <a:t> OPENJSON (SQL Server)</a:t>
            </a:r>
          </a:p>
          <a:p>
            <a:endParaRPr lang="nl-BE" dirty="0"/>
          </a:p>
          <a:p>
            <a:r>
              <a:rPr lang="nl-BE" b="1" dirty="0"/>
              <a:t>! </a:t>
            </a:r>
            <a:r>
              <a:rPr lang="nl-BE" b="1" dirty="0" err="1"/>
              <a:t>Remarks</a:t>
            </a:r>
            <a:r>
              <a:rPr lang="nl-BE" b="1" dirty="0"/>
              <a:t>!</a:t>
            </a:r>
          </a:p>
          <a:p>
            <a:r>
              <a:rPr lang="nl-BE" dirty="0"/>
              <a:t>Database </a:t>
            </a:r>
            <a:r>
              <a:rPr lang="nl-BE" dirty="0" err="1"/>
              <a:t>dependent</a:t>
            </a:r>
            <a:endParaRPr lang="nl-BE" dirty="0"/>
          </a:p>
          <a:p>
            <a:pPr lvl="1"/>
            <a:r>
              <a:rPr lang="nl-BE" dirty="0"/>
              <a:t>Unit </a:t>
            </a: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impossible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can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covered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integration</a:t>
            </a:r>
            <a:r>
              <a:rPr lang="nl-BE" dirty="0">
                <a:sym typeface="Wingdings" panose="05000000000000000000" pitchFamily="2" charset="2"/>
              </a:rPr>
              <a:t> tests</a:t>
            </a:r>
          </a:p>
          <a:p>
            <a:r>
              <a:rPr lang="nl-BE" dirty="0" err="1">
                <a:sym typeface="Wingdings" panose="05000000000000000000" pitchFamily="2" charset="2"/>
              </a:rPr>
              <a:t>All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properties</a:t>
            </a:r>
            <a:r>
              <a:rPr lang="nl-BE" dirty="0">
                <a:sym typeface="Wingdings" panose="05000000000000000000" pitchFamily="2" charset="2"/>
              </a:rPr>
              <a:t> of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mapped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entity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should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</a:t>
            </a:r>
            <a:r>
              <a:rPr lang="nl-BE" dirty="0">
                <a:sym typeface="Wingdings" panose="05000000000000000000" pitchFamily="2" charset="2"/>
              </a:rPr>
              <a:t> present in </a:t>
            </a:r>
            <a:r>
              <a:rPr lang="nl-BE" dirty="0" err="1">
                <a:sym typeface="Wingdings" panose="05000000000000000000" pitchFamily="2" charset="2"/>
              </a:rPr>
              <a:t>resultset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/>
              <a:t>Related</a:t>
            </a:r>
            <a:r>
              <a:rPr lang="nl-BE" dirty="0"/>
              <a:t> data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included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7E06D-66CF-4CC3-B997-FEE9C924B4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42889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F06D6-9F58-4A92-95D3-42E2EDBB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36572-7AD2-46DE-9A37-541B415B0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performance?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A07FE-BEF9-4BC9-94E4-3A6AF3118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1817154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A8AC-D053-430D-9A21-F4E204CB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Bulk &amp; batch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143C-440B-4B99-A484-5824C30EE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2652632"/>
            <a:ext cx="6629400" cy="2796265"/>
          </a:xfrm>
        </p:spPr>
        <p:txBody>
          <a:bodyPr/>
          <a:lstStyle/>
          <a:p>
            <a:r>
              <a:rPr lang="nl-BE" b="1" dirty="0"/>
              <a:t>Batch updates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dirty="0"/>
              <a:t>2 </a:t>
            </a:r>
            <a:r>
              <a:rPr lang="nl-BE" dirty="0" err="1"/>
              <a:t>roundtrips</a:t>
            </a:r>
            <a:endParaRPr lang="nl-BE" dirty="0"/>
          </a:p>
          <a:p>
            <a:pPr marL="630900" lvl="3" indent="-342900">
              <a:buFont typeface="Arial" panose="020B0604020202020204" pitchFamily="34" charset="0"/>
              <a:buChar char="•"/>
            </a:pPr>
            <a:r>
              <a:rPr lang="nl-BE" dirty="0" err="1"/>
              <a:t>Fetch</a:t>
            </a:r>
            <a:r>
              <a:rPr lang="nl-BE" dirty="0"/>
              <a:t> data</a:t>
            </a:r>
          </a:p>
          <a:p>
            <a:pPr marL="630900" lvl="3" indent="-342900">
              <a:buFont typeface="Arial" panose="020B0604020202020204" pitchFamily="34" charset="0"/>
              <a:buChar char="•"/>
            </a:pPr>
            <a:r>
              <a:rPr lang="nl-BE" dirty="0" err="1"/>
              <a:t>Persist</a:t>
            </a:r>
            <a:r>
              <a:rPr lang="nl-BE" dirty="0"/>
              <a:t> changes </a:t>
            </a:r>
            <a:r>
              <a:rPr lang="nl-BE" dirty="0">
                <a:sym typeface="Wingdings" panose="05000000000000000000" pitchFamily="2" charset="2"/>
              </a:rPr>
              <a:t>in multiple statements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(42 </a:t>
            </a:r>
            <a:r>
              <a:rPr lang="nl-BE" dirty="0" err="1">
                <a:sym typeface="Wingdings" panose="05000000000000000000" pitchFamily="2" charset="2"/>
              </a:rPr>
              <a:t>by</a:t>
            </a:r>
            <a:r>
              <a:rPr lang="nl-BE" dirty="0">
                <a:sym typeface="Wingdings" panose="05000000000000000000" pitchFamily="2" charset="2"/>
              </a:rPr>
              <a:t> default, </a:t>
            </a:r>
            <a:r>
              <a:rPr lang="nl-BE" dirty="0" err="1">
                <a:sym typeface="Wingdings" panose="05000000000000000000" pitchFamily="2" charset="2"/>
              </a:rPr>
              <a:t>configurable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through</a:t>
            </a:r>
            <a:r>
              <a:rPr lang="nl-BE" dirty="0">
                <a:sym typeface="Wingdings" panose="05000000000000000000" pitchFamily="2" charset="2"/>
              </a:rPr>
              <a:t> startup)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dirty="0" err="1"/>
              <a:t>Supported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change tracking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SaveChanges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AF9D9-AC6D-4E33-89A8-81F094F63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1" y="2652632"/>
            <a:ext cx="6629400" cy="2136084"/>
          </a:xfrm>
        </p:spPr>
        <p:txBody>
          <a:bodyPr vert="horz" wrap="square" lIns="0" tIns="108000" rIns="0" bIns="0" rtlCol="0">
            <a:spAutoFit/>
          </a:bodyPr>
          <a:lstStyle/>
          <a:p>
            <a:r>
              <a:rPr lang="nl-BE" b="1" dirty="0"/>
              <a:t>Bulk updates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dirty="0"/>
              <a:t>2 </a:t>
            </a:r>
            <a:r>
              <a:rPr lang="nl-BE" dirty="0" err="1"/>
              <a:t>roundtrips</a:t>
            </a:r>
            <a:endParaRPr lang="nl-BE" dirty="0"/>
          </a:p>
          <a:p>
            <a:pPr marL="630900" lvl="3" indent="-342900">
              <a:buFont typeface="Arial" panose="020B0604020202020204" pitchFamily="34" charset="0"/>
              <a:buChar char="•"/>
            </a:pPr>
            <a:r>
              <a:rPr lang="nl-BE" dirty="0" err="1"/>
              <a:t>Fetch</a:t>
            </a:r>
            <a:r>
              <a:rPr lang="nl-BE" dirty="0"/>
              <a:t> data</a:t>
            </a:r>
          </a:p>
          <a:p>
            <a:pPr marL="630900" lvl="3" indent="-342900">
              <a:buFont typeface="Arial" panose="020B0604020202020204" pitchFamily="34" charset="0"/>
              <a:buChar char="•"/>
            </a:pPr>
            <a:r>
              <a:rPr lang="nl-BE" dirty="0" err="1"/>
              <a:t>Persist</a:t>
            </a:r>
            <a:r>
              <a:rPr lang="nl-BE" dirty="0"/>
              <a:t> changes in </a:t>
            </a:r>
            <a:r>
              <a:rPr lang="nl-BE" dirty="0" err="1"/>
              <a:t>one</a:t>
            </a:r>
            <a:r>
              <a:rPr lang="nl-BE" dirty="0"/>
              <a:t> statement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dirty="0" err="1"/>
              <a:t>Supported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Raw</a:t>
            </a:r>
            <a:r>
              <a:rPr lang="nl-BE" dirty="0"/>
              <a:t>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E5C7-811F-4560-A997-5914170D2D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</p:spTree>
    <p:extLst>
      <p:ext uri="{BB962C8B-B14F-4D97-AF65-F5344CB8AC3E}">
        <p14:creationId xmlns:p14="http://schemas.microsoft.com/office/powerpoint/2010/main" val="2358768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LIMITS2 - Safety | Federal Highway Administration">
            <a:extLst>
              <a:ext uri="{FF2B5EF4-FFF2-40B4-BE49-F238E27FC236}">
                <a16:creationId xmlns:a16="http://schemas.microsoft.com/office/drawing/2014/main" id="{BEE852DB-378C-4575-80B3-2EE0FBF8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52" y="1958892"/>
            <a:ext cx="3959696" cy="52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92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28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825A-A102-4024-A99D-3C82246A4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performance?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714E-BEAD-42D2-AF2B-1C42089E2D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3843667"/>
          </a:xfrm>
        </p:spPr>
        <p:txBody>
          <a:bodyPr/>
          <a:lstStyle/>
          <a:p>
            <a:pPr marL="342900" indent="-342900"/>
            <a:r>
              <a:rPr lang="nl-BE" dirty="0"/>
              <a:t>Time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execute</a:t>
            </a: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r>
              <a:rPr lang="nl-BE" dirty="0"/>
              <a:t>Resources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r>
              <a:rPr lang="nl-BE" dirty="0"/>
              <a:t>Effort </a:t>
            </a:r>
            <a:r>
              <a:rPr lang="nl-BE" dirty="0" err="1"/>
              <a:t>to</a:t>
            </a:r>
            <a:r>
              <a:rPr lang="nl-BE" dirty="0"/>
              <a:t> change</a:t>
            </a:r>
          </a:p>
          <a:p>
            <a:pPr marL="342900" indent="-342900"/>
            <a:endParaRPr lang="nl-BE" dirty="0"/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 </a:t>
            </a:r>
            <a:r>
              <a:rPr lang="nl-BE" dirty="0" err="1"/>
              <a:t>Cost</a:t>
            </a:r>
            <a:r>
              <a:rPr lang="nl-BE" dirty="0"/>
              <a:t> </a:t>
            </a:r>
            <a:r>
              <a:rPr lang="nl-BE" dirty="0" err="1"/>
              <a:t>effective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9A6A0-5458-4338-A9A2-8C52AA9B01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2056" name="Picture 8" descr="high performance meter – Multichannel Merchant">
            <a:extLst>
              <a:ext uri="{FF2B5EF4-FFF2-40B4-BE49-F238E27FC236}">
                <a16:creationId xmlns:a16="http://schemas.microsoft.com/office/drawing/2014/main" id="{24AE80D0-7462-4F2B-9CF8-9B1B375D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748" y="3111640"/>
            <a:ext cx="4381078" cy="29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12A1-8642-44D7-A182-24DAB5A4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Execution</a:t>
            </a:r>
            <a:r>
              <a:rPr lang="nl-BE" dirty="0"/>
              <a:t>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37294-7BE4-421C-9820-AFF07D1C60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6050205" cy="3155338"/>
          </a:xfrm>
        </p:spPr>
        <p:txBody>
          <a:bodyPr/>
          <a:lstStyle/>
          <a:p>
            <a:r>
              <a:rPr lang="nl-BE" dirty="0"/>
              <a:t>Impacts user </a:t>
            </a:r>
            <a:r>
              <a:rPr lang="nl-BE" dirty="0" err="1"/>
              <a:t>experience</a:t>
            </a:r>
            <a:endParaRPr lang="nl-BE" dirty="0"/>
          </a:p>
          <a:p>
            <a:endParaRPr lang="nl-BE" dirty="0"/>
          </a:p>
          <a:p>
            <a:r>
              <a:rPr lang="nl-BE" dirty="0"/>
              <a:t>Impacts </a:t>
            </a:r>
            <a:r>
              <a:rPr lang="nl-BE" dirty="0" err="1"/>
              <a:t>cost</a:t>
            </a:r>
            <a:r>
              <a:rPr lang="nl-BE" dirty="0"/>
              <a:t> of business</a:t>
            </a:r>
          </a:p>
          <a:p>
            <a:endParaRPr lang="nl-BE" dirty="0"/>
          </a:p>
          <a:p>
            <a:r>
              <a:rPr lang="nl-BE" dirty="0"/>
              <a:t>Impacts </a:t>
            </a:r>
            <a:r>
              <a:rPr lang="nl-BE" dirty="0" err="1"/>
              <a:t>cost</a:t>
            </a:r>
            <a:r>
              <a:rPr lang="nl-BE" dirty="0"/>
              <a:t> of </a:t>
            </a:r>
            <a:r>
              <a:rPr lang="nl-BE" dirty="0" err="1"/>
              <a:t>infrastructure</a:t>
            </a:r>
            <a:endParaRPr lang="nl-BE" dirty="0"/>
          </a:p>
          <a:p>
            <a:pPr lvl="1"/>
            <a:r>
              <a:rPr lang="nl-BE" dirty="0"/>
              <a:t>Cloud but </a:t>
            </a:r>
            <a:r>
              <a:rPr lang="nl-BE" dirty="0" err="1"/>
              <a:t>also</a:t>
            </a:r>
            <a:r>
              <a:rPr lang="nl-BE" dirty="0"/>
              <a:t> on-</a:t>
            </a:r>
            <a:r>
              <a:rPr lang="nl-BE" dirty="0" err="1"/>
              <a:t>premises</a:t>
            </a:r>
            <a:r>
              <a:rPr lang="nl-BE" dirty="0"/>
              <a:t> </a:t>
            </a:r>
            <a:r>
              <a:rPr lang="nl-BE" dirty="0" err="1"/>
              <a:t>infrastructure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40C8-FCE4-4E67-8AC5-B126DA5A9F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3074" name="Picture 2" descr="Nick explains: &quot;What's the difference between execution time and response  time&quot; | Rapita Systems">
            <a:extLst>
              <a:ext uri="{FF2B5EF4-FFF2-40B4-BE49-F238E27FC236}">
                <a16:creationId xmlns:a16="http://schemas.microsoft.com/office/drawing/2014/main" id="{AA883D51-8D75-411C-A79D-9DC017FE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04" y="2648534"/>
            <a:ext cx="8210922" cy="38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875A-D3C6-43C8-81F0-D828E0E4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/>
              <a:t>Resources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911D9-D3F8-4579-9D36-73DB4F28C4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2899883"/>
          </a:xfrm>
        </p:spPr>
        <p:txBody>
          <a:bodyPr/>
          <a:lstStyle/>
          <a:p>
            <a:r>
              <a:rPr lang="nl-BE" dirty="0"/>
              <a:t>Impacts </a:t>
            </a:r>
            <a:r>
              <a:rPr lang="nl-BE" dirty="0" err="1"/>
              <a:t>cost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infrastructure</a:t>
            </a:r>
            <a:endParaRPr lang="nl-BE" dirty="0"/>
          </a:p>
          <a:p>
            <a:endParaRPr lang="nl-BE" dirty="0"/>
          </a:p>
          <a:p>
            <a:r>
              <a:rPr lang="nl-BE" dirty="0"/>
              <a:t>Impacts </a:t>
            </a:r>
            <a:r>
              <a:rPr lang="nl-BE" dirty="0" err="1"/>
              <a:t>other</a:t>
            </a:r>
            <a:r>
              <a:rPr lang="nl-BE" dirty="0"/>
              <a:t> software</a:t>
            </a:r>
          </a:p>
          <a:p>
            <a:pPr lvl="1"/>
            <a:r>
              <a:rPr lang="nl-BE" dirty="0"/>
              <a:t>Deadlocks</a:t>
            </a:r>
          </a:p>
          <a:p>
            <a:pPr lvl="1"/>
            <a:r>
              <a:rPr lang="nl-BE" dirty="0"/>
              <a:t>Memory swapping</a:t>
            </a:r>
          </a:p>
          <a:p>
            <a:pPr lvl="1"/>
            <a:r>
              <a:rPr lang="nl-BE" dirty="0"/>
              <a:t>Bottlenecks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2F5BB-37CC-4C49-97EA-929703B47E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4100" name="Picture 4" descr="Cctv &amp; Computers Accessories - computer accessories Wholesaler from Indore">
            <a:extLst>
              <a:ext uri="{FF2B5EF4-FFF2-40B4-BE49-F238E27FC236}">
                <a16:creationId xmlns:a16="http://schemas.microsoft.com/office/drawing/2014/main" id="{FAD054C0-7B53-45BD-B240-50D6B4368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58" y="1392216"/>
            <a:ext cx="6359568" cy="63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1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9E97-1BF7-4D21-9E72-5AA13C48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nl-BE" dirty="0"/>
              <a:t>Effort </a:t>
            </a:r>
            <a:r>
              <a:rPr lang="nl-BE" dirty="0" err="1"/>
              <a:t>to</a:t>
            </a:r>
            <a:r>
              <a:rPr lang="nl-BE" dirty="0"/>
              <a:t>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71762-8000-4401-A196-67CEE2FB7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9314533" cy="2004125"/>
          </a:xfrm>
        </p:spPr>
        <p:txBody>
          <a:bodyPr/>
          <a:lstStyle/>
          <a:p>
            <a:r>
              <a:rPr lang="nl-BE" dirty="0"/>
              <a:t>Clean code </a:t>
            </a:r>
            <a:r>
              <a:rPr lang="nl-BE" dirty="0" err="1"/>
              <a:t>isn’t</a:t>
            </a:r>
            <a:r>
              <a:rPr lang="nl-BE" dirty="0"/>
              <a:t> </a:t>
            </a:r>
            <a:r>
              <a:rPr lang="nl-BE" dirty="0" err="1"/>
              <a:t>necessary</a:t>
            </a:r>
            <a:r>
              <a:rPr lang="nl-BE" dirty="0"/>
              <a:t> performant code</a:t>
            </a:r>
          </a:p>
          <a:p>
            <a:endParaRPr lang="nl-BE" dirty="0"/>
          </a:p>
          <a:p>
            <a:r>
              <a:rPr lang="nl-BE" dirty="0"/>
              <a:t>Trade off:</a:t>
            </a:r>
            <a:br>
              <a:rPr lang="nl-BE" dirty="0"/>
            </a:br>
            <a:r>
              <a:rPr lang="nl-BE" dirty="0" err="1"/>
              <a:t>maintainable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testable</a:t>
            </a:r>
            <a:r>
              <a:rPr lang="nl-BE" dirty="0"/>
              <a:t> code </a:t>
            </a:r>
            <a:r>
              <a:rPr lang="nl-BE" dirty="0">
                <a:sym typeface="Wingdings" panose="05000000000000000000" pitchFamily="2" charset="2"/>
              </a:rPr>
              <a:t></a:t>
            </a:r>
            <a:r>
              <a:rPr lang="nl-BE" dirty="0"/>
              <a:t> performant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F781F-87F6-46D4-8434-786654FB46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Writing performant C#</a:t>
            </a:r>
          </a:p>
        </p:txBody>
      </p:sp>
      <p:pic>
        <p:nvPicPr>
          <p:cNvPr id="5122" name="Picture 2" descr="RARE Obama Campaign Poster - CHANGE Fine Art Print by Shepard Fairey at  FulcrumGallery.com">
            <a:extLst>
              <a:ext uri="{FF2B5EF4-FFF2-40B4-BE49-F238E27FC236}">
                <a16:creationId xmlns:a16="http://schemas.microsoft.com/office/drawing/2014/main" id="{6931D891-DD5D-40FF-B697-9003CF668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933" y="1830425"/>
            <a:ext cx="3553893" cy="54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87413"/>
      </p:ext>
    </p:extLst>
  </p:cSld>
  <p:clrMapOvr>
    <a:masterClrMapping/>
  </p:clrMapOvr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ETUM_Realdolmen_Template.potx" id="{08779ED6-8DE3-4E93-8F3C-92F17331BE06}" vid="{7FD57D78-2DA5-455D-9D24-EAD41478BBC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2FC1CB9D8E949BF3719122DB37FC3" ma:contentTypeVersion="2" ma:contentTypeDescription="Create a new document." ma:contentTypeScope="" ma:versionID="e8c945ae0f5015f051fc1c10edccba67">
  <xsd:schema xmlns:xsd="http://www.w3.org/2001/XMLSchema" xmlns:xs="http://www.w3.org/2001/XMLSchema" xmlns:p="http://schemas.microsoft.com/office/2006/metadata/properties" xmlns:ns2="d5ebecc3-dc13-482d-9acf-0a2c1e1f44c3" targetNamespace="http://schemas.microsoft.com/office/2006/metadata/properties" ma:root="true" ma:fieldsID="6a6737609d61573817b6c199e6bc2b8f" ns2:_="">
    <xsd:import namespace="d5ebecc3-dc13-482d-9acf-0a2c1e1f44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becc3-dc13-482d-9acf-0a2c1e1f44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B1EF7-639F-488D-AE9F-64009C3D2B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ebecc3-dc13-482d-9acf-0a2c1e1f44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E41EF6-032E-44D4-A276-CAB1EE4141C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6b10b9c-5768-4c7d-ae80-0fd264d99d03"/>
    <ds:schemaRef ds:uri="e8937396-55c9-474a-b60e-31bbb76e566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506A65-D04E-4F6E-8AA1-43B003D66F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INETUM_Realdolmen_Template</Template>
  <TotalTime>5431</TotalTime>
  <Words>1638</Words>
  <Application>Microsoft Office PowerPoint</Application>
  <PresentationFormat>Custom</PresentationFormat>
  <Paragraphs>377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Verdana</vt:lpstr>
      <vt:lpstr>Arial</vt:lpstr>
      <vt:lpstr>Wingdings</vt:lpstr>
      <vt:lpstr>Segoe UI</vt:lpstr>
      <vt:lpstr>1_INETUM</vt:lpstr>
      <vt:lpstr>Writing performant C#</vt:lpstr>
      <vt:lpstr>Who is Jerry?</vt:lpstr>
      <vt:lpstr>Why this session?</vt:lpstr>
      <vt:lpstr>Today’s menu</vt:lpstr>
      <vt:lpstr>What is performance?</vt:lpstr>
      <vt:lpstr>What is performance?</vt:lpstr>
      <vt:lpstr>Execution time</vt:lpstr>
      <vt:lpstr>Resources being used</vt:lpstr>
      <vt:lpstr>Effort to change</vt:lpstr>
      <vt:lpstr>When to fix performance?</vt:lpstr>
      <vt:lpstr>The CLR</vt:lpstr>
      <vt:lpstr>The CLR: your best friend</vt:lpstr>
      <vt:lpstr>The CLR execution model</vt:lpstr>
      <vt:lpstr>Why is knowledge on the CLR so important?</vt:lpstr>
      <vt:lpstr>Tools</vt:lpstr>
      <vt:lpstr>StopWatch</vt:lpstr>
      <vt:lpstr>Logs</vt:lpstr>
      <vt:lpstr>ILSpy</vt:lpstr>
      <vt:lpstr>BenchmarkDotNet</vt:lpstr>
      <vt:lpstr>dotnet-counters</vt:lpstr>
      <vt:lpstr>PerfView</vt:lpstr>
      <vt:lpstr>APMs</vt:lpstr>
      <vt:lpstr>Azure App Insights</vt:lpstr>
      <vt:lpstr>Improving your code</vt:lpstr>
      <vt:lpstr>Using appropriate type</vt:lpstr>
      <vt:lpstr>Variables</vt:lpstr>
      <vt:lpstr>Interface vs. Concrete type</vt:lpstr>
      <vt:lpstr>Collections</vt:lpstr>
      <vt:lpstr>LINQ</vt:lpstr>
      <vt:lpstr>Using strings</vt:lpstr>
      <vt:lpstr>String comparison</vt:lpstr>
      <vt:lpstr>String manipulations</vt:lpstr>
      <vt:lpstr>Logging</vt:lpstr>
      <vt:lpstr>Optimize classes and objects</vt:lpstr>
      <vt:lpstr>Sealed classes</vt:lpstr>
      <vt:lpstr>Properties</vt:lpstr>
      <vt:lpstr>Methods: Length</vt:lpstr>
      <vt:lpstr>Methods: Parameters</vt:lpstr>
      <vt:lpstr>Methods: Static</vt:lpstr>
      <vt:lpstr>JSON</vt:lpstr>
      <vt:lpstr>JSON serialization</vt:lpstr>
      <vt:lpstr>Consuming JSON</vt:lpstr>
      <vt:lpstr>Getting content from stream</vt:lpstr>
      <vt:lpstr>Sending content through stream</vt:lpstr>
      <vt:lpstr>EF Core</vt:lpstr>
      <vt:lpstr>Avoid roundtrips</vt:lpstr>
      <vt:lpstr>Wrapping DbContext in a repository</vt:lpstr>
      <vt:lpstr>Projections</vt:lpstr>
      <vt:lpstr>Raw SQL</vt:lpstr>
      <vt:lpstr>Bulk &amp; batch updates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performant C#</dc:title>
  <dc:creator>Jerry Van Echelpoel</dc:creator>
  <cp:lastModifiedBy>Jerry Van Echelpoel</cp:lastModifiedBy>
  <cp:revision>32</cp:revision>
  <dcterms:created xsi:type="dcterms:W3CDTF">2022-03-20T20:32:49Z</dcterms:created>
  <dcterms:modified xsi:type="dcterms:W3CDTF">2022-04-07T14:38:53Z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2020-09-17T00:00:00Z</vt:filetime>
  </property>
  <property fmtid="{D5CDD505-2E9C-101B-9397-08002B2CF9AE}" pid="5" name="ContentTypeId">
    <vt:lpwstr>0x0101006542FC1CB9D8E949BF3719122DB37FC3</vt:lpwstr>
  </property>
  <property fmtid="{D5CDD505-2E9C-101B-9397-08002B2CF9AE}" pid="6" name="Marketing category">
    <vt:lpwstr>5;#Templates|3605463b-3288-479a-81d6-c774ead64006</vt:lpwstr>
  </property>
  <property fmtid="{D5CDD505-2E9C-101B-9397-08002B2CF9AE}" pid="7" name="Document Language">
    <vt:lpwstr/>
  </property>
  <property fmtid="{D5CDD505-2E9C-101B-9397-08002B2CF9AE}" pid="8" name="Document_x0020_Language">
    <vt:lpwstr/>
  </property>
</Properties>
</file>