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300" r:id="rId3"/>
    <p:sldId id="351" r:id="rId4"/>
    <p:sldId id="274" r:id="rId5"/>
    <p:sldId id="330" r:id="rId6"/>
    <p:sldId id="329" r:id="rId7"/>
    <p:sldId id="331" r:id="rId8"/>
    <p:sldId id="352" r:id="rId9"/>
    <p:sldId id="282" r:id="rId10"/>
    <p:sldId id="334" r:id="rId11"/>
    <p:sldId id="333" r:id="rId12"/>
    <p:sldId id="328" r:id="rId13"/>
    <p:sldId id="335" r:id="rId14"/>
    <p:sldId id="336" r:id="rId15"/>
    <p:sldId id="337" r:id="rId16"/>
    <p:sldId id="338" r:id="rId17"/>
    <p:sldId id="339" r:id="rId18"/>
    <p:sldId id="293" r:id="rId19"/>
    <p:sldId id="340" r:id="rId20"/>
    <p:sldId id="341" r:id="rId21"/>
    <p:sldId id="342" r:id="rId22"/>
    <p:sldId id="343" r:id="rId23"/>
    <p:sldId id="344" r:id="rId24"/>
    <p:sldId id="297" r:id="rId25"/>
    <p:sldId id="345" r:id="rId26"/>
    <p:sldId id="347" r:id="rId27"/>
    <p:sldId id="346" r:id="rId28"/>
    <p:sldId id="286" r:id="rId29"/>
    <p:sldId id="348" r:id="rId30"/>
    <p:sldId id="349" r:id="rId31"/>
    <p:sldId id="350" r:id="rId32"/>
    <p:sldId id="353" r:id="rId33"/>
    <p:sldId id="326" r:id="rId34"/>
    <p:sldId id="27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37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A845-C127-4FD0-BB99-A93A72E0DC55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91AA-A175-42AA-B6D9-04D79A0FE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9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9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7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4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7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6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6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6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6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6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6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6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jerryweihuajing/PostProcessing" TargetMode="Externa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422" y="1062082"/>
            <a:ext cx="10888392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b="1" dirty="0" smtClean="0">
                <a:solidFill>
                  <a:srgbClr val="003399"/>
                </a:solidFill>
                <a:latin typeface="Gill Sans MT" panose="020B0502020104020203" pitchFamily="34" charset="0"/>
              </a:rPr>
              <a:t>Imaging for 3D Model</a:t>
            </a:r>
            <a:br>
              <a:rPr lang="en-US" altLang="zh-CN" sz="4000" b="1" dirty="0" smtClean="0">
                <a:solidFill>
                  <a:srgbClr val="003399"/>
                </a:solidFill>
                <a:latin typeface="Gill Sans MT" panose="020B0502020104020203" pitchFamily="34" charset="0"/>
              </a:rPr>
            </a:br>
            <a:r>
              <a:rPr lang="en-US" altLang="zh-CN" sz="4000" b="1" dirty="0" smtClean="0">
                <a:solidFill>
                  <a:srgbClr val="003399"/>
                </a:solidFill>
                <a:latin typeface="Gill Sans MT" panose="020B0502020104020203" pitchFamily="34" charset="0"/>
              </a:rPr>
              <a:t>in Discrete Element Method</a:t>
            </a:r>
            <a: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  <a:t/>
            </a:r>
            <a:b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</a:b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1183" y="319076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Rasterization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Spatial Interpolation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F8125-B380-4D77-94C6-F4D3206C1A0B}"/>
              </a:ext>
            </a:extLst>
          </p:cNvPr>
          <p:cNvSpPr txBox="1"/>
          <p:nvPr/>
        </p:nvSpPr>
        <p:spPr>
          <a:xfrm>
            <a:off x="1910838" y="4670084"/>
            <a:ext cx="786834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Nanjing University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WEI </a:t>
            </a:r>
            <a:r>
              <a:rPr lang="en-US" altLang="zh-CN" sz="2800" dirty="0" err="1">
                <a:latin typeface="Bahnschrift SemiLight" panose="020B0502040204020203" pitchFamily="34" charset="0"/>
              </a:rPr>
              <a:t>Huajing</a:t>
            </a:r>
            <a:endParaRPr lang="en-US" altLang="zh-CN" sz="2800" dirty="0">
              <a:latin typeface="Bahnschrift SemiLight" panose="020B0502040204020203" pitchFamily="34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latin typeface="Bahnschrift SemiLight" panose="020B0502040204020203" pitchFamily="34" charset="0"/>
              </a:rPr>
              <a:t>14/06/2020</a:t>
            </a:r>
            <a:endParaRPr lang="zh-CN" altLang="en-US" sz="2800" dirty="0">
              <a:latin typeface="Bahnschrift Semi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183" y="4670084"/>
            <a:ext cx="1296000" cy="16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内容占位符 13" descr="E:\GitHub\YADEM\Post-Processing\2D\Thesis\content with boundary box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68" y="1690688"/>
            <a:ext cx="4379063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2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rasterization-grid\scatters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2865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E:\GitHub\YADEM\Post-Processing\2D\Thesis\rasterization-grid\scatters with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832864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-grid\rasterization with mesh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8290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5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scatters\scatters with boundary box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19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rasteriza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38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1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图片 13" descr="E:\GitHub\YADEM\Post-Processing\2D\Thesis\interpolation sample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4631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\scatters with boundary box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19" y="1684631"/>
            <a:ext cx="367641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conten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4" y="1690688"/>
            <a:ext cx="3651539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7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interpolation-grid\interpolation with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1670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interpolation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05" y="1690688"/>
            <a:ext cx="362172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E:\GitHub\YADEM\Post-Processing\2D\Thesis\interpolation-grid\interpolation effect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1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2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interpolation samples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779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99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interpolation\interpolation effec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84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1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interpolation-grid\interpolation effect with mesh and grid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filled interpolation effect with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terpolation effect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59524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filled 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24" y="1690687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\filled interpolation effec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48" y="1690687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4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36" y="1690688"/>
            <a:ext cx="3600000" cy="3541597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87" y="1690689"/>
            <a:ext cx="3600000" cy="35415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00" y="1690689"/>
            <a:ext cx="3600000" cy="35415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 smtClean="0">
                <a:latin typeface="Bahnschrift SemiLight" panose="020B0502040204020203" pitchFamily="34" charset="0"/>
              </a:rPr>
              <a:t>Gaussian Filtering</a:t>
            </a:r>
            <a:endParaRPr lang="en-US" altLang="zh-CN" sz="40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2" name="内容占位符 11" descr="E:\GitHub\YADEM\Post-Processing\2D\Thesis\rasterization-grid\rasterization with mesh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rasterization-grid\rasterization with mesh and gri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rasterization-grid\rasterization with mesh-smoothe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0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  <a:endParaRPr lang="en-US" altLang="zh-CN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8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 smtClean="0">
                <a:latin typeface="Bahnschrift SemiLight" panose="020B0502040204020203" pitchFamily="34" charset="0"/>
              </a:rPr>
              <a:t>Gaussian Filtering</a:t>
            </a:r>
            <a:endParaRPr lang="en-US" altLang="zh-CN" sz="40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1" name="内容占位符 10" descr="E:\GitHub\YADEM\Post-Processing\2D\Thesis\structural deformation-original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7633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structural deformation-smoothe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98" y="1690688"/>
            <a:ext cx="4393636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 smtClean="0">
                <a:latin typeface="Bahnschrift SemiLight" panose="020B0502040204020203" pitchFamily="34" charset="0"/>
              </a:rPr>
              <a:t>Gaussian Filtering</a:t>
            </a:r>
            <a:endParaRPr lang="en-US" altLang="zh-CN" sz="40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terpolation-grid\filled interpolation effect with mesh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-grid\filled interpolation effect with mesh and gri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filled interpolation effect with mesh-smoothe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89796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4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 smtClean="0">
                <a:latin typeface="Bahnschrift SemiLight" panose="020B0502040204020203" pitchFamily="34" charset="0"/>
              </a:rPr>
              <a:t>Gaussian Filtering</a:t>
            </a:r>
            <a:endParaRPr lang="en-US" altLang="zh-CN" sz="40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1" name="图片 10" descr="E:\GitHub\YADEM\Post-Processing\2D\Thesis\interpolation\filled 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内容占位符 11" descr="E:\GitHub\YADEM\Post-Processing\2D\Thesis\stress-smoothed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69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2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 smtClean="0">
                <a:latin typeface="Bahnschrift SemiLight" panose="020B0502040204020203" pitchFamily="34" charset="0"/>
              </a:rPr>
              <a:t>Gaussian Filtering</a:t>
            </a:r>
            <a:endParaRPr lang="en-US" altLang="zh-CN" sz="40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train-origina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strain-smoothed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69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8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 smtClean="0">
                <a:latin typeface="Bahnschrift SemiLight" panose="020B0502040204020203" pitchFamily="34" charset="0"/>
              </a:rPr>
              <a:t>Boundary Extraction</a:t>
            </a:r>
            <a:endParaRPr lang="en-US" altLang="zh-CN" sz="40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9" name="图片 8" descr="E:\GitHub\YADEM\Post-Processing\2D\Thesis\inlier-grid\erosion\square\content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E:\GitHub\YADEM\Post-Processing\2D\Thesis\inlier-grid\erosion\square\boundary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GitHub\YADEM\Post-Processing\2D\Thesis\inlier-grid\erosion\square\boundary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2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 smtClean="0">
                <a:latin typeface="Bahnschrift SemiLight" panose="020B0502040204020203" pitchFamily="34" charset="0"/>
              </a:rPr>
              <a:t>Boundary Extraction</a:t>
            </a:r>
            <a:endParaRPr lang="en-US" altLang="zh-CN" sz="40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图片 12" descr="E:\GitHub\YADEM\Post-Processing\2D\Thesis\inlier-grid\expansion\irregular\content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1343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inlier-grid\erosion\irregular\boundary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1343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-grid\erosion\irregular\boundary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68453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50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 smtClean="0">
                <a:latin typeface="Bahnschrift SemiLight" panose="020B0502040204020203" pitchFamily="34" charset="0"/>
              </a:rPr>
              <a:t>Boundary Extraction</a:t>
            </a:r>
            <a:endParaRPr lang="en-US" altLang="zh-CN" sz="40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7" name="图片 6" descr="E:\GitHub\YADEM\Post-Processing\2D\Thesis\rasterization\rasterizatio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E:\GitHub\YADEM\Post-Processing\2D\Thesis\inlier\ROI boundar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5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 smtClean="0">
                <a:latin typeface="Bahnschrift SemiLight" panose="020B0502040204020203" pitchFamily="34" charset="0"/>
              </a:rPr>
              <a:t>Boundary Extraction</a:t>
            </a:r>
            <a:endParaRPr lang="en-US" altLang="zh-CN" sz="40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train-smoothe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400216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GitHub\YADEM\Post-Processing\2D\Thesis\inlier\strain RO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24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36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lier-grid\erosion\irregular\content with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E:\GitHub\YADEM\Post-Processing\2D\Thesis\inlier-grid\simple outlier with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4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inlier-grid\simple outlier with grid and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6537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-grid\fine outlier and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6537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  <a:endParaRPr lang="en-US" altLang="zh-CN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66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content\content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5915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outlier\outlier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5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outlier\outline improvement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10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5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strain-smoothed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\strain RO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6" y="1690688"/>
            <a:ext cx="4393636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6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  <a:endParaRPr lang="en-US" altLang="zh-CN" sz="2400" dirty="0">
              <a:solidFill>
                <a:srgbClr val="FF0000"/>
              </a:solidFill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52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Aim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Viewing Transformation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(Circle</a:t>
            </a:r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) Rasterization </a:t>
            </a:r>
          </a:p>
          <a:p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Spatial Interpolation</a:t>
            </a:r>
          </a:p>
          <a:p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Z-Buffering</a:t>
            </a:r>
            <a:endParaRPr lang="en-US" altLang="zh-CN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71" y="877246"/>
            <a:ext cx="2460000" cy="25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871" y="3754603"/>
            <a:ext cx="3600000" cy="24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Acknowledgement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49505" y="3244334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Gill Sans MT" panose="020B0502020104020203" pitchFamily="34" charset="0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267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Background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DEM: Discrete Element Model</a:t>
            </a:r>
          </a:p>
          <a:p>
            <a:r>
              <a:rPr lang="en-US" altLang="zh-CN" sz="2000" dirty="0" err="1">
                <a:latin typeface="Bahnschrift SemiLight" panose="020B0502040204020203" pitchFamily="34" charset="0"/>
                <a:ea typeface="+mj-ea"/>
                <a:cs typeface="+mj-cs"/>
              </a:rPr>
              <a:t>Microgranular</a:t>
            </a:r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 system for macroscopic object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Based on Newtonian mechanics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Masses of computation</a:t>
            </a:r>
          </a:p>
        </p:txBody>
      </p:sp>
      <p:pic>
        <p:nvPicPr>
          <p:cNvPr id="4" name="Picture 2" descr="_images/spheres-contact-stiff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42936"/>
            <a:ext cx="3855720" cy="23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39" y="3661680"/>
            <a:ext cx="5168705" cy="251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pecimen_t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86" y="1004855"/>
            <a:ext cx="4865014" cy="252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7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Software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YADE: Yet Another Dynamic Engine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Performed on Linux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Open Source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Python Command Line </a:t>
            </a:r>
            <a:endParaRPr lang="zh-CN" altLang="en-US" sz="20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03" y="365125"/>
            <a:ext cx="2378548" cy="237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Scenario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Process of aerolite </a:t>
            </a:r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collision </a:t>
            </a:r>
            <a:endParaRPr lang="zh-CN" altLang="en-US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71" y="877246"/>
            <a:ext cx="2460000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800" y="877246"/>
            <a:ext cx="2464000" cy="25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00" y="3754603"/>
            <a:ext cx="3600000" cy="2422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871" y="3754603"/>
            <a:ext cx="3600000" cy="24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Bahnschrift SemiLight" panose="020B0502040204020203" pitchFamily="34" charset="0"/>
              </a:rPr>
              <a:t>Imaging Effect</a:t>
            </a:r>
            <a:endParaRPr lang="zh-CN" altLang="en-US" sz="4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1690688"/>
            <a:ext cx="3302281" cy="2160000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02285" cy="4320000"/>
          </a:xfr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3850688"/>
            <a:ext cx="3302281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14" y="1690688"/>
            <a:ext cx="350228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 smtClean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  <a:endParaRPr lang="en-US" altLang="zh-CN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36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20000" cy="4320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320000" cy="4320000"/>
          </a:xfrm>
          <a:prstGeom prst="rect">
            <a:avLst/>
          </a:prstGeom>
        </p:spPr>
      </p:pic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5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7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249</Words>
  <Application>Microsoft Office PowerPoint</Application>
  <PresentationFormat>宽屏</PresentationFormat>
  <Paragraphs>94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Arial</vt:lpstr>
      <vt:lpstr>Bahnschrift SemiLight</vt:lpstr>
      <vt:lpstr>Gill Sans MT</vt:lpstr>
      <vt:lpstr>Office 主题​​</vt:lpstr>
      <vt:lpstr>Imaging for 3D Model in Discrete Element Method </vt:lpstr>
      <vt:lpstr>Content</vt:lpstr>
      <vt:lpstr>Content</vt:lpstr>
      <vt:lpstr>Background</vt:lpstr>
      <vt:lpstr>Software</vt:lpstr>
      <vt:lpstr>Scenario</vt:lpstr>
      <vt:lpstr>Imaging Effect</vt:lpstr>
      <vt:lpstr>Content</vt:lpstr>
      <vt:lpstr>Rasterization</vt:lpstr>
      <vt:lpstr>Rasterization</vt:lpstr>
      <vt:lpstr>Rasterization</vt:lpstr>
      <vt:lpstr>Rasterization</vt:lpstr>
      <vt:lpstr>Spatial Interpolation</vt:lpstr>
      <vt:lpstr>Spatial Interpolation</vt:lpstr>
      <vt:lpstr>Spatial Interpolation</vt:lpstr>
      <vt:lpstr>Spatial Interpolation</vt:lpstr>
      <vt:lpstr>Spatial Interpolation</vt:lpstr>
      <vt:lpstr>Boundary Extraction</vt:lpstr>
      <vt:lpstr>Gaussian Filtering</vt:lpstr>
      <vt:lpstr>Gaussian Filtering</vt:lpstr>
      <vt:lpstr>Gaussian Filtering</vt:lpstr>
      <vt:lpstr>Gaussian Filtering</vt:lpstr>
      <vt:lpstr>Gaussian Filtering</vt:lpstr>
      <vt:lpstr>Boundary Extraction</vt:lpstr>
      <vt:lpstr>Boundary Extraction</vt:lpstr>
      <vt:lpstr>Boundary Extraction</vt:lpstr>
      <vt:lpstr>Boundary Extraction</vt:lpstr>
      <vt:lpstr>Outline Calculation</vt:lpstr>
      <vt:lpstr>Outline Calculation</vt:lpstr>
      <vt:lpstr>Outline Calculation</vt:lpstr>
      <vt:lpstr>Outline Calculation</vt:lpstr>
      <vt:lpstr>Content</vt:lpstr>
      <vt:lpstr>Aim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华敬</dc:creator>
  <cp:lastModifiedBy>魏 华敬</cp:lastModifiedBy>
  <cp:revision>196</cp:revision>
  <dcterms:created xsi:type="dcterms:W3CDTF">2019-10-24T05:35:00Z</dcterms:created>
  <dcterms:modified xsi:type="dcterms:W3CDTF">2020-06-14T06:19:25Z</dcterms:modified>
</cp:coreProperties>
</file>