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3" r:id="rId2"/>
    <p:sldId id="300" r:id="rId3"/>
    <p:sldId id="299" r:id="rId4"/>
    <p:sldId id="274" r:id="rId5"/>
    <p:sldId id="330" r:id="rId6"/>
    <p:sldId id="329" r:id="rId7"/>
    <p:sldId id="331" r:id="rId8"/>
    <p:sldId id="277" r:id="rId9"/>
    <p:sldId id="282" r:id="rId10"/>
    <p:sldId id="334" r:id="rId11"/>
    <p:sldId id="333" r:id="rId12"/>
    <p:sldId id="328" r:id="rId13"/>
    <p:sldId id="335" r:id="rId14"/>
    <p:sldId id="293" r:id="rId15"/>
    <p:sldId id="297" r:id="rId16"/>
    <p:sldId id="295" r:id="rId17"/>
    <p:sldId id="286" r:id="rId18"/>
    <p:sldId id="288" r:id="rId19"/>
    <p:sldId id="326" r:id="rId20"/>
    <p:sldId id="327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37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3A845-C127-4FD0-BB99-A93A72E0DC5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891AA-A175-42AA-B6D9-04D79A0FE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8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9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9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5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79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0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6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8F4E7-52F0-41BB-B8C5-81CE8B0F52B9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7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hyperlink" Target="https://github.com/jerryweihuajing/PostProcessing" TargetMode="External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16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github.com/jerryweihuajing/PostProcessing" TargetMode="Externa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github.com/jerryweihuajing/PostProcessing" TargetMode="Externa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github.com/jerryweihuajing/PostProcessing" TargetMode="Externa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5422" y="1062082"/>
            <a:ext cx="10888392" cy="2387600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b="1" dirty="0" smtClean="0">
                <a:solidFill>
                  <a:srgbClr val="003399"/>
                </a:solidFill>
                <a:latin typeface="Gill Sans MT" panose="020B0502020104020203" pitchFamily="34" charset="0"/>
              </a:rPr>
              <a:t>Imaging for 3D Model</a:t>
            </a:r>
            <a:br>
              <a:rPr lang="en-US" altLang="zh-CN" sz="4000" b="1" dirty="0" smtClean="0">
                <a:solidFill>
                  <a:srgbClr val="003399"/>
                </a:solidFill>
                <a:latin typeface="Gill Sans MT" panose="020B0502020104020203" pitchFamily="34" charset="0"/>
              </a:rPr>
            </a:br>
            <a:r>
              <a:rPr lang="en-US" altLang="zh-CN" sz="4000" b="1" dirty="0" smtClean="0">
                <a:solidFill>
                  <a:srgbClr val="003399"/>
                </a:solidFill>
                <a:latin typeface="Gill Sans MT" panose="020B0502020104020203" pitchFamily="34" charset="0"/>
              </a:rPr>
              <a:t>in Discrete Element Method</a:t>
            </a:r>
            <a:r>
              <a:rPr lang="en-US" altLang="zh-CN" sz="4000" b="1" dirty="0">
                <a:solidFill>
                  <a:srgbClr val="003399"/>
                </a:solidFill>
                <a:latin typeface="Gill Sans MT" panose="020B0502020104020203" pitchFamily="34" charset="0"/>
              </a:rPr>
              <a:t/>
            </a:r>
            <a:br>
              <a:rPr lang="en-US" altLang="zh-CN" sz="4000" b="1" dirty="0">
                <a:solidFill>
                  <a:srgbClr val="003399"/>
                </a:solidFill>
                <a:latin typeface="Gill Sans MT" panose="020B0502020104020203" pitchFamily="34" charset="0"/>
              </a:rPr>
            </a:b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31183" y="319076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Rasterization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algn="r"/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Spatial Interpolation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F8125-B380-4D77-94C6-F4D3206C1A0B}"/>
              </a:ext>
            </a:extLst>
          </p:cNvPr>
          <p:cNvSpPr txBox="1"/>
          <p:nvPr/>
        </p:nvSpPr>
        <p:spPr>
          <a:xfrm>
            <a:off x="1910838" y="4670084"/>
            <a:ext cx="7868345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Bahnschrift SemiLight" panose="020B0502040204020203" pitchFamily="34" charset="0"/>
              </a:rPr>
              <a:t>Nanjing University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Bahnschrift SemiLight" panose="020B0502040204020203" pitchFamily="34" charset="0"/>
              </a:rPr>
              <a:t>WEI </a:t>
            </a:r>
            <a:r>
              <a:rPr lang="en-US" altLang="zh-CN" sz="2800" dirty="0" err="1">
                <a:latin typeface="Bahnschrift SemiLight" panose="020B0502040204020203" pitchFamily="34" charset="0"/>
              </a:rPr>
              <a:t>Huajing</a:t>
            </a:r>
            <a:endParaRPr lang="en-US" altLang="zh-CN" sz="2800" dirty="0">
              <a:latin typeface="Bahnschrift SemiLight" panose="020B0502040204020203" pitchFamily="34" charset="0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 smtClean="0">
                <a:latin typeface="Bahnschrift SemiLight" panose="020B0502040204020203" pitchFamily="34" charset="0"/>
              </a:rPr>
              <a:t>14/06/2020</a:t>
            </a:r>
            <a:endParaRPr lang="zh-CN" altLang="en-US" sz="2800" dirty="0">
              <a:latin typeface="Bahnschrift SemiLight" panose="020B05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183" y="4670084"/>
            <a:ext cx="1296000" cy="16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8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scatters\scatter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内容占位符 13" descr="E:\GitHub\YADEM\Post-Processing\2D\Thesis\content with boundary box.p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468" y="1690688"/>
            <a:ext cx="4379063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2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rasterization-grid\scatters with mesh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2865"/>
            <a:ext cx="3600000" cy="3578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E:\GitHub\YADEM\Post-Processing\2D\Thesis\rasterization-grid\scatters with gri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832864"/>
            <a:ext cx="3600000" cy="3578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内容占位符 14" descr="E:\GitHub\YADEM\Post-Processing\2D\Thesis\rasterization-grid\rasterization with mesh.png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8290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53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scatters\scatter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8051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scatters\scatters with boundary box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19" y="1690688"/>
            <a:ext cx="368051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E:\GitHub\YADEM\Post-Processing\2D\Thesis\rasterizati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238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19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4" name="图片 13" descr="E:\GitHub\YADEM\Post-Processing\2D\Thesis\interpolation sample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4631"/>
            <a:ext cx="368051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内容占位符 14" descr="E:\GitHub\YADEM\Post-Processing\2D\Thesis\rasterization\scatters with boundary box.png"/>
          <p:cNvPicPr>
            <a:picLocks noGrp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104" y="3120102"/>
            <a:ext cx="1799792" cy="1762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E:\GitHub\YADEM\Post-Processing\2D\Thesis\content with boundary box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2600564"/>
            <a:ext cx="1799590" cy="1774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72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Boundary Extraction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36" y="1690688"/>
            <a:ext cx="3600000" cy="3541597"/>
          </a:xfr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87" y="1690689"/>
            <a:ext cx="3600000" cy="35415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00" y="1690689"/>
            <a:ext cx="3600000" cy="354159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Spatial Interpolation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68651-BAAB-449F-920E-5253D657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16887" cy="432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Spatial Interpolation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68651-BAAB-449F-920E-5253D657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00" y="1686510"/>
            <a:ext cx="3600000" cy="35765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600000" cy="360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922" y="1714111"/>
            <a:ext cx="3600000" cy="357657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Erosion and Expansion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3627120" cy="362712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627120" cy="3627120"/>
          </a:xfrm>
          <a:prstGeom prst="rect">
            <a:avLst/>
          </a:prstGeom>
        </p:spPr>
      </p:pic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5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8CEFC9-0A41-4083-91BD-1AD944F1AB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3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ahnschrift SemiLight" panose="020B0502040204020203" pitchFamily="34" charset="0"/>
              </a:rPr>
              <a:t>Join the boundary to make it complete.</a:t>
            </a:r>
            <a:endParaRPr lang="zh-CN" altLang="en-US" sz="2400" dirty="0">
              <a:latin typeface="Bahnschrift SemiLight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961" y="1690687"/>
            <a:ext cx="3454839" cy="2111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961" y="4019540"/>
            <a:ext cx="3454838" cy="2157423"/>
          </a:xfrm>
          <a:prstGeom prst="rect">
            <a:avLst/>
          </a:prstGeom>
        </p:spPr>
      </p:pic>
      <p:pic>
        <p:nvPicPr>
          <p:cNvPr id="7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5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C802FBA1-69EF-463C-9EE1-B5034370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Erosion and Expansion</a:t>
            </a:r>
            <a:endParaRPr lang="zh-CN" altLang="en-US" sz="4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BF113B-697D-4507-A5D9-4F0C12EB99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0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Experiment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Discussion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Bahnschrift SemiLight" panose="020B0502040204020203" pitchFamily="34" charset="0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1095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Experiment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Discussion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086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Conclusion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>
                <a:latin typeface="Bahnschrift SemiLight" panose="020B0502040204020203" pitchFamily="34" charset="0"/>
                <a:ea typeface="+mj-ea"/>
                <a:cs typeface="+mj-cs"/>
              </a:rPr>
              <a:t>DEMpost</a:t>
            </a:r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 is proved to be reliable.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Salt layer influence tectonics a lot.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Pre-existing fracture has a huge impact in many ways.</a:t>
            </a:r>
          </a:p>
        </p:txBody>
      </p:sp>
    </p:spTree>
    <p:extLst>
      <p:ext uri="{BB962C8B-B14F-4D97-AF65-F5344CB8AC3E}">
        <p14:creationId xmlns:p14="http://schemas.microsoft.com/office/powerpoint/2010/main" val="114956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Acknowledgement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49505" y="3244334"/>
            <a:ext cx="2492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Gill Sans MT" panose="020B0502020104020203" pitchFamily="34" charset="0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2670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Experiment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Discussion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451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Background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DEM: Discrete Element Model</a:t>
            </a:r>
          </a:p>
          <a:p>
            <a:r>
              <a:rPr lang="en-US" altLang="zh-CN" sz="2000" dirty="0" err="1">
                <a:latin typeface="Bahnschrift SemiLight" panose="020B0502040204020203" pitchFamily="34" charset="0"/>
                <a:ea typeface="+mj-ea"/>
                <a:cs typeface="+mj-cs"/>
              </a:rPr>
              <a:t>Microgranular</a:t>
            </a:r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 system for macroscopic object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Based on Newtonian mechanics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Masses of computation</a:t>
            </a:r>
          </a:p>
        </p:txBody>
      </p:sp>
      <p:pic>
        <p:nvPicPr>
          <p:cNvPr id="4" name="Picture 2" descr="_images/spheres-contact-stiffn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42936"/>
            <a:ext cx="3855720" cy="233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39" y="3661680"/>
            <a:ext cx="5168705" cy="251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pecimen_t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86" y="1004855"/>
            <a:ext cx="4865014" cy="252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7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Software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YADE: Yet Another Dynamic Engine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Performed on Linux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Open Source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Python Command Line </a:t>
            </a:r>
            <a:endParaRPr lang="zh-CN" altLang="en-US" sz="2000" dirty="0">
              <a:latin typeface="Bahnschrift SemiLigh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503" y="365125"/>
            <a:ext cx="2378548" cy="237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9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Bahnschrift SemiLight" panose="020B0502040204020203" pitchFamily="34" charset="0"/>
              </a:rPr>
              <a:t>Scenario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Bahnschrift SemiLight" panose="020B0502040204020203" pitchFamily="34" charset="0"/>
                <a:ea typeface="+mj-ea"/>
                <a:cs typeface="+mj-cs"/>
              </a:rPr>
              <a:t>Process of aerolite </a:t>
            </a:r>
            <a:r>
              <a:rPr lang="en-US" altLang="zh-CN" sz="2400" dirty="0" err="1" smtClean="0">
                <a:latin typeface="Bahnschrift SemiLight" panose="020B0502040204020203" pitchFamily="34" charset="0"/>
                <a:ea typeface="+mj-ea"/>
                <a:cs typeface="+mj-cs"/>
              </a:rPr>
              <a:t>collison</a:t>
            </a:r>
            <a:r>
              <a:rPr lang="en-US" altLang="zh-CN" sz="2400" dirty="0" smtClean="0">
                <a:latin typeface="Bahnschrift SemiLight" panose="020B0502040204020203" pitchFamily="34" charset="0"/>
                <a:ea typeface="+mj-ea"/>
                <a:cs typeface="+mj-cs"/>
              </a:rPr>
              <a:t> </a:t>
            </a:r>
            <a:endParaRPr lang="zh-CN" altLang="en-US" sz="2400" dirty="0">
              <a:latin typeface="Bahnschrift SemiLigh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0" y="3021715"/>
            <a:ext cx="3420835" cy="3504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815" y="3021715"/>
            <a:ext cx="3448150" cy="35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1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Bahnschrift SemiLight" panose="020B0502040204020203" pitchFamily="34" charset="0"/>
              </a:rPr>
              <a:t>Aim</a:t>
            </a:r>
            <a:endParaRPr lang="zh-CN" altLang="en-US" sz="4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59" y="1690688"/>
            <a:ext cx="3302281" cy="2160000"/>
          </a:xfrm>
          <a:prstGeom prst="rect">
            <a:avLst/>
          </a:prstGeom>
        </p:spPr>
      </p:pic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502285" cy="4320000"/>
          </a:xfr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59" y="3850688"/>
            <a:ext cx="3302281" cy="21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14" y="1690688"/>
            <a:ext cx="350228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Experiment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Discussion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520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20000" cy="43200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320000" cy="4320000"/>
          </a:xfrm>
          <a:prstGeom prst="rect">
            <a:avLst/>
          </a:prstGeom>
        </p:spPr>
      </p:pic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5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7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185</Words>
  <Application>Microsoft Office PowerPoint</Application>
  <PresentationFormat>宽屏</PresentationFormat>
  <Paragraphs>71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Bahnschrift SemiLight</vt:lpstr>
      <vt:lpstr>Gill Sans MT</vt:lpstr>
      <vt:lpstr>Office 主题​​</vt:lpstr>
      <vt:lpstr>Imaging for 3D Model in Discrete Element Method </vt:lpstr>
      <vt:lpstr>Content</vt:lpstr>
      <vt:lpstr>Content</vt:lpstr>
      <vt:lpstr>Background</vt:lpstr>
      <vt:lpstr>Software</vt:lpstr>
      <vt:lpstr>Scenario</vt:lpstr>
      <vt:lpstr>Aim</vt:lpstr>
      <vt:lpstr>Content</vt:lpstr>
      <vt:lpstr>Rasterization</vt:lpstr>
      <vt:lpstr>Rasterization</vt:lpstr>
      <vt:lpstr>Rasterization</vt:lpstr>
      <vt:lpstr>Rasterization</vt:lpstr>
      <vt:lpstr>Spatial Interpolation</vt:lpstr>
      <vt:lpstr>Boundary Extraction</vt:lpstr>
      <vt:lpstr>Spatial Interpolation</vt:lpstr>
      <vt:lpstr>Spatial Interpolation</vt:lpstr>
      <vt:lpstr>Erosion and Expansion</vt:lpstr>
      <vt:lpstr>Erosion and Expansion</vt:lpstr>
      <vt:lpstr>Content</vt:lpstr>
      <vt:lpstr>Conclusion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 华敬</dc:creator>
  <cp:lastModifiedBy>魏 华敬</cp:lastModifiedBy>
  <cp:revision>190</cp:revision>
  <dcterms:created xsi:type="dcterms:W3CDTF">2019-10-24T05:35:00Z</dcterms:created>
  <dcterms:modified xsi:type="dcterms:W3CDTF">2020-06-13T15:46:16Z</dcterms:modified>
</cp:coreProperties>
</file>