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00" r:id="rId3"/>
    <p:sldId id="351" r:id="rId4"/>
    <p:sldId id="274" r:id="rId5"/>
    <p:sldId id="330" r:id="rId6"/>
    <p:sldId id="329" r:id="rId7"/>
    <p:sldId id="331" r:id="rId8"/>
    <p:sldId id="352" r:id="rId9"/>
    <p:sldId id="282" r:id="rId10"/>
    <p:sldId id="334" r:id="rId11"/>
    <p:sldId id="333" r:id="rId12"/>
    <p:sldId id="328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97" r:id="rId24"/>
    <p:sldId id="345" r:id="rId25"/>
    <p:sldId id="347" r:id="rId26"/>
    <p:sldId id="346" r:id="rId27"/>
    <p:sldId id="286" r:id="rId28"/>
    <p:sldId id="348" r:id="rId29"/>
    <p:sldId id="349" r:id="rId30"/>
    <p:sldId id="350" r:id="rId31"/>
    <p:sldId id="353" r:id="rId32"/>
    <p:sldId id="326" r:id="rId33"/>
    <p:sldId id="27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845-C127-4FD0-BB99-A93A72E0DC55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1AA-A175-42AA-B6D9-04D79A0F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8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7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6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4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422" y="1062082"/>
            <a:ext cx="1088839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Post-processing Imaging for 3D Model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in Discrete Element Method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1183" y="31907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Rasterization</a:t>
            </a:r>
          </a:p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Spatial Interpolation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8125-B380-4D77-94C6-F4D3206C1A0B}"/>
              </a:ext>
            </a:extLst>
          </p:cNvPr>
          <p:cNvSpPr txBox="1"/>
          <p:nvPr/>
        </p:nvSpPr>
        <p:spPr>
          <a:xfrm>
            <a:off x="1910838" y="4670084"/>
            <a:ext cx="786834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Nanjing University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WEI </a:t>
            </a:r>
            <a:r>
              <a:rPr lang="en-US" altLang="zh-CN" sz="2800" dirty="0" err="1">
                <a:latin typeface="Bahnschrift SemiLight" panose="020B0502040204020203" pitchFamily="34" charset="0"/>
              </a:rPr>
              <a:t>Huajing</a:t>
            </a:r>
            <a:endParaRPr lang="en-US" altLang="zh-CN" sz="2800" dirty="0">
              <a:latin typeface="Bahnschrift SemiLight" panose="020B0502040204020203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14/06/2020</a:t>
            </a:r>
            <a:endParaRPr lang="zh-CN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83" y="4670084"/>
            <a:ext cx="1296000" cy="1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7" y="1690688"/>
            <a:ext cx="4423285" cy="4351338"/>
          </a:xfrm>
        </p:spPr>
      </p:pic>
    </p:spTree>
    <p:extLst>
      <p:ext uri="{BB962C8B-B14F-4D97-AF65-F5344CB8AC3E}">
        <p14:creationId xmlns:p14="http://schemas.microsoft.com/office/powerpoint/2010/main" val="12412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rasterization-grid\scatters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865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rasterization-grid\scatters with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832864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8290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scatters\scatters with boundary box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rasteriz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8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图片 13" descr="E:\GitHub\YADEM\Post-Processing\2D\Thesis\interpolation sample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4631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\scatters with boundary box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84631"/>
            <a:ext cx="367641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34" y="1683739"/>
            <a:ext cx="365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1670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interpolation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5" y="1690688"/>
            <a:ext cx="362172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E:\GitHub\YADEM\Post-Processing\2D\Thesis\interpolation-grid\interpolation effect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1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terpolation samples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779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9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interpolation\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84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effect with mesh and gri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 effec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524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24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\filled 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48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2" name="内容占位符 11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rasterization-grid\rasterization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rasterization-grid\rasterization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内容占位符 10" descr="E:\GitHub\YADEM\Post-Processing\2D\Thesis\structural deformation-original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76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structural deformation-smoothe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98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2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-grid\filled interpolation effect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-grid\filled interpolation effect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9796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图片 10" descr="E:\GitHub\YADEM\Post-Processing\2D\Thesis\interpolation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内容占位符 11" descr="E:\GitHub\YADEM\Post-Processing\2D\Thesis\stress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origin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9" name="图片 8" descr="E:\GitHub\YADEM\Post-Processing\2D\Thesis\inlier-grid\erosion\square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GitHub\YADEM\Post-Processing\2D\Thesis\inlier-grid\erosion\square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-grid\erosion\square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图片 12" descr="E:\GitHub\YADEM\Post-Processing\2D\Thesis\inlier-grid\expansion\irregular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inlier-grid\erosion\irregular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erosion\irregular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68453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5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7" name="图片 6" descr="E:\GitHub\YADEM\Post-Processing\2D\Thesis\rasterization\rasterizati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GitHub\YADEM\Post-Processing\2D\Thesis\inlier\ROI boundar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smoothe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00216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24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lier-grid\erosion\irregular\content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inlier-grid\simple outlier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lier-grid\simple outlier with grid and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fine outlier and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6" name="图片 15" descr="E:\GitHub\YADEM\Post-Processing\2D\Thesis\outlier\outli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5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outlier\outline improvemen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10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" y="1690688"/>
            <a:ext cx="3659524" cy="3600000"/>
          </a:xfrm>
        </p:spPr>
      </p:pic>
    </p:spTree>
    <p:extLst>
      <p:ext uri="{BB962C8B-B14F-4D97-AF65-F5344CB8AC3E}">
        <p14:creationId xmlns:p14="http://schemas.microsoft.com/office/powerpoint/2010/main" val="25035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56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6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2752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Aim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Viewing Transformation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(Circle) Rasterization 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Spatial Interpolation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Z-Buffering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Acknowledgement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Gill Sans MT" panose="020B0502020104020203" pitchFamily="34" charset="0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267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Background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DEM: Discrete Element Model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Micro-granular system for macroscopic object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Based on Newtonian mechanics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Masses of computation</a:t>
            </a:r>
          </a:p>
        </p:txBody>
      </p:sp>
      <p:pic>
        <p:nvPicPr>
          <p:cNvPr id="4" name="Picture 2" descr="_images/spheres-contact-stiff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2936"/>
            <a:ext cx="3855720" cy="2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9" y="3661680"/>
            <a:ext cx="5168705" cy="251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pecimen_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86" y="1004855"/>
            <a:ext cx="4865014" cy="25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Software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YADE: Yet Another Dynamic Engine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Performed on Linux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Python Command Line 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03" y="365125"/>
            <a:ext cx="2378548" cy="23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Scenario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Process of aerolite collision 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00" y="877246"/>
            <a:ext cx="2464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00" y="3754603"/>
            <a:ext cx="3600000" cy="2422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Imaging Effect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1690688"/>
            <a:ext cx="3302281" cy="21600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2285" cy="4320000"/>
          </a:xfr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3850688"/>
            <a:ext cx="3302281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4" y="1690688"/>
            <a:ext cx="3502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43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0000" cy="4320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320000" cy="43200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243</Words>
  <Application>Microsoft Office PowerPoint</Application>
  <PresentationFormat>宽屏</PresentationFormat>
  <Paragraphs>92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Bahnschrift SemiLight</vt:lpstr>
      <vt:lpstr>Gill Sans MT</vt:lpstr>
      <vt:lpstr>Office 主题​​</vt:lpstr>
      <vt:lpstr>Post-processing Imaging for 3D Model in Discrete Element Method </vt:lpstr>
      <vt:lpstr>Content</vt:lpstr>
      <vt:lpstr>Content</vt:lpstr>
      <vt:lpstr>Background</vt:lpstr>
      <vt:lpstr>Software</vt:lpstr>
      <vt:lpstr>Scenario</vt:lpstr>
      <vt:lpstr>Imaging Effect</vt:lpstr>
      <vt:lpstr>Content</vt:lpstr>
      <vt:lpstr>Rasterization</vt:lpstr>
      <vt:lpstr>Rasterization</vt:lpstr>
      <vt:lpstr>Rasterization</vt:lpstr>
      <vt:lpstr>Rasterization</vt:lpstr>
      <vt:lpstr>Spatial Interpolation</vt:lpstr>
      <vt:lpstr>Spatial Interpolation</vt:lpstr>
      <vt:lpstr>Spatial Interpolation</vt:lpstr>
      <vt:lpstr>Spatial Interpolation</vt:lpstr>
      <vt:lpstr>Spatial Interpolation</vt:lpstr>
      <vt:lpstr>Gaussian Filtering</vt:lpstr>
      <vt:lpstr>Gaussian Filtering</vt:lpstr>
      <vt:lpstr>Gaussian Filtering</vt:lpstr>
      <vt:lpstr>Gaussian Filtering</vt:lpstr>
      <vt:lpstr>Gaussian Filtering</vt:lpstr>
      <vt:lpstr>Boundary Extraction</vt:lpstr>
      <vt:lpstr>Boundary Extraction</vt:lpstr>
      <vt:lpstr>Boundary Extraction</vt:lpstr>
      <vt:lpstr>Boundary Extraction</vt:lpstr>
      <vt:lpstr>Outline Calculation</vt:lpstr>
      <vt:lpstr>Outline Calculation</vt:lpstr>
      <vt:lpstr>Outline Calculation</vt:lpstr>
      <vt:lpstr>Outline Calculation</vt:lpstr>
      <vt:lpstr>Content</vt:lpstr>
      <vt:lpstr>Aim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华敬</dc:creator>
  <cp:lastModifiedBy>魏 华敬</cp:lastModifiedBy>
  <cp:revision>202</cp:revision>
  <dcterms:created xsi:type="dcterms:W3CDTF">2019-10-24T05:35:00Z</dcterms:created>
  <dcterms:modified xsi:type="dcterms:W3CDTF">2020-06-14T15:27:33Z</dcterms:modified>
</cp:coreProperties>
</file>