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328" r:id="rId4"/>
    <p:sldId id="327" r:id="rId5"/>
    <p:sldId id="312" r:id="rId6"/>
    <p:sldId id="274" r:id="rId7"/>
    <p:sldId id="283" r:id="rId8"/>
    <p:sldId id="277" r:id="rId9"/>
    <p:sldId id="278" r:id="rId10"/>
    <p:sldId id="279" r:id="rId11"/>
    <p:sldId id="280" r:id="rId12"/>
    <p:sldId id="273" r:id="rId13"/>
    <p:sldId id="260" r:id="rId14"/>
    <p:sldId id="261" r:id="rId15"/>
    <p:sldId id="265" r:id="rId16"/>
    <p:sldId id="266" r:id="rId17"/>
    <p:sldId id="272" r:id="rId18"/>
    <p:sldId id="271" r:id="rId19"/>
    <p:sldId id="329" r:id="rId20"/>
    <p:sldId id="330" r:id="rId21"/>
    <p:sldId id="331" r:id="rId22"/>
    <p:sldId id="275" r:id="rId23"/>
    <p:sldId id="276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32" r:id="rId33"/>
    <p:sldId id="333" r:id="rId34"/>
    <p:sldId id="334" r:id="rId35"/>
    <p:sldId id="293" r:id="rId36"/>
    <p:sldId id="294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35" r:id="rId46"/>
    <p:sldId id="336" r:id="rId47"/>
    <p:sldId id="337" r:id="rId48"/>
    <p:sldId id="338" r:id="rId49"/>
    <p:sldId id="339" r:id="rId50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6" d="100"/>
          <a:sy n="6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05" y="0"/>
            <a:ext cx="3740058" cy="6890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18" y="5254067"/>
            <a:ext cx="1289419" cy="117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17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04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內容版面配置區 9"/>
          <p:cNvPicPr>
            <a:picLocks noChangeAspect="1"/>
          </p:cNvPicPr>
          <p:nvPr/>
        </p:nvPicPr>
        <p:blipFill rotWithShape="1">
          <a:blip r:embed="rId2" cstate="print"/>
          <a:srcRect l="37389" t="1693" b="1677"/>
          <a:stretch/>
        </p:blipFill>
        <p:spPr>
          <a:xfrm rot="16200000">
            <a:off x="4236471" y="1945994"/>
            <a:ext cx="687768" cy="9160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114" y="6372284"/>
            <a:ext cx="1875842" cy="481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6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37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27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52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961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6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387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5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pleblue/gitpython_empty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pleblue/R.g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Bluemix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Jerry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自行進資料夾新增檔案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1212680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2051720" y="4509120"/>
            <a:ext cx="792088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15816" y="50851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空的必須加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4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smtClean="0"/>
              <a:t>Non-empty Repository</a:t>
            </a:r>
            <a:br>
              <a:rPr lang="en-US" altLang="zh-TW" sz="3600" smtClean="0"/>
            </a:br>
            <a:r>
              <a:rPr lang="en-US" altLang="zh-TW" sz="3600" smtClean="0"/>
              <a:t>(</a:t>
            </a:r>
            <a:r>
              <a:rPr lang="zh-TW" altLang="en-US" sz="3600" dirty="0" smtClean="0"/>
              <a:t>第一天結束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144000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3" y="620688"/>
            <a:ext cx="913515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362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Non-empty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https://github.com/rippleblue/pythontest2.git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gitpyton</a:t>
            </a:r>
            <a:endParaRPr lang="en-US" altLang="zh-TW" dirty="0" smtClean="0"/>
          </a:p>
          <a:p>
            <a:r>
              <a:rPr lang="zh-TW" altLang="en-US" dirty="0" smtClean="0"/>
              <a:t>自行新增檔案至資料夾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“11.txt”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master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Non-empty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再新增檔案至資料夾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“new commit”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新檔案上傳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再新增檔案至資料夾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“new commit”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4768037" cy="8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653135"/>
            <a:ext cx="4752528" cy="127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Files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 動物 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Mollusca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19497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9144000" cy="393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224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repository merge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工作目錄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gitpython_empty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照舊再做一次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 add origin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https://github.com/rippleblue/gitpython_empty.git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new1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new1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新增任檔案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“new1 branch”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new1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merge new1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339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9144000" cy="415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378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4000" dirty="0" smtClean="0"/>
          </a:p>
          <a:p>
            <a:pPr>
              <a:buNone/>
            </a:pPr>
            <a:endParaRPr lang="en-US" altLang="zh-TW" sz="4000" dirty="0" smtClean="0"/>
          </a:p>
          <a:p>
            <a:pPr algn="ctr">
              <a:buNone/>
            </a:pPr>
            <a:r>
              <a:rPr lang="zh-TW" altLang="en-US" sz="4000" dirty="0" smtClean="0"/>
              <a:t>軟體</a:t>
            </a:r>
            <a:r>
              <a:rPr lang="en-US" altLang="zh-TW" sz="4000" dirty="0" smtClean="0"/>
              <a:t>(Software) </a:t>
            </a:r>
            <a:r>
              <a:rPr lang="zh-TW" altLang="en-US" sz="4000" dirty="0" smtClean="0"/>
              <a:t>不等於 軟體</a:t>
            </a:r>
            <a:r>
              <a:rPr lang="en-US" altLang="zh-TW" sz="4000" dirty="0" smtClean="0"/>
              <a:t>(</a:t>
            </a:r>
            <a:r>
              <a:rPr lang="en-US" altLang="zh-TW" sz="4000" dirty="0" err="1" smtClean="0"/>
              <a:t>Mollusca</a:t>
            </a:r>
            <a:r>
              <a:rPr lang="en-US" altLang="zh-TW" sz="4000" dirty="0" smtClean="0"/>
              <a:t>)</a:t>
            </a:r>
            <a:r>
              <a:rPr lang="zh-TW" altLang="en-US" sz="4000" dirty="0" smtClean="0"/>
              <a:t> 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84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83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	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smtClean="0"/>
              <a:t>and delete branches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Create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Delete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branch -D new-branch # </a:t>
            </a:r>
            <a:r>
              <a:rPr lang="zh-TW" altLang="en-US" sz="2800" dirty="0" smtClean="0"/>
              <a:t>強制刪除 </a:t>
            </a:r>
            <a:r>
              <a:rPr lang="en-US" altLang="zh-TW" sz="2800" dirty="0" smtClean="0"/>
              <a:t>new-branch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04864"/>
            <a:ext cx="911543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112"/>
            <a:ext cx="908515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Switching </a:t>
            </a:r>
            <a:r>
              <a:rPr lang="en-US" altLang="zh-TW" dirty="0" smtClean="0"/>
              <a:t>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9144000" cy="19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dirty="0" smtClean="0"/>
              <a:t>Try to create non-empty and Empty repository   </a:t>
            </a:r>
          </a:p>
          <a:p>
            <a:r>
              <a:rPr lang="en-US" altLang="zh-TW" dirty="0" smtClean="0"/>
              <a:t>Try to commit to repository</a:t>
            </a:r>
          </a:p>
          <a:p>
            <a:r>
              <a:rPr lang="en-US" altLang="zh-TW" dirty="0" smtClean="0"/>
              <a:t>Try to push files to </a:t>
            </a:r>
            <a:r>
              <a:rPr lang="en-US" altLang="zh-TW" dirty="0" smtClean="0"/>
              <a:t>repository</a:t>
            </a:r>
          </a:p>
          <a:p>
            <a:r>
              <a:rPr lang="en-US" altLang="zh-TW" dirty="0" smtClean="0"/>
              <a:t>Try to delete files from repository</a:t>
            </a:r>
            <a:endParaRPr lang="en-US" altLang="zh-TW" dirty="0" smtClean="0"/>
          </a:p>
          <a:p>
            <a:r>
              <a:rPr lang="en-US" altLang="zh-TW" dirty="0" smtClean="0"/>
              <a:t>How to upload your files to teacher repository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upload your files to teacher repository 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提交檔案到老師的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44000" cy="278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</a:t>
            </a:r>
            <a:r>
              <a:rPr lang="en-US" altLang="zh-TW" dirty="0" smtClean="0"/>
              <a:t>Fork</a:t>
            </a:r>
            <a:r>
              <a:rPr lang="zh-TW" altLang="en-US" dirty="0" smtClean="0"/>
              <a:t>到本機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</a:t>
            </a:r>
            <a:r>
              <a:rPr lang="en-US" altLang="zh-TW" dirty="0" smtClean="0">
                <a:hlinkClick r:id="rId2"/>
              </a:rPr>
              <a:t>https://github.com/rippleblue/R.git</a:t>
            </a:r>
            <a:endParaRPr lang="en-US" altLang="zh-TW" dirty="0" smtClean="0"/>
          </a:p>
          <a:p>
            <a:r>
              <a:rPr lang="zh-TW" altLang="en-US" dirty="0" smtClean="0"/>
              <a:t>新增檔案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“something new”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 push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pull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24075"/>
            <a:ext cx="9144000" cy="245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rippleblue2002\Desktop\軟體開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0364"/>
            <a:ext cx="9143999" cy="436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收到</a:t>
            </a:r>
            <a:r>
              <a:rPr lang="en-US" altLang="zh-TW" dirty="0" smtClean="0"/>
              <a:t>Pull requests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08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956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492897"/>
            <a:ext cx="9144000" cy="219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43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reset </a:t>
            </a:r>
            <a:r>
              <a:rPr lang="zh-TW" altLang="en-US" dirty="0" smtClean="0"/>
              <a:t>還原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檔案經過</a:t>
            </a:r>
            <a:r>
              <a:rPr lang="en-US" altLang="zh-TW" dirty="0" smtClean="0"/>
              <a:t>Branch</a:t>
            </a:r>
            <a:r>
              <a:rPr lang="zh-TW" altLang="en-US" dirty="0" smtClean="0"/>
              <a:t>上傳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v1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Merge</a:t>
            </a:r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44000" cy="23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8392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show HEAD</a:t>
            </a:r>
            <a:r>
              <a:rPr lang="en-US" altLang="zh-TW" dirty="0" smtClean="0"/>
              <a:t>^ (</a:t>
            </a:r>
            <a:r>
              <a:rPr lang="zh-TW" altLang="en-US" dirty="0" smtClean="0"/>
              <a:t>前一版本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show HEAD</a:t>
            </a:r>
            <a:r>
              <a:rPr lang="en-US" altLang="zh-TW" dirty="0" smtClean="0"/>
              <a:t>^^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前前一版本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show </a:t>
            </a:r>
            <a:r>
              <a:rPr lang="en-US" altLang="zh-TW" dirty="0" smtClean="0"/>
              <a:t>HEAD~4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前前前前一版本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834671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 filename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檢查狀態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filename  #</a:t>
            </a:r>
            <a:r>
              <a:rPr lang="zh-TW" altLang="en-US" dirty="0" smtClean="0"/>
              <a:t>列出差異</a:t>
            </a:r>
            <a:endParaRPr lang="en-US" altLang="zh-TW" dirty="0" smtClean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stash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放入暫存區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49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7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525963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user.name "jerry"</a:t>
            </a:r>
            <a:br>
              <a:rPr lang="en-US" altLang="zh-TW" dirty="0" smtClean="0"/>
            </a:b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--global </a:t>
            </a:r>
            <a:r>
              <a:rPr lang="en-US" altLang="zh-TW" dirty="0" err="1" smtClean="0"/>
              <a:t>user.email</a:t>
            </a:r>
            <a:r>
              <a:rPr lang="en-US" altLang="zh-TW" dirty="0" smtClean="0"/>
              <a:t> "jerry@mail.ntust.edu.tw"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Empty repository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Empty repository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23216"/>
            <a:ext cx="8388424" cy="533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764</TotalTime>
  <Words>349</Words>
  <Application>Microsoft Office PowerPoint</Application>
  <PresentationFormat>如螢幕大小 (4:3)</PresentationFormat>
  <Paragraphs>93</Paragraphs>
  <Slides>49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0" baseType="lpstr">
      <vt:lpstr>佈景主題1</vt:lpstr>
      <vt:lpstr>Git, Github, Bluemix</vt:lpstr>
      <vt:lpstr>軟體 動物 ?  Mollusca</vt:lpstr>
      <vt:lpstr>投影片 3</vt:lpstr>
      <vt:lpstr>投影片 4</vt:lpstr>
      <vt:lpstr>投影片 5</vt:lpstr>
      <vt:lpstr>GitHub</vt:lpstr>
      <vt:lpstr>Set up</vt:lpstr>
      <vt:lpstr>Empty repository</vt:lpstr>
      <vt:lpstr>Empty repository</vt:lpstr>
      <vt:lpstr>投影片 10</vt:lpstr>
      <vt:lpstr>成功畫面</vt:lpstr>
      <vt:lpstr>Non-empty Repository (第一天結束)</vt:lpstr>
      <vt:lpstr>投影片 13</vt:lpstr>
      <vt:lpstr>投影片 14</vt:lpstr>
      <vt:lpstr>投影片 15</vt:lpstr>
      <vt:lpstr>Non-empty Repository</vt:lpstr>
      <vt:lpstr>Non-empty Repository</vt:lpstr>
      <vt:lpstr>新檔案上傳</vt:lpstr>
      <vt:lpstr>Delete Files</vt:lpstr>
      <vt:lpstr>Error ?</vt:lpstr>
      <vt:lpstr>Delete files</vt:lpstr>
      <vt:lpstr>repository merge</vt:lpstr>
      <vt:lpstr>投影片 23</vt:lpstr>
      <vt:lpstr>投影片 24</vt:lpstr>
      <vt:lpstr>投影片 25</vt:lpstr>
      <vt:lpstr>投影片 26</vt:lpstr>
      <vt:lpstr>Github</vt:lpstr>
      <vt:lpstr>投影片 28</vt:lpstr>
      <vt:lpstr>投影片 29</vt:lpstr>
      <vt:lpstr>投影片 30</vt:lpstr>
      <vt:lpstr>投影片 31</vt:lpstr>
      <vt:lpstr>Branch </vt:lpstr>
      <vt:lpstr>Create and delete branches</vt:lpstr>
      <vt:lpstr>Switching branches</vt:lpstr>
      <vt:lpstr>exercise</vt:lpstr>
      <vt:lpstr>Exercise</vt:lpstr>
      <vt:lpstr>How to upload your files to teacher repository ?</vt:lpstr>
      <vt:lpstr>先Fork到本機</vt:lpstr>
      <vt:lpstr>Create pull request</vt:lpstr>
      <vt:lpstr>投影片 40</vt:lpstr>
      <vt:lpstr>收到Pull requests的Repository</vt:lpstr>
      <vt:lpstr>投影片 42</vt:lpstr>
      <vt:lpstr>投影片 43</vt:lpstr>
      <vt:lpstr>投影片 44</vt:lpstr>
      <vt:lpstr>進階Git </vt:lpstr>
      <vt:lpstr>Git reset 還原</vt:lpstr>
      <vt:lpstr>投影片 47</vt:lpstr>
      <vt:lpstr>投影片 48</vt:lpstr>
      <vt:lpstr>投影片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rippleblue2002</dc:creator>
  <cp:lastModifiedBy>Jerry2014</cp:lastModifiedBy>
  <cp:revision>54</cp:revision>
  <dcterms:created xsi:type="dcterms:W3CDTF">2015-09-14T12:28:15Z</dcterms:created>
  <dcterms:modified xsi:type="dcterms:W3CDTF">2015-09-26T15:41:44Z</dcterms:modified>
</cp:coreProperties>
</file>