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C94F-0AAF-4853-A38B-4DAEFE185689}" type="datetimeFigureOut">
              <a:rPr lang="zh-TW" altLang="en-US" smtClean="0"/>
              <a:t>2015/9/26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F60-2604-46A6-AEC2-BECB4C1CDDC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7905" y="0"/>
            <a:ext cx="3740058" cy="689098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418" y="5254067"/>
            <a:ext cx="1289419" cy="11705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304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C94F-0AAF-4853-A38B-4DAEFE185689}" type="datetimeFigureOut">
              <a:rPr lang="zh-TW" altLang="en-US" smtClean="0"/>
              <a:t>2015/9/26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F60-2604-46A6-AEC2-BECB4C1CDD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1720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C94F-0AAF-4853-A38B-4DAEFE185689}" type="datetimeFigureOut">
              <a:rPr lang="zh-TW" altLang="en-US" smtClean="0"/>
              <a:t>2015/9/26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F60-2604-46A6-AEC2-BECB4C1CDD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030471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C94F-0AAF-4853-A38B-4DAEFE185689}" type="datetimeFigureOut">
              <a:rPr lang="zh-TW" altLang="en-US" smtClean="0"/>
              <a:t>2015/9/26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F60-2604-46A6-AEC2-BECB4C1CDDC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內容版面配置區 9"/>
          <p:cNvPicPr>
            <a:picLocks noChangeAspect="1"/>
          </p:cNvPicPr>
          <p:nvPr/>
        </p:nvPicPr>
        <p:blipFill rotWithShape="1">
          <a:blip r:embed="rId2" cstate="print"/>
          <a:srcRect l="37389" t="1693" b="1677"/>
          <a:stretch/>
        </p:blipFill>
        <p:spPr>
          <a:xfrm rot="16200000">
            <a:off x="4236471" y="1945994"/>
            <a:ext cx="687768" cy="916070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21114" y="6372284"/>
            <a:ext cx="1875842" cy="4812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4464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C94F-0AAF-4853-A38B-4DAEFE185689}" type="datetimeFigureOut">
              <a:rPr lang="zh-TW" altLang="en-US" smtClean="0"/>
              <a:t>2015/9/26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F60-2604-46A6-AEC2-BECB4C1CDD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34370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C94F-0AAF-4853-A38B-4DAEFE185689}" type="datetimeFigureOut">
              <a:rPr lang="zh-TW" altLang="en-US" smtClean="0"/>
              <a:t>2015/9/26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F60-2604-46A6-AEC2-BECB4C1CDD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16270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C94F-0AAF-4853-A38B-4DAEFE185689}" type="datetimeFigureOut">
              <a:rPr lang="zh-TW" altLang="en-US" smtClean="0"/>
              <a:t>2015/9/26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F60-2604-46A6-AEC2-BECB4C1CDD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13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C94F-0AAF-4853-A38B-4DAEFE185689}" type="datetimeFigureOut">
              <a:rPr lang="zh-TW" altLang="en-US" smtClean="0"/>
              <a:t>2015/9/26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F60-2604-46A6-AEC2-BECB4C1CDD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05299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C94F-0AAF-4853-A38B-4DAEFE185689}" type="datetimeFigureOut">
              <a:rPr lang="zh-TW" altLang="en-US" smtClean="0"/>
              <a:t>2015/9/26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F60-2604-46A6-AEC2-BECB4C1CDD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19615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C94F-0AAF-4853-A38B-4DAEFE185689}" type="datetimeFigureOut">
              <a:rPr lang="zh-TW" altLang="en-US" smtClean="0"/>
              <a:t>2015/9/26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F60-2604-46A6-AEC2-BECB4C1CDD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98662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C94F-0AAF-4853-A38B-4DAEFE185689}" type="datetimeFigureOut">
              <a:rPr lang="zh-TW" altLang="en-US" smtClean="0"/>
              <a:t>2015/9/26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7F60-2604-46A6-AEC2-BECB4C1CDD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63874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2C94F-0AAF-4853-A38B-4DAEFE185689}" type="datetimeFigureOut">
              <a:rPr lang="zh-TW" altLang="en-US" smtClean="0"/>
              <a:t>2015/9/26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B7F60-2604-46A6-AEC2-BECB4C1CDDC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9653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IBM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Bluemix</a:t>
            </a:r>
            <a:r>
              <a:rPr lang="en-US" altLang="zh-TW" dirty="0" smtClean="0"/>
              <a:t> with </a:t>
            </a:r>
            <a:r>
              <a:rPr lang="en-US" altLang="zh-TW" dirty="0" err="1" smtClean="0"/>
              <a:t>git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Jerry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736"/>
            <a:ext cx="9199836" cy="5004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38" y="1844824"/>
            <a:ext cx="9112162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60848"/>
            <a:ext cx="9144000" cy="369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9159418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log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add .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commit –m “new file”   (-m</a:t>
            </a:r>
            <a:r>
              <a:rPr lang="zh-TW" altLang="en-US" dirty="0" smtClean="0"/>
              <a:t> 版本訊息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push  </a:t>
            </a:r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4664"/>
            <a:ext cx="9144000" cy="567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9168688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781" y="0"/>
            <a:ext cx="86206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92896"/>
            <a:ext cx="9144000" cy="2702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Branch with </a:t>
            </a:r>
            <a:r>
              <a:rPr lang="en-US" altLang="zh-TW" dirty="0" err="1" smtClean="0"/>
              <a:t>bluemix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528192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branch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branch v1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checkout v1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add .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commit –m “v1 branch”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push  origin v1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checkout master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merge new1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push</a:t>
            </a:r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?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144000" cy="4925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620688"/>
            <a:ext cx="9175033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altLang="zh-TW" smtClean="0"/>
              <a:t>Try </a:t>
            </a:r>
            <a:r>
              <a:rPr lang="en-US" altLang="zh-TW" dirty="0" smtClean="0"/>
              <a:t>to commit to repository with </a:t>
            </a:r>
            <a:r>
              <a:rPr lang="en-US" altLang="zh-TW" dirty="0" err="1" smtClean="0"/>
              <a:t>bluemix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Try to push files to repository with </a:t>
            </a:r>
            <a:r>
              <a:rPr lang="en-US" altLang="zh-TW" dirty="0" err="1" smtClean="0"/>
              <a:t>bluemix</a:t>
            </a:r>
            <a:r>
              <a:rPr lang="en-US" altLang="zh-TW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Install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on windows 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165304"/>
            <a:ext cx="8229600" cy="692696"/>
          </a:xfrm>
        </p:spPr>
        <p:txBody>
          <a:bodyPr/>
          <a:lstStyle/>
          <a:p>
            <a:r>
              <a:rPr lang="zh-TW" altLang="en-US" dirty="0" smtClean="0"/>
              <a:t>其餘 </a:t>
            </a:r>
            <a:r>
              <a:rPr lang="en-US" altLang="zh-TW" dirty="0" smtClean="0"/>
              <a:t>Default</a:t>
            </a:r>
            <a:endParaRPr lang="zh-TW" altLang="en-US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340768"/>
            <a:ext cx="62103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</a:t>
            </a:r>
            <a:r>
              <a:rPr lang="en-US" altLang="zh-TW" dirty="0" err="1" smtClean="0"/>
              <a:t>Bluemix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34288"/>
            <a:ext cx="9144000" cy="502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8840"/>
            <a:ext cx="9144000" cy="3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92556"/>
            <a:ext cx="9144000" cy="3790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9144000" cy="45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808"/>
            <a:ext cx="9174803" cy="425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824"/>
            <a:ext cx="9144000" cy="3908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0</TotalTime>
  <Words>88</Words>
  <Application>Microsoft Office PowerPoint</Application>
  <PresentationFormat>如螢幕大小 (4:3)</PresentationFormat>
  <Paragraphs>23</Paragraphs>
  <Slides>21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佈景主題1</vt:lpstr>
      <vt:lpstr>IBM Bluemix with git</vt:lpstr>
      <vt:lpstr>What is Git ?</vt:lpstr>
      <vt:lpstr>Install Git on windows  </vt:lpstr>
      <vt:lpstr>What is Bluemix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Branch with bluemix</vt:lpstr>
      <vt:lpstr>投影片 20</vt:lpstr>
      <vt:lpstr>Exercise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Bluemix with git</dc:title>
  <dc:creator>Jerry2014</dc:creator>
  <cp:lastModifiedBy>Jerry2014</cp:lastModifiedBy>
  <cp:revision>1</cp:revision>
  <dcterms:created xsi:type="dcterms:W3CDTF">2015-09-26T14:40:20Z</dcterms:created>
  <dcterms:modified xsi:type="dcterms:W3CDTF">2015-09-26T14:40:36Z</dcterms:modified>
</cp:coreProperties>
</file>