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73" r:id="rId11"/>
    <p:sldId id="274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5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7905" y="0"/>
            <a:ext cx="3740058" cy="689098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418" y="5254067"/>
            <a:ext cx="1289419" cy="11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04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1720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3047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內容版面配置區 9"/>
          <p:cNvPicPr>
            <a:picLocks noChangeAspect="1"/>
          </p:cNvPicPr>
          <p:nvPr/>
        </p:nvPicPr>
        <p:blipFill rotWithShape="1">
          <a:blip r:embed="rId2" cstate="print"/>
          <a:srcRect l="37389" t="1693" b="1677"/>
          <a:stretch/>
        </p:blipFill>
        <p:spPr>
          <a:xfrm rot="16200000">
            <a:off x="4236471" y="1945994"/>
            <a:ext cx="687768" cy="916070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1114" y="6372284"/>
            <a:ext cx="1875842" cy="48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464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4370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6270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3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5299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9615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8662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3874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653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ubuntu1404jerry.cloudapp.net:9292/" TargetMode="External"/><Relationship Id="rId2" Type="http://schemas.openxmlformats.org/officeDocument/2006/relationships/hyperlink" Target="http://ubuntu1510jerry.cloudapp.net:929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Docker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Jerry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5229200"/>
            <a:ext cx="4115172" cy="119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" y="1200150"/>
            <a:ext cx="9077325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Docker</a:t>
            </a:r>
            <a:r>
              <a:rPr lang="en-US" altLang="zh-TW" dirty="0" smtClean="0"/>
              <a:t> Tutorial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Getting Started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ubuntu</a:t>
            </a:r>
            <a:r>
              <a:rPr lang="en-US" altLang="zh-TW" dirty="0" smtClean="0"/>
              <a:t> 14.10 64bit)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err="1" smtClean="0"/>
              <a:t>sudo</a:t>
            </a:r>
            <a:r>
              <a:rPr lang="en-US" altLang="zh-TW" dirty="0" smtClean="0"/>
              <a:t> apt-get update</a:t>
            </a:r>
          </a:p>
          <a:p>
            <a:pPr>
              <a:buNone/>
            </a:pPr>
            <a:r>
              <a:rPr lang="en-US" altLang="zh-TW" dirty="0" err="1" smtClean="0"/>
              <a:t>sudo</a:t>
            </a:r>
            <a:r>
              <a:rPr lang="en-US" altLang="zh-TW" dirty="0" smtClean="0"/>
              <a:t> apt-get -y install docker.io</a:t>
            </a:r>
          </a:p>
          <a:p>
            <a:pPr>
              <a:buNone/>
            </a:pP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info</a:t>
            </a:r>
          </a:p>
          <a:p>
            <a:pPr>
              <a:buNone/>
            </a:pP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login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Get started </a:t>
            </a:r>
            <a:r>
              <a:rPr lang="en-US" altLang="zh-TW" dirty="0" err="1" smtClean="0"/>
              <a:t>ubuntu</a:t>
            </a:r>
            <a:r>
              <a:rPr lang="en-US" altLang="zh-TW" dirty="0" smtClean="0"/>
              <a:t> </a:t>
            </a:r>
            <a:r>
              <a:rPr lang="en-US" altLang="zh-TW" dirty="0" smtClean="0"/>
              <a:t>container with </a:t>
            </a:r>
            <a:r>
              <a:rPr lang="en-US" altLang="zh-TW" dirty="0" smtClean="0"/>
              <a:t>date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err="1" smtClean="0"/>
              <a:t>s</a:t>
            </a:r>
            <a:r>
              <a:rPr lang="en-US" altLang="zh-TW" dirty="0" err="1" smtClean="0"/>
              <a:t>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</a:t>
            </a:r>
            <a:r>
              <a:rPr lang="en-US" altLang="zh-TW" dirty="0" smtClean="0"/>
              <a:t>search </a:t>
            </a:r>
            <a:r>
              <a:rPr lang="en-US" altLang="zh-TW" dirty="0" err="1" smtClean="0"/>
              <a:t>ubuntu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err="1" smtClean="0"/>
              <a:t>s</a:t>
            </a:r>
            <a:r>
              <a:rPr lang="en-US" altLang="zh-TW" dirty="0" err="1" smtClean="0"/>
              <a:t>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</a:t>
            </a:r>
            <a:r>
              <a:rPr lang="en-US" altLang="zh-TW" dirty="0" smtClean="0"/>
              <a:t>run </a:t>
            </a:r>
            <a:r>
              <a:rPr lang="en-US" altLang="zh-TW" dirty="0" err="1" smtClean="0"/>
              <a:t>ubuntu</a:t>
            </a:r>
            <a:r>
              <a:rPr lang="en-US" altLang="zh-TW" dirty="0" smtClean="0"/>
              <a:t>  /bin/date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78387" r="59394"/>
          <a:stretch>
            <a:fillRect/>
          </a:stretch>
        </p:blipFill>
        <p:spPr bwMode="auto">
          <a:xfrm>
            <a:off x="0" y="3284984"/>
            <a:ext cx="914400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Interactive command line with container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altLang="zh-TW" dirty="0" smtClean="0"/>
              <a:t>docker </a:t>
            </a:r>
            <a:r>
              <a:rPr lang="sv-SE" altLang="zh-TW" dirty="0" smtClean="0"/>
              <a:t>run -t -i ubuntu </a:t>
            </a:r>
            <a:r>
              <a:rPr lang="sv-SE" altLang="zh-TW" dirty="0" smtClean="0"/>
              <a:t>bash</a:t>
            </a:r>
          </a:p>
          <a:p>
            <a:pPr>
              <a:buNone/>
            </a:pPr>
            <a:r>
              <a:rPr lang="sv-SE" altLang="zh-TW" dirty="0" smtClean="0"/>
              <a:t>exit</a:t>
            </a:r>
          </a:p>
          <a:p>
            <a:pPr>
              <a:buNone/>
            </a:pPr>
            <a:endParaRPr lang="sv-SE" altLang="zh-TW" dirty="0" smtClean="0"/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212976"/>
            <a:ext cx="8716509" cy="18722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8" name="直線單箭頭接點 7"/>
          <p:cNvCxnSpPr/>
          <p:nvPr/>
        </p:nvCxnSpPr>
        <p:spPr>
          <a:xfrm flipH="1" flipV="1">
            <a:off x="1187624" y="4797152"/>
            <a:ext cx="576064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691680" y="5301208"/>
            <a:ext cx="1944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Container ID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Container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err="1" smtClean="0"/>
              <a:t>docker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ps</a:t>
            </a:r>
            <a:r>
              <a:rPr lang="en-US" altLang="zh-TW" dirty="0" smtClean="0"/>
              <a:t> </a:t>
            </a:r>
            <a:r>
              <a:rPr lang="en-US" altLang="zh-TW" dirty="0" smtClean="0"/>
              <a:t>--help</a:t>
            </a:r>
          </a:p>
          <a:p>
            <a:pPr>
              <a:buNone/>
            </a:pPr>
            <a:r>
              <a:rPr lang="en-US" altLang="zh-TW" dirty="0" err="1" smtClean="0"/>
              <a:t>docker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ps</a:t>
            </a:r>
            <a:r>
              <a:rPr lang="en-US" altLang="zh-TW" dirty="0" smtClean="0"/>
              <a:t> -a -q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68960"/>
            <a:ext cx="17620781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Shut down Container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altLang="zh-TW" dirty="0" smtClean="0"/>
              <a:t>d</a:t>
            </a:r>
            <a:r>
              <a:rPr lang="sv-SE" altLang="zh-TW" dirty="0" smtClean="0"/>
              <a:t>ocker ps # list</a:t>
            </a:r>
          </a:p>
          <a:p>
            <a:pPr>
              <a:buNone/>
            </a:pPr>
            <a:r>
              <a:rPr lang="en-US" altLang="zh-TW" dirty="0" err="1" smtClean="0"/>
              <a:t>docker</a:t>
            </a:r>
            <a:r>
              <a:rPr lang="en-US" altLang="zh-TW" dirty="0" smtClean="0"/>
              <a:t> </a:t>
            </a:r>
            <a:r>
              <a:rPr lang="en-US" altLang="zh-TW" dirty="0" smtClean="0"/>
              <a:t>start abab6aa5a2de</a:t>
            </a:r>
          </a:p>
          <a:p>
            <a:pPr>
              <a:buNone/>
            </a:pPr>
            <a:r>
              <a:rPr lang="en-US" altLang="zh-TW" dirty="0" err="1" smtClean="0"/>
              <a:t>docker</a:t>
            </a:r>
            <a:r>
              <a:rPr lang="en-US" altLang="zh-TW" dirty="0" smtClean="0"/>
              <a:t> </a:t>
            </a:r>
            <a:r>
              <a:rPr lang="en-US" altLang="zh-TW" dirty="0" smtClean="0"/>
              <a:t>stop </a:t>
            </a:r>
            <a:r>
              <a:rPr lang="en-US" altLang="zh-TW" dirty="0" smtClean="0"/>
              <a:t>abab6aa5a2de</a:t>
            </a:r>
            <a:endParaRPr lang="sv-SE" altLang="zh-TW" dirty="0" smtClean="0"/>
          </a:p>
          <a:p>
            <a:pPr>
              <a:buNone/>
            </a:pPr>
            <a:r>
              <a:rPr lang="en-US" altLang="zh-TW" dirty="0" err="1" smtClean="0"/>
              <a:t>docker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rm</a:t>
            </a:r>
            <a:r>
              <a:rPr lang="en-US" altLang="zh-TW" dirty="0" smtClean="0"/>
              <a:t> abab6aa5a2de</a:t>
            </a:r>
          </a:p>
          <a:p>
            <a:pPr>
              <a:buNone/>
            </a:pPr>
            <a:r>
              <a:rPr lang="en-US" altLang="zh-TW" dirty="0" err="1" smtClean="0"/>
              <a:t>docker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ps</a:t>
            </a:r>
            <a:r>
              <a:rPr lang="en-US" altLang="zh-TW" dirty="0" smtClean="0"/>
              <a:t> -a</a:t>
            </a:r>
            <a:endParaRPr lang="sv-SE" altLang="zh-TW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Management</a:t>
            </a:r>
            <a:r>
              <a:rPr lang="zh-TW" altLang="en-US" b="1" dirty="0" smtClean="0"/>
              <a:t>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</a:t>
            </a:r>
            <a:r>
              <a:rPr lang="en-US" altLang="zh-TW" dirty="0" smtClean="0"/>
              <a:t>Image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err="1" smtClean="0"/>
              <a:t>docker</a:t>
            </a:r>
            <a:r>
              <a:rPr lang="en-US" altLang="zh-TW" dirty="0" smtClean="0"/>
              <a:t> images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48880"/>
            <a:ext cx="9144000" cy="76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docker</a:t>
            </a:r>
            <a:r>
              <a:rPr lang="en-US" altLang="zh-TW" dirty="0" smtClean="0"/>
              <a:t> pull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# Update Container</a:t>
            </a:r>
          </a:p>
          <a:p>
            <a:pPr>
              <a:buNone/>
            </a:pPr>
            <a:r>
              <a:rPr lang="en-US" altLang="zh-TW" dirty="0" err="1" smtClean="0"/>
              <a:t>docker</a:t>
            </a:r>
            <a:r>
              <a:rPr lang="en-US" altLang="zh-TW" dirty="0" smtClean="0"/>
              <a:t> </a:t>
            </a:r>
            <a:r>
              <a:rPr lang="en-US" altLang="zh-TW" dirty="0" smtClean="0"/>
              <a:t>run -t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ubuntu</a:t>
            </a:r>
            <a:r>
              <a:rPr lang="en-US" altLang="zh-TW" dirty="0" smtClean="0"/>
              <a:t> bash</a:t>
            </a:r>
          </a:p>
          <a:p>
            <a:pPr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--version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apt-get update</a:t>
            </a:r>
          </a:p>
          <a:p>
            <a:pPr>
              <a:buNone/>
            </a:pPr>
            <a:r>
              <a:rPr lang="en-US" altLang="zh-TW" dirty="0" smtClean="0"/>
              <a:t>apt-get -y </a:t>
            </a:r>
            <a:r>
              <a:rPr lang="en-US" altLang="zh-TW" dirty="0" smtClean="0"/>
              <a:t>install </a:t>
            </a:r>
            <a:r>
              <a:rPr lang="en-US" altLang="zh-TW" dirty="0" err="1" smtClean="0"/>
              <a:t>git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--version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1475" y="4581128"/>
            <a:ext cx="49625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docker</a:t>
            </a:r>
            <a:r>
              <a:rPr lang="en-US" altLang="zh-TW" dirty="0" smtClean="0"/>
              <a:t> pull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sz="2800" dirty="0" err="1" smtClean="0"/>
              <a:t>docker</a:t>
            </a:r>
            <a:r>
              <a:rPr lang="en-US" altLang="zh-TW" sz="2800" dirty="0" smtClean="0"/>
              <a:t> commit -m="Add </a:t>
            </a:r>
            <a:r>
              <a:rPr lang="en-US" altLang="zh-TW" sz="2800" dirty="0" err="1" smtClean="0"/>
              <a:t>Git</a:t>
            </a:r>
            <a:r>
              <a:rPr lang="en-US" altLang="zh-TW" sz="2800" dirty="0" smtClean="0"/>
              <a:t>" -a="jerry" b43309356e0c </a:t>
            </a:r>
            <a:r>
              <a:rPr lang="en-US" altLang="zh-TW" sz="2800" dirty="0" err="1" smtClean="0"/>
              <a:t>jerryspark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ubuntu:ubuntuwithgit</a:t>
            </a:r>
            <a:endParaRPr lang="en-US" altLang="zh-TW" sz="2800" dirty="0" smtClean="0"/>
          </a:p>
          <a:p>
            <a:pPr>
              <a:buNone/>
            </a:pPr>
            <a:endParaRPr lang="en-US" altLang="zh-TW" sz="2800" dirty="0" smtClean="0"/>
          </a:p>
          <a:p>
            <a:pPr>
              <a:buNone/>
            </a:pPr>
            <a:r>
              <a:rPr lang="en-US" altLang="zh-TW" sz="2800" dirty="0" err="1" smtClean="0"/>
              <a:t>docker</a:t>
            </a:r>
            <a:r>
              <a:rPr lang="en-US" altLang="zh-TW" sz="2800" dirty="0" smtClean="0"/>
              <a:t> images | </a:t>
            </a:r>
            <a:r>
              <a:rPr lang="en-US" altLang="zh-TW" sz="2800" dirty="0" err="1" smtClean="0"/>
              <a:t>grep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ubuntuwithgit</a:t>
            </a:r>
            <a:endParaRPr lang="en-US" altLang="zh-TW" sz="2800" dirty="0" smtClean="0"/>
          </a:p>
          <a:p>
            <a:pPr>
              <a:buNone/>
            </a:pPr>
            <a:r>
              <a:rPr lang="en-US" altLang="zh-TW" sz="2800" dirty="0" err="1" smtClean="0"/>
              <a:t>docker</a:t>
            </a:r>
            <a:r>
              <a:rPr lang="en-US" altLang="zh-TW" sz="2800" dirty="0" smtClean="0"/>
              <a:t> </a:t>
            </a:r>
            <a:r>
              <a:rPr lang="en-US" altLang="zh-TW" sz="2800" dirty="0" smtClean="0"/>
              <a:t>push </a:t>
            </a:r>
            <a:r>
              <a:rPr lang="en-US" altLang="zh-TW" sz="2800" dirty="0" err="1" smtClean="0"/>
              <a:t>jerryspark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ubuntu</a:t>
            </a:r>
            <a:endParaRPr lang="zh-TW" altLang="en-US" sz="2800" dirty="0"/>
          </a:p>
        </p:txBody>
      </p:sp>
      <p:cxnSp>
        <p:nvCxnSpPr>
          <p:cNvPr id="4" name="直線單箭頭接點 3"/>
          <p:cNvCxnSpPr/>
          <p:nvPr/>
        </p:nvCxnSpPr>
        <p:spPr>
          <a:xfrm flipH="1">
            <a:off x="7236296" y="846004"/>
            <a:ext cx="35496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588224" y="476672"/>
            <a:ext cx="1944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Container ID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869160"/>
            <a:ext cx="9144000" cy="1065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133350"/>
            <a:ext cx="8886825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docker</a:t>
            </a:r>
            <a:r>
              <a:rPr lang="en-US" altLang="zh-TW" dirty="0" smtClean="0"/>
              <a:t> pull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9144000" cy="3542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Ubuntu</a:t>
            </a:r>
            <a:r>
              <a:rPr lang="en-US" altLang="zh-TW" dirty="0" smtClean="0"/>
              <a:t> 14.04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340768"/>
            <a:ext cx="6192688" cy="520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Ubuntu</a:t>
            </a:r>
            <a:r>
              <a:rPr lang="en-US" altLang="zh-TW" dirty="0" smtClean="0"/>
              <a:t> 15.10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6"/>
            <a:ext cx="6544621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Command-line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err="1" smtClean="0"/>
              <a:t>sudo</a:t>
            </a:r>
            <a:r>
              <a:rPr lang="en-US" altLang="zh-TW" dirty="0" smtClean="0"/>
              <a:t> apt-get update</a:t>
            </a:r>
          </a:p>
          <a:p>
            <a:pPr>
              <a:buNone/>
            </a:pPr>
            <a:r>
              <a:rPr lang="en-US" altLang="zh-TW" dirty="0" err="1" smtClean="0"/>
              <a:t>sudo</a:t>
            </a:r>
            <a:r>
              <a:rPr lang="en-US" altLang="zh-TW" dirty="0" smtClean="0"/>
              <a:t> apt-get install docker.io</a:t>
            </a:r>
          </a:p>
          <a:p>
            <a:pPr>
              <a:buNone/>
            </a:pP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pull </a:t>
            </a:r>
            <a:r>
              <a:rPr lang="en-US" altLang="zh-TW" dirty="0" err="1" smtClean="0"/>
              <a:t>pblittle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docker-logstash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run -d \</a:t>
            </a:r>
          </a:p>
          <a:p>
            <a:pPr>
              <a:buNone/>
            </a:pPr>
            <a:r>
              <a:rPr lang="en-US" altLang="zh-TW" dirty="0" smtClean="0"/>
              <a:t>-p 9292:9292 \</a:t>
            </a:r>
          </a:p>
          <a:p>
            <a:pPr>
              <a:buNone/>
            </a:pPr>
            <a:r>
              <a:rPr lang="en-US" altLang="zh-TW" dirty="0" smtClean="0"/>
              <a:t>-p 9200:9200 \</a:t>
            </a:r>
          </a:p>
          <a:p>
            <a:pPr>
              <a:buNone/>
            </a:pPr>
            <a:r>
              <a:rPr lang="en-US" altLang="zh-TW" dirty="0" err="1" smtClean="0"/>
              <a:t>pblittle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docker-logstash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http://ubuntu1510jerry.cloudapp.net:9292/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http://ubuntu1404jerry.cloudapp.net:9292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116632"/>
            <a:ext cx="8964488" cy="604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457028" y="5805264"/>
            <a:ext cx="2034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Vmware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Virtualbox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892971" y="5795972"/>
            <a:ext cx="839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Docker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688"/>
            <a:ext cx="9144000" cy="5239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5506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107</TotalTime>
  <Words>194</Words>
  <Application>Microsoft Office PowerPoint</Application>
  <PresentationFormat>如螢幕大小 (4:3)</PresentationFormat>
  <Paragraphs>56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佈景主題1</vt:lpstr>
      <vt:lpstr>Docker</vt:lpstr>
      <vt:lpstr>投影片 2</vt:lpstr>
      <vt:lpstr>Ubuntu 14.04</vt:lpstr>
      <vt:lpstr>Ubuntu 15.10</vt:lpstr>
      <vt:lpstr>Command-line</vt:lpstr>
      <vt:lpstr>Reference </vt:lpstr>
      <vt:lpstr>投影片 7</vt:lpstr>
      <vt:lpstr>投影片 8</vt:lpstr>
      <vt:lpstr>投影片 9</vt:lpstr>
      <vt:lpstr>Application</vt:lpstr>
      <vt:lpstr>Docker Tutorial</vt:lpstr>
      <vt:lpstr>Getting Started (ubuntu 14.10 64bit)</vt:lpstr>
      <vt:lpstr>Get started ubuntu container with date</vt:lpstr>
      <vt:lpstr>Interactive command line with container</vt:lpstr>
      <vt:lpstr>Container List</vt:lpstr>
      <vt:lpstr>Shut down Container </vt:lpstr>
      <vt:lpstr>Management Docker Image</vt:lpstr>
      <vt:lpstr>docker pull </vt:lpstr>
      <vt:lpstr>docker pull </vt:lpstr>
      <vt:lpstr>docker pull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rippleblue2002</dc:creator>
  <cp:lastModifiedBy>Jerry2014</cp:lastModifiedBy>
  <cp:revision>42</cp:revision>
  <dcterms:created xsi:type="dcterms:W3CDTF">2015-11-10T12:27:19Z</dcterms:created>
  <dcterms:modified xsi:type="dcterms:W3CDTF">2015-11-16T15:40:32Z</dcterms:modified>
</cp:coreProperties>
</file>