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05" y="0"/>
            <a:ext cx="3740058" cy="6890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18" y="5254067"/>
            <a:ext cx="1289419" cy="11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17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04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內容版面配置區 9"/>
          <p:cNvPicPr>
            <a:picLocks noChangeAspect="1"/>
          </p:cNvPicPr>
          <p:nvPr/>
        </p:nvPicPr>
        <p:blipFill rotWithShape="1">
          <a:blip r:embed="rId2" cstate="print"/>
          <a:srcRect l="37389" t="1693" b="1677"/>
          <a:stretch/>
        </p:blipFill>
        <p:spPr>
          <a:xfrm rot="16200000">
            <a:off x="4236471" y="1945994"/>
            <a:ext cx="687768" cy="9160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114" y="6372284"/>
            <a:ext cx="1875842" cy="4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6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37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627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2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961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866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87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5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1404jerry.cloudapp.net:9292/" TargetMode="External"/><Relationship Id="rId2" Type="http://schemas.openxmlformats.org/officeDocument/2006/relationships/hyperlink" Target="http://ubuntu1510jerry.cloudapp.net:929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Jerry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229200"/>
            <a:ext cx="4115172" cy="11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200150"/>
            <a:ext cx="90773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Getting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14.10 64bit)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-y install 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info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login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Get started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container with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search </a:t>
            </a:r>
            <a:r>
              <a:rPr lang="en-US" altLang="zh-TW" dirty="0" err="1" smtClean="0"/>
              <a:t>ubuntu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 /bin/date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78387" r="59394"/>
          <a:stretch>
            <a:fillRect/>
          </a:stretch>
        </p:blipFill>
        <p:spPr bwMode="auto">
          <a:xfrm>
            <a:off x="0" y="3284984"/>
            <a:ext cx="91440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Interactive command line with 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TW" dirty="0" smtClean="0"/>
              <a:t>docker run -t -i ubuntu bash</a:t>
            </a:r>
          </a:p>
          <a:p>
            <a:pPr>
              <a:buNone/>
            </a:pPr>
            <a:r>
              <a:rPr lang="sv-SE" altLang="zh-TW" dirty="0" smtClean="0"/>
              <a:t>exit</a:t>
            </a:r>
          </a:p>
          <a:p>
            <a:pPr>
              <a:buNone/>
            </a:pPr>
            <a:endParaRPr lang="sv-SE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2976"/>
            <a:ext cx="8716509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187624" y="4797152"/>
            <a:ext cx="57606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91680" y="5301208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Container ID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--help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-a -q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176207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Container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altLang="zh-TW" dirty="0" smtClean="0"/>
              <a:t>docker ps # list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start abab6aa5a2de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stop abab6aa5a2de</a:t>
            </a:r>
            <a:endParaRPr lang="sv-SE" altLang="zh-TW" dirty="0" smtClean="0"/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abab6aa5a2de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-a</a:t>
            </a:r>
            <a:endParaRPr lang="sv-SE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Management</a:t>
            </a:r>
            <a:r>
              <a:rPr lang="zh-TW" altLang="en-US" b="1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Image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images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76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Update Container</a:t>
            </a:r>
          </a:p>
          <a:p>
            <a:pPr>
              <a:buNone/>
            </a:pPr>
            <a:r>
              <a:rPr lang="en-US" altLang="zh-TW" dirty="0" err="1" smtClean="0"/>
              <a:t>docker</a:t>
            </a:r>
            <a:r>
              <a:rPr lang="en-US" altLang="zh-TW" dirty="0" smtClean="0"/>
              <a:t> run -t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bash</a:t>
            </a:r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--version</a:t>
            </a:r>
          </a:p>
          <a:p>
            <a:pPr>
              <a:buNone/>
            </a:pPr>
            <a:r>
              <a:rPr lang="en-US" altLang="zh-TW" dirty="0" smtClean="0"/>
              <a:t>apt-get update</a:t>
            </a:r>
          </a:p>
          <a:p>
            <a:pPr>
              <a:buNone/>
            </a:pPr>
            <a:r>
              <a:rPr lang="en-US" altLang="zh-TW" dirty="0" smtClean="0"/>
              <a:t>apt-get -y install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--version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4581128"/>
            <a:ext cx="4962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commit -m</a:t>
            </a:r>
            <a:r>
              <a:rPr lang="en-US" altLang="zh-TW" sz="2800" dirty="0" smtClean="0"/>
              <a:t>=</a:t>
            </a:r>
            <a:r>
              <a:rPr lang="en-US" altLang="zh-TW" sz="2800" dirty="0" smtClean="0"/>
              <a:t>" </a:t>
            </a:r>
            <a:r>
              <a:rPr lang="en-US" altLang="zh-TW" sz="2800" dirty="0" smtClean="0"/>
              <a:t>Add </a:t>
            </a: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" </a:t>
            </a:r>
            <a:r>
              <a:rPr lang="en-US" altLang="zh-TW" sz="2800" dirty="0" smtClean="0"/>
              <a:t>-a</a:t>
            </a:r>
            <a:r>
              <a:rPr lang="en-US" altLang="zh-TW" sz="2800" dirty="0" smtClean="0"/>
              <a:t>="</a:t>
            </a:r>
            <a:r>
              <a:rPr lang="en-US" altLang="zh-TW" sz="2800" dirty="0" smtClean="0"/>
              <a:t>jerry" b43309356e0c </a:t>
            </a:r>
            <a:r>
              <a:rPr lang="en-US" altLang="zh-TW" sz="2800" dirty="0" err="1" smtClean="0"/>
              <a:t>jerryspark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ubuntu:ubuntuwithgit</a:t>
            </a:r>
            <a:endParaRPr lang="en-US" altLang="zh-TW" sz="2800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images | </a:t>
            </a:r>
            <a:r>
              <a:rPr lang="en-US" altLang="zh-TW" sz="2800" dirty="0" err="1" smtClean="0"/>
              <a:t>grep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ubuntuwithgit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push </a:t>
            </a:r>
            <a:r>
              <a:rPr lang="en-US" altLang="zh-TW" sz="2800" dirty="0" err="1" smtClean="0"/>
              <a:t>jerryspark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ubuntu</a:t>
            </a:r>
            <a:endParaRPr lang="zh-TW" altLang="en-US" sz="28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403648" y="2492896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256490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Container ID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69160"/>
            <a:ext cx="9144000" cy="106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33350"/>
            <a:ext cx="888682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354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Docker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14.04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192688" cy="520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15.10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54462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Command-line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docker.io</a:t>
            </a:r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pull </a:t>
            </a: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\</a:t>
            </a:r>
          </a:p>
          <a:p>
            <a:pPr>
              <a:buNone/>
            </a:pPr>
            <a:r>
              <a:rPr lang="en-US" altLang="zh-TW" dirty="0" smtClean="0"/>
              <a:t>-p 9292:9292 \</a:t>
            </a:r>
          </a:p>
          <a:p>
            <a:pPr>
              <a:buNone/>
            </a:pPr>
            <a:r>
              <a:rPr lang="en-US" altLang="zh-TW" dirty="0" smtClean="0"/>
              <a:t>-p 9200:9200 \</a:t>
            </a:r>
          </a:p>
          <a:p>
            <a:pPr>
              <a:buNone/>
            </a:pPr>
            <a:r>
              <a:rPr lang="en-US" altLang="zh-TW" dirty="0" err="1" smtClean="0"/>
              <a:t>pblittle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docker-logstash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http://ubuntu1510jerry.cloudapp.net:9292/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http://ubuntu1404jerry.cloudapp.net:9292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16632"/>
            <a:ext cx="8964488" cy="60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57028" y="5805264"/>
            <a:ext cx="203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Virtualbox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92971" y="5795972"/>
            <a:ext cx="8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Docker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23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550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198</TotalTime>
  <Words>196</Words>
  <Application>Microsoft Office PowerPoint</Application>
  <PresentationFormat>如螢幕大小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Docker</vt:lpstr>
      <vt:lpstr>投影片 2</vt:lpstr>
      <vt:lpstr>Ubuntu 14.04</vt:lpstr>
      <vt:lpstr>Ubuntu 15.10</vt:lpstr>
      <vt:lpstr>Command-line</vt:lpstr>
      <vt:lpstr>Reference </vt:lpstr>
      <vt:lpstr>投影片 7</vt:lpstr>
      <vt:lpstr>投影片 8</vt:lpstr>
      <vt:lpstr>投影片 9</vt:lpstr>
      <vt:lpstr>Application</vt:lpstr>
      <vt:lpstr>Docker Tutorial</vt:lpstr>
      <vt:lpstr>Getting Started (ubuntu 14.10 64bit)</vt:lpstr>
      <vt:lpstr>Get started ubuntu container with date</vt:lpstr>
      <vt:lpstr>Interactive command line with container</vt:lpstr>
      <vt:lpstr>Container List</vt:lpstr>
      <vt:lpstr>Shut down Container </vt:lpstr>
      <vt:lpstr>Management Docker Image</vt:lpstr>
      <vt:lpstr>docker pull </vt:lpstr>
      <vt:lpstr>docker pull </vt:lpstr>
      <vt:lpstr>docker pull </vt:lpstr>
      <vt:lpstr>Docker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rippleblue2002</dc:creator>
  <cp:lastModifiedBy>Jerry2014</cp:lastModifiedBy>
  <cp:revision>47</cp:revision>
  <dcterms:created xsi:type="dcterms:W3CDTF">2015-11-10T12:27:19Z</dcterms:created>
  <dcterms:modified xsi:type="dcterms:W3CDTF">2015-11-17T10:30:57Z</dcterms:modified>
</cp:coreProperties>
</file>