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7905" y="0"/>
            <a:ext cx="3740058" cy="689098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418" y="5254067"/>
            <a:ext cx="1289419" cy="11705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304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1720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030471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內容版面配置區 9"/>
          <p:cNvPicPr>
            <a:picLocks noChangeAspect="1"/>
          </p:cNvPicPr>
          <p:nvPr/>
        </p:nvPicPr>
        <p:blipFill rotWithShape="1">
          <a:blip r:embed="rId2" cstate="print"/>
          <a:srcRect l="37389" t="1693" b="1677"/>
          <a:stretch/>
        </p:blipFill>
        <p:spPr>
          <a:xfrm rot="16200000">
            <a:off x="4236471" y="1945994"/>
            <a:ext cx="687768" cy="916070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1114" y="6372284"/>
            <a:ext cx="1875842" cy="4812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4464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34370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16270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13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05299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19615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98662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63874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2015/11/16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9653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ubuntu1404jerry.cloudapp.net:9292/" TargetMode="External"/><Relationship Id="rId2" Type="http://schemas.openxmlformats.org/officeDocument/2006/relationships/hyperlink" Target="http://ubuntu1510jerry.cloudapp.net:9292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Docker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Jerry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8" y="133350"/>
            <a:ext cx="8886825" cy="659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Ubuntu</a:t>
            </a:r>
            <a:r>
              <a:rPr lang="en-US" altLang="zh-TW" dirty="0" smtClean="0"/>
              <a:t> 14.04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340768"/>
            <a:ext cx="6192688" cy="5206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Ubuntu</a:t>
            </a:r>
            <a:r>
              <a:rPr lang="en-US" altLang="zh-TW" dirty="0" smtClean="0"/>
              <a:t> 15.10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12776"/>
            <a:ext cx="6544621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Command-line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err="1" smtClean="0"/>
              <a:t>sudo</a:t>
            </a:r>
            <a:r>
              <a:rPr lang="en-US" altLang="zh-TW" dirty="0" smtClean="0"/>
              <a:t> apt-get update</a:t>
            </a:r>
          </a:p>
          <a:p>
            <a:pPr>
              <a:buNone/>
            </a:pPr>
            <a:r>
              <a:rPr lang="en-US" altLang="zh-TW" dirty="0" err="1" smtClean="0"/>
              <a:t>sudo</a:t>
            </a:r>
            <a:r>
              <a:rPr lang="en-US" altLang="zh-TW" dirty="0" smtClean="0"/>
              <a:t> apt-get install docker.io</a:t>
            </a:r>
          </a:p>
          <a:p>
            <a:pPr>
              <a:buNone/>
            </a:pPr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pull </a:t>
            </a:r>
            <a:r>
              <a:rPr lang="en-US" altLang="zh-TW" dirty="0" err="1" smtClean="0"/>
              <a:t>pblittle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docker-logstash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run -d \</a:t>
            </a:r>
          </a:p>
          <a:p>
            <a:pPr>
              <a:buNone/>
            </a:pPr>
            <a:r>
              <a:rPr lang="en-US" altLang="zh-TW" dirty="0" smtClean="0"/>
              <a:t>-p 9292:9292 \</a:t>
            </a:r>
          </a:p>
          <a:p>
            <a:pPr>
              <a:buNone/>
            </a:pPr>
            <a:r>
              <a:rPr lang="en-US" altLang="zh-TW" dirty="0" smtClean="0"/>
              <a:t>-p 9200:9200 \</a:t>
            </a:r>
          </a:p>
          <a:p>
            <a:pPr>
              <a:buNone/>
            </a:pPr>
            <a:r>
              <a:rPr lang="en-US" altLang="zh-TW" dirty="0" err="1" smtClean="0"/>
              <a:t>pblittle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docker-logstash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http://ubuntu1510jerry.cloudapp.net:9292/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http://ubuntu1404jerry.cloudapp.net:9292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8" y="116632"/>
            <a:ext cx="8964488" cy="604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457028" y="5805264"/>
            <a:ext cx="2034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Vmware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Virtualbox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892971" y="5795972"/>
            <a:ext cx="839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Docker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Getting Started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ubuntu</a:t>
            </a:r>
            <a:r>
              <a:rPr lang="en-US" altLang="zh-TW" dirty="0" smtClean="0"/>
              <a:t> 14.10 64bit)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err="1" smtClean="0"/>
              <a:t>s</a:t>
            </a:r>
            <a:r>
              <a:rPr lang="en-US" altLang="zh-TW" dirty="0" err="1" smtClean="0"/>
              <a:t>udo</a:t>
            </a:r>
            <a:r>
              <a:rPr lang="en-US" altLang="zh-TW" dirty="0" smtClean="0"/>
              <a:t> apt-get </a:t>
            </a:r>
            <a:r>
              <a:rPr lang="en-US" altLang="zh-TW" dirty="0" smtClean="0"/>
              <a:t>update</a:t>
            </a:r>
          </a:p>
          <a:p>
            <a:pPr>
              <a:buNone/>
            </a:pPr>
            <a:r>
              <a:rPr lang="en-US" altLang="zh-TW" dirty="0" err="1" smtClean="0"/>
              <a:t>s</a:t>
            </a:r>
            <a:r>
              <a:rPr lang="en-US" altLang="zh-TW" dirty="0" err="1" smtClean="0"/>
              <a:t>udo</a:t>
            </a:r>
            <a:r>
              <a:rPr lang="en-US" altLang="zh-TW" dirty="0" smtClean="0"/>
              <a:t> apt-get </a:t>
            </a:r>
            <a:r>
              <a:rPr lang="en-US" altLang="zh-TW" dirty="0" smtClean="0"/>
              <a:t>-y install </a:t>
            </a:r>
            <a:r>
              <a:rPr lang="en-US" altLang="zh-TW" dirty="0" smtClean="0"/>
              <a:t>docker.io</a:t>
            </a:r>
          </a:p>
          <a:p>
            <a:pPr>
              <a:buNone/>
            </a:pPr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info</a:t>
            </a:r>
          </a:p>
          <a:p>
            <a:pPr>
              <a:buNone/>
            </a:pPr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login</a:t>
            </a:r>
            <a:r>
              <a:rPr lang="en-US" altLang="zh-TW" dirty="0" smtClean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sudo</a:t>
            </a:r>
            <a:r>
              <a:rPr lang="en-US" altLang="zh-TW" dirty="0" smtClean="0"/>
              <a:t> search </a:t>
            </a:r>
            <a:r>
              <a:rPr lang="en-US" altLang="zh-TW" dirty="0" err="1" smtClean="0"/>
              <a:t>ubuntu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# </a:t>
            </a:r>
            <a:r>
              <a:rPr lang="en-US" altLang="zh-TW" dirty="0" smtClean="0"/>
              <a:t> Get </a:t>
            </a:r>
            <a:r>
              <a:rPr lang="en-US" altLang="zh-TW" dirty="0" smtClean="0"/>
              <a:t>started </a:t>
            </a:r>
            <a:r>
              <a:rPr lang="en-US" altLang="zh-TW" dirty="0" err="1" smtClean="0"/>
              <a:t>ubuntu</a:t>
            </a:r>
            <a:r>
              <a:rPr lang="en-US" altLang="zh-TW" dirty="0" smtClean="0"/>
              <a:t> container with date</a:t>
            </a:r>
            <a:endParaRPr lang="zh-TW" altLang="en-US" dirty="0" smtClean="0"/>
          </a:p>
          <a:p>
            <a:r>
              <a:rPr lang="en-US" altLang="zh-TW" dirty="0" err="1" smtClean="0"/>
              <a:t>s</a:t>
            </a:r>
            <a:r>
              <a:rPr lang="en-US" altLang="zh-TW" dirty="0" err="1" smtClean="0"/>
              <a:t>udo</a:t>
            </a:r>
            <a:r>
              <a:rPr lang="en-US" altLang="zh-TW" dirty="0" smtClean="0"/>
              <a:t> run </a:t>
            </a:r>
            <a:r>
              <a:rPr lang="en-US" altLang="zh-TW" dirty="0" err="1" smtClean="0"/>
              <a:t>ubuntu</a:t>
            </a:r>
            <a:r>
              <a:rPr lang="en-US" altLang="zh-TW" dirty="0" smtClean="0"/>
              <a:t>  /bin/date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20</TotalTime>
  <Words>82</Words>
  <Application>Microsoft Office PowerPoint</Application>
  <PresentationFormat>如螢幕大小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佈景主題1</vt:lpstr>
      <vt:lpstr>Docker</vt:lpstr>
      <vt:lpstr>投影片 2</vt:lpstr>
      <vt:lpstr>Ubuntu 14.04</vt:lpstr>
      <vt:lpstr>Ubuntu 15.10</vt:lpstr>
      <vt:lpstr>Command-line</vt:lpstr>
      <vt:lpstr>Reference </vt:lpstr>
      <vt:lpstr>投影片 7</vt:lpstr>
      <vt:lpstr>Getting Started (ubuntu 14.10 64bit)</vt:lpstr>
      <vt:lpstr>投影片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rippleblue2002</dc:creator>
  <cp:lastModifiedBy>Jerry2014</cp:lastModifiedBy>
  <cp:revision>10</cp:revision>
  <dcterms:created xsi:type="dcterms:W3CDTF">2015-11-10T12:27:19Z</dcterms:created>
  <dcterms:modified xsi:type="dcterms:W3CDTF">2015-11-16T13:59:13Z</dcterms:modified>
</cp:coreProperties>
</file>