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  <p:sldMasterId id="2147483668" r:id="rId4"/>
    <p:sldMasterId id="2147483674" r:id="rId5"/>
    <p:sldMasterId id="2147483676" r:id="rId6"/>
    <p:sldMasterId id="2147483688" r:id="rId7"/>
    <p:sldMasterId id="2147483694" r:id="rId8"/>
  </p:sldMasterIdLst>
  <p:notesMasterIdLst>
    <p:notesMasterId r:id="rId10"/>
  </p:notesMasterIdLst>
  <p:sldIdLst>
    <p:sldId id="680" r:id="rId9"/>
  </p:sldIdLst>
  <p:sldSz cx="9144000" cy="6858000" type="screen4x3"/>
  <p:notesSz cx="6798945" cy="992949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FD1"/>
    <a:srgbClr val="1F2DA8"/>
    <a:srgbClr val="FFF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10" cy="49819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1162" y="0"/>
            <a:ext cx="2946210" cy="49819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6967E-542D-46BB-99C2-28920E914199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0624" y="1241187"/>
            <a:ext cx="5957697" cy="335120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895" y="4778569"/>
            <a:ext cx="5439156" cy="39097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1297"/>
            <a:ext cx="2946210" cy="4981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1162" y="9431297"/>
            <a:ext cx="2946210" cy="4981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37628-B820-42EF-A241-CE9D2C9CD08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intai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kumimoji="0" sz="900">
                <a:solidFill>
                  <a:srgbClr val="898989"/>
                </a:solidFill>
                <a:latin typeface="Calibri" panose="020F0502020204030204" charset="0"/>
                <a:ea typeface="新細明體" panose="02020500000000000000" pitchFamily="18" charset="-120"/>
              </a:defRPr>
            </a:lvl1pPr>
          </a:lstStyle>
          <a:p>
            <a:fld id="{2D59A32B-0999-4509-A706-AA32B349DA61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kumimoji="0" sz="900">
                <a:solidFill>
                  <a:srgbClr val="898989"/>
                </a:solidFill>
                <a:latin typeface="Calibri" panose="020F0502020204030204" charset="0"/>
                <a:ea typeface="新細明體" panose="02020500000000000000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kumimoji="0" sz="900">
                <a:solidFill>
                  <a:srgbClr val="898989"/>
                </a:solidFill>
                <a:latin typeface="Calibri" panose="020F0502020204030204" charset="0"/>
                <a:ea typeface="新細明體" panose="02020500000000000000" pitchFamily="18" charset="-120"/>
              </a:defRPr>
            </a:lvl1pPr>
          </a:lstStyle>
          <a:p>
            <a:fld id="{E65E3942-CF39-45DE-B1B5-115244A22FF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2"/>
            <a:ext cx="4040188" cy="1031875"/>
          </a:xfrm>
        </p:spPr>
        <p:txBody>
          <a:bodyPr anchor="b"/>
          <a:lstStyle>
            <a:lvl1pPr marL="0" indent="0">
              <a:buNone/>
              <a:defRPr sz="1350" b="0" i="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Font typeface="Arial" panose="020B0604020202020204" pitchFamily="34" charset="0"/>
              <a:buChar char="&gt;"/>
              <a:defRPr lang="zh-TW" altLang="en-US" b="1" kern="1200" baseline="0" noProof="0" dirty="0" smtClean="0">
                <a:solidFill>
                  <a:srgbClr val="595959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>
              <a:defRPr sz="1350" b="1" baseline="0"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>
              <a:defRPr sz="1350" b="1" baseline="0"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>
              <a:defRPr sz="1200" b="1" baseline="0"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>
              <a:defRPr sz="1200" b="1" baseline="0"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altLang="zh-TW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43002"/>
            <a:ext cx="4041775" cy="1031875"/>
          </a:xfrm>
        </p:spPr>
        <p:txBody>
          <a:bodyPr anchor="b"/>
          <a:lstStyle>
            <a:lvl1pPr marL="0" indent="0">
              <a:buNone/>
              <a:defRPr sz="1350" b="0" i="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buFont typeface="Arial" panose="020B0604020202020204" pitchFamily="34" charset="0"/>
              <a:buChar char="&gt;"/>
              <a:defRPr lang="zh-TW" altLang="en-US" b="1" kern="1200" baseline="0" noProof="0" dirty="0" smtClean="0">
                <a:solidFill>
                  <a:srgbClr val="595959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>
              <a:defRPr sz="1350" baseline="0"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>
              <a:defRPr sz="1350" baseline="0"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>
              <a:defRPr sz="1200" baseline="0"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>
              <a:defRPr sz="1200" baseline="0"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52738"/>
            <a:ext cx="5111750" cy="5073427"/>
          </a:xfrm>
        </p:spPr>
        <p:txBody>
          <a:bodyPr/>
          <a:lstStyle>
            <a:lvl1pPr>
              <a:defRPr lang="zh-TW" altLang="en-US" kern="1200" baseline="0" dirty="0" smtClean="0">
                <a:solidFill>
                  <a:srgbClr val="595959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MS PGothic" panose="020B0600070205080204" pitchFamily="34" charset="-128"/>
              </a:defRPr>
            </a:lvl1pPr>
            <a:lvl2pPr>
              <a:defRPr sz="1350" baseline="0"/>
            </a:lvl2pPr>
            <a:lvl3pPr>
              <a:defRPr sz="1350" baseline="0"/>
            </a:lvl3pPr>
            <a:lvl4pPr>
              <a:defRPr sz="1200" baseline="0"/>
            </a:lvl4pPr>
            <a:lvl5pPr>
              <a:defRPr sz="1200" baseline="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52738"/>
            <a:ext cx="3008313" cy="5073427"/>
          </a:xfrm>
        </p:spPr>
        <p:txBody>
          <a:bodyPr/>
          <a:lstStyle>
            <a:lvl1pPr marL="0" indent="0">
              <a:buNone/>
              <a:defRPr sz="1500" baseline="0">
                <a:solidFill>
                  <a:srgbClr val="595959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7585" y="188640"/>
            <a:ext cx="5941516" cy="6480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 userDrawn="1"/>
        </p:nvSpPr>
        <p:spPr bwMode="auto">
          <a:xfrm>
            <a:off x="827088" y="260350"/>
            <a:ext cx="6013450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kumimoji="0" lang="en-US" altLang="zh-TW" sz="1800" b="1" dirty="0">
                <a:latin typeface="Arial" panose="020B0604020202020204" pitchFamily="34" charset="0"/>
                <a:ea typeface="微軟正黑體" panose="020B0604030504040204" pitchFamily="34" charset="-120"/>
              </a:rPr>
              <a:t>Click to edit Master title style</a:t>
            </a:r>
            <a:endParaRPr kumimoji="0" lang="en-US" sz="1800" b="1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200" b="0">
                <a:solidFill>
                  <a:srgbClr val="C42B05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52736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1500" baseline="0">
                <a:solidFill>
                  <a:srgbClr val="595959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zh-TW" altLang="en-US" kern="1200" baseline="0" dirty="0" smtClean="0">
                <a:solidFill>
                  <a:srgbClr val="595959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MS PGothic" panose="020B0600070205080204" pitchFamily="34" charset="-128"/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 userDrawn="1"/>
        </p:nvSpPr>
        <p:spPr bwMode="auto">
          <a:xfrm>
            <a:off x="755650" y="260350"/>
            <a:ext cx="6084888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kumimoji="0" lang="en-US" altLang="zh-TW" sz="1500" b="1">
                <a:solidFill>
                  <a:schemeClr val="bg1"/>
                </a:solidFill>
                <a:latin typeface="Arial Bold" charset="0"/>
                <a:ea typeface="Arial Unicode MS" charset="0"/>
              </a:rPr>
              <a:t>Click to edit Master title style</a:t>
            </a:r>
            <a:endParaRPr kumimoji="0" lang="en-US" sz="1500" b="1">
              <a:solidFill>
                <a:schemeClr val="bg1"/>
              </a:solidFill>
              <a:latin typeface="Arial Bold" charset="0"/>
              <a:ea typeface="Arial Unicode MS" charset="0"/>
            </a:endParaRPr>
          </a:p>
        </p:txBody>
      </p:sp>
      <p:sp>
        <p:nvSpPr>
          <p:cNvPr id="5" name="Title 1"/>
          <p:cNvSpPr txBox="1"/>
          <p:nvPr userDrawn="1"/>
        </p:nvSpPr>
        <p:spPr bwMode="auto">
          <a:xfrm>
            <a:off x="790576" y="188913"/>
            <a:ext cx="5978525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>
            <a:lvl1pPr>
              <a:defRPr baseline="0"/>
            </a:lvl1pPr>
          </a:lstStyle>
          <a:p>
            <a:pPr eaLnBrk="0" hangingPunct="0">
              <a:defRPr/>
            </a:pPr>
            <a:r>
              <a:rPr kumimoji="0" lang="zh-TW" altLang="en-US" sz="1800" b="1" dirty="0">
                <a:ea typeface="微軟正黑體" panose="020B0604030504040204" pitchFamily="34" charset="-120"/>
                <a:cs typeface="MS PGothic" panose="020B0600070205080204" pitchFamily="34" charset="-128"/>
              </a:rPr>
              <a:t>按一下以編輯母片標題樣式</a:t>
            </a:r>
            <a:endParaRPr kumimoji="0" lang="en-US" sz="1800" b="1" dirty="0">
              <a:ea typeface="微軟正黑體" panose="020B0604030504040204" pitchFamily="34" charset="-120"/>
              <a:cs typeface="MS PGothic" panose="020B0600070205080204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96754"/>
            <a:ext cx="2057400" cy="4929411"/>
          </a:xfrm>
        </p:spPr>
        <p:txBody>
          <a:bodyPr vert="eaVert"/>
          <a:lstStyle>
            <a:lvl1pPr>
              <a:defRPr sz="1500" b="1" baseline="0">
                <a:solidFill>
                  <a:srgbClr val="595959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96754"/>
            <a:ext cx="6019800" cy="4929411"/>
          </a:xfrm>
        </p:spPr>
        <p:txBody>
          <a:bodyPr vert="eaVert"/>
          <a:lstStyle>
            <a:lvl1pPr>
              <a:defRPr lang="zh-TW" altLang="en-US" kern="1200" baseline="0" dirty="0" smtClean="0">
                <a:solidFill>
                  <a:srgbClr val="595959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MS PGothic" panose="020B0600070205080204" pitchFamily="34" charset="-128"/>
              </a:defRPr>
            </a:lvl1pPr>
            <a:lvl2pPr>
              <a:defRPr baseline="0"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Arial" panose="020B060402020202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576" y="188913"/>
            <a:ext cx="5978525" cy="6477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089" y="1484313"/>
            <a:ext cx="7489825" cy="46085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790575" y="188913"/>
            <a:ext cx="7526338" cy="59039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cap="small" baseline="0">
                <a:solidFill>
                  <a:srgbClr val="0000C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00CC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0000CC"/>
              </a:buClr>
              <a:buSzPct val="80000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00CC"/>
              </a:buClr>
              <a:buSzPct val="80000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0000CC"/>
              </a:buClr>
              <a:buSzPct val="80000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0000CC"/>
              </a:buClr>
              <a:buSzPct val="80000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kumimoji="0" sz="900">
                <a:solidFill>
                  <a:srgbClr val="898989"/>
                </a:solidFill>
                <a:latin typeface="Calibri" panose="020F0502020204030204" charset="0"/>
                <a:ea typeface="新細明體" panose="02020500000000000000" pitchFamily="18" charset="-120"/>
              </a:defRPr>
            </a:lvl1pPr>
          </a:lstStyle>
          <a:p>
            <a:fld id="{2D59A32B-0999-4509-A706-AA32B349DA61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kumimoji="0" sz="900">
                <a:solidFill>
                  <a:srgbClr val="898989"/>
                </a:solidFill>
                <a:latin typeface="Calibri" panose="020F0502020204030204" charset="0"/>
                <a:ea typeface="新細明體" panose="02020500000000000000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kumimoji="0" sz="900">
                <a:solidFill>
                  <a:srgbClr val="898989"/>
                </a:solidFill>
                <a:latin typeface="Calibri" panose="020F0502020204030204" charset="0"/>
                <a:ea typeface="新細明體" panose="02020500000000000000" pitchFamily="18" charset="-120"/>
              </a:defRPr>
            </a:lvl1pPr>
          </a:lstStyle>
          <a:p>
            <a:fld id="{E65E3942-CF39-45DE-B1B5-115244A22FF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032" y="3212978"/>
            <a:ext cx="7772400" cy="1470025"/>
          </a:xfrm>
        </p:spPr>
        <p:txBody>
          <a:bodyPr/>
          <a:lstStyle>
            <a:lvl1pPr marL="0" marR="0" indent="0" algn="l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250" b="1" baseline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3528" y="5229200"/>
            <a:ext cx="3560440" cy="550912"/>
          </a:xfrm>
        </p:spPr>
        <p:txBody>
          <a:bodyPr/>
          <a:lstStyle>
            <a:lvl1pPr marL="0" marR="0" indent="0" algn="l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altLang="en-US" sz="1200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MS PGothic" panose="020B0600070205080204" pitchFamily="34" charset="-128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5928816" cy="648072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50"/>
              </a:spcBef>
              <a:buSzPct val="100000"/>
              <a:buFont typeface="Arial" panose="020B0604020202020204" pitchFamily="34" charset="0"/>
              <a:buChar char="&gt;"/>
              <a:defRPr lang="zh-TW" altLang="en-US" kern="1200" baseline="0" noProof="0" dirty="0" smtClean="0">
                <a:solidFill>
                  <a:srgbClr val="595959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MS PGothic" panose="020B0600070205080204" pitchFamily="34" charset="-128"/>
              </a:defRPr>
            </a:lvl1pPr>
            <a:lvl2pPr>
              <a:spcBef>
                <a:spcPts val="450"/>
              </a:spcBef>
              <a:defRPr b="1" baseline="0"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>
              <a:spcBef>
                <a:spcPts val="450"/>
              </a:spcBef>
              <a:defRPr b="1" baseline="0"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>
              <a:spcBef>
                <a:spcPts val="450"/>
              </a:spcBef>
              <a:defRPr b="1" baseline="0">
                <a:solidFill>
                  <a:srgbClr val="C42B05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>
              <a:spcBef>
                <a:spcPts val="450"/>
              </a:spcBef>
              <a:defRPr b="1" baseline="0">
                <a:solidFill>
                  <a:srgbClr val="C42B05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  <a:endParaRPr lang="zh-TW" altLang="en-US" noProof="0"/>
          </a:p>
          <a:p>
            <a:pPr lvl="1"/>
            <a:r>
              <a:rPr lang="zh-TW" altLang="en-US" noProof="0"/>
              <a:t>第二層</a:t>
            </a:r>
            <a:endParaRPr lang="zh-TW" altLang="en-US" noProof="0"/>
          </a:p>
          <a:p>
            <a:pPr lvl="2"/>
            <a:r>
              <a:rPr lang="zh-TW" altLang="en-US" noProof="0"/>
              <a:t>第三層</a:t>
            </a:r>
            <a:endParaRPr lang="zh-TW" altLang="en-US" noProof="0"/>
          </a:p>
          <a:p>
            <a:pPr lvl="3"/>
            <a:r>
              <a:rPr lang="zh-TW" altLang="en-US" noProof="0"/>
              <a:t>第四層</a:t>
            </a:r>
            <a:endParaRPr lang="zh-TW" altLang="en-US" noProof="0"/>
          </a:p>
          <a:p>
            <a:pPr lvl="4"/>
            <a:r>
              <a:rPr lang="zh-TW" altLang="en-US" noProof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2"/>
            <a:ext cx="4040188" cy="1031875"/>
          </a:xfrm>
        </p:spPr>
        <p:txBody>
          <a:bodyPr anchor="b"/>
          <a:lstStyle>
            <a:lvl1pPr marL="0" indent="0">
              <a:buNone/>
              <a:defRPr sz="1350" b="0" i="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Font typeface="Arial" panose="020B0604020202020204" pitchFamily="34" charset="0"/>
              <a:buChar char="&gt;"/>
              <a:defRPr lang="zh-TW" altLang="en-US" b="1" kern="1200" baseline="0" noProof="0" dirty="0" smtClean="0">
                <a:solidFill>
                  <a:srgbClr val="595959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>
              <a:defRPr sz="1350" b="1" baseline="0"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>
              <a:defRPr sz="1350" b="1" baseline="0"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>
              <a:defRPr sz="1200" b="1" baseline="0"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>
              <a:defRPr sz="1200" b="1" baseline="0"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altLang="zh-TW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43002"/>
            <a:ext cx="4041775" cy="1031875"/>
          </a:xfrm>
        </p:spPr>
        <p:txBody>
          <a:bodyPr anchor="b"/>
          <a:lstStyle>
            <a:lvl1pPr marL="0" indent="0">
              <a:buNone/>
              <a:defRPr sz="1350" b="0" i="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buFont typeface="Arial" panose="020B0604020202020204" pitchFamily="34" charset="0"/>
              <a:buChar char="&gt;"/>
              <a:defRPr lang="zh-TW" altLang="en-US" b="1" kern="1200" baseline="0" noProof="0" dirty="0" smtClean="0">
                <a:solidFill>
                  <a:srgbClr val="595959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>
              <a:defRPr sz="1350" baseline="0"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>
              <a:defRPr sz="1350" baseline="0"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>
              <a:defRPr sz="1200" baseline="0"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>
              <a:defRPr sz="1200" baseline="0"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52738"/>
            <a:ext cx="5111750" cy="5073427"/>
          </a:xfrm>
        </p:spPr>
        <p:txBody>
          <a:bodyPr/>
          <a:lstStyle>
            <a:lvl1pPr>
              <a:defRPr lang="zh-TW" altLang="en-US" kern="1200" baseline="0" dirty="0" smtClean="0">
                <a:solidFill>
                  <a:srgbClr val="595959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MS PGothic" panose="020B0600070205080204" pitchFamily="34" charset="-128"/>
              </a:defRPr>
            </a:lvl1pPr>
            <a:lvl2pPr>
              <a:defRPr sz="1350" baseline="0"/>
            </a:lvl2pPr>
            <a:lvl3pPr>
              <a:defRPr sz="1350" baseline="0"/>
            </a:lvl3pPr>
            <a:lvl4pPr>
              <a:defRPr sz="1200" baseline="0"/>
            </a:lvl4pPr>
            <a:lvl5pPr>
              <a:defRPr sz="1200" baseline="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52738"/>
            <a:ext cx="3008313" cy="5073427"/>
          </a:xfrm>
        </p:spPr>
        <p:txBody>
          <a:bodyPr/>
          <a:lstStyle>
            <a:lvl1pPr marL="0" indent="0">
              <a:buNone/>
              <a:defRPr sz="1500" baseline="0">
                <a:solidFill>
                  <a:srgbClr val="595959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7585" y="188640"/>
            <a:ext cx="5941516" cy="6480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 bwMode="auto">
          <a:xfrm>
            <a:off x="827088" y="260350"/>
            <a:ext cx="6013450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kumimoji="0" lang="en-US" altLang="zh-TW" sz="1800" b="1" dirty="0">
                <a:latin typeface="Arial" panose="020B0604020202020204" pitchFamily="34" charset="0"/>
                <a:ea typeface="微軟正黑體" panose="020B0604030504040204" pitchFamily="34" charset="-120"/>
              </a:rPr>
              <a:t>Click to edit Master title style</a:t>
            </a:r>
            <a:endParaRPr kumimoji="0" lang="en-US" sz="1800" b="1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200" b="0">
                <a:solidFill>
                  <a:srgbClr val="C42B05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52736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1500" baseline="0">
                <a:solidFill>
                  <a:srgbClr val="595959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Title 1"/>
          <p:cNvSpPr txBox="1"/>
          <p:nvPr userDrawn="1"/>
        </p:nvSpPr>
        <p:spPr bwMode="auto">
          <a:xfrm>
            <a:off x="827088" y="260350"/>
            <a:ext cx="6013450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kumimoji="0" lang="en-US" altLang="zh-TW" sz="1800" b="1" dirty="0">
                <a:latin typeface="Arial" panose="020B0604020202020204" pitchFamily="34" charset="0"/>
                <a:ea typeface="微軟正黑體" panose="020B0604030504040204" pitchFamily="34" charset="-120"/>
              </a:rPr>
              <a:t>Click to edit Master title style</a:t>
            </a:r>
            <a:endParaRPr kumimoji="0" lang="en-US" sz="1800" b="1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zh-TW" altLang="en-US" kern="1200" baseline="0" dirty="0" smtClean="0">
                <a:solidFill>
                  <a:srgbClr val="595959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MS PGothic" panose="020B0600070205080204" pitchFamily="34" charset="-128"/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auto">
          <a:xfrm>
            <a:off x="755650" y="260350"/>
            <a:ext cx="6084888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kumimoji="0" lang="en-US" altLang="zh-TW" sz="1500" b="1">
                <a:solidFill>
                  <a:schemeClr val="bg1"/>
                </a:solidFill>
                <a:latin typeface="Arial Bold" charset="0"/>
                <a:ea typeface="Arial Unicode MS" charset="0"/>
              </a:rPr>
              <a:t>Click to edit Master title style</a:t>
            </a:r>
            <a:endParaRPr kumimoji="0" lang="en-US" sz="1500" b="1">
              <a:solidFill>
                <a:schemeClr val="bg1"/>
              </a:solidFill>
              <a:latin typeface="Arial Bold" charset="0"/>
              <a:ea typeface="Arial Unicode MS" charset="0"/>
            </a:endParaRPr>
          </a:p>
        </p:txBody>
      </p:sp>
      <p:sp>
        <p:nvSpPr>
          <p:cNvPr id="5" name="Title 1"/>
          <p:cNvSpPr txBox="1"/>
          <p:nvPr/>
        </p:nvSpPr>
        <p:spPr bwMode="auto">
          <a:xfrm>
            <a:off x="790576" y="188913"/>
            <a:ext cx="5978525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>
            <a:lvl1pPr>
              <a:defRPr baseline="0"/>
            </a:lvl1pPr>
          </a:lstStyle>
          <a:p>
            <a:pPr eaLnBrk="0" hangingPunct="0">
              <a:defRPr/>
            </a:pPr>
            <a:r>
              <a:rPr kumimoji="0" lang="zh-TW" altLang="en-US" sz="1800" b="1" dirty="0">
                <a:latin typeface="Arial" panose="020B0604020202020204" pitchFamily="34" charset="0"/>
                <a:ea typeface="微軟正黑體" panose="020B0604030504040204" pitchFamily="34" charset="-120"/>
                <a:cs typeface="MS PGothic" panose="020B0600070205080204" pitchFamily="34" charset="-128"/>
              </a:rPr>
              <a:t>按一下以編輯母片標題樣式</a:t>
            </a:r>
            <a:endParaRPr kumimoji="0" lang="en-US" sz="1800" b="1" dirty="0">
              <a:latin typeface="Arial" panose="020B0604020202020204" pitchFamily="34" charset="0"/>
              <a:ea typeface="微軟正黑體" panose="020B0604030504040204" pitchFamily="34" charset="-120"/>
              <a:cs typeface="MS PGothic" panose="020B0600070205080204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96754"/>
            <a:ext cx="2057400" cy="4929411"/>
          </a:xfrm>
        </p:spPr>
        <p:txBody>
          <a:bodyPr vert="eaVert"/>
          <a:lstStyle>
            <a:lvl1pPr>
              <a:defRPr sz="1500" b="1" baseline="0">
                <a:solidFill>
                  <a:srgbClr val="595959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96754"/>
            <a:ext cx="6019800" cy="4929411"/>
          </a:xfrm>
        </p:spPr>
        <p:txBody>
          <a:bodyPr vert="eaVert"/>
          <a:lstStyle>
            <a:lvl1pPr>
              <a:defRPr lang="zh-TW" altLang="en-US" kern="1200" baseline="0" dirty="0" smtClean="0">
                <a:solidFill>
                  <a:srgbClr val="595959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MS PGothic" panose="020B0600070205080204" pitchFamily="34" charset="-128"/>
              </a:defRPr>
            </a:lvl1pPr>
            <a:lvl2pPr>
              <a:defRPr baseline="0"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Arial" panose="020B060402020202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Title 1"/>
          <p:cNvSpPr txBox="1"/>
          <p:nvPr userDrawn="1"/>
        </p:nvSpPr>
        <p:spPr bwMode="auto">
          <a:xfrm>
            <a:off x="755650" y="260350"/>
            <a:ext cx="6084888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kumimoji="0" lang="en-US" altLang="zh-TW" sz="1500" b="1">
                <a:solidFill>
                  <a:schemeClr val="bg1"/>
                </a:solidFill>
                <a:latin typeface="Arial Bold" charset="0"/>
                <a:ea typeface="Arial Unicode MS" charset="0"/>
              </a:rPr>
              <a:t>Click to edit Master title style</a:t>
            </a:r>
            <a:endParaRPr kumimoji="0" lang="en-US" sz="1500" b="1">
              <a:solidFill>
                <a:schemeClr val="bg1"/>
              </a:solidFill>
              <a:latin typeface="Arial Bold" charset="0"/>
              <a:ea typeface="Arial Unicode MS" charset="0"/>
            </a:endParaRPr>
          </a:p>
        </p:txBody>
      </p:sp>
      <p:sp>
        <p:nvSpPr>
          <p:cNvPr id="7" name="Title 1"/>
          <p:cNvSpPr txBox="1"/>
          <p:nvPr userDrawn="1"/>
        </p:nvSpPr>
        <p:spPr bwMode="auto">
          <a:xfrm>
            <a:off x="790576" y="188913"/>
            <a:ext cx="5978525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>
            <a:lvl1pPr>
              <a:defRPr baseline="0"/>
            </a:lvl1pPr>
          </a:lstStyle>
          <a:p>
            <a:pPr eaLnBrk="0" hangingPunct="0">
              <a:defRPr/>
            </a:pPr>
            <a:r>
              <a:rPr kumimoji="0" lang="zh-TW" altLang="en-US" sz="1800" b="1" dirty="0">
                <a:ea typeface="微軟正黑體" panose="020B0604030504040204" pitchFamily="34" charset="-120"/>
                <a:cs typeface="MS PGothic" panose="020B0600070205080204" pitchFamily="34" charset="-128"/>
              </a:rPr>
              <a:t>按一下以編輯母片標題樣式</a:t>
            </a:r>
            <a:endParaRPr kumimoji="0" lang="en-US" sz="1800" b="1" dirty="0">
              <a:ea typeface="微軟正黑體" panose="020B0604030504040204" pitchFamily="34" charset="-120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576" y="188913"/>
            <a:ext cx="5978525" cy="6477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089" y="1484313"/>
            <a:ext cx="7489825" cy="46085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790575" y="188913"/>
            <a:ext cx="7526338" cy="59039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032" y="3212978"/>
            <a:ext cx="7772400" cy="1470025"/>
          </a:xfrm>
        </p:spPr>
        <p:txBody>
          <a:bodyPr/>
          <a:lstStyle>
            <a:lvl1pPr marL="0" marR="0" indent="0" algn="l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250" b="1" baseline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3528" y="5229200"/>
            <a:ext cx="3560440" cy="550912"/>
          </a:xfrm>
        </p:spPr>
        <p:txBody>
          <a:bodyPr/>
          <a:lstStyle>
            <a:lvl1pPr marL="0" marR="0" indent="0" algn="l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altLang="en-US" sz="1200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MS PGothic" panose="020B0600070205080204" pitchFamily="34" charset="-128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5928816" cy="648072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50"/>
              </a:spcBef>
              <a:buSzPct val="100000"/>
              <a:buFont typeface="Arial" panose="020B0604020202020204" pitchFamily="34" charset="0"/>
              <a:buChar char="&gt;"/>
              <a:defRPr lang="zh-TW" altLang="en-US" kern="1200" baseline="0" noProof="0" dirty="0" smtClean="0">
                <a:solidFill>
                  <a:srgbClr val="595959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MS PGothic" panose="020B0600070205080204" pitchFamily="34" charset="-128"/>
              </a:defRPr>
            </a:lvl1pPr>
            <a:lvl2pPr>
              <a:spcBef>
                <a:spcPts val="450"/>
              </a:spcBef>
              <a:defRPr b="1" baseline="0"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>
              <a:spcBef>
                <a:spcPts val="450"/>
              </a:spcBef>
              <a:defRPr b="1" baseline="0"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>
              <a:spcBef>
                <a:spcPts val="450"/>
              </a:spcBef>
              <a:defRPr b="1" baseline="0">
                <a:solidFill>
                  <a:srgbClr val="C42B05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>
              <a:spcBef>
                <a:spcPts val="450"/>
              </a:spcBef>
              <a:defRPr b="1" baseline="0">
                <a:solidFill>
                  <a:srgbClr val="C42B05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  <a:endParaRPr lang="zh-TW" altLang="en-US" noProof="0"/>
          </a:p>
          <a:p>
            <a:pPr lvl="1"/>
            <a:r>
              <a:rPr lang="zh-TW" altLang="en-US" noProof="0"/>
              <a:t>第二層</a:t>
            </a:r>
            <a:endParaRPr lang="zh-TW" altLang="en-US" noProof="0"/>
          </a:p>
          <a:p>
            <a:pPr lvl="2"/>
            <a:r>
              <a:rPr lang="zh-TW" altLang="en-US" noProof="0"/>
              <a:t>第三層</a:t>
            </a:r>
            <a:endParaRPr lang="zh-TW" altLang="en-US" noProof="0"/>
          </a:p>
          <a:p>
            <a:pPr lvl="3"/>
            <a:r>
              <a:rPr lang="zh-TW" altLang="en-US" noProof="0"/>
              <a:t>第四層</a:t>
            </a:r>
            <a:endParaRPr lang="zh-TW" altLang="en-US" noProof="0"/>
          </a:p>
          <a:p>
            <a:pPr lvl="4"/>
            <a:r>
              <a:rPr lang="zh-TW" altLang="en-US" noProof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jpeg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5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7" Type="http://schemas.openxmlformats.org/officeDocument/2006/relationships/theme" Target="../theme/theme6.xml"/><Relationship Id="rId6" Type="http://schemas.openxmlformats.org/officeDocument/2006/relationships/image" Target="../media/image5.jpeg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 cstate="email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075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Rectangle 15"/>
          <p:cNvSpPr txBox="1">
            <a:spLocks noChangeArrowheads="1"/>
          </p:cNvSpPr>
          <p:nvPr/>
        </p:nvSpPr>
        <p:spPr>
          <a:xfrm>
            <a:off x="8388350" y="6597652"/>
            <a:ext cx="742950" cy="1889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D7F5E50-9C6A-4151-BE2C-71632F5AF80B}" type="slidenum">
              <a:rPr kumimoji="0" lang="en-US" altLang="zh-TW" sz="675" smtClean="0">
                <a:latin typeface="Arial" panose="020B0604020202020204" pitchFamily="34" charset="0"/>
                <a:ea typeface="Arial Unicode MS" pitchFamily="34" charset="-120"/>
              </a:rPr>
            </a:fld>
            <a:endParaRPr kumimoji="0" lang="en-US" altLang="zh-TW" sz="675" dirty="0">
              <a:latin typeface="Arial" panose="020B0604020202020204" pitchFamily="34" charset="0"/>
              <a:ea typeface="Arial Unicode MS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Arial" panose="020B0604020202020204" pitchFamily="34" charset="0"/>
          <a:ea typeface="新細明體" panose="02020500000000000000" pitchFamily="18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新細明體" panose="02020500000000000000" pitchFamily="18" charset="-120"/>
          <a:cs typeface="新細明體" panose="02020500000000000000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新細明體" panose="02020500000000000000" pitchFamily="18" charset="-120"/>
          <a:cs typeface="新細明體" panose="02020500000000000000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新細明體" panose="02020500000000000000" pitchFamily="18" charset="-120"/>
          <a:cs typeface="新細明體" panose="02020500000000000000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新細明體" panose="02020500000000000000" pitchFamily="18" charset="-120"/>
          <a:cs typeface="新細明體" panose="02020500000000000000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charset="0"/>
          <a:ea typeface="新細明體" panose="02020500000000000000" pitchFamily="18" charset="-120"/>
          <a:cs typeface="新細明體" panose="02020500000000000000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charset="0"/>
          <a:ea typeface="新細明體" panose="02020500000000000000" pitchFamily="18" charset="-120"/>
          <a:cs typeface="新細明體" panose="02020500000000000000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charset="0"/>
          <a:ea typeface="新細明體" panose="02020500000000000000" pitchFamily="18" charset="-120"/>
          <a:cs typeface="新細明體" panose="02020500000000000000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charset="0"/>
          <a:ea typeface="新細明體" panose="02020500000000000000" pitchFamily="18" charset="-120"/>
          <a:cs typeface="新細明體" panose="02020500000000000000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新細明體" panose="02020500000000000000" pitchFamily="18" charset="-120"/>
          <a:cs typeface="+mn-cs"/>
        </a:defRPr>
      </a:lvl1pPr>
      <a:lvl2pPr marL="557530" indent="-21463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Arial" panose="020B0604020202020204" pitchFamily="34" charset="0"/>
          <a:ea typeface="新細明體" panose="02020500000000000000" pitchFamily="18" charset="-120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新細明體" panose="02020500000000000000" pitchFamily="18" charset="-120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新細明體" panose="02020500000000000000" pitchFamily="18" charset="-120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新細明體" panose="02020500000000000000" pitchFamily="18" charset="-120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790576" y="188913"/>
            <a:ext cx="59785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7089" y="1484313"/>
            <a:ext cx="748982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/>
              <a:t>按一下以編輯母片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Rectangle 15"/>
          <p:cNvSpPr txBox="1">
            <a:spLocks noChangeArrowheads="1"/>
          </p:cNvSpPr>
          <p:nvPr/>
        </p:nvSpPr>
        <p:spPr>
          <a:xfrm>
            <a:off x="8388350" y="6597652"/>
            <a:ext cx="742950" cy="1889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31F182B-AE7D-4478-B921-13545EA77A5E}" type="slidenum">
              <a:rPr kumimoji="0" lang="en-US" altLang="zh-TW" sz="675" smtClean="0">
                <a:ea typeface="Arial Unicode MS" pitchFamily="34" charset="-120"/>
              </a:rPr>
            </a:fld>
            <a:endParaRPr kumimoji="0" lang="en-US" altLang="zh-TW" sz="675" dirty="0">
              <a:ea typeface="Arial Unicode MS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dt="0"/>
  <p:txStyles>
    <p:titleStyle>
      <a:lvl1pPr algn="l" defTabSz="3429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MS PGothic" panose="020B0600070205080204" pitchFamily="34" charset="-128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MS PGothic" panose="020B0600070205080204" pitchFamily="34" charset="-128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MS PGothic" panose="020B0600070205080204" pitchFamily="34" charset="-128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MS PGothic" panose="020B0600070205080204" pitchFamily="34" charset="-128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MS PGothic" panose="020B0600070205080204" pitchFamily="34" charset="-128"/>
        </a:defRPr>
      </a:lvl5pPr>
      <a:lvl6pPr marL="3429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charset="0"/>
          <a:ea typeface="MS PGothic" panose="020B0600070205080204" pitchFamily="34" charset="-128"/>
          <a:cs typeface="MS PGothic" panose="020B0600070205080204" pitchFamily="34" charset="-128"/>
        </a:defRPr>
      </a:lvl6pPr>
      <a:lvl7pPr marL="6858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charset="0"/>
          <a:ea typeface="MS PGothic" panose="020B0600070205080204" pitchFamily="34" charset="-128"/>
          <a:cs typeface="MS PGothic" panose="020B0600070205080204" pitchFamily="34" charset="-128"/>
        </a:defRPr>
      </a:lvl7pPr>
      <a:lvl8pPr marL="10287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charset="0"/>
          <a:ea typeface="MS PGothic" panose="020B0600070205080204" pitchFamily="34" charset="-128"/>
          <a:cs typeface="MS PGothic" panose="020B0600070205080204" pitchFamily="34" charset="-128"/>
        </a:defRPr>
      </a:lvl8pPr>
      <a:lvl9pPr marL="13716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charset="0"/>
          <a:ea typeface="MS PGothic" panose="020B0600070205080204" pitchFamily="34" charset="-128"/>
          <a:cs typeface="MS PGothic" panose="020B0600070205080204" pitchFamily="34" charset="-128"/>
        </a:defRPr>
      </a:lvl9pPr>
    </p:titleStyle>
    <p:bodyStyle>
      <a:lvl1pPr marL="257175" indent="-257175" algn="l" defTabSz="342900" rtl="0" eaLnBrk="1" fontAlgn="base" hangingPunct="1">
        <a:spcBef>
          <a:spcPts val="450"/>
        </a:spcBef>
        <a:spcAft>
          <a:spcPct val="0"/>
        </a:spcAft>
        <a:buFont typeface="Arial" panose="020B0604020202020204" pitchFamily="34" charset="0"/>
        <a:buChar char="&gt;"/>
        <a:defRPr lang="zh-TW" altLang="en-US" sz="1500" b="1" kern="1200" dirty="0">
          <a:solidFill>
            <a:srgbClr val="595959"/>
          </a:solidFill>
          <a:latin typeface="Arial" panose="020B0604020202020204" pitchFamily="34" charset="0"/>
          <a:ea typeface="微軟正黑體" panose="020B0604030504040204" pitchFamily="34" charset="-120"/>
          <a:cs typeface="Arial Unicode MS" pitchFamily="34" charset="-120"/>
        </a:defRPr>
      </a:lvl1pPr>
      <a:lvl2pPr marL="557530" indent="-214630" algn="l" defTabSz="342900" rtl="0" eaLnBrk="1" fontAlgn="base" hangingPunct="1">
        <a:spcBef>
          <a:spcPts val="45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rgbClr val="205788"/>
          </a:solidFill>
          <a:latin typeface="Arial" panose="020B0604020202020204" pitchFamily="34" charset="0"/>
          <a:ea typeface="微軟正黑體" panose="020B0604030504040204" pitchFamily="34" charset="-120"/>
          <a:cs typeface="Arial Unicode MS" pitchFamily="34" charset="-120"/>
        </a:defRPr>
      </a:lvl2pPr>
      <a:lvl3pPr marL="857250" indent="-171450" algn="l" defTabSz="342900" rtl="0" eaLnBrk="1" fontAlgn="base" hangingPunct="1">
        <a:spcBef>
          <a:spcPts val="450"/>
        </a:spcBef>
        <a:spcAft>
          <a:spcPct val="0"/>
        </a:spcAft>
        <a:buFont typeface="Arial" panose="020B0604020202020204" pitchFamily="34" charset="0"/>
        <a:buChar char="•"/>
        <a:defRPr b="1" kern="1200">
          <a:solidFill>
            <a:srgbClr val="205788"/>
          </a:solidFill>
          <a:latin typeface="Arial" panose="020B0604020202020204" pitchFamily="34" charset="0"/>
          <a:ea typeface="微軟正黑體" panose="020B0604030504040204" pitchFamily="34" charset="-120"/>
          <a:cs typeface="Arial Unicode MS" pitchFamily="34" charset="-120"/>
        </a:defRPr>
      </a:lvl3pPr>
      <a:lvl4pPr marL="1200150" indent="-171450" algn="l" defTabSz="342900" rtl="0" eaLnBrk="1" fontAlgn="base" hangingPunct="1">
        <a:spcBef>
          <a:spcPts val="450"/>
        </a:spcBef>
        <a:spcAft>
          <a:spcPct val="0"/>
        </a:spcAft>
        <a:buFont typeface="Arial" panose="020B0604020202020204" pitchFamily="34" charset="0"/>
        <a:buChar char="–"/>
        <a:defRPr sz="1200" b="1" kern="1200">
          <a:solidFill>
            <a:srgbClr val="C42B05"/>
          </a:solidFill>
          <a:latin typeface="Arial" panose="020B0604020202020204" pitchFamily="34" charset="0"/>
          <a:ea typeface="微軟正黑體" panose="020B0604030504040204" pitchFamily="34" charset="-120"/>
          <a:cs typeface="Arial Unicode MS" pitchFamily="34" charset="-120"/>
        </a:defRPr>
      </a:lvl4pPr>
      <a:lvl5pPr marL="1543050" indent="-171450" algn="l" defTabSz="342900" rtl="0" eaLnBrk="1" fontAlgn="base" hangingPunct="1">
        <a:spcBef>
          <a:spcPts val="450"/>
        </a:spcBef>
        <a:spcAft>
          <a:spcPct val="0"/>
        </a:spcAft>
        <a:buFont typeface="Arial" panose="020B0604020202020204" pitchFamily="34" charset="0"/>
        <a:buChar char="»"/>
        <a:defRPr sz="1200" b="1" kern="1200">
          <a:solidFill>
            <a:srgbClr val="C42B05"/>
          </a:solidFill>
          <a:latin typeface="Arial" panose="020B0604020202020204" pitchFamily="34" charset="0"/>
          <a:ea typeface="微軟正黑體" panose="020B0604030504040204" pitchFamily="34" charset="-120"/>
          <a:cs typeface="Arial Unicode MS" pitchFamily="34" charset="-12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版面配置區 1"/>
          <p:cNvSpPr>
            <a:spLocks noGrp="1"/>
          </p:cNvSpPr>
          <p:nvPr>
            <p:ph type="title"/>
          </p:nvPr>
        </p:nvSpPr>
        <p:spPr bwMode="auto">
          <a:xfrm>
            <a:off x="755651" y="2349500"/>
            <a:ext cx="6337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5" name="Rectangle 15"/>
          <p:cNvSpPr txBox="1">
            <a:spLocks noChangeArrowheads="1"/>
          </p:cNvSpPr>
          <p:nvPr/>
        </p:nvSpPr>
        <p:spPr>
          <a:xfrm>
            <a:off x="8316913" y="6624638"/>
            <a:ext cx="742950" cy="188912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87DA5D8A-6761-45B2-A11B-96FB6883DF24}" type="slidenum">
              <a:rPr kumimoji="0" lang="en-US" altLang="zh-TW" sz="675">
                <a:solidFill>
                  <a:schemeClr val="bg1"/>
                </a:solidFill>
                <a:ea typeface="Arial Unicode MS" pitchFamily="34" charset="-120"/>
                <a:cs typeface="Arial Unicode MS" pitchFamily="34" charset="-120"/>
              </a:rPr>
            </a:fld>
            <a:endParaRPr kumimoji="0" lang="en-US" altLang="zh-TW" sz="675">
              <a:solidFill>
                <a:schemeClr val="bg1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50" b="1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 Bol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 Bold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Arial Bold" charset="0"/>
          <a:ea typeface="Arial Unicode MS" pitchFamily="34" charset="-120"/>
          <a:cs typeface="Arial Unicode MS" pitchFamily="34" charset="-12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Arial Bold" charset="0"/>
          <a:ea typeface="Arial Unicode MS" pitchFamily="34" charset="-120"/>
          <a:cs typeface="Arial Unicode MS" pitchFamily="34" charset="-12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Arial Bold" charset="0"/>
          <a:ea typeface="Arial Unicode MS" pitchFamily="34" charset="-120"/>
          <a:cs typeface="Arial Unicode MS" pitchFamily="34" charset="-12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Arial Bold" charset="0"/>
          <a:ea typeface="Arial Unicode MS" pitchFamily="34" charset="-120"/>
          <a:cs typeface="Arial Unicode MS" pitchFamily="34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557530" indent="-21463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zh-TW" altLang="en-US" sz="2250" b="1" kern="1200" dirty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微軟正黑體" panose="020B0604030504040204" pitchFamily="34" charset="-120"/>
          <a:cs typeface="Arial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 Bold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charset="0"/>
          <a:ea typeface="新細明體" panose="02020500000000000000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charset="0"/>
          <a:ea typeface="新細明體" panose="02020500000000000000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charset="0"/>
          <a:ea typeface="新細明體" panose="02020500000000000000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charset="0"/>
          <a:ea typeface="新細明體" panose="02020500000000000000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557530" indent="-21463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90576" y="188913"/>
            <a:ext cx="59785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7089" y="1484313"/>
            <a:ext cx="748982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/>
              <a:t>按一下以編輯母片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Rectangle 15"/>
          <p:cNvSpPr txBox="1">
            <a:spLocks noChangeArrowheads="1"/>
          </p:cNvSpPr>
          <p:nvPr/>
        </p:nvSpPr>
        <p:spPr>
          <a:xfrm>
            <a:off x="8388350" y="6597652"/>
            <a:ext cx="742950" cy="1889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DFA6EC7-3468-42FB-BCC4-15BA32E8115E}" type="slidenum">
              <a:rPr kumimoji="0" lang="en-US" altLang="zh-TW" sz="675" smtClean="0">
                <a:latin typeface="Arial" panose="020B0604020202020204" pitchFamily="34" charset="0"/>
                <a:ea typeface="Arial Unicode MS" pitchFamily="34" charset="-120"/>
              </a:rPr>
            </a:fld>
            <a:endParaRPr kumimoji="0" lang="en-US" altLang="zh-TW" sz="675" dirty="0">
              <a:latin typeface="Arial" panose="020B0604020202020204" pitchFamily="34" charset="0"/>
              <a:ea typeface="Arial Unicode MS" pitchFamily="34" charset="-120"/>
            </a:endParaRPr>
          </a:p>
        </p:txBody>
      </p:sp>
      <p:sp>
        <p:nvSpPr>
          <p:cNvPr id="5" name="Rectangle 15"/>
          <p:cNvSpPr txBox="1">
            <a:spLocks noChangeArrowheads="1"/>
          </p:cNvSpPr>
          <p:nvPr/>
        </p:nvSpPr>
        <p:spPr>
          <a:xfrm>
            <a:off x="8388350" y="6597652"/>
            <a:ext cx="742950" cy="1889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31F182B-AE7D-4478-B921-13545EA77A5E}" type="slidenum">
              <a:rPr kumimoji="0" lang="en-US" altLang="zh-TW" sz="675" smtClean="0">
                <a:ea typeface="Arial Unicode MS" pitchFamily="34" charset="-120"/>
              </a:rPr>
            </a:fld>
            <a:endParaRPr kumimoji="0" lang="en-US" altLang="zh-TW" sz="675" dirty="0">
              <a:ea typeface="Arial Unicode MS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dt="0"/>
  <p:txStyles>
    <p:titleStyle>
      <a:lvl1pPr algn="l" defTabSz="3429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MS PGothic" panose="020B0600070205080204" pitchFamily="34" charset="-128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MS PGothic" panose="020B0600070205080204" pitchFamily="34" charset="-128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MS PGothic" panose="020B0600070205080204" pitchFamily="34" charset="-128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MS PGothic" panose="020B0600070205080204" pitchFamily="34" charset="-128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MS PGothic" panose="020B0600070205080204" pitchFamily="34" charset="-128"/>
        </a:defRPr>
      </a:lvl5pPr>
      <a:lvl6pPr marL="3429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charset="0"/>
          <a:ea typeface="MS PGothic" panose="020B0600070205080204" pitchFamily="34" charset="-128"/>
          <a:cs typeface="MS PGothic" panose="020B0600070205080204" pitchFamily="34" charset="-128"/>
        </a:defRPr>
      </a:lvl6pPr>
      <a:lvl7pPr marL="6858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charset="0"/>
          <a:ea typeface="MS PGothic" panose="020B0600070205080204" pitchFamily="34" charset="-128"/>
          <a:cs typeface="MS PGothic" panose="020B0600070205080204" pitchFamily="34" charset="-128"/>
        </a:defRPr>
      </a:lvl7pPr>
      <a:lvl8pPr marL="10287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charset="0"/>
          <a:ea typeface="MS PGothic" panose="020B0600070205080204" pitchFamily="34" charset="-128"/>
          <a:cs typeface="MS PGothic" panose="020B0600070205080204" pitchFamily="34" charset="-128"/>
        </a:defRPr>
      </a:lvl8pPr>
      <a:lvl9pPr marL="13716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charset="0"/>
          <a:ea typeface="MS PGothic" panose="020B0600070205080204" pitchFamily="34" charset="-128"/>
          <a:cs typeface="MS PGothic" panose="020B0600070205080204" pitchFamily="34" charset="-128"/>
        </a:defRPr>
      </a:lvl9pPr>
    </p:titleStyle>
    <p:bodyStyle>
      <a:lvl1pPr marL="257175" indent="-257175" algn="l" defTabSz="342900" rtl="0" eaLnBrk="1" fontAlgn="base" hangingPunct="1">
        <a:spcBef>
          <a:spcPts val="450"/>
        </a:spcBef>
        <a:spcAft>
          <a:spcPct val="0"/>
        </a:spcAft>
        <a:buFont typeface="Arial" panose="020B0604020202020204" pitchFamily="34" charset="0"/>
        <a:buChar char="&gt;"/>
        <a:defRPr lang="zh-TW" altLang="en-US" sz="1500" b="1" kern="1200" dirty="0">
          <a:solidFill>
            <a:srgbClr val="595959"/>
          </a:solidFill>
          <a:latin typeface="Arial" panose="020B0604020202020204" pitchFamily="34" charset="0"/>
          <a:ea typeface="微軟正黑體" panose="020B0604030504040204" pitchFamily="34" charset="-120"/>
          <a:cs typeface="Arial Unicode MS" pitchFamily="34" charset="-120"/>
        </a:defRPr>
      </a:lvl1pPr>
      <a:lvl2pPr marL="557530" indent="-214630" algn="l" defTabSz="342900" rtl="0" eaLnBrk="1" fontAlgn="base" hangingPunct="1">
        <a:spcBef>
          <a:spcPts val="45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rgbClr val="205788"/>
          </a:solidFill>
          <a:latin typeface="Arial" panose="020B0604020202020204" pitchFamily="34" charset="0"/>
          <a:ea typeface="微軟正黑體" panose="020B0604030504040204" pitchFamily="34" charset="-120"/>
          <a:cs typeface="Arial Unicode MS" pitchFamily="34" charset="-120"/>
        </a:defRPr>
      </a:lvl2pPr>
      <a:lvl3pPr marL="857250" indent="-171450" algn="l" defTabSz="342900" rtl="0" eaLnBrk="1" fontAlgn="base" hangingPunct="1">
        <a:spcBef>
          <a:spcPts val="450"/>
        </a:spcBef>
        <a:spcAft>
          <a:spcPct val="0"/>
        </a:spcAft>
        <a:buFont typeface="Arial" panose="020B0604020202020204" pitchFamily="34" charset="0"/>
        <a:buChar char="•"/>
        <a:defRPr b="1" kern="1200">
          <a:solidFill>
            <a:srgbClr val="205788"/>
          </a:solidFill>
          <a:latin typeface="Arial" panose="020B0604020202020204" pitchFamily="34" charset="0"/>
          <a:ea typeface="微軟正黑體" panose="020B0604030504040204" pitchFamily="34" charset="-120"/>
          <a:cs typeface="Arial Unicode MS" pitchFamily="34" charset="-120"/>
        </a:defRPr>
      </a:lvl3pPr>
      <a:lvl4pPr marL="1200150" indent="-171450" algn="l" defTabSz="342900" rtl="0" eaLnBrk="1" fontAlgn="base" hangingPunct="1">
        <a:spcBef>
          <a:spcPts val="450"/>
        </a:spcBef>
        <a:spcAft>
          <a:spcPct val="0"/>
        </a:spcAft>
        <a:buFont typeface="Arial" panose="020B0604020202020204" pitchFamily="34" charset="0"/>
        <a:buChar char="–"/>
        <a:defRPr sz="1200" b="1" kern="1200">
          <a:solidFill>
            <a:srgbClr val="C42B05"/>
          </a:solidFill>
          <a:latin typeface="Arial" panose="020B0604020202020204" pitchFamily="34" charset="0"/>
          <a:ea typeface="微軟正黑體" panose="020B0604030504040204" pitchFamily="34" charset="-120"/>
          <a:cs typeface="Arial Unicode MS" pitchFamily="34" charset="-120"/>
        </a:defRPr>
      </a:lvl4pPr>
      <a:lvl5pPr marL="1543050" indent="-171450" algn="l" defTabSz="342900" rtl="0" eaLnBrk="1" fontAlgn="base" hangingPunct="1">
        <a:spcBef>
          <a:spcPts val="450"/>
        </a:spcBef>
        <a:spcAft>
          <a:spcPct val="0"/>
        </a:spcAft>
        <a:buFont typeface="Arial" panose="020B0604020202020204" pitchFamily="34" charset="0"/>
        <a:buChar char="»"/>
        <a:defRPr sz="1200" b="1" kern="1200">
          <a:solidFill>
            <a:srgbClr val="C42B05"/>
          </a:solidFill>
          <a:latin typeface="Arial" panose="020B0604020202020204" pitchFamily="34" charset="0"/>
          <a:ea typeface="微軟正黑體" panose="020B0604030504040204" pitchFamily="34" charset="-120"/>
          <a:cs typeface="Arial Unicode MS" pitchFamily="34" charset="-12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755651" y="2349500"/>
            <a:ext cx="6337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2051" name="Rectangle 15"/>
          <p:cNvSpPr txBox="1">
            <a:spLocks noChangeArrowheads="1"/>
          </p:cNvSpPr>
          <p:nvPr/>
        </p:nvSpPr>
        <p:spPr bwMode="auto">
          <a:xfrm>
            <a:off x="8316913" y="6624638"/>
            <a:ext cx="742950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75DFC597-3C06-4EB4-AEE1-D5E52FBB73E6}" type="slidenum">
              <a:rPr kumimoji="0" lang="en-US" altLang="zh-TW" sz="675" smtClean="0">
                <a:solidFill>
                  <a:schemeClr val="bg1"/>
                </a:solidFill>
                <a:ea typeface="Arial Unicode MS" pitchFamily="34" charset="-120"/>
                <a:cs typeface="Arial Unicode MS" pitchFamily="34" charset="-120"/>
              </a:rPr>
            </a:fld>
            <a:endParaRPr kumimoji="0" lang="en-US" altLang="zh-TW" sz="675">
              <a:solidFill>
                <a:schemeClr val="bg1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50" b="1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 Bol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 Bold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Arial Bold" charset="0"/>
          <a:ea typeface="Arial Unicode MS" pitchFamily="34" charset="-120"/>
          <a:cs typeface="Arial Unicode MS" pitchFamily="34" charset="-12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Arial Bold" charset="0"/>
          <a:ea typeface="Arial Unicode MS" pitchFamily="34" charset="-120"/>
          <a:cs typeface="Arial Unicode MS" pitchFamily="34" charset="-12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Arial Bold" charset="0"/>
          <a:ea typeface="Arial Unicode MS" pitchFamily="34" charset="-120"/>
          <a:cs typeface="Arial Unicode MS" pitchFamily="34" charset="-12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Arial Bold" charset="0"/>
          <a:ea typeface="Arial Unicode MS" pitchFamily="34" charset="-120"/>
          <a:cs typeface="Arial Unicode MS" pitchFamily="34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557530" indent="-21463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zh-TW" altLang="en-US" sz="2250" b="1" kern="1200" dirty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微軟正黑體" panose="020B0604030504040204" pitchFamily="34" charset="-120"/>
          <a:cs typeface="Arial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 Bold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charset="0"/>
          <a:ea typeface="新細明體" panose="02020500000000000000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charset="0"/>
          <a:ea typeface="新細明體" panose="02020500000000000000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charset="0"/>
          <a:ea typeface="新細明體" panose="02020500000000000000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charset="0"/>
          <a:ea typeface="新細明體" panose="02020500000000000000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557530" indent="-21463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60960" y="71755"/>
            <a:ext cx="8229600" cy="533400"/>
          </a:xfrm>
        </p:spPr>
        <p:txBody>
          <a:bodyPr/>
          <a:p>
            <a:pPr algn="l"/>
            <a:r>
              <a:rPr lang="zh-TW" altLang="en-US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+mn-ea"/>
              </a:rPr>
              <a:t>Web Service</a:t>
            </a:r>
            <a:r>
              <a:rPr lang="en-US" altLang="zh-TW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+mn-ea"/>
              </a:rPr>
              <a:t>/</a:t>
            </a:r>
            <a:r>
              <a:rPr lang="zh-TW" altLang="en-US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+mn-ea"/>
              </a:rPr>
              <a:t>Web API 開發</a:t>
            </a:r>
            <a:endParaRPr lang="zh-TW" altLang="en-US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  <a:sym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2250" y="956945"/>
            <a:ext cx="3919220" cy="3048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 anchorCtr="0">
            <a:spAutoFit/>
          </a:bodyPr>
          <a:p>
            <a:r>
              <a:rPr lang="zh-TW" altLang="en-US" sz="1400" b="1" dirty="0" smtClean="0">
                <a:solidFill>
                  <a:schemeClr val="bg1"/>
                </a:solidFill>
                <a:latin typeface="+mj-lt"/>
              </a:rPr>
              <a:t>資料來源</a:t>
            </a:r>
            <a:endParaRPr lang="zh-TW" altLang="en-US" sz="1400" b="1" dirty="0" smtClean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4_Office 佈景主題">
      <a:majorFont>
        <a:latin typeface=""/>
        <a:ea typeface=""/>
        <a:cs typeface="新細明體"/>
      </a:majorFont>
      <a:minorFont>
        <a:latin typeface=""/>
        <a:ea typeface="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tx1">
            <a:alpha val="50000"/>
          </a:schemeClr>
        </a:solidFill>
        <a:ln>
          <a:noFill/>
        </a:ln>
        <a:scene3d>
          <a:camera prst="orthographicFront"/>
          <a:lightRig rig="threePt" dir="t"/>
        </a:scene3d>
        <a:sp3d>
          <a:bevelT/>
        </a:sp3d>
      </a:spPr>
      <a:bodyPr wrap="square" rtlCol="0" anchor="ctr" anchorCtr="0">
        <a:spAutoFit/>
      </a:bodyPr>
      <a:lstStyle>
        <a:defPPr>
          <a:defRPr sz="1400" b="1" dirty="0" smtClean="0">
            <a:solidFill>
              <a:schemeClr val="bg1"/>
            </a:solidFill>
            <a:latin typeface="+mj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佈景主題1">
  <a:themeElements>
    <a:clrScheme name="Moldex3D-2010">
      <a:dk1>
        <a:sysClr val="windowText" lastClr="000000"/>
      </a:dk1>
      <a:lt1>
        <a:sysClr val="window" lastClr="FFFFFF"/>
      </a:lt1>
      <a:dk2>
        <a:srgbClr val="C71709"/>
      </a:dk2>
      <a:lt2>
        <a:srgbClr val="FFFFFF"/>
      </a:lt2>
      <a:accent1>
        <a:srgbClr val="38537D"/>
      </a:accent1>
      <a:accent2>
        <a:srgbClr val="2B74B5"/>
      </a:accent2>
      <a:accent3>
        <a:srgbClr val="55A9CF"/>
      </a:accent3>
      <a:accent4>
        <a:srgbClr val="7D59A2"/>
      </a:accent4>
      <a:accent5>
        <a:srgbClr val="F29A28"/>
      </a:accent5>
      <a:accent6>
        <a:srgbClr val="80A92F"/>
      </a:accent6>
      <a:hlink>
        <a:srgbClr val="5B708F"/>
      </a:hlink>
      <a:folHlink>
        <a:srgbClr val="888888"/>
      </a:folHlink>
    </a:clrScheme>
    <a:fontScheme name="Moldex3D-2010">
      <a:majorFont>
        <a:latin typeface="Arial Bold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訂設計">
  <a:themeElements>
    <a:clrScheme name="自訂 3">
      <a:dk1>
        <a:sysClr val="windowText" lastClr="000000"/>
      </a:dk1>
      <a:lt1>
        <a:sysClr val="window" lastClr="FFFFFF"/>
      </a:lt1>
      <a:dk2>
        <a:srgbClr val="C7161E"/>
      </a:dk2>
      <a:lt2>
        <a:srgbClr val="FFFFFF"/>
      </a:lt2>
      <a:accent1>
        <a:srgbClr val="38537D"/>
      </a:accent1>
      <a:accent2>
        <a:srgbClr val="2B74B5"/>
      </a:accent2>
      <a:accent3>
        <a:srgbClr val="50ABD2"/>
      </a:accent3>
      <a:accent4>
        <a:srgbClr val="7D59A2"/>
      </a:accent4>
      <a:accent5>
        <a:srgbClr val="F29A28"/>
      </a:accent5>
      <a:accent6>
        <a:srgbClr val="80A92F"/>
      </a:accent6>
      <a:hlink>
        <a:srgbClr val="5B708F"/>
      </a:hlink>
      <a:folHlink>
        <a:srgbClr val="8888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訂設計">
  <a:themeElements>
    <a:clrScheme name="自訂 4">
      <a:dk1>
        <a:sysClr val="windowText" lastClr="000000"/>
      </a:dk1>
      <a:lt1>
        <a:sysClr val="window" lastClr="FFFFFF"/>
      </a:lt1>
      <a:dk2>
        <a:srgbClr val="C7161E"/>
      </a:dk2>
      <a:lt2>
        <a:srgbClr val="FFFFFF"/>
      </a:lt2>
      <a:accent1>
        <a:srgbClr val="38537D"/>
      </a:accent1>
      <a:accent2>
        <a:srgbClr val="2B74B5"/>
      </a:accent2>
      <a:accent3>
        <a:srgbClr val="50ABD2"/>
      </a:accent3>
      <a:accent4>
        <a:srgbClr val="7D59A2"/>
      </a:accent4>
      <a:accent5>
        <a:srgbClr val="F29A28"/>
      </a:accent5>
      <a:accent6>
        <a:srgbClr val="80A92F"/>
      </a:accent6>
      <a:hlink>
        <a:srgbClr val="5B708F"/>
      </a:hlink>
      <a:folHlink>
        <a:srgbClr val="8888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intai佈景主題">
  <a:themeElements>
    <a:clrScheme name="Moldex3D-2010">
      <a:dk1>
        <a:sysClr val="windowText" lastClr="000000"/>
      </a:dk1>
      <a:lt1>
        <a:sysClr val="window" lastClr="FFFFFF"/>
      </a:lt1>
      <a:dk2>
        <a:srgbClr val="C71709"/>
      </a:dk2>
      <a:lt2>
        <a:srgbClr val="FFFFFF"/>
      </a:lt2>
      <a:accent1>
        <a:srgbClr val="38537D"/>
      </a:accent1>
      <a:accent2>
        <a:srgbClr val="2B74B5"/>
      </a:accent2>
      <a:accent3>
        <a:srgbClr val="55A9CF"/>
      </a:accent3>
      <a:accent4>
        <a:srgbClr val="7D59A2"/>
      </a:accent4>
      <a:accent5>
        <a:srgbClr val="F29A28"/>
      </a:accent5>
      <a:accent6>
        <a:srgbClr val="80A92F"/>
      </a:accent6>
      <a:hlink>
        <a:srgbClr val="5B708F"/>
      </a:hlink>
      <a:folHlink>
        <a:srgbClr val="888888"/>
      </a:folHlink>
    </a:clrScheme>
    <a:fontScheme name="Moldex3D-2010">
      <a:majorFont>
        <a:latin typeface="Arial Bold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自訂設計">
  <a:themeElements>
    <a:clrScheme name="自訂 3">
      <a:dk1>
        <a:sysClr val="windowText" lastClr="000000"/>
      </a:dk1>
      <a:lt1>
        <a:sysClr val="window" lastClr="FFFFFF"/>
      </a:lt1>
      <a:dk2>
        <a:srgbClr val="C7161E"/>
      </a:dk2>
      <a:lt2>
        <a:srgbClr val="FFFFFF"/>
      </a:lt2>
      <a:accent1>
        <a:srgbClr val="38537D"/>
      </a:accent1>
      <a:accent2>
        <a:srgbClr val="2B74B5"/>
      </a:accent2>
      <a:accent3>
        <a:srgbClr val="50ABD2"/>
      </a:accent3>
      <a:accent4>
        <a:srgbClr val="7D59A2"/>
      </a:accent4>
      <a:accent5>
        <a:srgbClr val="F29A28"/>
      </a:accent5>
      <a:accent6>
        <a:srgbClr val="80A92F"/>
      </a:accent6>
      <a:hlink>
        <a:srgbClr val="5B708F"/>
      </a:hlink>
      <a:folHlink>
        <a:srgbClr val="8888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自訂設計">
  <a:themeElements>
    <a:clrScheme name="自訂 4">
      <a:dk1>
        <a:sysClr val="windowText" lastClr="000000"/>
      </a:dk1>
      <a:lt1>
        <a:sysClr val="window" lastClr="FFFFFF"/>
      </a:lt1>
      <a:dk2>
        <a:srgbClr val="C7161E"/>
      </a:dk2>
      <a:lt2>
        <a:srgbClr val="FFFFFF"/>
      </a:lt2>
      <a:accent1>
        <a:srgbClr val="38537D"/>
      </a:accent1>
      <a:accent2>
        <a:srgbClr val="2B74B5"/>
      </a:accent2>
      <a:accent3>
        <a:srgbClr val="50ABD2"/>
      </a:accent3>
      <a:accent4>
        <a:srgbClr val="7D59A2"/>
      </a:accent4>
      <a:accent5>
        <a:srgbClr val="F29A28"/>
      </a:accent5>
      <a:accent6>
        <a:srgbClr val="80A92F"/>
      </a:accent6>
      <a:hlink>
        <a:srgbClr val="5B708F"/>
      </a:hlink>
      <a:folHlink>
        <a:srgbClr val="8888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sabic_Report_範本(中文)</Template>
  <TotalTime>0</TotalTime>
  <Words>26</Words>
  <Application>WPS Presentation</Application>
  <PresentationFormat>如螢幕大小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</vt:i4>
      </vt:variant>
    </vt:vector>
  </HeadingPairs>
  <TitlesOfParts>
    <vt:vector size="22" baseType="lpstr">
      <vt:lpstr>Arial</vt:lpstr>
      <vt:lpstr>新細明體</vt:lpstr>
      <vt:lpstr>Wingdings</vt:lpstr>
      <vt:lpstr>MS PGothic</vt:lpstr>
      <vt:lpstr>Arial Unicode MS</vt:lpstr>
      <vt:lpstr>新細明體</vt:lpstr>
      <vt:lpstr>Calibri</vt:lpstr>
      <vt:lpstr>Arial Black</vt:lpstr>
      <vt:lpstr>微軟正黑體</vt:lpstr>
      <vt:lpstr>Arial</vt:lpstr>
      <vt:lpstr>Arial Bold</vt:lpstr>
      <vt:lpstr>Arial Unicode MS</vt:lpstr>
      <vt:lpstr>SimSun</vt:lpstr>
      <vt:lpstr>Microsoft YaHei</vt:lpstr>
      <vt:lpstr>intai</vt:lpstr>
      <vt:lpstr>4_佈景主題1</vt:lpstr>
      <vt:lpstr>2_自訂設計</vt:lpstr>
      <vt:lpstr>3_自訂設計</vt:lpstr>
      <vt:lpstr>intai佈景主題</vt:lpstr>
      <vt:lpstr>4_自訂設計</vt:lpstr>
      <vt:lpstr>5_自訂設計</vt:lpstr>
      <vt:lpstr>產出說明1－JAW雷射量測系統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后里廠APEX 自動化規劃</dc:title>
  <dc:creator>黃苡婕</dc:creator>
  <cp:lastModifiedBy>A110110</cp:lastModifiedBy>
  <cp:revision>1094</cp:revision>
  <cp:lastPrinted>2021-12-14T03:16:00Z</cp:lastPrinted>
  <dcterms:created xsi:type="dcterms:W3CDTF">2021-12-10T08:01:00Z</dcterms:created>
  <dcterms:modified xsi:type="dcterms:W3CDTF">2023-05-19T09:33:07Z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