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4923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68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1e79f9a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1e79f9a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0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1e79f9af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1e79f9af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2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1e79f9a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1e79f9a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537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1e79f9a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1e79f9a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79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1e79f9a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1e79f9a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37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Daisy Hackathon 2020	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Bobaholics: Jerry He, Kailin Hong, Trudie Cheung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Overview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244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1: Text Recognition	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410100" y="1456325"/>
            <a:ext cx="273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Optical Character Recognition (OCR) to detect text in images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→ Google Vision API 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00" y="974425"/>
            <a:ext cx="3709988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900" y="1503775"/>
            <a:ext cx="1933276" cy="300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5"/>
          <p:cNvCxnSpPr/>
          <p:nvPr/>
        </p:nvCxnSpPr>
        <p:spPr>
          <a:xfrm>
            <a:off x="2958400" y="1663550"/>
            <a:ext cx="1492800" cy="638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2: Image Segmentation 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941725" y="1242625"/>
            <a:ext cx="44121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 Approach → Cropping images based on contours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Revised Approach → Fuzzy segmentation based on text colours, dealing with borders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Patterns in colour and categorization of the information the text gave us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447"/>
            <a:ext cx="3703526" cy="378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200" y="1146287"/>
            <a:ext cx="3606074" cy="368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9500" y="902225"/>
            <a:ext cx="3893457" cy="398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3: Parsing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6837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Grouping different colored information based on location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Classification of strings/text blocks into the type of information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patterns in strings (with classification)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to CSV 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825" y="2983024"/>
            <a:ext cx="1707976" cy="17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8138925" y="3152675"/>
            <a:ext cx="817236" cy="1097010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CSV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050" y="2868500"/>
            <a:ext cx="1819879" cy="18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75" y="2928475"/>
            <a:ext cx="3005751" cy="18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3485150" y="3561825"/>
            <a:ext cx="287700" cy="278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567350" y="3638025"/>
            <a:ext cx="287700" cy="278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706250" y="3668800"/>
            <a:ext cx="359400" cy="2478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Generalized parsing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More sophisticated image segmentation (edge detection, create bounding boxes, etc)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Font Classifier 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573625" y="1978275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Geometric</vt:lpstr>
      <vt:lpstr>Daisy Hackathon 2020 </vt:lpstr>
      <vt:lpstr>Solution Overview</vt:lpstr>
      <vt:lpstr>Challenge 1: Text Recognition </vt:lpstr>
      <vt:lpstr>Challenge 2: Image Segmentation </vt:lpstr>
      <vt:lpstr>Challenge 3: Parsing 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Daisy Hackathon 2020</dc:title>
  <dc:creator>Jerry He</dc:creator>
  <cp:lastModifiedBy>Jerry He</cp:lastModifiedBy>
  <cp:revision>2</cp:revision>
  <dcterms:modified xsi:type="dcterms:W3CDTF">2020-01-26T14:55:18Z</dcterms:modified>
</cp:coreProperties>
</file>